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Microsoft Yahei" panose="020B0503020204020204" pitchFamily="34" charset="-122"/>
      <p:regular r:id="rId33"/>
      <p:bold r:id="rId34"/>
    </p:embeddedFont>
    <p:embeddedFont>
      <p:font typeface="Arimo" panose="020B0604020202020204" charset="0"/>
      <p:regular r:id="rId35"/>
      <p:bold r:id="rId36"/>
      <p:italic r:id="rId37"/>
      <p:boldItalic r:id="rId38"/>
    </p:embeddedFont>
    <p:embeddedFont>
      <p:font typeface="Baumans" panose="020B0604020202020204" charset="0"/>
      <p:regular r:id="rId39"/>
    </p:embeddedFont>
    <p:embeddedFont>
      <p:font typeface="Calibri" panose="020F050202020403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Times" panose="02020603050405020304" pitchFamily="18"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2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28F9BC-3FC4-4525-88B8-03BAEF53E3E9}">
  <a:tblStyle styleId="{9D28F9BC-3FC4-4525-88B8-03BAEF53E3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79F224-7A18-46A0-9135-F208D472D388}"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26" autoAdjust="0"/>
  </p:normalViewPr>
  <p:slideViewPr>
    <p:cSldViewPr snapToGrid="0">
      <p:cViewPr varScale="1">
        <p:scale>
          <a:sx n="134" d="100"/>
          <a:sy n="134" d="100"/>
        </p:scale>
        <p:origin x="9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06991c617e_7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106991c617e_7_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Hi, everyone! I'm Jiecheng Gu</a:t>
            </a:r>
            <a:endParaRPr/>
          </a:p>
          <a:p>
            <a:pPr marL="0" lvl="0" indent="0" algn="l" rtl="0">
              <a:spcBef>
                <a:spcPts val="0"/>
              </a:spcBef>
              <a:spcAft>
                <a:spcPts val="0"/>
              </a:spcAft>
              <a:buNone/>
            </a:pPr>
            <a:r>
              <a:rPr lang="zh-HK"/>
              <a:t>I’m Xiaomeng Niu</a:t>
            </a:r>
            <a:endParaRPr/>
          </a:p>
          <a:p>
            <a:pPr marL="0" lvl="0" indent="0" algn="l" rtl="0">
              <a:spcBef>
                <a:spcPts val="0"/>
              </a:spcBef>
              <a:spcAft>
                <a:spcPts val="0"/>
              </a:spcAft>
              <a:buNone/>
            </a:pPr>
            <a:r>
              <a:rPr lang="zh-HK"/>
              <a:t>Today our topic is Exploring public opinions of remote study– a sentimental analysis of social media posts. </a:t>
            </a:r>
            <a:endParaRPr/>
          </a:p>
          <a:p>
            <a:pPr marL="0" lvl="0" indent="0" algn="l" rtl="0">
              <a:spcBef>
                <a:spcPts val="0"/>
              </a:spcBef>
              <a:spcAft>
                <a:spcPts val="0"/>
              </a:spcAft>
              <a:buNone/>
            </a:pPr>
            <a:r>
              <a:rPr lang="zh-HK"/>
              <a:t>By social media, here it refers to Twitter and Weibo.</a:t>
            </a:r>
            <a:endParaRPr/>
          </a:p>
          <a:p>
            <a:pPr marL="0" lvl="0" indent="0" algn="l" rtl="0">
              <a:spcBef>
                <a:spcPts val="0"/>
              </a:spcBef>
              <a:spcAft>
                <a:spcPts val="0"/>
              </a:spcAft>
              <a:buNone/>
            </a:pPr>
            <a:r>
              <a:rPr lang="zh-HK"/>
              <a:t>Weibo is a Chinese Twittwe like platform.</a:t>
            </a:r>
            <a:endParaRPr/>
          </a:p>
        </p:txBody>
      </p:sp>
      <p:sp>
        <p:nvSpPr>
          <p:cNvPr id="182" name="Google Shape;182;g106991c617e_7_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072f0d11c3_1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g1072f0d11c3_1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zh-HK"/>
              <a:t>Here are our results. The left pie chart represents the score distribution. We can see that more than half of the posts are positive, about ¼ are negative, and the rest are neutral.</a:t>
            </a:r>
            <a:endParaRPr/>
          </a:p>
          <a:p>
            <a:pPr marL="0" lvl="0" indent="0" algn="l" rtl="0">
              <a:lnSpc>
                <a:spcPct val="150000"/>
              </a:lnSpc>
              <a:spcBef>
                <a:spcPts val="0"/>
              </a:spcBef>
              <a:spcAft>
                <a:spcPts val="0"/>
              </a:spcAft>
              <a:buClr>
                <a:schemeClr val="dk1"/>
              </a:buClr>
              <a:buSzPts val="1100"/>
              <a:buFont typeface="Arial"/>
              <a:buNone/>
            </a:pPr>
            <a:r>
              <a:rPr lang="zh-HK"/>
              <a:t>On the right side is the statistical numbers. The average score we get is 0.289 which is slight positive; the std of our data is 0.461, meaning the small volatility.</a:t>
            </a:r>
            <a:endParaRPr/>
          </a:p>
          <a:p>
            <a:pPr marL="0" lvl="0" indent="0" algn="l" rtl="0">
              <a:lnSpc>
                <a:spcPct val="150000"/>
              </a:lnSpc>
              <a:spcBef>
                <a:spcPts val="0"/>
              </a:spcBef>
              <a:spcAft>
                <a:spcPts val="0"/>
              </a:spcAft>
              <a:buSzPts val="1100"/>
              <a:buNone/>
            </a:pPr>
            <a:r>
              <a:rPr lang="zh-HK"/>
              <a:t>We also calculate 25th percentile, which is 0, and our 50th percentile is 0.262 that is close to our average. The 75th percentile is 0.647.</a:t>
            </a:r>
            <a:endParaRPr/>
          </a:p>
        </p:txBody>
      </p:sp>
      <p:sp>
        <p:nvSpPr>
          <p:cNvPr id="688" name="Google Shape;688;g1072f0d11c3_1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072f0d11c3_1_104: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g1072f0d11c3_1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zh-HK"/>
              <a:t>However, we cannot apply the VADER model to our Weibo data since it is in Chinese. Instead, we choose three sentimental dictionaries to calculate the score.</a:t>
            </a:r>
            <a:endParaRPr/>
          </a:p>
          <a:p>
            <a:pPr marL="0" lvl="0" indent="0" algn="l" rtl="0">
              <a:lnSpc>
                <a:spcPct val="150000"/>
              </a:lnSpc>
              <a:spcBef>
                <a:spcPts val="0"/>
              </a:spcBef>
              <a:spcAft>
                <a:spcPts val="0"/>
              </a:spcAft>
              <a:buClr>
                <a:schemeClr val="dk1"/>
              </a:buClr>
              <a:buSzPts val="1100"/>
              <a:buFont typeface="Arial"/>
              <a:buNone/>
            </a:pPr>
            <a:r>
              <a:rPr lang="zh-HK"/>
              <a:t>Because we concatenate scores from 3 dictionaries, the scores are scattered. Therefore, we dropped first and last 5% from our values, to avoid the effect from extreme values.</a:t>
            </a:r>
            <a:endParaRPr/>
          </a:p>
          <a:p>
            <a:pPr marL="0" lvl="0" indent="0" algn="l" rtl="0">
              <a:lnSpc>
                <a:spcPct val="150000"/>
              </a:lnSpc>
              <a:spcBef>
                <a:spcPts val="0"/>
              </a:spcBef>
              <a:spcAft>
                <a:spcPts val="0"/>
              </a:spcAft>
              <a:buSzPts val="1100"/>
              <a:buNone/>
            </a:pPr>
            <a:r>
              <a:rPr lang="zh-HK"/>
              <a:t>The we divide the score range into 5 categories: extreme positive (score &lt; -4.02), positive (-4.02&lt;= score &lt; 2.35), neutral ( 2.35 &lt;= score &lt; 8.72), negative (8.72 &lt;= score &lt; 15.10), and extreme negative (score &gt;= 15.10)</a:t>
            </a:r>
            <a:endParaRPr/>
          </a:p>
        </p:txBody>
      </p:sp>
      <p:sp>
        <p:nvSpPr>
          <p:cNvPr id="699" name="Google Shape;699;g1072f0d11c3_1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072f0d11c3_1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1072f0d11c3_1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zh-HK">
                <a:solidFill>
                  <a:schemeClr val="dk1"/>
                </a:solidFill>
              </a:rPr>
              <a:t>The maximum score is 21.47, minimum score is -10.39, and the average value is 1.38. The 25</a:t>
            </a:r>
            <a:r>
              <a:rPr lang="zh-HK" baseline="30000">
                <a:solidFill>
                  <a:schemeClr val="dk1"/>
                </a:solidFill>
              </a:rPr>
              <a:t>th</a:t>
            </a:r>
            <a:r>
              <a:rPr lang="zh-HK">
                <a:solidFill>
                  <a:schemeClr val="dk1"/>
                </a:solidFill>
              </a:rPr>
              <a:t> percentile value is 5.88 and the 75</a:t>
            </a:r>
            <a:r>
              <a:rPr lang="zh-HK" baseline="30000">
                <a:solidFill>
                  <a:schemeClr val="dk1"/>
                </a:solidFill>
              </a:rPr>
              <a:t>th</a:t>
            </a:r>
            <a:r>
              <a:rPr lang="zh-HK">
                <a:solidFill>
                  <a:schemeClr val="dk1"/>
                </a:solidFill>
              </a:rPr>
              <a:t> percentile value is 10.05. From the pie chart figure, we can tell more than half of the posts are having negative attitudes, whereas almost ¼ of people hold neutral attitudes and the rest are positive about online learning.</a:t>
            </a:r>
            <a:endParaRPr sz="1000">
              <a:solidFill>
                <a:srgbClr val="212529"/>
              </a:solidFill>
              <a:latin typeface="Times"/>
              <a:ea typeface="Times"/>
              <a:cs typeface="Times"/>
              <a:sym typeface="Times"/>
            </a:endParaRPr>
          </a:p>
        </p:txBody>
      </p:sp>
      <p:sp>
        <p:nvSpPr>
          <p:cNvPr id="725" name="Google Shape;725;g1072f0d11c3_1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71413cada_1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g1071413cada_1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dirty="0"/>
              <a:t>Then we analyze Twitter user features using M3 model. The model takes inputs such as profile image, username/ screen name and biography to infer user’s gender, age, and status (organization or individuals).</a:t>
            </a:r>
            <a:endParaRPr dirty="0"/>
          </a:p>
        </p:txBody>
      </p:sp>
      <p:sp>
        <p:nvSpPr>
          <p:cNvPr id="735" name="Google Shape;735;g1071413cada_1_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72f0d11c3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g1072f0d11c3_1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zh-HK"/>
              <a:t>Here on the left shows the distribution of the age distributions. We can see that people older than 40 post most about remote study and they also have the higher average sentiment score among these age groups. People aging from 19 to 29 have the least average score which means more negative opinions are posted in this group.</a:t>
            </a:r>
            <a:endParaRPr/>
          </a:p>
          <a:p>
            <a:pPr marL="0" lvl="0" indent="0" algn="l" rtl="0">
              <a:spcBef>
                <a:spcPts val="0"/>
              </a:spcBef>
              <a:spcAft>
                <a:spcPts val="0"/>
              </a:spcAft>
              <a:buNone/>
            </a:pPr>
            <a:endParaRPr/>
          </a:p>
        </p:txBody>
      </p:sp>
      <p:sp>
        <p:nvSpPr>
          <p:cNvPr id="743" name="Google Shape;743;g1072f0d11c3_1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072f0d11c3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g1072f0d11c3_1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From the pie chart, we can see that almost 60% of the users are men and 40% are women. While the average scores among gender groups are very close, score from female group is slightly lower.</a:t>
            </a:r>
            <a:endParaRPr/>
          </a:p>
        </p:txBody>
      </p:sp>
      <p:sp>
        <p:nvSpPr>
          <p:cNvPr id="755" name="Google Shape;755;g1072f0d11c3_1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072f0d11c3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g1072f0d11c3_1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zh-HK">
                <a:solidFill>
                  <a:schemeClr val="dk1"/>
                </a:solidFill>
              </a:rPr>
              <a:t>From the status distribution,  we can tell  that more than half of users are individuals. And the average score from organization user is higer.</a:t>
            </a:r>
            <a:endParaRPr/>
          </a:p>
        </p:txBody>
      </p:sp>
      <p:sp>
        <p:nvSpPr>
          <p:cNvPr id="767" name="Google Shape;767;g1072f0d11c3_1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072f0d197d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g1072f0d197d_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000"/>
              </a:spcBef>
              <a:spcAft>
                <a:spcPts val="0"/>
              </a:spcAft>
              <a:buSzPts val="1100"/>
              <a:buNone/>
            </a:pPr>
            <a:r>
              <a:rPr lang="zh-HK">
                <a:solidFill>
                  <a:srgbClr val="212529"/>
                </a:solidFill>
              </a:rPr>
              <a:t>We also used ordinary least squares regression analysis on our Twitter dataset to discover relationship between VADER sentiment scores and user characteristics. We can see that the predictor variable of users’ age and users’ status is significant since the p value is below the common alpha level of 0.05.  This regression results also show that as age increases, people are significantly more positive about remote study.</a:t>
            </a:r>
            <a:endParaRPr>
              <a:solidFill>
                <a:srgbClr val="212529"/>
              </a:solidFill>
            </a:endParaRPr>
          </a:p>
          <a:p>
            <a:pPr marL="0" lvl="0" indent="0" algn="just" rtl="0">
              <a:lnSpc>
                <a:spcPct val="115000"/>
              </a:lnSpc>
              <a:spcBef>
                <a:spcPts val="1000"/>
              </a:spcBef>
              <a:spcAft>
                <a:spcPts val="0"/>
              </a:spcAft>
              <a:buClr>
                <a:schemeClr val="dk1"/>
              </a:buClr>
              <a:buSzPts val="1100"/>
              <a:buFont typeface="Arial"/>
              <a:buNone/>
            </a:pPr>
            <a:endParaRPr>
              <a:solidFill>
                <a:srgbClr val="212529"/>
              </a:solidFill>
            </a:endParaRPr>
          </a:p>
        </p:txBody>
      </p:sp>
      <p:sp>
        <p:nvSpPr>
          <p:cNvPr id="779" name="Google Shape;779;g1072f0d197d_1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072f0d11c3_1_133: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g1072f0d11c3_1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We use LDA (Latent Dirichlet Allocation) to extract topics from texts.</a:t>
            </a:r>
            <a:endParaRPr/>
          </a:p>
        </p:txBody>
      </p:sp>
      <p:sp>
        <p:nvSpPr>
          <p:cNvPr id="787" name="Google Shape;787;g1072f0d11c3_1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0702e0559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4" name="Google Shape;794;g10702e0559f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Here are our six major topics of tweets and their corresponding topic keywords. They are “Pandemic and schools”, “Online teaching classes”, “online certificates and webinars”, “health and safety”, “suport and help”, and “studying at home”.</a:t>
            </a:r>
            <a:endParaRPr/>
          </a:p>
        </p:txBody>
      </p:sp>
      <p:sp>
        <p:nvSpPr>
          <p:cNvPr id="795" name="Google Shape;795;g10702e0559f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6991c617e_7_102:notes"/>
          <p:cNvSpPr>
            <a:spLocks noGrp="1" noRot="1" noChangeAspect="1"/>
          </p:cNvSpPr>
          <p:nvPr>
            <p:ph type="sldImg" idx="2"/>
          </p:nvPr>
        </p:nvSpPr>
        <p:spPr>
          <a:xfrm>
            <a:off x="686722" y="1143000"/>
            <a:ext cx="5484557"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106991c617e_7_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dirty="0"/>
              <a:t>First of all, we want to talk about why we want to choose this topic.</a:t>
            </a:r>
            <a:endParaRPr dirty="0"/>
          </a:p>
          <a:p>
            <a:pPr marL="0" lvl="0" indent="0" algn="l" rtl="0">
              <a:spcBef>
                <a:spcPts val="0"/>
              </a:spcBef>
              <a:spcAft>
                <a:spcPts val="0"/>
              </a:spcAft>
              <a:buNone/>
            </a:pPr>
            <a:r>
              <a:rPr lang="zh-HK" dirty="0"/>
              <a:t>E-learning is not a fresh topic but what if it become part of our daily life?</a:t>
            </a:r>
            <a:endParaRPr dirty="0"/>
          </a:p>
          <a:p>
            <a:pPr marL="0" lvl="0" indent="0" algn="l" rtl="0">
              <a:spcBef>
                <a:spcPts val="0"/>
              </a:spcBef>
              <a:spcAft>
                <a:spcPts val="0"/>
              </a:spcAft>
              <a:buNone/>
            </a:pPr>
            <a:r>
              <a:rPr lang="zh-HK" dirty="0"/>
              <a:t>Almost every one of us have experienced the time when we stay at home alone and facing computer all day.</a:t>
            </a:r>
            <a:endParaRPr dirty="0"/>
          </a:p>
          <a:p>
            <a:pPr marL="0" lvl="0" indent="0" algn="l" rtl="0">
              <a:spcBef>
                <a:spcPts val="0"/>
              </a:spcBef>
              <a:spcAft>
                <a:spcPts val="0"/>
              </a:spcAft>
              <a:buNone/>
            </a:pPr>
            <a:r>
              <a:rPr lang="zh-HK" dirty="0"/>
              <a:t>And I believe you all understand the urgent of atucally speak to people, right?</a:t>
            </a:r>
            <a:endParaRPr dirty="0"/>
          </a:p>
          <a:p>
            <a:pPr marL="0" lvl="0" indent="0" algn="l" rtl="0">
              <a:spcBef>
                <a:spcPts val="0"/>
              </a:spcBef>
              <a:spcAft>
                <a:spcPts val="0"/>
              </a:spcAft>
              <a:buNone/>
            </a:pPr>
            <a:r>
              <a:rPr lang="zh-HK" dirty="0"/>
              <a:t>We want to explore public’s opinion about remote study to see what aspects can be improved.</a:t>
            </a:r>
            <a:endParaRPr dirty="0"/>
          </a:p>
          <a:p>
            <a:pPr marL="0" lvl="0" indent="0" algn="l" rtl="0">
              <a:spcBef>
                <a:spcPts val="0"/>
              </a:spcBef>
              <a:spcAft>
                <a:spcPts val="0"/>
              </a:spcAft>
              <a:buNone/>
            </a:pPr>
            <a:r>
              <a:rPr lang="zh-HK" dirty="0"/>
              <a:t>Because we believe when e-learning becomes popular and adapted to more senarios,</a:t>
            </a:r>
            <a:endParaRPr dirty="0"/>
          </a:p>
          <a:p>
            <a:pPr marL="0" lvl="0" indent="0" algn="l" rtl="0">
              <a:spcBef>
                <a:spcPts val="0"/>
              </a:spcBef>
              <a:spcAft>
                <a:spcPts val="0"/>
              </a:spcAft>
              <a:buNone/>
            </a:pPr>
            <a:r>
              <a:rPr lang="zh-HK" dirty="0"/>
              <a:t> it can bring benefits to the whole society AND individuals.</a:t>
            </a:r>
            <a:endParaRPr dirty="0"/>
          </a:p>
          <a:p>
            <a:pPr marL="0" lvl="0" indent="0" algn="l" rtl="0">
              <a:spcBef>
                <a:spcPts val="0"/>
              </a:spcBef>
              <a:spcAft>
                <a:spcPts val="0"/>
              </a:spcAft>
              <a:buNone/>
            </a:pPr>
            <a:r>
              <a:rPr lang="zh-HK" dirty="0"/>
              <a:t>1. We believe remote study can be the solution to fair education. For children in rural areas, they can receive bettter eduacation through screens</a:t>
            </a:r>
            <a:endParaRPr dirty="0"/>
          </a:p>
          <a:p>
            <a:pPr marL="0" lvl="0" indent="0" algn="l" rtl="0">
              <a:spcBef>
                <a:spcPts val="0"/>
              </a:spcBef>
              <a:spcAft>
                <a:spcPts val="0"/>
              </a:spcAft>
              <a:buNone/>
            </a:pPr>
            <a:r>
              <a:rPr lang="zh-HK" dirty="0"/>
              <a:t>2. This will also save money for schools in rural area so that they can upgrade their facillities</a:t>
            </a:r>
            <a:endParaRPr dirty="0"/>
          </a:p>
          <a:p>
            <a:pPr marL="0" lvl="0" indent="0" algn="l" rtl="0">
              <a:spcBef>
                <a:spcPts val="0"/>
              </a:spcBef>
              <a:spcAft>
                <a:spcPts val="0"/>
              </a:spcAft>
              <a:buNone/>
            </a:pPr>
            <a:r>
              <a:rPr lang="zh-HK" dirty="0"/>
              <a:t>3. If university adpats online teaching form, students’ scheduel will be more flexible and have more chance to discover their true interest and take advanage of it.</a:t>
            </a:r>
            <a:endParaRPr dirty="0"/>
          </a:p>
          <a:p>
            <a:pPr marL="0" lvl="0" indent="0" algn="l" rtl="0">
              <a:spcBef>
                <a:spcPts val="0"/>
              </a:spcBef>
              <a:spcAft>
                <a:spcPts val="0"/>
              </a:spcAft>
              <a:buNone/>
            </a:pPr>
            <a:r>
              <a:rPr lang="zh-HK" dirty="0"/>
              <a:t>4. This flexible learning style will also be the chane to practice time management skills, which is important skill in students’ future life.</a:t>
            </a:r>
            <a:endParaRPr dirty="0"/>
          </a:p>
          <a:p>
            <a:pPr marL="0" lvl="0" indent="0" algn="l" rtl="0">
              <a:spcBef>
                <a:spcPts val="0"/>
              </a:spcBef>
              <a:spcAft>
                <a:spcPts val="0"/>
              </a:spcAft>
              <a:buNone/>
            </a:pPr>
            <a:endParaRPr dirty="0"/>
          </a:p>
        </p:txBody>
      </p:sp>
      <p:sp>
        <p:nvSpPr>
          <p:cNvPr id="191" name="Google Shape;191;g106991c617e_7_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072f0d11c3_1_149: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g1072f0d11c3_1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Let’s look at the distribution of these topics. Topic 1, topic 2 and topic 3 account for over 60% of all the tweets. </a:t>
            </a:r>
            <a:endParaRPr/>
          </a:p>
          <a:p>
            <a:pPr marL="0" lvl="0" indent="0" algn="l" rtl="0">
              <a:spcBef>
                <a:spcPts val="0"/>
              </a:spcBef>
              <a:spcAft>
                <a:spcPts val="0"/>
              </a:spcAft>
              <a:buNone/>
            </a:pPr>
            <a:r>
              <a:rPr lang="zh-HK"/>
              <a:t>The right graph is the average sentiment score of tweets of each topic in Twitter data. The average sentiment score of all tweets we fetched is 0.239.</a:t>
            </a:r>
            <a:endParaRPr/>
          </a:p>
          <a:p>
            <a:pPr marL="0" lvl="0" indent="0" algn="l" rtl="0">
              <a:spcBef>
                <a:spcPts val="0"/>
              </a:spcBef>
              <a:spcAft>
                <a:spcPts val="0"/>
              </a:spcAft>
              <a:buNone/>
            </a:pPr>
            <a:r>
              <a:rPr lang="zh-HK"/>
              <a:t>We see that the average sentiment scores of tweets of topic 1, 4, and 6 are under the average score. Among them, topic 1 got the lowest score with 0.137, and we can infer that the covid pandemic has a negative impact on people’s attitudes towards remote study.</a:t>
            </a:r>
            <a:endParaRPr/>
          </a:p>
        </p:txBody>
      </p:sp>
      <p:sp>
        <p:nvSpPr>
          <p:cNvPr id="803" name="Google Shape;803;g1072f0d11c3_1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0702e0559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g10702e0559f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zh-HK"/>
              <a:t>For Weibo data, The first topic refers to qualification or certificate exams, including keywords like “teaching certificates” and “graduate school entrance exam”. </a:t>
            </a:r>
            <a:endParaRPr/>
          </a:p>
          <a:p>
            <a:pPr marL="0" lvl="0" indent="0" algn="l" rtl="0">
              <a:spcBef>
                <a:spcPts val="0"/>
              </a:spcBef>
              <a:spcAft>
                <a:spcPts val="0"/>
              </a:spcAft>
              <a:buClr>
                <a:schemeClr val="dk1"/>
              </a:buClr>
              <a:buSzPts val="1100"/>
              <a:buFont typeface="Arial"/>
              <a:buNone/>
            </a:pPr>
            <a:r>
              <a:rPr lang="zh-HK"/>
              <a:t>Topic 2 can be summarized as schoolwork containing words such as “homework”, “exam”. Similarly, topic 4 and topic 5 are similar to topic 2: topic 4 has keywords like “school”, “dormitory”, and “classroom”; and topic 5 contains keywords like “teachers” and “students”. The keywords in topic 4 tend to describe buildings on campus, and topic 5 is related to people in school, while topic 2 focuses more on study assignments.</a:t>
            </a:r>
            <a:endParaRPr/>
          </a:p>
          <a:p>
            <a:pPr marL="0" lvl="0" indent="0" algn="l" rtl="0">
              <a:spcBef>
                <a:spcPts val="0"/>
              </a:spcBef>
              <a:spcAft>
                <a:spcPts val="0"/>
              </a:spcAft>
              <a:buClr>
                <a:schemeClr val="dk1"/>
              </a:buClr>
              <a:buSzPts val="1100"/>
              <a:buFont typeface="Arial"/>
              <a:buNone/>
            </a:pPr>
            <a:r>
              <a:rPr lang="zh-HK"/>
              <a:t>Topic 3 is unique among these topics, which has keywords such as “video”, “Weibo”, and  “streaming”.  We used the word entertainment to represent this topic. </a:t>
            </a:r>
            <a:endParaRPr/>
          </a:p>
          <a:p>
            <a:pPr marL="0" lvl="0" indent="0" algn="l" rtl="0">
              <a:spcBef>
                <a:spcPts val="0"/>
              </a:spcBef>
              <a:spcAft>
                <a:spcPts val="0"/>
              </a:spcAft>
              <a:buClr>
                <a:srgbClr val="000000"/>
              </a:buClr>
              <a:buFont typeface="Arial"/>
              <a:buNone/>
            </a:pPr>
            <a:endParaRPr/>
          </a:p>
        </p:txBody>
      </p:sp>
      <p:sp>
        <p:nvSpPr>
          <p:cNvPr id="814" name="Google Shape;814;g10702e0559f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0702e0559f_0_51: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10702e0559f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r>
              <a:rPr lang="zh-HK"/>
              <a:t>Additionally, we also used word cloud to represent the most frequent words from our data. Notice that we dropped the keywords like “remote learning”, “distance learning” and “online learning” from the list of the top words since they are already the top words. In a word cloud, the frequency of each word is represented by its size. This means that the bigger the word is, the more people use it in remote-study-related posts. The left one is extracted from Twitter data, and the right one is from Weibo.</a:t>
            </a:r>
            <a:endParaRPr/>
          </a:p>
        </p:txBody>
      </p:sp>
      <p:sp>
        <p:nvSpPr>
          <p:cNvPr id="822" name="Google Shape;822;g10702e0559f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072f0d11c3_1_224: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g1072f0d11c3_1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Now let’s review our conclusions.</a:t>
            </a:r>
            <a:endParaRPr/>
          </a:p>
        </p:txBody>
      </p:sp>
      <p:sp>
        <p:nvSpPr>
          <p:cNvPr id="833" name="Google Shape;833;g1072f0d11c3_1_2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0702e0559f_0_114: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g10702e0559f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First, the opinions are different among different user groups.</a:t>
            </a:r>
            <a:endParaRPr/>
          </a:p>
        </p:txBody>
      </p:sp>
      <p:sp>
        <p:nvSpPr>
          <p:cNvPr id="843" name="Google Shape;843;g10702e0559f_0_1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72f0d11c3_1_181: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3" name="Google Shape;883;g1072f0d11c3_1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r>
              <a:rPr lang="zh-HK"/>
              <a:t>There are significant differences in the sentiment scores distributions between Weibo and Twitter. The primary attitude among Twitter users is positive, but the main attitude from Weibo users is negative. The reason are as </a:t>
            </a:r>
            <a:endParaRPr/>
          </a:p>
        </p:txBody>
      </p:sp>
      <p:sp>
        <p:nvSpPr>
          <p:cNvPr id="884" name="Google Shape;884;g1072f0d11c3_1_1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0702e0559f_0_64: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 name="Google Shape;924;g10702e0559f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There are also some potential improvements in our studies.</a:t>
            </a:r>
            <a:endParaRPr/>
          </a:p>
        </p:txBody>
      </p:sp>
      <p:sp>
        <p:nvSpPr>
          <p:cNvPr id="925" name="Google Shape;925;g10702e0559f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2f0d11c3_1_162: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7" name="Google Shape;967;g1072f0d11c3_1_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Any Questions? Comments?</a:t>
            </a:r>
            <a:endParaRPr/>
          </a:p>
        </p:txBody>
      </p:sp>
      <p:sp>
        <p:nvSpPr>
          <p:cNvPr id="968" name="Google Shape;968;g1072f0d11c3_1_1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0702e0559f_0_198: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g10702e0559f_0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Well, that’s all for our presentation. Thanks for your attention!</a:t>
            </a:r>
            <a:endParaRPr/>
          </a:p>
        </p:txBody>
      </p:sp>
      <p:sp>
        <p:nvSpPr>
          <p:cNvPr id="985" name="Google Shape;985;g10702e0559f_0_1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0702e0559f_0_156: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g10702e0559f_0_1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Here are our references.</a:t>
            </a:r>
            <a:endParaRPr/>
          </a:p>
        </p:txBody>
      </p:sp>
      <p:sp>
        <p:nvSpPr>
          <p:cNvPr id="992" name="Google Shape;992;g10702e0559f_0_1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6991c617e_7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106991c617e_7_1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dirty="0"/>
              <a:t>Next we will share our study methods and findings.</a:t>
            </a:r>
            <a:endParaRPr dirty="0"/>
          </a:p>
          <a:p>
            <a:pPr marL="0" lvl="0" indent="0" algn="l" rtl="0">
              <a:spcBef>
                <a:spcPts val="0"/>
              </a:spcBef>
              <a:spcAft>
                <a:spcPts val="0"/>
              </a:spcAft>
              <a:buNone/>
            </a:pPr>
            <a:r>
              <a:rPr lang="zh-HK" dirty="0"/>
              <a:t>First we will talk about how we collect and preprocess data</a:t>
            </a:r>
            <a:endParaRPr dirty="0"/>
          </a:p>
          <a:p>
            <a:pPr marL="0" lvl="0" indent="0" algn="l" rtl="0">
              <a:spcBef>
                <a:spcPts val="0"/>
              </a:spcBef>
              <a:spcAft>
                <a:spcPts val="0"/>
              </a:spcAft>
              <a:buNone/>
            </a:pPr>
            <a:r>
              <a:rPr lang="zh-HK" dirty="0"/>
              <a:t>And how did we model the data and which aspects did we analyze </a:t>
            </a:r>
            <a:endParaRPr dirty="0"/>
          </a:p>
          <a:p>
            <a:pPr marL="0" lvl="0" indent="0" algn="l" rtl="0">
              <a:spcBef>
                <a:spcPts val="0"/>
              </a:spcBef>
              <a:spcAft>
                <a:spcPts val="0"/>
              </a:spcAft>
              <a:buNone/>
            </a:pPr>
            <a:r>
              <a:rPr lang="zh-HK" dirty="0"/>
              <a:t>Lastly, we will share our conclusions and thoughts</a:t>
            </a:r>
            <a:endParaRPr dirty="0"/>
          </a:p>
        </p:txBody>
      </p:sp>
      <p:sp>
        <p:nvSpPr>
          <p:cNvPr id="234" name="Google Shape;234;g106991c617e_7_1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726a96df6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10726a96df6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So let’s begin with our collection steps</a:t>
            </a:r>
            <a:endParaRPr/>
          </a:p>
        </p:txBody>
      </p:sp>
      <p:sp>
        <p:nvSpPr>
          <p:cNvPr id="288" name="Google Shape;288;g10726a96df6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06991c617e_7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06991c617e_7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For Twitter, we first apply a developer account to use its APIs for academic research. Then we request authentication and access API, and it returns JSON data contains information about user and tweet.  Then we store the data in CSV format.</a:t>
            </a:r>
            <a:endParaRPr/>
          </a:p>
          <a:p>
            <a:pPr marL="0" lvl="0" indent="0" algn="l" rtl="0">
              <a:spcBef>
                <a:spcPts val="0"/>
              </a:spcBef>
              <a:spcAft>
                <a:spcPts val="0"/>
              </a:spcAft>
              <a:buClr>
                <a:srgbClr val="000000"/>
              </a:buClr>
              <a:buFont typeface="Arial"/>
              <a:buNone/>
            </a:pPr>
            <a:r>
              <a:rPr lang="zh-HK"/>
              <a:t>The API interface provided by Weibo is limited to 2,000. Therefore, we also utilized a web crawler written in Python code. The main idea is first login Weibo and copy the cookie to our program. And then simulate the login process and search for data. The data returned was also stored in a CSV file.</a:t>
            </a:r>
            <a:endParaRPr/>
          </a:p>
        </p:txBody>
      </p:sp>
      <p:sp>
        <p:nvSpPr>
          <p:cNvPr id="298" name="Google Shape;298;g106991c617e_7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726a96df6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10726a96df6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solidFill>
                  <a:schemeClr val="dk1"/>
                </a:solidFill>
              </a:rPr>
              <a:t>The time ragne we set for this project is 6 months: from September 2020 to November 2020 and from Feburary 2021 to April 2021.</a:t>
            </a:r>
            <a:endParaRPr>
              <a:solidFill>
                <a:schemeClr val="dk1"/>
              </a:solidFill>
            </a:endParaRPr>
          </a:p>
          <a:p>
            <a:pPr marL="0" lvl="0" indent="0" algn="l" rtl="0">
              <a:spcBef>
                <a:spcPts val="0"/>
              </a:spcBef>
              <a:spcAft>
                <a:spcPts val="0"/>
              </a:spcAft>
              <a:buNone/>
            </a:pPr>
            <a:r>
              <a:rPr lang="zh-HK">
                <a:solidFill>
                  <a:schemeClr val="dk1"/>
                </a:solidFill>
              </a:rPr>
              <a:t>The filter keywords and hashtags we used to collect Tweets are “online learning", "remote learning", "distance learning", “#onlinelearning”, “#remotelearning”, and “#distancelearning”. </a:t>
            </a:r>
            <a:endParaRPr>
              <a:solidFill>
                <a:schemeClr val="dk1"/>
              </a:solidFill>
            </a:endParaRPr>
          </a:p>
          <a:p>
            <a:pPr marL="0" lvl="0" indent="0" algn="l" rtl="0">
              <a:spcBef>
                <a:spcPts val="0"/>
              </a:spcBef>
              <a:spcAft>
                <a:spcPts val="0"/>
              </a:spcAft>
              <a:buNone/>
            </a:pPr>
            <a:r>
              <a:rPr lang="zh-HK">
                <a:solidFill>
                  <a:schemeClr val="dk1"/>
                </a:solidFill>
              </a:rPr>
              <a:t>For Weibo, we searched for “online learning” related contents.</a:t>
            </a:r>
            <a:endParaRPr>
              <a:solidFill>
                <a:schemeClr val="dk1"/>
              </a:solidFill>
            </a:endParaRPr>
          </a:p>
          <a:p>
            <a:pPr marL="0" lvl="0" indent="0" algn="l" rtl="0">
              <a:spcBef>
                <a:spcPts val="0"/>
              </a:spcBef>
              <a:spcAft>
                <a:spcPts val="0"/>
              </a:spcAft>
              <a:buClr>
                <a:schemeClr val="dk1"/>
              </a:buClr>
              <a:buFont typeface="Arial"/>
              <a:buNone/>
            </a:pPr>
            <a:r>
              <a:rPr lang="zh-HK">
                <a:solidFill>
                  <a:schemeClr val="dk1"/>
                </a:solidFill>
              </a:rPr>
              <a:t>In total, 336,556 unique tweets posted by 162,980 unique Twitter users were sampled and 162,363 Weibo posts were fetched.</a:t>
            </a:r>
            <a:endParaRPr>
              <a:solidFill>
                <a:schemeClr val="dk1"/>
              </a:solidFill>
            </a:endParaRPr>
          </a:p>
          <a:p>
            <a:pPr marL="0" lvl="0" indent="0" algn="l" rtl="0">
              <a:spcBef>
                <a:spcPts val="0"/>
              </a:spcBef>
              <a:spcAft>
                <a:spcPts val="0"/>
              </a:spcAft>
              <a:buNone/>
            </a:pPr>
            <a:endParaRPr/>
          </a:p>
        </p:txBody>
      </p:sp>
      <p:sp>
        <p:nvSpPr>
          <p:cNvPr id="308" name="Google Shape;308;g10726a96df6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0726a96df6_0_392: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g10726a96df6_0_3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To preprocess Twitter data, we first dropped duplicates and rows containing None value and then cleaned the texts of tweets. Then, we removed redundant characters such as ‘@’(mentions), '#' (hashtag), ‘RT’ (retweets), hyperlinks, emojis, and punctuations. We only keep the punctuations for future analysis.</a:t>
            </a:r>
            <a:endParaRPr/>
          </a:p>
          <a:p>
            <a:pPr marL="0" lvl="0" indent="0" algn="l" rtl="0">
              <a:spcBef>
                <a:spcPts val="0"/>
              </a:spcBef>
              <a:spcAft>
                <a:spcPts val="0"/>
              </a:spcAft>
              <a:buSzPts val="1100"/>
              <a:buNone/>
            </a:pPr>
            <a:r>
              <a:rPr lang="zh-HK"/>
              <a:t>For Weibo data, we first unify all the sentences by translating traditional Chinese into Simplified Chinese. Different from English, Chinese sentences are continuous and do not have spaces to separate words. </a:t>
            </a:r>
            <a:endParaRPr/>
          </a:p>
          <a:p>
            <a:pPr marL="0" lvl="0" indent="0" algn="l" rtl="0">
              <a:spcBef>
                <a:spcPts val="0"/>
              </a:spcBef>
              <a:spcAft>
                <a:spcPts val="0"/>
              </a:spcAft>
              <a:buSzPts val="1100"/>
              <a:buNone/>
            </a:pPr>
            <a:r>
              <a:rPr lang="zh-HK"/>
              <a:t>Therefore, the next step is word segmentation. We use the Jieba word segmentation toolkit, which is highly efficient and has high accuracy. </a:t>
            </a:r>
            <a:endParaRPr/>
          </a:p>
          <a:p>
            <a:pPr marL="0" lvl="0" indent="0" algn="l" rtl="0">
              <a:spcBef>
                <a:spcPts val="0"/>
              </a:spcBef>
              <a:spcAft>
                <a:spcPts val="0"/>
              </a:spcAft>
              <a:buSzPts val="1100"/>
              <a:buNone/>
            </a:pPr>
            <a:r>
              <a:rPr lang="zh-HK"/>
              <a:t>The third step is data denoise. We remove useless characters as we did to Twitter data. We also remove obvious advertisements by recognizing keywords like “price”, “after discount”, and “fans”. </a:t>
            </a:r>
            <a:endParaRPr/>
          </a:p>
          <a:p>
            <a:pPr marL="0" lvl="0" indent="0" algn="l" rtl="0">
              <a:spcBef>
                <a:spcPts val="0"/>
              </a:spcBef>
              <a:spcAft>
                <a:spcPts val="0"/>
              </a:spcAft>
              <a:buSzPts val="1100"/>
              <a:buNone/>
            </a:pPr>
            <a:r>
              <a:rPr lang="zh-HK"/>
              <a:t>And the last step is to remove stop words, which are functional words without actual meaning. Here we used a stop words dictionary from the Harbin Institute of Technology. </a:t>
            </a:r>
            <a:endParaRPr/>
          </a:p>
        </p:txBody>
      </p:sp>
      <p:sp>
        <p:nvSpPr>
          <p:cNvPr id="632" name="Google Shape;632;g10726a96df6_0_3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0726a96df6_0_0: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g10726a96df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Now let’s take a look at how we model and analyze these data we have.</a:t>
            </a:r>
            <a:endParaRPr/>
          </a:p>
        </p:txBody>
      </p:sp>
      <p:sp>
        <p:nvSpPr>
          <p:cNvPr id="653" name="Google Shape;653;g10726a96df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072f0d11c3_1_53:notes"/>
          <p:cNvSpPr>
            <a:spLocks noGrp="1" noRot="1" noChangeAspect="1"/>
          </p:cNvSpPr>
          <p:nvPr>
            <p:ph type="sldImg" idx="2"/>
          </p:nvPr>
        </p:nvSpPr>
        <p:spPr>
          <a:xfrm>
            <a:off x="686722" y="1143000"/>
            <a:ext cx="54846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g1072f0d11c3_1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HK"/>
              <a:t>The first thing we do is calculate the sentiment score. </a:t>
            </a:r>
            <a:endParaRPr/>
          </a:p>
          <a:p>
            <a:pPr marL="0" lvl="0" indent="0" algn="l" rtl="0">
              <a:spcBef>
                <a:spcPts val="0"/>
              </a:spcBef>
              <a:spcAft>
                <a:spcPts val="0"/>
              </a:spcAft>
              <a:buNone/>
            </a:pPr>
            <a:r>
              <a:rPr lang="zh-HK"/>
              <a:t>We used a model named VADER to perform the process. The score range is from -1 to 1, where -1 is the most negative and 1 is the most positive.</a:t>
            </a:r>
            <a:endParaRPr/>
          </a:p>
          <a:p>
            <a:pPr marL="0" lvl="0" indent="0" algn="l" rtl="0">
              <a:spcBef>
                <a:spcPts val="0"/>
              </a:spcBef>
              <a:spcAft>
                <a:spcPts val="0"/>
              </a:spcAft>
              <a:buNone/>
            </a:pPr>
            <a:r>
              <a:rPr lang="zh-HK"/>
              <a:t>We divide the scores into 3 groups, positive which are greater than 0, negative which are less than 0 and neutral which are equal to 0.</a:t>
            </a:r>
            <a:endParaRPr/>
          </a:p>
        </p:txBody>
      </p:sp>
      <p:sp>
        <p:nvSpPr>
          <p:cNvPr id="663" name="Google Shape;663;g1072f0d11c3_1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HK"/>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143000" y="841827"/>
            <a:ext cx="6858000" cy="1790818"/>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4"/>
          <p:cNvSpPr txBox="1">
            <a:spLocks noGrp="1"/>
          </p:cNvSpPr>
          <p:nvPr>
            <p:ph type="subTitle" idx="1"/>
          </p:nvPr>
        </p:nvSpPr>
        <p:spPr>
          <a:xfrm>
            <a:off x="1143000" y="2701707"/>
            <a:ext cx="6858000" cy="124190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91" name="Google Shape;91;p14"/>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HK"/>
              <a:t>‹#›</a:t>
            </a:fld>
            <a:endParaRPr/>
          </a:p>
        </p:txBody>
      </p:sp>
      <p:pic>
        <p:nvPicPr>
          <p:cNvPr id="94" name="Google Shape;94;p14"/>
          <p:cNvPicPr preferRelativeResize="0"/>
          <p:nvPr/>
        </p:nvPicPr>
        <p:blipFill>
          <a:blip r:embed="rId2">
            <a:alphaModFix/>
          </a:blip>
          <a:stretch>
            <a:fillRect/>
          </a:stretch>
        </p:blipFill>
        <p:spPr>
          <a:xfrm rot="-1004530">
            <a:off x="692185" y="2899839"/>
            <a:ext cx="853132" cy="853550"/>
          </a:xfrm>
          <a:prstGeom prst="rect">
            <a:avLst/>
          </a:prstGeom>
          <a:noFill/>
          <a:ln>
            <a:noFill/>
          </a:ln>
        </p:spPr>
      </p:pic>
      <p:pic>
        <p:nvPicPr>
          <p:cNvPr id="95" name="Google Shape;95;p14"/>
          <p:cNvPicPr preferRelativeResize="0"/>
          <p:nvPr/>
        </p:nvPicPr>
        <p:blipFill rotWithShape="1">
          <a:blip r:embed="rId3">
            <a:alphaModFix/>
          </a:blip>
          <a:srcRect l="24884" t="22563" r="25494" b="22563"/>
          <a:stretch/>
        </p:blipFill>
        <p:spPr>
          <a:xfrm rot="1089035">
            <a:off x="2840105" y="3835292"/>
            <a:ext cx="1143417" cy="10124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标题和内容">
  <p:cSld name="5_标题和内容">
    <p:spTree>
      <p:nvGrpSpPr>
        <p:cNvPr id="1" name="Shape 96"/>
        <p:cNvGrpSpPr/>
        <p:nvPr/>
      </p:nvGrpSpPr>
      <p:grpSpPr>
        <a:xfrm>
          <a:off x="0" y="0"/>
          <a:ext cx="0" cy="0"/>
          <a:chOff x="0" y="0"/>
          <a:chExt cx="0" cy="0"/>
        </a:xfrm>
      </p:grpSpPr>
      <p:sp>
        <p:nvSpPr>
          <p:cNvPr id="97" name="Google Shape;97;p15"/>
          <p:cNvSpPr txBox="1"/>
          <p:nvPr/>
        </p:nvSpPr>
        <p:spPr>
          <a:xfrm>
            <a:off x="3871125" y="144900"/>
            <a:ext cx="3326700" cy="2232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1000" i="1">
                <a:solidFill>
                  <a:srgbClr val="3F3F3F"/>
                </a:solidFill>
                <a:latin typeface="Times"/>
                <a:ea typeface="Times"/>
                <a:cs typeface="Times"/>
                <a:sym typeface="Times"/>
              </a:rPr>
              <a:t>Exploring Public Opinions of Remote Study During Covid-19</a:t>
            </a:r>
            <a:endParaRPr sz="1000" i="1">
              <a:solidFill>
                <a:srgbClr val="3F3F3F"/>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8"/>
        <p:cNvGrpSpPr/>
        <p:nvPr/>
      </p:nvGrpSpPr>
      <p:grpSpPr>
        <a:xfrm>
          <a:off x="0" y="0"/>
          <a:ext cx="0" cy="0"/>
          <a:chOff x="0" y="0"/>
          <a:chExt cx="0" cy="0"/>
        </a:xfrm>
      </p:grpSpPr>
      <p:sp>
        <p:nvSpPr>
          <p:cNvPr id="99" name="Google Shape;99;p16"/>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6"/>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6"/>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HK"/>
              <a:t>‹#›</a:t>
            </a:fld>
            <a:endParaRPr/>
          </a:p>
        </p:txBody>
      </p:sp>
      <p:sp>
        <p:nvSpPr>
          <p:cNvPr id="102" name="Google Shape;102;p16"/>
          <p:cNvSpPr/>
          <p:nvPr/>
        </p:nvSpPr>
        <p:spPr>
          <a:xfrm>
            <a:off x="1037821" y="484707"/>
            <a:ext cx="2243945" cy="299861"/>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zh-HK" sz="1500">
                <a:solidFill>
                  <a:schemeClr val="accent1"/>
                </a:solidFill>
                <a:latin typeface="Calibri"/>
                <a:ea typeface="Calibri"/>
                <a:cs typeface="Calibri"/>
                <a:sym typeface="Calibri"/>
              </a:rPr>
              <a:t>单击此处添加标题</a:t>
            </a:r>
            <a:endParaRPr sz="1500">
              <a:solidFill>
                <a:schemeClr val="accent1"/>
              </a:solidFill>
              <a:latin typeface="Calibri"/>
              <a:ea typeface="Calibri"/>
              <a:cs typeface="Calibri"/>
              <a:sym typeface="Calibri"/>
            </a:endParaRPr>
          </a:p>
        </p:txBody>
      </p:sp>
      <p:grpSp>
        <p:nvGrpSpPr>
          <p:cNvPr id="103" name="Google Shape;103;p16"/>
          <p:cNvGrpSpPr/>
          <p:nvPr/>
        </p:nvGrpSpPr>
        <p:grpSpPr>
          <a:xfrm>
            <a:off x="459743" y="191970"/>
            <a:ext cx="468980" cy="590843"/>
            <a:chOff x="355601" y="252413"/>
            <a:chExt cx="812800" cy="1023938"/>
          </a:xfrm>
        </p:grpSpPr>
        <p:sp>
          <p:nvSpPr>
            <p:cNvPr id="104" name="Google Shape;104;p16"/>
            <p:cNvSpPr/>
            <p:nvPr/>
          </p:nvSpPr>
          <p:spPr>
            <a:xfrm>
              <a:off x="796926" y="252413"/>
              <a:ext cx="58738" cy="138113"/>
            </a:xfrm>
            <a:custGeom>
              <a:avLst/>
              <a:gdLst/>
              <a:ahLst/>
              <a:cxnLst/>
              <a:rect l="l" t="t" r="r" b="b"/>
              <a:pathLst>
                <a:path w="27" h="64" extrusionOk="0">
                  <a:moveTo>
                    <a:pt x="13" y="1"/>
                  </a:moveTo>
                  <a:cubicBezTo>
                    <a:pt x="9" y="21"/>
                    <a:pt x="0" y="41"/>
                    <a:pt x="3" y="61"/>
                  </a:cubicBezTo>
                  <a:cubicBezTo>
                    <a:pt x="14" y="64"/>
                    <a:pt x="10" y="51"/>
                    <a:pt x="11" y="44"/>
                  </a:cubicBezTo>
                  <a:cubicBezTo>
                    <a:pt x="12" y="35"/>
                    <a:pt x="16" y="24"/>
                    <a:pt x="16" y="15"/>
                  </a:cubicBezTo>
                  <a:cubicBezTo>
                    <a:pt x="19" y="10"/>
                    <a:pt x="27" y="10"/>
                    <a:pt x="26" y="1"/>
                  </a:cubicBezTo>
                  <a:cubicBezTo>
                    <a:pt x="19" y="0"/>
                    <a:pt x="20" y="0"/>
                    <a:pt x="13" y="1"/>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6"/>
            <p:cNvSpPr/>
            <p:nvPr/>
          </p:nvSpPr>
          <p:spPr>
            <a:xfrm>
              <a:off x="584201" y="274638"/>
              <a:ext cx="74613" cy="103188"/>
            </a:xfrm>
            <a:custGeom>
              <a:avLst/>
              <a:gdLst/>
              <a:ahLst/>
              <a:cxnLst/>
              <a:rect l="l" t="t" r="r" b="b"/>
              <a:pathLst>
                <a:path w="34" h="48" extrusionOk="0">
                  <a:moveTo>
                    <a:pt x="3" y="0"/>
                  </a:moveTo>
                  <a:cubicBezTo>
                    <a:pt x="0" y="12"/>
                    <a:pt x="10" y="19"/>
                    <a:pt x="16" y="30"/>
                  </a:cubicBezTo>
                  <a:cubicBezTo>
                    <a:pt x="20" y="38"/>
                    <a:pt x="22" y="48"/>
                    <a:pt x="30" y="48"/>
                  </a:cubicBezTo>
                  <a:cubicBezTo>
                    <a:pt x="32" y="46"/>
                    <a:pt x="33" y="43"/>
                    <a:pt x="34" y="39"/>
                  </a:cubicBezTo>
                  <a:cubicBezTo>
                    <a:pt x="22" y="30"/>
                    <a:pt x="18" y="9"/>
                    <a:pt x="9" y="0"/>
                  </a:cubicBezTo>
                  <a:cubicBezTo>
                    <a:pt x="7" y="0"/>
                    <a:pt x="5" y="0"/>
                    <a:pt x="3" y="0"/>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6"/>
            <p:cNvSpPr/>
            <p:nvPr/>
          </p:nvSpPr>
          <p:spPr>
            <a:xfrm>
              <a:off x="944563" y="347663"/>
              <a:ext cx="100013" cy="98425"/>
            </a:xfrm>
            <a:custGeom>
              <a:avLst/>
              <a:gdLst/>
              <a:ahLst/>
              <a:cxnLst/>
              <a:rect l="l" t="t" r="r" b="b"/>
              <a:pathLst>
                <a:path w="46" h="46" extrusionOk="0">
                  <a:moveTo>
                    <a:pt x="38" y="0"/>
                  </a:moveTo>
                  <a:cubicBezTo>
                    <a:pt x="28" y="17"/>
                    <a:pt x="7" y="23"/>
                    <a:pt x="0" y="42"/>
                  </a:cubicBezTo>
                  <a:cubicBezTo>
                    <a:pt x="1" y="43"/>
                    <a:pt x="2" y="44"/>
                    <a:pt x="2" y="46"/>
                  </a:cubicBezTo>
                  <a:cubicBezTo>
                    <a:pt x="11" y="46"/>
                    <a:pt x="14" y="42"/>
                    <a:pt x="15" y="34"/>
                  </a:cubicBezTo>
                  <a:cubicBezTo>
                    <a:pt x="24" y="28"/>
                    <a:pt x="32" y="21"/>
                    <a:pt x="39" y="13"/>
                  </a:cubicBezTo>
                  <a:cubicBezTo>
                    <a:pt x="41" y="12"/>
                    <a:pt x="44" y="11"/>
                    <a:pt x="45" y="9"/>
                  </a:cubicBezTo>
                  <a:cubicBezTo>
                    <a:pt x="46" y="5"/>
                    <a:pt x="44" y="3"/>
                    <a:pt x="43" y="0"/>
                  </a:cubicBezTo>
                  <a:cubicBezTo>
                    <a:pt x="41" y="0"/>
                    <a:pt x="40" y="0"/>
                    <a:pt x="38" y="0"/>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16"/>
            <p:cNvSpPr/>
            <p:nvPr/>
          </p:nvSpPr>
          <p:spPr>
            <a:xfrm>
              <a:off x="387351" y="449263"/>
              <a:ext cx="119063" cy="74613"/>
            </a:xfrm>
            <a:custGeom>
              <a:avLst/>
              <a:gdLst/>
              <a:ahLst/>
              <a:cxnLst/>
              <a:rect l="l" t="t" r="r" b="b"/>
              <a:pathLst>
                <a:path w="55" h="35" extrusionOk="0">
                  <a:moveTo>
                    <a:pt x="8" y="0"/>
                  </a:moveTo>
                  <a:cubicBezTo>
                    <a:pt x="0" y="5"/>
                    <a:pt x="11" y="16"/>
                    <a:pt x="17" y="14"/>
                  </a:cubicBezTo>
                  <a:cubicBezTo>
                    <a:pt x="14" y="14"/>
                    <a:pt x="13" y="15"/>
                    <a:pt x="13" y="17"/>
                  </a:cubicBezTo>
                  <a:cubicBezTo>
                    <a:pt x="20" y="16"/>
                    <a:pt x="15" y="22"/>
                    <a:pt x="19" y="23"/>
                  </a:cubicBezTo>
                  <a:cubicBezTo>
                    <a:pt x="23" y="21"/>
                    <a:pt x="19" y="19"/>
                    <a:pt x="22" y="17"/>
                  </a:cubicBezTo>
                  <a:cubicBezTo>
                    <a:pt x="35" y="19"/>
                    <a:pt x="39" y="35"/>
                    <a:pt x="53" y="32"/>
                  </a:cubicBezTo>
                  <a:cubicBezTo>
                    <a:pt x="55" y="28"/>
                    <a:pt x="54" y="28"/>
                    <a:pt x="53" y="23"/>
                  </a:cubicBezTo>
                  <a:cubicBezTo>
                    <a:pt x="38" y="16"/>
                    <a:pt x="26" y="5"/>
                    <a:pt x="8" y="0"/>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16"/>
            <p:cNvSpPr/>
            <p:nvPr/>
          </p:nvSpPr>
          <p:spPr>
            <a:xfrm>
              <a:off x="1038226" y="528638"/>
              <a:ext cx="115888" cy="53975"/>
            </a:xfrm>
            <a:custGeom>
              <a:avLst/>
              <a:gdLst/>
              <a:ahLst/>
              <a:cxnLst/>
              <a:rect l="l" t="t" r="r" b="b"/>
              <a:pathLst>
                <a:path w="54" h="25" extrusionOk="0">
                  <a:moveTo>
                    <a:pt x="1" y="18"/>
                  </a:moveTo>
                  <a:cubicBezTo>
                    <a:pt x="4" y="21"/>
                    <a:pt x="0" y="23"/>
                    <a:pt x="2" y="25"/>
                  </a:cubicBezTo>
                  <a:cubicBezTo>
                    <a:pt x="17" y="25"/>
                    <a:pt x="34" y="3"/>
                    <a:pt x="51" y="15"/>
                  </a:cubicBezTo>
                  <a:cubicBezTo>
                    <a:pt x="52" y="9"/>
                    <a:pt x="54" y="7"/>
                    <a:pt x="51" y="1"/>
                  </a:cubicBezTo>
                  <a:cubicBezTo>
                    <a:pt x="32" y="0"/>
                    <a:pt x="14" y="7"/>
                    <a:pt x="1" y="18"/>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16"/>
            <p:cNvSpPr/>
            <p:nvPr/>
          </p:nvSpPr>
          <p:spPr>
            <a:xfrm>
              <a:off x="1050926" y="752476"/>
              <a:ext cx="117475" cy="101600"/>
            </a:xfrm>
            <a:custGeom>
              <a:avLst/>
              <a:gdLst/>
              <a:ahLst/>
              <a:cxnLst/>
              <a:rect l="l" t="t" r="r" b="b"/>
              <a:pathLst>
                <a:path w="54" h="47" extrusionOk="0">
                  <a:moveTo>
                    <a:pt x="0" y="18"/>
                  </a:moveTo>
                  <a:cubicBezTo>
                    <a:pt x="4" y="22"/>
                    <a:pt x="10" y="25"/>
                    <a:pt x="17" y="26"/>
                  </a:cubicBezTo>
                  <a:cubicBezTo>
                    <a:pt x="28" y="31"/>
                    <a:pt x="36" y="47"/>
                    <a:pt x="50" y="45"/>
                  </a:cubicBezTo>
                  <a:cubicBezTo>
                    <a:pt x="54" y="39"/>
                    <a:pt x="47" y="34"/>
                    <a:pt x="43" y="28"/>
                  </a:cubicBezTo>
                  <a:cubicBezTo>
                    <a:pt x="28" y="28"/>
                    <a:pt x="12" y="0"/>
                    <a:pt x="0" y="18"/>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6"/>
            <p:cNvSpPr/>
            <p:nvPr/>
          </p:nvSpPr>
          <p:spPr>
            <a:xfrm>
              <a:off x="457201" y="862013"/>
              <a:ext cx="79375" cy="84138"/>
            </a:xfrm>
            <a:custGeom>
              <a:avLst/>
              <a:gdLst/>
              <a:ahLst/>
              <a:cxnLst/>
              <a:rect l="l" t="t" r="r" b="b"/>
              <a:pathLst>
                <a:path w="37" h="39" extrusionOk="0">
                  <a:moveTo>
                    <a:pt x="28" y="0"/>
                  </a:moveTo>
                  <a:cubicBezTo>
                    <a:pt x="22" y="13"/>
                    <a:pt x="0" y="23"/>
                    <a:pt x="6" y="39"/>
                  </a:cubicBezTo>
                  <a:cubicBezTo>
                    <a:pt x="18" y="34"/>
                    <a:pt x="18" y="16"/>
                    <a:pt x="34" y="14"/>
                  </a:cubicBezTo>
                  <a:cubicBezTo>
                    <a:pt x="36" y="10"/>
                    <a:pt x="35" y="5"/>
                    <a:pt x="37" y="1"/>
                  </a:cubicBezTo>
                  <a:cubicBezTo>
                    <a:pt x="35" y="0"/>
                    <a:pt x="31" y="0"/>
                    <a:pt x="28" y="0"/>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6"/>
            <p:cNvSpPr/>
            <p:nvPr/>
          </p:nvSpPr>
          <p:spPr>
            <a:xfrm>
              <a:off x="549276" y="449263"/>
              <a:ext cx="501650" cy="827088"/>
            </a:xfrm>
            <a:custGeom>
              <a:avLst/>
              <a:gdLst/>
              <a:ahLst/>
              <a:cxnLst/>
              <a:rect l="l" t="t" r="r" b="b"/>
              <a:pathLst>
                <a:path w="231" h="384" extrusionOk="0">
                  <a:moveTo>
                    <a:pt x="203" y="59"/>
                  </a:moveTo>
                  <a:cubicBezTo>
                    <a:pt x="188" y="28"/>
                    <a:pt x="155" y="9"/>
                    <a:pt x="118" y="4"/>
                  </a:cubicBezTo>
                  <a:cubicBezTo>
                    <a:pt x="94" y="0"/>
                    <a:pt x="68" y="12"/>
                    <a:pt x="57" y="23"/>
                  </a:cubicBezTo>
                  <a:cubicBezTo>
                    <a:pt x="53" y="27"/>
                    <a:pt x="55" y="24"/>
                    <a:pt x="51" y="26"/>
                  </a:cubicBezTo>
                  <a:cubicBezTo>
                    <a:pt x="40" y="29"/>
                    <a:pt x="35" y="44"/>
                    <a:pt x="25" y="47"/>
                  </a:cubicBezTo>
                  <a:cubicBezTo>
                    <a:pt x="16" y="68"/>
                    <a:pt x="0" y="86"/>
                    <a:pt x="5" y="112"/>
                  </a:cubicBezTo>
                  <a:cubicBezTo>
                    <a:pt x="9" y="130"/>
                    <a:pt x="9" y="141"/>
                    <a:pt x="18" y="155"/>
                  </a:cubicBezTo>
                  <a:cubicBezTo>
                    <a:pt x="28" y="172"/>
                    <a:pt x="38" y="177"/>
                    <a:pt x="50" y="190"/>
                  </a:cubicBezTo>
                  <a:cubicBezTo>
                    <a:pt x="70" y="211"/>
                    <a:pt x="82" y="236"/>
                    <a:pt x="90" y="268"/>
                  </a:cubicBezTo>
                  <a:cubicBezTo>
                    <a:pt x="88" y="273"/>
                    <a:pt x="88" y="280"/>
                    <a:pt x="84" y="282"/>
                  </a:cubicBezTo>
                  <a:cubicBezTo>
                    <a:pt x="93" y="299"/>
                    <a:pt x="90" y="330"/>
                    <a:pt x="98" y="352"/>
                  </a:cubicBezTo>
                  <a:cubicBezTo>
                    <a:pt x="109" y="365"/>
                    <a:pt x="118" y="373"/>
                    <a:pt x="132" y="383"/>
                  </a:cubicBezTo>
                  <a:cubicBezTo>
                    <a:pt x="138" y="380"/>
                    <a:pt x="144" y="384"/>
                    <a:pt x="150" y="384"/>
                  </a:cubicBezTo>
                  <a:cubicBezTo>
                    <a:pt x="167" y="377"/>
                    <a:pt x="182" y="380"/>
                    <a:pt x="193" y="366"/>
                  </a:cubicBezTo>
                  <a:cubicBezTo>
                    <a:pt x="194" y="365"/>
                    <a:pt x="193" y="363"/>
                    <a:pt x="194" y="360"/>
                  </a:cubicBezTo>
                  <a:cubicBezTo>
                    <a:pt x="195" y="358"/>
                    <a:pt x="199" y="359"/>
                    <a:pt x="200" y="357"/>
                  </a:cubicBezTo>
                  <a:cubicBezTo>
                    <a:pt x="200" y="356"/>
                    <a:pt x="200" y="352"/>
                    <a:pt x="201" y="350"/>
                  </a:cubicBezTo>
                  <a:cubicBezTo>
                    <a:pt x="203" y="344"/>
                    <a:pt x="207" y="341"/>
                    <a:pt x="207" y="338"/>
                  </a:cubicBezTo>
                  <a:cubicBezTo>
                    <a:pt x="208" y="331"/>
                    <a:pt x="204" y="320"/>
                    <a:pt x="203" y="310"/>
                  </a:cubicBezTo>
                  <a:cubicBezTo>
                    <a:pt x="203" y="290"/>
                    <a:pt x="198" y="272"/>
                    <a:pt x="197" y="254"/>
                  </a:cubicBezTo>
                  <a:cubicBezTo>
                    <a:pt x="189" y="253"/>
                    <a:pt x="186" y="250"/>
                    <a:pt x="180" y="244"/>
                  </a:cubicBezTo>
                  <a:cubicBezTo>
                    <a:pt x="182" y="224"/>
                    <a:pt x="182" y="201"/>
                    <a:pt x="187" y="181"/>
                  </a:cubicBezTo>
                  <a:cubicBezTo>
                    <a:pt x="213" y="156"/>
                    <a:pt x="231" y="90"/>
                    <a:pt x="203" y="59"/>
                  </a:cubicBezTo>
                  <a:close/>
                  <a:moveTo>
                    <a:pt x="104" y="332"/>
                  </a:moveTo>
                  <a:cubicBezTo>
                    <a:pt x="101" y="316"/>
                    <a:pt x="104" y="304"/>
                    <a:pt x="113" y="294"/>
                  </a:cubicBezTo>
                  <a:cubicBezTo>
                    <a:pt x="111" y="288"/>
                    <a:pt x="110" y="292"/>
                    <a:pt x="104" y="292"/>
                  </a:cubicBezTo>
                  <a:cubicBezTo>
                    <a:pt x="105" y="287"/>
                    <a:pt x="102" y="286"/>
                    <a:pt x="103" y="281"/>
                  </a:cubicBezTo>
                  <a:cubicBezTo>
                    <a:pt x="106" y="280"/>
                    <a:pt x="109" y="279"/>
                    <a:pt x="113" y="280"/>
                  </a:cubicBezTo>
                  <a:cubicBezTo>
                    <a:pt x="113" y="283"/>
                    <a:pt x="113" y="285"/>
                    <a:pt x="114" y="286"/>
                  </a:cubicBezTo>
                  <a:cubicBezTo>
                    <a:pt x="117" y="283"/>
                    <a:pt x="123" y="278"/>
                    <a:pt x="128" y="282"/>
                  </a:cubicBezTo>
                  <a:cubicBezTo>
                    <a:pt x="121" y="302"/>
                    <a:pt x="118" y="319"/>
                    <a:pt x="104" y="332"/>
                  </a:cubicBezTo>
                  <a:close/>
                  <a:moveTo>
                    <a:pt x="116" y="332"/>
                  </a:moveTo>
                  <a:cubicBezTo>
                    <a:pt x="124" y="315"/>
                    <a:pt x="134" y="301"/>
                    <a:pt x="141" y="282"/>
                  </a:cubicBezTo>
                  <a:cubicBezTo>
                    <a:pt x="143" y="282"/>
                    <a:pt x="145" y="282"/>
                    <a:pt x="147" y="282"/>
                  </a:cubicBezTo>
                  <a:cubicBezTo>
                    <a:pt x="143" y="307"/>
                    <a:pt x="126" y="331"/>
                    <a:pt x="118" y="356"/>
                  </a:cubicBezTo>
                  <a:cubicBezTo>
                    <a:pt x="106" y="354"/>
                    <a:pt x="118" y="342"/>
                    <a:pt x="116" y="332"/>
                  </a:cubicBezTo>
                  <a:close/>
                  <a:moveTo>
                    <a:pt x="138" y="229"/>
                  </a:moveTo>
                  <a:cubicBezTo>
                    <a:pt x="140" y="231"/>
                    <a:pt x="142" y="233"/>
                    <a:pt x="142" y="235"/>
                  </a:cubicBezTo>
                  <a:cubicBezTo>
                    <a:pt x="143" y="250"/>
                    <a:pt x="141" y="258"/>
                    <a:pt x="146" y="267"/>
                  </a:cubicBezTo>
                  <a:cubicBezTo>
                    <a:pt x="134" y="271"/>
                    <a:pt x="134" y="256"/>
                    <a:pt x="132" y="249"/>
                  </a:cubicBezTo>
                  <a:cubicBezTo>
                    <a:pt x="127" y="231"/>
                    <a:pt x="121" y="213"/>
                    <a:pt x="116" y="196"/>
                  </a:cubicBezTo>
                  <a:cubicBezTo>
                    <a:pt x="114" y="189"/>
                    <a:pt x="108" y="183"/>
                    <a:pt x="105" y="176"/>
                  </a:cubicBezTo>
                  <a:cubicBezTo>
                    <a:pt x="101" y="162"/>
                    <a:pt x="101" y="148"/>
                    <a:pt x="93" y="137"/>
                  </a:cubicBezTo>
                  <a:cubicBezTo>
                    <a:pt x="103" y="132"/>
                    <a:pt x="112" y="121"/>
                    <a:pt x="125" y="131"/>
                  </a:cubicBezTo>
                  <a:cubicBezTo>
                    <a:pt x="127" y="130"/>
                    <a:pt x="130" y="125"/>
                    <a:pt x="133" y="129"/>
                  </a:cubicBezTo>
                  <a:cubicBezTo>
                    <a:pt x="131" y="158"/>
                    <a:pt x="140" y="199"/>
                    <a:pt x="138" y="229"/>
                  </a:cubicBezTo>
                  <a:close/>
                  <a:moveTo>
                    <a:pt x="127" y="364"/>
                  </a:moveTo>
                  <a:cubicBezTo>
                    <a:pt x="134" y="334"/>
                    <a:pt x="148" y="311"/>
                    <a:pt x="159" y="285"/>
                  </a:cubicBezTo>
                  <a:cubicBezTo>
                    <a:pt x="152" y="310"/>
                    <a:pt x="140" y="341"/>
                    <a:pt x="127" y="364"/>
                  </a:cubicBezTo>
                  <a:close/>
                  <a:moveTo>
                    <a:pt x="178" y="365"/>
                  </a:moveTo>
                  <a:cubicBezTo>
                    <a:pt x="168" y="356"/>
                    <a:pt x="184" y="338"/>
                    <a:pt x="183" y="327"/>
                  </a:cubicBezTo>
                  <a:cubicBezTo>
                    <a:pt x="184" y="327"/>
                    <a:pt x="185" y="327"/>
                    <a:pt x="186" y="327"/>
                  </a:cubicBezTo>
                  <a:cubicBezTo>
                    <a:pt x="195" y="334"/>
                    <a:pt x="181" y="354"/>
                    <a:pt x="178" y="365"/>
                  </a:cubicBezTo>
                  <a:close/>
                  <a:moveTo>
                    <a:pt x="167" y="352"/>
                  </a:moveTo>
                  <a:cubicBezTo>
                    <a:pt x="165" y="359"/>
                    <a:pt x="169" y="369"/>
                    <a:pt x="158" y="367"/>
                  </a:cubicBezTo>
                  <a:cubicBezTo>
                    <a:pt x="156" y="362"/>
                    <a:pt x="163" y="358"/>
                    <a:pt x="158" y="356"/>
                  </a:cubicBezTo>
                  <a:cubicBezTo>
                    <a:pt x="169" y="337"/>
                    <a:pt x="170" y="308"/>
                    <a:pt x="182" y="290"/>
                  </a:cubicBezTo>
                  <a:cubicBezTo>
                    <a:pt x="192" y="308"/>
                    <a:pt x="173" y="331"/>
                    <a:pt x="167" y="352"/>
                  </a:cubicBezTo>
                  <a:close/>
                  <a:moveTo>
                    <a:pt x="183" y="271"/>
                  </a:moveTo>
                  <a:cubicBezTo>
                    <a:pt x="184" y="277"/>
                    <a:pt x="179" y="277"/>
                    <a:pt x="177" y="281"/>
                  </a:cubicBezTo>
                  <a:cubicBezTo>
                    <a:pt x="172" y="292"/>
                    <a:pt x="169" y="304"/>
                    <a:pt x="163" y="313"/>
                  </a:cubicBezTo>
                  <a:cubicBezTo>
                    <a:pt x="160" y="325"/>
                    <a:pt x="157" y="340"/>
                    <a:pt x="153" y="353"/>
                  </a:cubicBezTo>
                  <a:cubicBezTo>
                    <a:pt x="150" y="360"/>
                    <a:pt x="149" y="373"/>
                    <a:pt x="138" y="371"/>
                  </a:cubicBezTo>
                  <a:cubicBezTo>
                    <a:pt x="137" y="356"/>
                    <a:pt x="150" y="349"/>
                    <a:pt x="146" y="336"/>
                  </a:cubicBezTo>
                  <a:cubicBezTo>
                    <a:pt x="149" y="339"/>
                    <a:pt x="148" y="333"/>
                    <a:pt x="151" y="333"/>
                  </a:cubicBezTo>
                  <a:cubicBezTo>
                    <a:pt x="156" y="314"/>
                    <a:pt x="166" y="299"/>
                    <a:pt x="172" y="280"/>
                  </a:cubicBezTo>
                  <a:cubicBezTo>
                    <a:pt x="177" y="279"/>
                    <a:pt x="178" y="273"/>
                    <a:pt x="180" y="270"/>
                  </a:cubicBezTo>
                  <a:cubicBezTo>
                    <a:pt x="182" y="269"/>
                    <a:pt x="183" y="270"/>
                    <a:pt x="183" y="271"/>
                  </a:cubicBezTo>
                  <a:close/>
                  <a:moveTo>
                    <a:pt x="173" y="191"/>
                  </a:moveTo>
                  <a:cubicBezTo>
                    <a:pt x="165" y="215"/>
                    <a:pt x="181" y="249"/>
                    <a:pt x="155" y="262"/>
                  </a:cubicBezTo>
                  <a:cubicBezTo>
                    <a:pt x="133" y="211"/>
                    <a:pt x="147" y="158"/>
                    <a:pt x="154" y="104"/>
                  </a:cubicBezTo>
                  <a:cubicBezTo>
                    <a:pt x="140" y="94"/>
                    <a:pt x="131" y="111"/>
                    <a:pt x="123" y="118"/>
                  </a:cubicBezTo>
                  <a:cubicBezTo>
                    <a:pt x="118" y="118"/>
                    <a:pt x="118" y="112"/>
                    <a:pt x="113" y="111"/>
                  </a:cubicBezTo>
                  <a:cubicBezTo>
                    <a:pt x="102" y="110"/>
                    <a:pt x="102" y="121"/>
                    <a:pt x="94" y="123"/>
                  </a:cubicBezTo>
                  <a:cubicBezTo>
                    <a:pt x="87" y="119"/>
                    <a:pt x="88" y="105"/>
                    <a:pt x="74" y="111"/>
                  </a:cubicBezTo>
                  <a:cubicBezTo>
                    <a:pt x="70" y="117"/>
                    <a:pt x="69" y="119"/>
                    <a:pt x="66" y="125"/>
                  </a:cubicBezTo>
                  <a:cubicBezTo>
                    <a:pt x="77" y="138"/>
                    <a:pt x="89" y="150"/>
                    <a:pt x="95" y="168"/>
                  </a:cubicBezTo>
                  <a:cubicBezTo>
                    <a:pt x="105" y="202"/>
                    <a:pt x="121" y="230"/>
                    <a:pt x="128" y="266"/>
                  </a:cubicBezTo>
                  <a:cubicBezTo>
                    <a:pt x="115" y="268"/>
                    <a:pt x="110" y="264"/>
                    <a:pt x="99" y="262"/>
                  </a:cubicBezTo>
                  <a:cubicBezTo>
                    <a:pt x="100" y="257"/>
                    <a:pt x="92" y="247"/>
                    <a:pt x="95" y="240"/>
                  </a:cubicBezTo>
                  <a:cubicBezTo>
                    <a:pt x="86" y="230"/>
                    <a:pt x="85" y="216"/>
                    <a:pt x="78" y="205"/>
                  </a:cubicBezTo>
                  <a:cubicBezTo>
                    <a:pt x="70" y="194"/>
                    <a:pt x="57" y="181"/>
                    <a:pt x="47" y="170"/>
                  </a:cubicBezTo>
                  <a:cubicBezTo>
                    <a:pt x="43" y="166"/>
                    <a:pt x="37" y="164"/>
                    <a:pt x="34" y="160"/>
                  </a:cubicBezTo>
                  <a:cubicBezTo>
                    <a:pt x="31" y="156"/>
                    <a:pt x="19" y="137"/>
                    <a:pt x="18" y="129"/>
                  </a:cubicBezTo>
                  <a:cubicBezTo>
                    <a:pt x="17" y="124"/>
                    <a:pt x="20" y="119"/>
                    <a:pt x="19" y="115"/>
                  </a:cubicBezTo>
                  <a:cubicBezTo>
                    <a:pt x="18" y="107"/>
                    <a:pt x="13" y="99"/>
                    <a:pt x="15" y="92"/>
                  </a:cubicBezTo>
                  <a:cubicBezTo>
                    <a:pt x="16" y="88"/>
                    <a:pt x="22" y="72"/>
                    <a:pt x="25" y="65"/>
                  </a:cubicBezTo>
                  <a:cubicBezTo>
                    <a:pt x="34" y="48"/>
                    <a:pt x="49" y="36"/>
                    <a:pt x="64" y="26"/>
                  </a:cubicBezTo>
                  <a:cubicBezTo>
                    <a:pt x="66" y="23"/>
                    <a:pt x="64" y="22"/>
                    <a:pt x="64" y="19"/>
                  </a:cubicBezTo>
                  <a:cubicBezTo>
                    <a:pt x="68" y="25"/>
                    <a:pt x="70" y="20"/>
                    <a:pt x="75" y="22"/>
                  </a:cubicBezTo>
                  <a:cubicBezTo>
                    <a:pt x="82" y="17"/>
                    <a:pt x="90" y="12"/>
                    <a:pt x="98" y="10"/>
                  </a:cubicBezTo>
                  <a:cubicBezTo>
                    <a:pt x="120" y="7"/>
                    <a:pt x="165" y="18"/>
                    <a:pt x="175" y="32"/>
                  </a:cubicBezTo>
                  <a:cubicBezTo>
                    <a:pt x="176" y="33"/>
                    <a:pt x="175" y="35"/>
                    <a:pt x="174" y="34"/>
                  </a:cubicBezTo>
                  <a:cubicBezTo>
                    <a:pt x="176" y="36"/>
                    <a:pt x="182" y="38"/>
                    <a:pt x="184" y="41"/>
                  </a:cubicBezTo>
                  <a:cubicBezTo>
                    <a:pt x="186" y="44"/>
                    <a:pt x="185" y="47"/>
                    <a:pt x="189" y="46"/>
                  </a:cubicBezTo>
                  <a:cubicBezTo>
                    <a:pt x="190" y="55"/>
                    <a:pt x="196" y="57"/>
                    <a:pt x="196" y="66"/>
                  </a:cubicBezTo>
                  <a:cubicBezTo>
                    <a:pt x="201" y="70"/>
                    <a:pt x="199" y="72"/>
                    <a:pt x="205" y="75"/>
                  </a:cubicBezTo>
                  <a:cubicBezTo>
                    <a:pt x="219" y="127"/>
                    <a:pt x="187" y="156"/>
                    <a:pt x="173" y="191"/>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6"/>
            <p:cNvSpPr/>
            <p:nvPr/>
          </p:nvSpPr>
          <p:spPr>
            <a:xfrm>
              <a:off x="355601" y="698501"/>
              <a:ext cx="109538" cy="46038"/>
            </a:xfrm>
            <a:custGeom>
              <a:avLst/>
              <a:gdLst/>
              <a:ahLst/>
              <a:cxnLst/>
              <a:rect l="l" t="t" r="r" b="b"/>
              <a:pathLst>
                <a:path w="51" h="21" extrusionOk="0">
                  <a:moveTo>
                    <a:pt x="0" y="20"/>
                  </a:moveTo>
                  <a:cubicBezTo>
                    <a:pt x="2" y="21"/>
                    <a:pt x="5" y="16"/>
                    <a:pt x="5" y="21"/>
                  </a:cubicBezTo>
                  <a:cubicBezTo>
                    <a:pt x="17" y="11"/>
                    <a:pt x="51" y="18"/>
                    <a:pt x="48" y="0"/>
                  </a:cubicBezTo>
                  <a:cubicBezTo>
                    <a:pt x="27" y="1"/>
                    <a:pt x="0" y="2"/>
                    <a:pt x="0" y="20"/>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3" name="Google Shape;113;p16"/>
          <p:cNvSpPr/>
          <p:nvPr/>
        </p:nvSpPr>
        <p:spPr>
          <a:xfrm>
            <a:off x="1059725" y="527075"/>
            <a:ext cx="1611900" cy="209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p:nvPr/>
        </p:nvSpPr>
        <p:spPr>
          <a:xfrm>
            <a:off x="3871125" y="144900"/>
            <a:ext cx="3326700" cy="2232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1000" i="1">
                <a:solidFill>
                  <a:srgbClr val="3F3F3F"/>
                </a:solidFill>
                <a:latin typeface="Times"/>
                <a:ea typeface="Times"/>
                <a:cs typeface="Times"/>
                <a:sym typeface="Times"/>
              </a:rPr>
              <a:t>Exploring Public Opinions of Remote Study During Covid-19</a:t>
            </a:r>
            <a:endParaRPr sz="1000" i="1">
              <a:solidFill>
                <a:srgbClr val="3F3F3F"/>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nodeType="withEffect">
                                  <p:stCondLst>
                                    <p:cond delay="90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仅标题">
  <p:cSld name="1_仅标题">
    <p:spTree>
      <p:nvGrpSpPr>
        <p:cNvPr id="1" name="Shape 115"/>
        <p:cNvGrpSpPr/>
        <p:nvPr/>
      </p:nvGrpSpPr>
      <p:grpSpPr>
        <a:xfrm>
          <a:off x="0" y="0"/>
          <a:ext cx="0" cy="0"/>
          <a:chOff x="0" y="0"/>
          <a:chExt cx="0" cy="0"/>
        </a:xfrm>
      </p:grpSpPr>
      <p:sp>
        <p:nvSpPr>
          <p:cNvPr id="116" name="Google Shape;116;p17"/>
          <p:cNvSpPr/>
          <p:nvPr/>
        </p:nvSpPr>
        <p:spPr>
          <a:xfrm>
            <a:off x="8711160" y="4722213"/>
            <a:ext cx="432841" cy="432869"/>
          </a:xfrm>
          <a:custGeom>
            <a:avLst/>
            <a:gdLst/>
            <a:ahLst/>
            <a:cxnLst/>
            <a:rect l="l" t="t" r="r" b="b"/>
            <a:pathLst>
              <a:path w="1064301" h="1064301" extrusionOk="0">
                <a:moveTo>
                  <a:pt x="689548" y="0"/>
                </a:moveTo>
                <a:cubicBezTo>
                  <a:pt x="784755" y="0"/>
                  <a:pt x="875455" y="19295"/>
                  <a:pt x="957951" y="54188"/>
                </a:cubicBezTo>
                <a:lnTo>
                  <a:pt x="1064301" y="111913"/>
                </a:lnTo>
                <a:lnTo>
                  <a:pt x="1064301" y="1064301"/>
                </a:lnTo>
                <a:lnTo>
                  <a:pt x="111913" y="1064301"/>
                </a:lnTo>
                <a:lnTo>
                  <a:pt x="54188" y="957951"/>
                </a:lnTo>
                <a:cubicBezTo>
                  <a:pt x="19295" y="875455"/>
                  <a:pt x="0" y="784755"/>
                  <a:pt x="0" y="689548"/>
                </a:cubicBezTo>
                <a:cubicBezTo>
                  <a:pt x="0" y="308721"/>
                  <a:pt x="308721" y="0"/>
                  <a:pt x="689548" y="0"/>
                </a:cubicBezTo>
                <a:close/>
              </a:path>
            </a:pathLst>
          </a:custGeom>
          <a:solidFill>
            <a:schemeClr val="l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7"/>
          <p:cNvSpPr txBox="1"/>
          <p:nvPr/>
        </p:nvSpPr>
        <p:spPr>
          <a:xfrm>
            <a:off x="8785275" y="4858991"/>
            <a:ext cx="340825" cy="221143"/>
          </a:xfrm>
          <a:prstGeom prst="rect">
            <a:avLst/>
          </a:prstGeom>
          <a:noFill/>
          <a:ln>
            <a:noFill/>
          </a:ln>
        </p:spPr>
        <p:txBody>
          <a:bodyPr spcFirstLastPara="1" wrap="square" lIns="51400" tIns="25700" rIns="51400" bIns="25700" anchor="t" anchorCtr="0">
            <a:spAutoFit/>
          </a:bodyPr>
          <a:lstStyle/>
          <a:p>
            <a:pPr marL="0" marR="0" lvl="0" indent="0" algn="ctr" rtl="0">
              <a:spcBef>
                <a:spcPts val="0"/>
              </a:spcBef>
              <a:spcAft>
                <a:spcPts val="0"/>
              </a:spcAft>
              <a:buNone/>
            </a:pPr>
            <a:fld id="{00000000-1234-1234-1234-123412341234}" type="slidenum">
              <a:rPr lang="zh-HK" sz="1100">
                <a:solidFill>
                  <a:srgbClr val="D8D8D8"/>
                </a:solidFill>
                <a:latin typeface="Arimo"/>
                <a:ea typeface="Arimo"/>
                <a:cs typeface="Arimo"/>
                <a:sym typeface="Arimo"/>
              </a:rPr>
              <a:t>‹#›</a:t>
            </a:fld>
            <a:r>
              <a:rPr lang="zh-HK" sz="1100">
                <a:solidFill>
                  <a:srgbClr val="D8D8D8"/>
                </a:solidFill>
                <a:latin typeface="Arimo"/>
                <a:ea typeface="Arimo"/>
                <a:cs typeface="Arimo"/>
                <a:sym typeface="Arimo"/>
              </a:rPr>
              <a:t> </a:t>
            </a:r>
            <a:endParaRPr sz="1100" b="0">
              <a:solidFill>
                <a:srgbClr val="D8D8D8"/>
              </a:solidFill>
              <a:latin typeface="Arimo"/>
              <a:ea typeface="Arimo"/>
              <a:cs typeface="Arimo"/>
              <a:sym typeface="Arimo"/>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628650" y="273862"/>
            <a:ext cx="7886700" cy="9942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8"/>
          <p:cNvSpPr txBox="1">
            <a:spLocks noGrp="1"/>
          </p:cNvSpPr>
          <p:nvPr>
            <p:ph type="body" idx="1"/>
          </p:nvPr>
        </p:nvSpPr>
        <p:spPr>
          <a:xfrm>
            <a:off x="628650" y="1369309"/>
            <a:ext cx="7886700" cy="32637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1" name="Google Shape;121;p18"/>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8"/>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8"/>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623888" y="1282388"/>
            <a:ext cx="7886700" cy="213969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19"/>
          <p:cNvSpPr txBox="1">
            <a:spLocks noGrp="1"/>
          </p:cNvSpPr>
          <p:nvPr>
            <p:ph type="body" idx="1"/>
          </p:nvPr>
        </p:nvSpPr>
        <p:spPr>
          <a:xfrm>
            <a:off x="623888" y="3442324"/>
            <a:ext cx="7886700" cy="11252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127" name="Google Shape;127;p19"/>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9"/>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9"/>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628650" y="273862"/>
            <a:ext cx="7886700" cy="9942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0"/>
          <p:cNvSpPr txBox="1">
            <a:spLocks noGrp="1"/>
          </p:cNvSpPr>
          <p:nvPr>
            <p:ph type="body" idx="1"/>
          </p:nvPr>
        </p:nvSpPr>
        <p:spPr>
          <a:xfrm>
            <a:off x="628650" y="1369309"/>
            <a:ext cx="3886200" cy="32637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3" name="Google Shape;133;p20"/>
          <p:cNvSpPr txBox="1">
            <a:spLocks noGrp="1"/>
          </p:cNvSpPr>
          <p:nvPr>
            <p:ph type="body" idx="2"/>
          </p:nvPr>
        </p:nvSpPr>
        <p:spPr>
          <a:xfrm>
            <a:off x="4629150" y="1369309"/>
            <a:ext cx="3886200" cy="32637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4" name="Google Shape;134;p20"/>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0"/>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0"/>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629841" y="273862"/>
            <a:ext cx="7886700" cy="9942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21"/>
          <p:cNvSpPr txBox="1">
            <a:spLocks noGrp="1"/>
          </p:cNvSpPr>
          <p:nvPr>
            <p:ph type="body" idx="1"/>
          </p:nvPr>
        </p:nvSpPr>
        <p:spPr>
          <a:xfrm>
            <a:off x="629842" y="1260955"/>
            <a:ext cx="3868340" cy="61797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40" name="Google Shape;140;p21"/>
          <p:cNvSpPr txBox="1">
            <a:spLocks noGrp="1"/>
          </p:cNvSpPr>
          <p:nvPr>
            <p:ph type="body" idx="2"/>
          </p:nvPr>
        </p:nvSpPr>
        <p:spPr>
          <a:xfrm>
            <a:off x="629842" y="1878929"/>
            <a:ext cx="3868340" cy="27636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1" name="Google Shape;141;p21"/>
          <p:cNvSpPr txBox="1">
            <a:spLocks noGrp="1"/>
          </p:cNvSpPr>
          <p:nvPr>
            <p:ph type="body" idx="3"/>
          </p:nvPr>
        </p:nvSpPr>
        <p:spPr>
          <a:xfrm>
            <a:off x="4629150" y="1260955"/>
            <a:ext cx="3887391" cy="61797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42" name="Google Shape;142;p21"/>
          <p:cNvSpPr txBox="1">
            <a:spLocks noGrp="1"/>
          </p:cNvSpPr>
          <p:nvPr>
            <p:ph type="body" idx="4"/>
          </p:nvPr>
        </p:nvSpPr>
        <p:spPr>
          <a:xfrm>
            <a:off x="4629150" y="1878929"/>
            <a:ext cx="3887391" cy="27636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3" name="Google Shape;143;p21"/>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1"/>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1"/>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628650" y="273862"/>
            <a:ext cx="7886700" cy="9942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2"/>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2"/>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2"/>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629841" y="342923"/>
            <a:ext cx="2949178" cy="120022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3"/>
          <p:cNvSpPr txBox="1">
            <a:spLocks noGrp="1"/>
          </p:cNvSpPr>
          <p:nvPr>
            <p:ph type="body" idx="1"/>
          </p:nvPr>
        </p:nvSpPr>
        <p:spPr>
          <a:xfrm>
            <a:off x="3887391" y="740618"/>
            <a:ext cx="4629150" cy="365545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54" name="Google Shape;154;p23"/>
          <p:cNvSpPr txBox="1">
            <a:spLocks noGrp="1"/>
          </p:cNvSpPr>
          <p:nvPr>
            <p:ph type="body" idx="2"/>
          </p:nvPr>
        </p:nvSpPr>
        <p:spPr>
          <a:xfrm>
            <a:off x="629841" y="1543151"/>
            <a:ext cx="2949178" cy="285887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55" name="Google Shape;155;p23"/>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3"/>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3"/>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629841" y="342923"/>
            <a:ext cx="2949178" cy="120022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4"/>
          <p:cNvSpPr>
            <a:spLocks noGrp="1"/>
          </p:cNvSpPr>
          <p:nvPr>
            <p:ph type="pic" idx="2"/>
          </p:nvPr>
        </p:nvSpPr>
        <p:spPr>
          <a:xfrm>
            <a:off x="3887391" y="740618"/>
            <a:ext cx="4629150" cy="3655459"/>
          </a:xfrm>
          <a:prstGeom prst="rect">
            <a:avLst/>
          </a:prstGeom>
          <a:noFill/>
          <a:ln>
            <a:noFill/>
          </a:ln>
        </p:spPr>
      </p:sp>
      <p:sp>
        <p:nvSpPr>
          <p:cNvPr id="161" name="Google Shape;161;p24"/>
          <p:cNvSpPr txBox="1">
            <a:spLocks noGrp="1"/>
          </p:cNvSpPr>
          <p:nvPr>
            <p:ph type="body" idx="1"/>
          </p:nvPr>
        </p:nvSpPr>
        <p:spPr>
          <a:xfrm>
            <a:off x="629841" y="1543151"/>
            <a:ext cx="2949178" cy="285887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62" name="Google Shape;162;p24"/>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4"/>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4"/>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628650" y="273862"/>
            <a:ext cx="7886700" cy="9942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5"/>
          <p:cNvSpPr txBox="1">
            <a:spLocks noGrp="1"/>
          </p:cNvSpPr>
          <p:nvPr>
            <p:ph type="body" idx="1"/>
          </p:nvPr>
        </p:nvSpPr>
        <p:spPr>
          <a:xfrm rot="5400000">
            <a:off x="2940141" y="-942182"/>
            <a:ext cx="326371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8" name="Google Shape;168;p25"/>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5"/>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5"/>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rot="5400000">
            <a:off x="5349930" y="1467606"/>
            <a:ext cx="4359165"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26"/>
          <p:cNvSpPr txBox="1">
            <a:spLocks noGrp="1"/>
          </p:cNvSpPr>
          <p:nvPr>
            <p:ph type="body" idx="1"/>
          </p:nvPr>
        </p:nvSpPr>
        <p:spPr>
          <a:xfrm rot="5400000">
            <a:off x="1349430" y="-446919"/>
            <a:ext cx="4359165"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4" name="Google Shape;174;p26"/>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26"/>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6"/>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6_标题幻灯片">
  <p:cSld name="56_标题幻灯片">
    <p:spTree>
      <p:nvGrpSpPr>
        <p:cNvPr id="1" name="Shape 17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内容与标题">
  <p:cSld name="1_内容与标题">
    <p:bg>
      <p:bgPr>
        <a:solidFill>
          <a:srgbClr val="F2F2F2"/>
        </a:solidFill>
        <a:effectLst/>
      </p:bgPr>
    </p:bg>
    <p:spTree>
      <p:nvGrpSpPr>
        <p:cNvPr id="1" name="Shape 17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zh-H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628650" y="273862"/>
            <a:ext cx="7886700" cy="99423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3"/>
          <p:cNvSpPr txBox="1">
            <a:spLocks noGrp="1"/>
          </p:cNvSpPr>
          <p:nvPr>
            <p:ph type="body" idx="1"/>
          </p:nvPr>
        </p:nvSpPr>
        <p:spPr>
          <a:xfrm>
            <a:off x="628650" y="1369309"/>
            <a:ext cx="7886700" cy="3263718"/>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dt" idx="10"/>
          </p:nvPr>
        </p:nvSpPr>
        <p:spPr>
          <a:xfrm>
            <a:off x="628650" y="4767577"/>
            <a:ext cx="2057400" cy="27386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ftr" idx="11"/>
          </p:nvPr>
        </p:nvSpPr>
        <p:spPr>
          <a:xfrm>
            <a:off x="3028950" y="4767577"/>
            <a:ext cx="3086100" cy="27386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sldNum" idx="12"/>
          </p:nvPr>
        </p:nvSpPr>
        <p:spPr>
          <a:xfrm>
            <a:off x="6457950" y="4767577"/>
            <a:ext cx="2057400" cy="27386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pic>
        <p:nvPicPr>
          <p:cNvPr id="87" name="Google Shape;87;p13"/>
          <p:cNvPicPr preferRelativeResize="0"/>
          <p:nvPr/>
        </p:nvPicPr>
        <p:blipFill>
          <a:blip r:embed="rId17">
            <a:alphaModFix/>
          </a:blip>
          <a:stretch>
            <a:fillRect/>
          </a:stretch>
        </p:blipFill>
        <p:spPr>
          <a:xfrm>
            <a:off x="7175850" y="52450"/>
            <a:ext cx="1844950" cy="383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dx.doi.org/10.1145/3308558.3313684"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hyperlink" Target="https://aclanthology.org/D11-112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9"/>
          <p:cNvPicPr preferRelativeResize="0"/>
          <p:nvPr/>
        </p:nvPicPr>
        <p:blipFill rotWithShape="1">
          <a:blip r:embed="rId3">
            <a:alphaModFix/>
          </a:blip>
          <a:srcRect/>
          <a:stretch/>
        </p:blipFill>
        <p:spPr>
          <a:xfrm>
            <a:off x="-40525" y="56600"/>
            <a:ext cx="4504676" cy="5143501"/>
          </a:xfrm>
          <a:prstGeom prst="rect">
            <a:avLst/>
          </a:prstGeom>
          <a:noFill/>
          <a:ln>
            <a:noFill/>
          </a:ln>
        </p:spPr>
      </p:pic>
      <p:sp>
        <p:nvSpPr>
          <p:cNvPr id="185" name="Google Shape;185;p29"/>
          <p:cNvSpPr txBox="1"/>
          <p:nvPr/>
        </p:nvSpPr>
        <p:spPr>
          <a:xfrm>
            <a:off x="4572000" y="3591375"/>
            <a:ext cx="3664500" cy="861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3F3F3F"/>
              </a:buClr>
              <a:buSzPts val="3200"/>
              <a:buFont typeface="Microsoft Yahei"/>
              <a:buNone/>
            </a:pPr>
            <a:r>
              <a:rPr lang="zh-HK" sz="2500" dirty="0">
                <a:solidFill>
                  <a:srgbClr val="3F3F3F"/>
                </a:solidFill>
                <a:latin typeface="+mj-lt"/>
                <a:ea typeface="Microsoft Yahei"/>
                <a:cs typeface="Microsoft Yahei"/>
                <a:sym typeface="Microsoft Yahei"/>
              </a:rPr>
              <a:t>Sentimental Analysis of Social Media Posts</a:t>
            </a:r>
            <a:endParaRPr sz="2500" dirty="0">
              <a:solidFill>
                <a:srgbClr val="3F3F3F"/>
              </a:solidFill>
              <a:latin typeface="+mj-lt"/>
              <a:ea typeface="Microsoft Yahei"/>
              <a:cs typeface="Microsoft Yahei"/>
              <a:sym typeface="Microsoft Yahei"/>
            </a:endParaRPr>
          </a:p>
        </p:txBody>
      </p:sp>
      <p:sp>
        <p:nvSpPr>
          <p:cNvPr id="186" name="Google Shape;186;p29"/>
          <p:cNvSpPr txBox="1"/>
          <p:nvPr/>
        </p:nvSpPr>
        <p:spPr>
          <a:xfrm>
            <a:off x="4464149" y="645889"/>
            <a:ext cx="4594200" cy="28622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SzPts val="5400"/>
              <a:buFont typeface="Baumans"/>
              <a:buNone/>
            </a:pPr>
            <a:r>
              <a:rPr lang="zh-HK" sz="4500" dirty="0">
                <a:latin typeface="+mj-lt"/>
                <a:ea typeface="Microsoft YaHei" panose="020B0503020204020204" pitchFamily="34" charset="-122"/>
                <a:cs typeface="Baumans"/>
                <a:sym typeface="Baumans"/>
              </a:rPr>
              <a:t>Exploring Public Opinions of Remote Study During Covid-19</a:t>
            </a:r>
            <a:endParaRPr sz="4500" b="0" i="0" u="none" strike="noStrike" cap="none" dirty="0">
              <a:latin typeface="+mj-lt"/>
              <a:ea typeface="Microsoft YaHei" panose="020B0503020204020204" pitchFamily="34" charset="-122"/>
              <a:cs typeface="Baumans"/>
              <a:sym typeface="Baumans"/>
            </a:endParaRPr>
          </a:p>
        </p:txBody>
      </p:sp>
      <p:sp>
        <p:nvSpPr>
          <p:cNvPr id="187" name="Google Shape;187;p29"/>
          <p:cNvSpPr/>
          <p:nvPr/>
        </p:nvSpPr>
        <p:spPr>
          <a:xfrm>
            <a:off x="5273500" y="4544275"/>
            <a:ext cx="3492900" cy="289200"/>
          </a:xfrm>
          <a:prstGeom prst="rect">
            <a:avLst/>
          </a:prstGeom>
          <a:noFill/>
          <a:ln>
            <a:noFill/>
          </a:ln>
        </p:spPr>
        <p:txBody>
          <a:bodyPr spcFirstLastPara="1" wrap="square" lIns="68550" tIns="34275" rIns="68550" bIns="34275" anchor="t" anchorCtr="0">
            <a:noAutofit/>
          </a:bodyPr>
          <a:lstStyle/>
          <a:p>
            <a:pPr marL="914400" marR="0" lvl="0" indent="0" algn="r" rtl="0">
              <a:lnSpc>
                <a:spcPct val="120000"/>
              </a:lnSpc>
              <a:spcBef>
                <a:spcPts val="0"/>
              </a:spcBef>
              <a:spcAft>
                <a:spcPts val="0"/>
              </a:spcAft>
              <a:buNone/>
            </a:pPr>
            <a:r>
              <a:rPr lang="en-US" altLang="zh-HK" sz="1200" dirty="0">
                <a:solidFill>
                  <a:srgbClr val="7F7F7F"/>
                </a:solidFill>
                <a:latin typeface="Calibri"/>
                <a:ea typeface="Calibri"/>
                <a:cs typeface="Calibri"/>
                <a:sym typeface="Calibri"/>
              </a:rPr>
              <a:t>Team: </a:t>
            </a:r>
            <a:r>
              <a:rPr lang="zh-HK" sz="1200" dirty="0">
                <a:solidFill>
                  <a:srgbClr val="7F7F7F"/>
                </a:solidFill>
                <a:latin typeface="Calibri"/>
                <a:ea typeface="Calibri"/>
                <a:cs typeface="Calibri"/>
                <a:sym typeface="Calibri"/>
              </a:rPr>
              <a:t>Jiecheng Gu, Xiaomeng Niu</a:t>
            </a:r>
            <a:endParaRPr sz="1200" dirty="0">
              <a:solidFill>
                <a:srgbClr val="7F7F7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8"/>
          <p:cNvSpPr txBox="1"/>
          <p:nvPr/>
        </p:nvSpPr>
        <p:spPr>
          <a:xfrm>
            <a:off x="1065650" y="298650"/>
            <a:ext cx="62496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Twitter Sentiment Score</a:t>
            </a:r>
            <a:endParaRPr sz="2400">
              <a:solidFill>
                <a:srgbClr val="3F3F3F"/>
              </a:solidFill>
              <a:latin typeface="Calibri"/>
              <a:ea typeface="Calibri"/>
              <a:cs typeface="Calibri"/>
              <a:sym typeface="Calibri"/>
            </a:endParaRPr>
          </a:p>
        </p:txBody>
      </p:sp>
      <p:pic>
        <p:nvPicPr>
          <p:cNvPr id="691" name="Google Shape;691;p38"/>
          <p:cNvPicPr preferRelativeResize="0"/>
          <p:nvPr/>
        </p:nvPicPr>
        <p:blipFill>
          <a:blip r:embed="rId3">
            <a:alphaModFix/>
          </a:blip>
          <a:stretch>
            <a:fillRect/>
          </a:stretch>
        </p:blipFill>
        <p:spPr>
          <a:xfrm>
            <a:off x="1008900" y="1301500"/>
            <a:ext cx="3830727" cy="2540500"/>
          </a:xfrm>
          <a:prstGeom prst="rect">
            <a:avLst/>
          </a:prstGeom>
          <a:noFill/>
          <a:ln>
            <a:noFill/>
          </a:ln>
        </p:spPr>
      </p:pic>
      <p:graphicFrame>
        <p:nvGraphicFramePr>
          <p:cNvPr id="692" name="Google Shape;692;p38"/>
          <p:cNvGraphicFramePr/>
          <p:nvPr/>
        </p:nvGraphicFramePr>
        <p:xfrm>
          <a:off x="5373000" y="1649650"/>
          <a:ext cx="3085850" cy="2378330"/>
        </p:xfrm>
        <a:graphic>
          <a:graphicData uri="http://schemas.openxmlformats.org/drawingml/2006/table">
            <a:tbl>
              <a:tblPr>
                <a:noFill/>
                <a:tableStyleId>{9D28F9BC-3FC4-4525-88B8-03BAEF53E3E9}</a:tableStyleId>
              </a:tblPr>
              <a:tblGrid>
                <a:gridCol w="1641400">
                  <a:extLst>
                    <a:ext uri="{9D8B030D-6E8A-4147-A177-3AD203B41FA5}">
                      <a16:colId xmlns:a16="http://schemas.microsoft.com/office/drawing/2014/main" val="20000"/>
                    </a:ext>
                  </a:extLst>
                </a:gridCol>
                <a:gridCol w="1444450">
                  <a:extLst>
                    <a:ext uri="{9D8B030D-6E8A-4147-A177-3AD203B41FA5}">
                      <a16:colId xmlns:a16="http://schemas.microsoft.com/office/drawing/2014/main" val="20001"/>
                    </a:ext>
                  </a:extLst>
                </a:gridCol>
              </a:tblGrid>
              <a:tr h="549000">
                <a:tc>
                  <a:txBody>
                    <a:bodyPr/>
                    <a:lstStyle/>
                    <a:p>
                      <a:pPr marL="0" lvl="0" indent="0" algn="ctr" rtl="0">
                        <a:spcBef>
                          <a:spcPts val="0"/>
                        </a:spcBef>
                        <a:spcAft>
                          <a:spcPts val="0"/>
                        </a:spcAft>
                        <a:buNone/>
                      </a:pPr>
                      <a:r>
                        <a:rPr lang="zh-HK" sz="1200">
                          <a:latin typeface="Calibri"/>
                          <a:ea typeface="Calibri"/>
                          <a:cs typeface="Calibri"/>
                          <a:sym typeface="Calibri"/>
                        </a:rPr>
                        <a:t>Average sentiment score</a:t>
                      </a:r>
                      <a:endParaRPr sz="1200">
                        <a:latin typeface="Calibri"/>
                        <a:ea typeface="Calibri"/>
                        <a:cs typeface="Calibri"/>
                        <a:sym typeface="Calibri"/>
                      </a:endParaRPr>
                    </a:p>
                  </a:txBody>
                  <a:tcPr marL="91425" marR="91425" marT="91425" marB="91425" anchor="ctr"/>
                </a:tc>
                <a:tc>
                  <a:txBody>
                    <a:bodyPr/>
                    <a:lstStyle/>
                    <a:p>
                      <a:pPr marL="0" lvl="0" indent="0" algn="ctr" rtl="0">
                        <a:spcBef>
                          <a:spcPts val="0"/>
                        </a:spcBef>
                        <a:spcAft>
                          <a:spcPts val="0"/>
                        </a:spcAft>
                        <a:buNone/>
                      </a:pPr>
                      <a:r>
                        <a:rPr lang="zh-HK" sz="1200">
                          <a:latin typeface="Calibri"/>
                          <a:ea typeface="Calibri"/>
                          <a:cs typeface="Calibri"/>
                          <a:sym typeface="Calibri"/>
                        </a:rPr>
                        <a:t>0.289</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549000">
                <a:tc>
                  <a:txBody>
                    <a:bodyPr/>
                    <a:lstStyle/>
                    <a:p>
                      <a:pPr marL="0" lvl="0" indent="0" algn="ctr" rtl="0">
                        <a:spcBef>
                          <a:spcPts val="0"/>
                        </a:spcBef>
                        <a:spcAft>
                          <a:spcPts val="0"/>
                        </a:spcAft>
                        <a:buNone/>
                      </a:pPr>
                      <a:r>
                        <a:rPr lang="zh-HK" sz="1200">
                          <a:latin typeface="Calibri"/>
                          <a:ea typeface="Calibri"/>
                          <a:cs typeface="Calibri"/>
                          <a:sym typeface="Calibri"/>
                        </a:rPr>
                        <a:t>Standard deviation</a:t>
                      </a:r>
                      <a:endParaRPr sz="1200">
                        <a:latin typeface="Calibri"/>
                        <a:ea typeface="Calibri"/>
                        <a:cs typeface="Calibri"/>
                        <a:sym typeface="Calibri"/>
                      </a:endParaRPr>
                    </a:p>
                  </a:txBody>
                  <a:tcPr marL="91425" marR="91425" marT="91425" marB="91425" anchor="ctr"/>
                </a:tc>
                <a:tc>
                  <a:txBody>
                    <a:bodyPr/>
                    <a:lstStyle/>
                    <a:p>
                      <a:pPr marL="0" lvl="0" indent="0" algn="ctr" rtl="0">
                        <a:spcBef>
                          <a:spcPts val="0"/>
                        </a:spcBef>
                        <a:spcAft>
                          <a:spcPts val="0"/>
                        </a:spcAft>
                        <a:buNone/>
                      </a:pPr>
                      <a:r>
                        <a:rPr lang="zh-HK" sz="1200">
                          <a:latin typeface="Calibri"/>
                          <a:ea typeface="Calibri"/>
                          <a:cs typeface="Calibri"/>
                          <a:sym typeface="Calibri"/>
                        </a:rPr>
                        <a:t>0.461</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66000">
                <a:tc>
                  <a:txBody>
                    <a:bodyPr/>
                    <a:lstStyle/>
                    <a:p>
                      <a:pPr marL="0" lvl="0" indent="0" algn="ctr" rtl="0">
                        <a:spcBef>
                          <a:spcPts val="0"/>
                        </a:spcBef>
                        <a:spcAft>
                          <a:spcPts val="0"/>
                        </a:spcAft>
                        <a:buNone/>
                      </a:pPr>
                      <a:r>
                        <a:rPr lang="zh-HK" sz="1200">
                          <a:latin typeface="Calibri"/>
                          <a:ea typeface="Calibri"/>
                          <a:cs typeface="Calibri"/>
                          <a:sym typeface="Calibri"/>
                        </a:rPr>
                        <a:t>25th percentile</a:t>
                      </a:r>
                      <a:endParaRPr sz="1200">
                        <a:latin typeface="Calibri"/>
                        <a:ea typeface="Calibri"/>
                        <a:cs typeface="Calibri"/>
                        <a:sym typeface="Calibri"/>
                      </a:endParaRPr>
                    </a:p>
                  </a:txBody>
                  <a:tcPr marL="91425" marR="91425" marT="91425" marB="91425" anchor="ctr"/>
                </a:tc>
                <a:tc>
                  <a:txBody>
                    <a:bodyPr/>
                    <a:lstStyle/>
                    <a:p>
                      <a:pPr marL="0" lvl="0" indent="0" algn="ctr" rtl="0">
                        <a:spcBef>
                          <a:spcPts val="0"/>
                        </a:spcBef>
                        <a:spcAft>
                          <a:spcPts val="0"/>
                        </a:spcAft>
                        <a:buNone/>
                      </a:pPr>
                      <a:r>
                        <a:rPr lang="zh-HK" sz="1200">
                          <a:latin typeface="Calibri"/>
                          <a:ea typeface="Calibri"/>
                          <a:cs typeface="Calibri"/>
                          <a:sym typeface="Calibri"/>
                        </a:rPr>
                        <a:t>0</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r h="548600">
                <a:tc>
                  <a:txBody>
                    <a:bodyPr/>
                    <a:lstStyle/>
                    <a:p>
                      <a:pPr marL="0" lvl="0" indent="0" algn="ctr" rtl="0">
                        <a:spcBef>
                          <a:spcPts val="0"/>
                        </a:spcBef>
                        <a:spcAft>
                          <a:spcPts val="0"/>
                        </a:spcAft>
                        <a:buNone/>
                      </a:pPr>
                      <a:r>
                        <a:rPr lang="zh-HK" sz="1200">
                          <a:latin typeface="Calibri"/>
                          <a:ea typeface="Calibri"/>
                          <a:cs typeface="Calibri"/>
                          <a:sym typeface="Calibri"/>
                        </a:rPr>
                        <a:t>50th </a:t>
                      </a:r>
                      <a:r>
                        <a:rPr lang="zh-HK" sz="1200">
                          <a:solidFill>
                            <a:schemeClr val="dk1"/>
                          </a:solidFill>
                          <a:latin typeface="Calibri"/>
                          <a:ea typeface="Calibri"/>
                          <a:cs typeface="Calibri"/>
                          <a:sym typeface="Calibri"/>
                        </a:rPr>
                        <a:t>percentile</a:t>
                      </a:r>
                      <a:endParaRPr sz="1200">
                        <a:latin typeface="Calibri"/>
                        <a:ea typeface="Calibri"/>
                        <a:cs typeface="Calibri"/>
                        <a:sym typeface="Calibri"/>
                      </a:endParaRPr>
                    </a:p>
                  </a:txBody>
                  <a:tcPr marL="91425" marR="91425" marT="91425" marB="91425" anchor="ctr"/>
                </a:tc>
                <a:tc>
                  <a:txBody>
                    <a:bodyPr/>
                    <a:lstStyle/>
                    <a:p>
                      <a:pPr marL="0" lvl="0" indent="0" algn="ctr" rtl="0">
                        <a:spcBef>
                          <a:spcPts val="0"/>
                        </a:spcBef>
                        <a:spcAft>
                          <a:spcPts val="0"/>
                        </a:spcAft>
                        <a:buNone/>
                      </a:pPr>
                      <a:r>
                        <a:rPr lang="zh-HK" sz="1200">
                          <a:latin typeface="Calibri"/>
                          <a:ea typeface="Calibri"/>
                          <a:cs typeface="Calibri"/>
                          <a:sym typeface="Calibri"/>
                        </a:rPr>
                        <a:t>0.262</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zh-HK" sz="1200">
                          <a:latin typeface="Calibri"/>
                          <a:ea typeface="Calibri"/>
                          <a:cs typeface="Calibri"/>
                          <a:sym typeface="Calibri"/>
                        </a:rPr>
                        <a:t>75th </a:t>
                      </a:r>
                      <a:r>
                        <a:rPr lang="zh-HK" sz="1200">
                          <a:solidFill>
                            <a:schemeClr val="dk1"/>
                          </a:solidFill>
                          <a:latin typeface="Calibri"/>
                          <a:ea typeface="Calibri"/>
                          <a:cs typeface="Calibri"/>
                          <a:sym typeface="Calibri"/>
                        </a:rPr>
                        <a:t>percentile</a:t>
                      </a:r>
                      <a:endParaRPr sz="1200">
                        <a:latin typeface="Calibri"/>
                        <a:ea typeface="Calibri"/>
                        <a:cs typeface="Calibri"/>
                        <a:sym typeface="Calibri"/>
                      </a:endParaRPr>
                    </a:p>
                  </a:txBody>
                  <a:tcPr marL="91425" marR="91425" marT="91425" marB="91425" anchor="ctr"/>
                </a:tc>
                <a:tc>
                  <a:txBody>
                    <a:bodyPr/>
                    <a:lstStyle/>
                    <a:p>
                      <a:pPr marL="0" lvl="0" indent="0" algn="ctr" rtl="0">
                        <a:spcBef>
                          <a:spcPts val="0"/>
                        </a:spcBef>
                        <a:spcAft>
                          <a:spcPts val="0"/>
                        </a:spcAft>
                        <a:buNone/>
                      </a:pPr>
                      <a:r>
                        <a:rPr lang="zh-HK" sz="1200">
                          <a:latin typeface="Calibri"/>
                          <a:ea typeface="Calibri"/>
                          <a:cs typeface="Calibri"/>
                          <a:sym typeface="Calibri"/>
                        </a:rPr>
                        <a:t>0.647</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693" name="Google Shape;693;p38"/>
          <p:cNvSpPr txBox="1"/>
          <p:nvPr/>
        </p:nvSpPr>
        <p:spPr>
          <a:xfrm>
            <a:off x="1157500" y="1122700"/>
            <a:ext cx="93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6"/>
              </a:solidFill>
              <a:latin typeface="Calibri"/>
              <a:ea typeface="Calibri"/>
              <a:cs typeface="Calibri"/>
              <a:sym typeface="Calibri"/>
            </a:endParaRPr>
          </a:p>
        </p:txBody>
      </p:sp>
      <p:sp>
        <p:nvSpPr>
          <p:cNvPr id="694" name="Google Shape;694;p38"/>
          <p:cNvSpPr/>
          <p:nvPr/>
        </p:nvSpPr>
        <p:spPr>
          <a:xfrm>
            <a:off x="5294675" y="1085750"/>
            <a:ext cx="1413300" cy="215400"/>
          </a:xfrm>
          <a:prstGeom prst="rect">
            <a:avLst/>
          </a:prstGeom>
          <a:noFill/>
          <a:ln>
            <a:noFill/>
          </a:ln>
        </p:spPr>
        <p:txBody>
          <a:bodyPr spcFirstLastPara="1" wrap="square" lIns="0" tIns="0" rIns="0" bIns="0" anchor="t" anchorCtr="0">
            <a:noAutofit/>
          </a:bodyPr>
          <a:lstStyle/>
          <a:p>
            <a:pPr marL="457200" marR="0" lvl="0" indent="-330200" algn="l" rtl="0">
              <a:spcBef>
                <a:spcPts val="0"/>
              </a:spcBef>
              <a:spcAft>
                <a:spcPts val="0"/>
              </a:spcAft>
              <a:buClr>
                <a:schemeClr val="accent3"/>
              </a:buClr>
              <a:buSzPts val="1600"/>
              <a:buChar char="●"/>
            </a:pPr>
            <a:r>
              <a:rPr lang="zh-HK" sz="1600" b="1">
                <a:solidFill>
                  <a:schemeClr val="accent3"/>
                </a:solidFill>
              </a:rPr>
              <a:t>Statistics</a:t>
            </a:r>
            <a:endParaRPr sz="1600" b="1">
              <a:solidFill>
                <a:schemeClr val="accent3"/>
              </a:solidFill>
            </a:endParaRPr>
          </a:p>
        </p:txBody>
      </p:sp>
      <p:pic>
        <p:nvPicPr>
          <p:cNvPr id="695" name="Google Shape;695;p38"/>
          <p:cNvPicPr preferRelativeResize="0"/>
          <p:nvPr/>
        </p:nvPicPr>
        <p:blipFill>
          <a:blip r:embed="rId4">
            <a:alphaModFix/>
          </a:blip>
          <a:stretch>
            <a:fillRect/>
          </a:stretch>
        </p:blipFill>
        <p:spPr>
          <a:xfrm rot="-1004554">
            <a:off x="7865983" y="549728"/>
            <a:ext cx="648889" cy="6492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9"/>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Weibo Sentiment Score </a:t>
            </a:r>
            <a:endParaRPr sz="2400">
              <a:solidFill>
                <a:srgbClr val="3F3F3F"/>
              </a:solidFill>
              <a:latin typeface="Calibri"/>
              <a:ea typeface="Calibri"/>
              <a:cs typeface="Calibri"/>
              <a:sym typeface="Calibri"/>
            </a:endParaRPr>
          </a:p>
        </p:txBody>
      </p:sp>
      <p:sp>
        <p:nvSpPr>
          <p:cNvPr id="702" name="Google Shape;702;p39"/>
          <p:cNvSpPr txBox="1"/>
          <p:nvPr/>
        </p:nvSpPr>
        <p:spPr>
          <a:xfrm>
            <a:off x="742775" y="1169800"/>
            <a:ext cx="3946800" cy="7764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1000"/>
              </a:spcBef>
              <a:spcAft>
                <a:spcPts val="0"/>
              </a:spcAft>
              <a:buNone/>
            </a:pPr>
            <a:endParaRPr>
              <a:solidFill>
                <a:schemeClr val="dk1"/>
              </a:solidFill>
              <a:latin typeface="Calibri"/>
              <a:ea typeface="Calibri"/>
              <a:cs typeface="Calibri"/>
              <a:sym typeface="Calibri"/>
            </a:endParaRPr>
          </a:p>
          <a:p>
            <a:pPr marL="0" lvl="0" indent="0" algn="just" rtl="0">
              <a:lnSpc>
                <a:spcPct val="115000"/>
              </a:lnSpc>
              <a:spcBef>
                <a:spcPts val="1000"/>
              </a:spcBef>
              <a:spcAft>
                <a:spcPts val="0"/>
              </a:spcAft>
              <a:buNone/>
            </a:pPr>
            <a:endParaRPr>
              <a:solidFill>
                <a:schemeClr val="dk1"/>
              </a:solidFill>
              <a:latin typeface="Calibri"/>
              <a:ea typeface="Calibri"/>
              <a:cs typeface="Calibri"/>
              <a:sym typeface="Calibri"/>
            </a:endParaRPr>
          </a:p>
        </p:txBody>
      </p:sp>
      <p:sp>
        <p:nvSpPr>
          <p:cNvPr id="703" name="Google Shape;703;p39"/>
          <p:cNvSpPr txBox="1"/>
          <p:nvPr/>
        </p:nvSpPr>
        <p:spPr>
          <a:xfrm>
            <a:off x="1119650" y="1004200"/>
            <a:ext cx="4888800" cy="3559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zh-HK" sz="1600" b="1">
                <a:solidFill>
                  <a:schemeClr val="accent3"/>
                </a:solidFill>
              </a:rPr>
              <a:t>Use Three Dictionaries</a:t>
            </a:r>
            <a:endParaRPr sz="1600" b="1">
              <a:solidFill>
                <a:schemeClr val="accent3"/>
              </a:solidFill>
            </a:endParaRPr>
          </a:p>
          <a:p>
            <a:pPr marL="457200" lvl="0" indent="-304800" algn="just" rtl="0">
              <a:lnSpc>
                <a:spcPct val="115000"/>
              </a:lnSpc>
              <a:spcBef>
                <a:spcPts val="1000"/>
              </a:spcBef>
              <a:spcAft>
                <a:spcPts val="0"/>
              </a:spcAft>
              <a:buClr>
                <a:schemeClr val="dk1"/>
              </a:buClr>
              <a:buSzPts val="1200"/>
              <a:buChar char="●"/>
            </a:pPr>
            <a:r>
              <a:rPr lang="zh-HK" sz="1200">
                <a:solidFill>
                  <a:schemeClr val="dk1"/>
                </a:solidFill>
              </a:rPr>
              <a:t>BosonNLP sentiment words dictionary</a:t>
            </a:r>
            <a:endParaRPr sz="1200">
              <a:solidFill>
                <a:schemeClr val="dk1"/>
              </a:solidFill>
            </a:endParaRPr>
          </a:p>
          <a:p>
            <a:pPr marL="457200" lvl="0" indent="-304800" algn="just" rtl="0">
              <a:lnSpc>
                <a:spcPct val="115000"/>
              </a:lnSpc>
              <a:spcBef>
                <a:spcPts val="0"/>
              </a:spcBef>
              <a:spcAft>
                <a:spcPts val="0"/>
              </a:spcAft>
              <a:buClr>
                <a:schemeClr val="dk1"/>
              </a:buClr>
              <a:buSzPts val="1200"/>
              <a:buChar char="●"/>
            </a:pPr>
            <a:r>
              <a:rPr lang="zh-HK" sz="1200">
                <a:solidFill>
                  <a:schemeClr val="dk1"/>
                </a:solidFill>
              </a:rPr>
              <a:t>Semantic dictionary from National Taiwan University</a:t>
            </a:r>
            <a:endParaRPr sz="1200">
              <a:solidFill>
                <a:schemeClr val="dk1"/>
              </a:solidFill>
            </a:endParaRPr>
          </a:p>
          <a:p>
            <a:pPr marL="457200" lvl="0" indent="-304800" algn="just" rtl="0">
              <a:lnSpc>
                <a:spcPct val="115000"/>
              </a:lnSpc>
              <a:spcBef>
                <a:spcPts val="0"/>
              </a:spcBef>
              <a:spcAft>
                <a:spcPts val="0"/>
              </a:spcAft>
              <a:buClr>
                <a:schemeClr val="dk1"/>
              </a:buClr>
              <a:buSzPts val="1200"/>
              <a:buChar char="●"/>
            </a:pPr>
            <a:r>
              <a:rPr lang="zh-HK" sz="1200">
                <a:solidFill>
                  <a:schemeClr val="dk1"/>
                </a:solidFill>
              </a:rPr>
              <a:t>A degree word dictionary from Dalian University of Technology</a:t>
            </a:r>
            <a:endParaRPr sz="1200">
              <a:solidFill>
                <a:schemeClr val="dk1"/>
              </a:solidFill>
            </a:endParaRPr>
          </a:p>
          <a:p>
            <a:pPr marL="0" lvl="0" indent="0" algn="just" rtl="0">
              <a:lnSpc>
                <a:spcPct val="115000"/>
              </a:lnSpc>
              <a:spcBef>
                <a:spcPts val="1000"/>
              </a:spcBef>
              <a:spcAft>
                <a:spcPts val="0"/>
              </a:spcAft>
              <a:buNone/>
            </a:pPr>
            <a:r>
              <a:rPr lang="zh-HK" sz="1600" b="1">
                <a:solidFill>
                  <a:schemeClr val="accent3"/>
                </a:solidFill>
              </a:rPr>
              <a:t>Drop Extreme Values</a:t>
            </a:r>
            <a:endParaRPr sz="1600" b="1">
              <a:solidFill>
                <a:schemeClr val="accent3"/>
              </a:solidFill>
            </a:endParaRPr>
          </a:p>
          <a:p>
            <a:pPr marL="457200" lvl="0" indent="-304800" algn="just" rtl="0">
              <a:lnSpc>
                <a:spcPct val="115000"/>
              </a:lnSpc>
              <a:spcBef>
                <a:spcPts val="1000"/>
              </a:spcBef>
              <a:spcAft>
                <a:spcPts val="0"/>
              </a:spcAft>
              <a:buClr>
                <a:schemeClr val="dk1"/>
              </a:buClr>
              <a:buSzPts val="1200"/>
              <a:buChar char="●"/>
            </a:pPr>
            <a:r>
              <a:rPr lang="zh-HK" sz="1200">
                <a:solidFill>
                  <a:schemeClr val="dk1"/>
                </a:solidFill>
              </a:rPr>
              <a:t>Frist and last 5% values</a:t>
            </a:r>
            <a:endParaRPr sz="1200">
              <a:solidFill>
                <a:schemeClr val="dk1"/>
              </a:solidFill>
            </a:endParaRPr>
          </a:p>
          <a:p>
            <a:pPr marL="0" lvl="0" indent="0" algn="just" rtl="0">
              <a:lnSpc>
                <a:spcPct val="115000"/>
              </a:lnSpc>
              <a:spcBef>
                <a:spcPts val="1000"/>
              </a:spcBef>
              <a:spcAft>
                <a:spcPts val="0"/>
              </a:spcAft>
              <a:buNone/>
            </a:pPr>
            <a:r>
              <a:rPr lang="zh-HK" sz="1600" b="1">
                <a:solidFill>
                  <a:schemeClr val="accent3"/>
                </a:solidFill>
              </a:rPr>
              <a:t>Five Ranges</a:t>
            </a:r>
            <a:endParaRPr sz="1600" b="1">
              <a:solidFill>
                <a:schemeClr val="accent3"/>
              </a:solidFill>
            </a:endParaRPr>
          </a:p>
          <a:p>
            <a:pPr marL="457200" lvl="0" indent="-304800" algn="just" rtl="0">
              <a:lnSpc>
                <a:spcPct val="115000"/>
              </a:lnSpc>
              <a:spcBef>
                <a:spcPts val="1000"/>
              </a:spcBef>
              <a:spcAft>
                <a:spcPts val="0"/>
              </a:spcAft>
              <a:buClr>
                <a:schemeClr val="dk1"/>
              </a:buClr>
              <a:buSzPts val="1200"/>
              <a:buChar char="●"/>
            </a:pPr>
            <a:r>
              <a:rPr lang="zh-HK" sz="1200">
                <a:solidFill>
                  <a:schemeClr val="dk1"/>
                </a:solidFill>
              </a:rPr>
              <a:t>extreme positive (score &lt; -4.02)</a:t>
            </a:r>
            <a:endParaRPr sz="1200">
              <a:solidFill>
                <a:schemeClr val="dk1"/>
              </a:solidFill>
            </a:endParaRPr>
          </a:p>
          <a:p>
            <a:pPr marL="457200" lvl="0" indent="-304800" algn="just" rtl="0">
              <a:lnSpc>
                <a:spcPct val="115000"/>
              </a:lnSpc>
              <a:spcBef>
                <a:spcPts val="0"/>
              </a:spcBef>
              <a:spcAft>
                <a:spcPts val="0"/>
              </a:spcAft>
              <a:buClr>
                <a:schemeClr val="dk1"/>
              </a:buClr>
              <a:buSzPts val="1200"/>
              <a:buChar char="●"/>
            </a:pPr>
            <a:r>
              <a:rPr lang="zh-HK" sz="1200">
                <a:solidFill>
                  <a:schemeClr val="dk1"/>
                </a:solidFill>
              </a:rPr>
              <a:t>positive (-4.02&lt;= score &lt; 2.35)</a:t>
            </a:r>
            <a:endParaRPr sz="1200">
              <a:solidFill>
                <a:schemeClr val="dk1"/>
              </a:solidFill>
            </a:endParaRPr>
          </a:p>
          <a:p>
            <a:pPr marL="457200" lvl="0" indent="-304800" algn="just" rtl="0">
              <a:lnSpc>
                <a:spcPct val="115000"/>
              </a:lnSpc>
              <a:spcBef>
                <a:spcPts val="0"/>
              </a:spcBef>
              <a:spcAft>
                <a:spcPts val="0"/>
              </a:spcAft>
              <a:buClr>
                <a:schemeClr val="dk1"/>
              </a:buClr>
              <a:buSzPts val="1200"/>
              <a:buChar char="●"/>
            </a:pPr>
            <a:r>
              <a:rPr lang="zh-HK" sz="1200">
                <a:solidFill>
                  <a:schemeClr val="dk1"/>
                </a:solidFill>
              </a:rPr>
              <a:t>neutral ( 2.35 &lt;= score &lt; 8.72)</a:t>
            </a:r>
            <a:endParaRPr sz="1200">
              <a:solidFill>
                <a:schemeClr val="dk1"/>
              </a:solidFill>
            </a:endParaRPr>
          </a:p>
          <a:p>
            <a:pPr marL="457200" lvl="0" indent="-304800" algn="just" rtl="0">
              <a:lnSpc>
                <a:spcPct val="115000"/>
              </a:lnSpc>
              <a:spcBef>
                <a:spcPts val="0"/>
              </a:spcBef>
              <a:spcAft>
                <a:spcPts val="0"/>
              </a:spcAft>
              <a:buClr>
                <a:schemeClr val="dk1"/>
              </a:buClr>
              <a:buSzPts val="1200"/>
              <a:buChar char="●"/>
            </a:pPr>
            <a:r>
              <a:rPr lang="zh-HK" sz="1200">
                <a:solidFill>
                  <a:schemeClr val="dk1"/>
                </a:solidFill>
              </a:rPr>
              <a:t>negative (8.72 &lt;= score &lt; 15.10)</a:t>
            </a:r>
            <a:endParaRPr sz="1200">
              <a:solidFill>
                <a:schemeClr val="dk1"/>
              </a:solidFill>
            </a:endParaRPr>
          </a:p>
          <a:p>
            <a:pPr marL="457200" lvl="0" indent="-304800" algn="just" rtl="0">
              <a:lnSpc>
                <a:spcPct val="115000"/>
              </a:lnSpc>
              <a:spcBef>
                <a:spcPts val="0"/>
              </a:spcBef>
              <a:spcAft>
                <a:spcPts val="0"/>
              </a:spcAft>
              <a:buClr>
                <a:schemeClr val="dk1"/>
              </a:buClr>
              <a:buSzPts val="1200"/>
              <a:buChar char="●"/>
            </a:pPr>
            <a:r>
              <a:rPr lang="zh-HK" sz="1200">
                <a:solidFill>
                  <a:schemeClr val="dk1"/>
                </a:solidFill>
              </a:rPr>
              <a:t>extreme negative (score &gt;= 15.10)</a:t>
            </a:r>
            <a:endParaRPr sz="1200">
              <a:solidFill>
                <a:schemeClr val="dk1"/>
              </a:solidFill>
            </a:endParaRPr>
          </a:p>
        </p:txBody>
      </p:sp>
      <p:grpSp>
        <p:nvGrpSpPr>
          <p:cNvPr id="704" name="Google Shape;704;p39"/>
          <p:cNvGrpSpPr/>
          <p:nvPr/>
        </p:nvGrpSpPr>
        <p:grpSpPr>
          <a:xfrm>
            <a:off x="6275173" y="2341418"/>
            <a:ext cx="1665713" cy="1459754"/>
            <a:chOff x="5940425" y="3290888"/>
            <a:chExt cx="307975" cy="269875"/>
          </a:xfrm>
        </p:grpSpPr>
        <p:sp>
          <p:nvSpPr>
            <p:cNvPr id="705" name="Google Shape;705;p39"/>
            <p:cNvSpPr/>
            <p:nvPr/>
          </p:nvSpPr>
          <p:spPr>
            <a:xfrm>
              <a:off x="6021388" y="3344863"/>
              <a:ext cx="120650" cy="19050"/>
            </a:xfrm>
            <a:custGeom>
              <a:avLst/>
              <a:gdLst/>
              <a:ahLst/>
              <a:cxnLst/>
              <a:rect l="l" t="t" r="r" b="b"/>
              <a:pathLst>
                <a:path w="31" h="5" extrusionOk="0">
                  <a:moveTo>
                    <a:pt x="31" y="2"/>
                  </a:moveTo>
                  <a:cubicBezTo>
                    <a:pt x="26" y="3"/>
                    <a:pt x="20" y="2"/>
                    <a:pt x="15" y="2"/>
                  </a:cubicBezTo>
                  <a:cubicBezTo>
                    <a:pt x="10" y="3"/>
                    <a:pt x="5" y="5"/>
                    <a:pt x="0" y="5"/>
                  </a:cubicBezTo>
                  <a:cubicBezTo>
                    <a:pt x="0" y="2"/>
                    <a:pt x="3" y="3"/>
                    <a:pt x="5" y="2"/>
                  </a:cubicBezTo>
                  <a:cubicBezTo>
                    <a:pt x="8" y="2"/>
                    <a:pt x="10" y="1"/>
                    <a:pt x="13" y="1"/>
                  </a:cubicBezTo>
                  <a:cubicBezTo>
                    <a:pt x="18" y="0"/>
                    <a:pt x="25" y="0"/>
                    <a:pt x="31" y="2"/>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6" name="Google Shape;706;p39"/>
            <p:cNvSpPr/>
            <p:nvPr/>
          </p:nvSpPr>
          <p:spPr>
            <a:xfrm>
              <a:off x="6029325" y="3408363"/>
              <a:ext cx="128588" cy="26988"/>
            </a:xfrm>
            <a:custGeom>
              <a:avLst/>
              <a:gdLst/>
              <a:ahLst/>
              <a:cxnLst/>
              <a:rect l="l" t="t" r="r" b="b"/>
              <a:pathLst>
                <a:path w="33" h="7" extrusionOk="0">
                  <a:moveTo>
                    <a:pt x="33" y="2"/>
                  </a:moveTo>
                  <a:cubicBezTo>
                    <a:pt x="24" y="3"/>
                    <a:pt x="13" y="3"/>
                    <a:pt x="5" y="5"/>
                  </a:cubicBezTo>
                  <a:cubicBezTo>
                    <a:pt x="3" y="6"/>
                    <a:pt x="2" y="7"/>
                    <a:pt x="0" y="6"/>
                  </a:cubicBezTo>
                  <a:cubicBezTo>
                    <a:pt x="4" y="3"/>
                    <a:pt x="11" y="2"/>
                    <a:pt x="16" y="2"/>
                  </a:cubicBezTo>
                  <a:cubicBezTo>
                    <a:pt x="22" y="1"/>
                    <a:pt x="28" y="0"/>
                    <a:pt x="33" y="2"/>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7" name="Google Shape;707;p39"/>
            <p:cNvSpPr/>
            <p:nvPr/>
          </p:nvSpPr>
          <p:spPr>
            <a:xfrm>
              <a:off x="6034088" y="3467101"/>
              <a:ext cx="147638" cy="22225"/>
            </a:xfrm>
            <a:custGeom>
              <a:avLst/>
              <a:gdLst/>
              <a:ahLst/>
              <a:cxnLst/>
              <a:rect l="l" t="t" r="r" b="b"/>
              <a:pathLst>
                <a:path w="38" h="6" extrusionOk="0">
                  <a:moveTo>
                    <a:pt x="38" y="4"/>
                  </a:moveTo>
                  <a:cubicBezTo>
                    <a:pt x="36" y="5"/>
                    <a:pt x="31" y="3"/>
                    <a:pt x="28" y="3"/>
                  </a:cubicBezTo>
                  <a:cubicBezTo>
                    <a:pt x="22" y="4"/>
                    <a:pt x="15" y="5"/>
                    <a:pt x="8" y="5"/>
                  </a:cubicBezTo>
                  <a:cubicBezTo>
                    <a:pt x="5" y="6"/>
                    <a:pt x="2" y="6"/>
                    <a:pt x="0" y="5"/>
                  </a:cubicBezTo>
                  <a:cubicBezTo>
                    <a:pt x="2" y="3"/>
                    <a:pt x="5" y="4"/>
                    <a:pt x="7" y="4"/>
                  </a:cubicBezTo>
                  <a:cubicBezTo>
                    <a:pt x="10" y="4"/>
                    <a:pt x="13" y="4"/>
                    <a:pt x="16" y="3"/>
                  </a:cubicBezTo>
                  <a:cubicBezTo>
                    <a:pt x="23" y="2"/>
                    <a:pt x="32" y="0"/>
                    <a:pt x="38" y="4"/>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8" name="Google Shape;708;p39"/>
            <p:cNvSpPr/>
            <p:nvPr/>
          </p:nvSpPr>
          <p:spPr>
            <a:xfrm>
              <a:off x="6034088" y="3502026"/>
              <a:ext cx="120650" cy="23813"/>
            </a:xfrm>
            <a:custGeom>
              <a:avLst/>
              <a:gdLst/>
              <a:ahLst/>
              <a:cxnLst/>
              <a:rect l="l" t="t" r="r" b="b"/>
              <a:pathLst>
                <a:path w="31" h="6" extrusionOk="0">
                  <a:moveTo>
                    <a:pt x="31" y="2"/>
                  </a:moveTo>
                  <a:cubicBezTo>
                    <a:pt x="20" y="3"/>
                    <a:pt x="10" y="5"/>
                    <a:pt x="0" y="6"/>
                  </a:cubicBezTo>
                  <a:cubicBezTo>
                    <a:pt x="0" y="6"/>
                    <a:pt x="0" y="6"/>
                    <a:pt x="0" y="5"/>
                  </a:cubicBezTo>
                  <a:cubicBezTo>
                    <a:pt x="10" y="3"/>
                    <a:pt x="20" y="0"/>
                    <a:pt x="31" y="2"/>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9" name="Google Shape;709;p39"/>
            <p:cNvSpPr/>
            <p:nvPr/>
          </p:nvSpPr>
          <p:spPr>
            <a:xfrm>
              <a:off x="5940425" y="3290888"/>
              <a:ext cx="307975" cy="269875"/>
            </a:xfrm>
            <a:custGeom>
              <a:avLst/>
              <a:gdLst/>
              <a:ahLst/>
              <a:cxnLst/>
              <a:rect l="l" t="t" r="r" b="b"/>
              <a:pathLst>
                <a:path w="79" h="69" extrusionOk="0">
                  <a:moveTo>
                    <a:pt x="71" y="3"/>
                  </a:moveTo>
                  <a:cubicBezTo>
                    <a:pt x="71" y="4"/>
                    <a:pt x="70" y="3"/>
                    <a:pt x="70" y="4"/>
                  </a:cubicBezTo>
                  <a:cubicBezTo>
                    <a:pt x="73" y="5"/>
                    <a:pt x="77" y="3"/>
                    <a:pt x="79" y="5"/>
                  </a:cubicBezTo>
                  <a:cubicBezTo>
                    <a:pt x="79" y="6"/>
                    <a:pt x="78" y="6"/>
                    <a:pt x="78" y="7"/>
                  </a:cubicBezTo>
                  <a:cubicBezTo>
                    <a:pt x="74" y="7"/>
                    <a:pt x="70" y="8"/>
                    <a:pt x="68" y="11"/>
                  </a:cubicBezTo>
                  <a:cubicBezTo>
                    <a:pt x="66" y="16"/>
                    <a:pt x="71" y="18"/>
                    <a:pt x="74" y="18"/>
                  </a:cubicBezTo>
                  <a:cubicBezTo>
                    <a:pt x="74" y="19"/>
                    <a:pt x="75" y="19"/>
                    <a:pt x="75" y="20"/>
                  </a:cubicBezTo>
                  <a:cubicBezTo>
                    <a:pt x="75" y="20"/>
                    <a:pt x="75" y="20"/>
                    <a:pt x="75" y="21"/>
                  </a:cubicBezTo>
                  <a:cubicBezTo>
                    <a:pt x="74" y="21"/>
                    <a:pt x="74" y="22"/>
                    <a:pt x="73" y="22"/>
                  </a:cubicBezTo>
                  <a:cubicBezTo>
                    <a:pt x="73" y="22"/>
                    <a:pt x="74" y="22"/>
                    <a:pt x="74" y="22"/>
                  </a:cubicBezTo>
                  <a:cubicBezTo>
                    <a:pt x="73" y="25"/>
                    <a:pt x="75" y="26"/>
                    <a:pt x="74" y="28"/>
                  </a:cubicBezTo>
                  <a:cubicBezTo>
                    <a:pt x="73" y="28"/>
                    <a:pt x="72" y="28"/>
                    <a:pt x="71" y="29"/>
                  </a:cubicBezTo>
                  <a:cubicBezTo>
                    <a:pt x="71" y="34"/>
                    <a:pt x="73" y="37"/>
                    <a:pt x="75" y="42"/>
                  </a:cubicBezTo>
                  <a:cubicBezTo>
                    <a:pt x="74" y="42"/>
                    <a:pt x="74" y="43"/>
                    <a:pt x="73" y="43"/>
                  </a:cubicBezTo>
                  <a:cubicBezTo>
                    <a:pt x="72" y="42"/>
                    <a:pt x="70" y="42"/>
                    <a:pt x="69" y="42"/>
                  </a:cubicBezTo>
                  <a:cubicBezTo>
                    <a:pt x="70" y="43"/>
                    <a:pt x="72" y="42"/>
                    <a:pt x="72" y="44"/>
                  </a:cubicBezTo>
                  <a:cubicBezTo>
                    <a:pt x="72" y="46"/>
                    <a:pt x="70" y="44"/>
                    <a:pt x="69" y="45"/>
                  </a:cubicBezTo>
                  <a:cubicBezTo>
                    <a:pt x="68" y="45"/>
                    <a:pt x="68" y="46"/>
                    <a:pt x="68" y="47"/>
                  </a:cubicBezTo>
                  <a:cubicBezTo>
                    <a:pt x="66" y="47"/>
                    <a:pt x="66" y="46"/>
                    <a:pt x="65" y="46"/>
                  </a:cubicBezTo>
                  <a:cubicBezTo>
                    <a:pt x="48" y="46"/>
                    <a:pt x="26" y="45"/>
                    <a:pt x="11" y="51"/>
                  </a:cubicBezTo>
                  <a:cubicBezTo>
                    <a:pt x="4" y="66"/>
                    <a:pt x="27" y="62"/>
                    <a:pt x="38" y="63"/>
                  </a:cubicBezTo>
                  <a:cubicBezTo>
                    <a:pt x="49" y="63"/>
                    <a:pt x="61" y="63"/>
                    <a:pt x="70" y="61"/>
                  </a:cubicBezTo>
                  <a:cubicBezTo>
                    <a:pt x="69" y="58"/>
                    <a:pt x="65" y="58"/>
                    <a:pt x="65" y="54"/>
                  </a:cubicBezTo>
                  <a:cubicBezTo>
                    <a:pt x="66" y="51"/>
                    <a:pt x="71" y="49"/>
                    <a:pt x="72" y="45"/>
                  </a:cubicBezTo>
                  <a:cubicBezTo>
                    <a:pt x="74" y="46"/>
                    <a:pt x="74" y="44"/>
                    <a:pt x="76" y="45"/>
                  </a:cubicBezTo>
                  <a:cubicBezTo>
                    <a:pt x="76" y="46"/>
                    <a:pt x="75" y="46"/>
                    <a:pt x="75" y="48"/>
                  </a:cubicBezTo>
                  <a:cubicBezTo>
                    <a:pt x="70" y="50"/>
                    <a:pt x="70" y="59"/>
                    <a:pt x="75" y="61"/>
                  </a:cubicBezTo>
                  <a:cubicBezTo>
                    <a:pt x="74" y="62"/>
                    <a:pt x="75" y="63"/>
                    <a:pt x="74" y="63"/>
                  </a:cubicBezTo>
                  <a:cubicBezTo>
                    <a:pt x="75" y="64"/>
                    <a:pt x="78" y="63"/>
                    <a:pt x="78" y="65"/>
                  </a:cubicBezTo>
                  <a:cubicBezTo>
                    <a:pt x="78" y="66"/>
                    <a:pt x="77" y="65"/>
                    <a:pt x="76" y="66"/>
                  </a:cubicBezTo>
                  <a:cubicBezTo>
                    <a:pt x="76" y="66"/>
                    <a:pt x="77" y="67"/>
                    <a:pt x="78" y="67"/>
                  </a:cubicBezTo>
                  <a:cubicBezTo>
                    <a:pt x="77" y="68"/>
                    <a:pt x="76" y="68"/>
                    <a:pt x="76" y="69"/>
                  </a:cubicBezTo>
                  <a:cubicBezTo>
                    <a:pt x="57" y="68"/>
                    <a:pt x="38" y="67"/>
                    <a:pt x="21" y="69"/>
                  </a:cubicBezTo>
                  <a:cubicBezTo>
                    <a:pt x="21" y="68"/>
                    <a:pt x="21" y="67"/>
                    <a:pt x="22" y="68"/>
                  </a:cubicBezTo>
                  <a:cubicBezTo>
                    <a:pt x="21" y="67"/>
                    <a:pt x="21" y="67"/>
                    <a:pt x="21" y="66"/>
                  </a:cubicBezTo>
                  <a:cubicBezTo>
                    <a:pt x="19" y="65"/>
                    <a:pt x="17" y="66"/>
                    <a:pt x="15" y="66"/>
                  </a:cubicBezTo>
                  <a:cubicBezTo>
                    <a:pt x="14" y="68"/>
                    <a:pt x="13" y="68"/>
                    <a:pt x="10" y="67"/>
                  </a:cubicBezTo>
                  <a:cubicBezTo>
                    <a:pt x="8" y="63"/>
                    <a:pt x="3" y="61"/>
                    <a:pt x="3" y="55"/>
                  </a:cubicBezTo>
                  <a:cubicBezTo>
                    <a:pt x="3" y="52"/>
                    <a:pt x="5" y="47"/>
                    <a:pt x="7" y="44"/>
                  </a:cubicBezTo>
                  <a:cubicBezTo>
                    <a:pt x="7" y="45"/>
                    <a:pt x="7" y="45"/>
                    <a:pt x="8" y="45"/>
                  </a:cubicBezTo>
                  <a:cubicBezTo>
                    <a:pt x="8" y="45"/>
                    <a:pt x="8" y="46"/>
                    <a:pt x="8" y="46"/>
                  </a:cubicBezTo>
                  <a:cubicBezTo>
                    <a:pt x="11" y="45"/>
                    <a:pt x="14" y="45"/>
                    <a:pt x="17" y="45"/>
                  </a:cubicBezTo>
                  <a:cubicBezTo>
                    <a:pt x="16" y="44"/>
                    <a:pt x="13" y="44"/>
                    <a:pt x="12" y="43"/>
                  </a:cubicBezTo>
                  <a:cubicBezTo>
                    <a:pt x="11" y="44"/>
                    <a:pt x="11" y="45"/>
                    <a:pt x="10" y="45"/>
                  </a:cubicBezTo>
                  <a:cubicBezTo>
                    <a:pt x="7" y="44"/>
                    <a:pt x="5" y="43"/>
                    <a:pt x="3" y="42"/>
                  </a:cubicBezTo>
                  <a:cubicBezTo>
                    <a:pt x="4" y="38"/>
                    <a:pt x="0" y="37"/>
                    <a:pt x="1" y="33"/>
                  </a:cubicBezTo>
                  <a:cubicBezTo>
                    <a:pt x="4" y="30"/>
                    <a:pt x="4" y="26"/>
                    <a:pt x="7" y="26"/>
                  </a:cubicBezTo>
                  <a:cubicBezTo>
                    <a:pt x="5" y="25"/>
                    <a:pt x="4" y="26"/>
                    <a:pt x="4" y="24"/>
                  </a:cubicBezTo>
                  <a:cubicBezTo>
                    <a:pt x="4" y="23"/>
                    <a:pt x="5" y="23"/>
                    <a:pt x="5" y="23"/>
                  </a:cubicBezTo>
                  <a:cubicBezTo>
                    <a:pt x="3" y="20"/>
                    <a:pt x="2" y="18"/>
                    <a:pt x="1" y="15"/>
                  </a:cubicBezTo>
                  <a:cubicBezTo>
                    <a:pt x="3" y="12"/>
                    <a:pt x="2" y="7"/>
                    <a:pt x="5" y="6"/>
                  </a:cubicBezTo>
                  <a:cubicBezTo>
                    <a:pt x="6" y="5"/>
                    <a:pt x="5" y="6"/>
                    <a:pt x="5" y="7"/>
                  </a:cubicBezTo>
                  <a:cubicBezTo>
                    <a:pt x="7" y="5"/>
                    <a:pt x="10" y="5"/>
                    <a:pt x="11" y="3"/>
                  </a:cubicBezTo>
                  <a:cubicBezTo>
                    <a:pt x="13" y="3"/>
                    <a:pt x="17" y="4"/>
                    <a:pt x="18" y="2"/>
                  </a:cubicBezTo>
                  <a:cubicBezTo>
                    <a:pt x="29" y="2"/>
                    <a:pt x="40" y="1"/>
                    <a:pt x="48" y="1"/>
                  </a:cubicBezTo>
                  <a:cubicBezTo>
                    <a:pt x="55" y="2"/>
                    <a:pt x="65" y="0"/>
                    <a:pt x="71" y="3"/>
                  </a:cubicBezTo>
                  <a:close/>
                  <a:moveTo>
                    <a:pt x="56" y="7"/>
                  </a:moveTo>
                  <a:cubicBezTo>
                    <a:pt x="55" y="7"/>
                    <a:pt x="56" y="6"/>
                    <a:pt x="55" y="6"/>
                  </a:cubicBezTo>
                  <a:cubicBezTo>
                    <a:pt x="39" y="7"/>
                    <a:pt x="21" y="8"/>
                    <a:pt x="8" y="13"/>
                  </a:cubicBezTo>
                  <a:cubicBezTo>
                    <a:pt x="8" y="14"/>
                    <a:pt x="8" y="15"/>
                    <a:pt x="7" y="16"/>
                  </a:cubicBezTo>
                  <a:cubicBezTo>
                    <a:pt x="12" y="26"/>
                    <a:pt x="31" y="21"/>
                    <a:pt x="40" y="22"/>
                  </a:cubicBezTo>
                  <a:cubicBezTo>
                    <a:pt x="49" y="21"/>
                    <a:pt x="59" y="21"/>
                    <a:pt x="67" y="20"/>
                  </a:cubicBezTo>
                  <a:cubicBezTo>
                    <a:pt x="66" y="17"/>
                    <a:pt x="63" y="15"/>
                    <a:pt x="64" y="12"/>
                  </a:cubicBezTo>
                  <a:cubicBezTo>
                    <a:pt x="50" y="13"/>
                    <a:pt x="33" y="12"/>
                    <a:pt x="22" y="14"/>
                  </a:cubicBezTo>
                  <a:cubicBezTo>
                    <a:pt x="22" y="14"/>
                    <a:pt x="22" y="13"/>
                    <a:pt x="22" y="12"/>
                  </a:cubicBezTo>
                  <a:cubicBezTo>
                    <a:pt x="35" y="10"/>
                    <a:pt x="49" y="11"/>
                    <a:pt x="65" y="11"/>
                  </a:cubicBezTo>
                  <a:cubicBezTo>
                    <a:pt x="66" y="9"/>
                    <a:pt x="67" y="8"/>
                    <a:pt x="69" y="7"/>
                  </a:cubicBezTo>
                  <a:cubicBezTo>
                    <a:pt x="64" y="7"/>
                    <a:pt x="60" y="6"/>
                    <a:pt x="56" y="7"/>
                  </a:cubicBezTo>
                  <a:close/>
                  <a:moveTo>
                    <a:pt x="16" y="8"/>
                  </a:moveTo>
                  <a:cubicBezTo>
                    <a:pt x="17" y="8"/>
                    <a:pt x="19" y="7"/>
                    <a:pt x="20" y="7"/>
                  </a:cubicBezTo>
                  <a:cubicBezTo>
                    <a:pt x="19" y="7"/>
                    <a:pt x="16" y="6"/>
                    <a:pt x="16" y="8"/>
                  </a:cubicBezTo>
                  <a:close/>
                  <a:moveTo>
                    <a:pt x="54" y="25"/>
                  </a:moveTo>
                  <a:cubicBezTo>
                    <a:pt x="57" y="24"/>
                    <a:pt x="61" y="25"/>
                    <a:pt x="64" y="24"/>
                  </a:cubicBezTo>
                  <a:cubicBezTo>
                    <a:pt x="61" y="24"/>
                    <a:pt x="57" y="24"/>
                    <a:pt x="54" y="25"/>
                  </a:cubicBezTo>
                  <a:close/>
                  <a:moveTo>
                    <a:pt x="61" y="27"/>
                  </a:moveTo>
                  <a:cubicBezTo>
                    <a:pt x="48" y="26"/>
                    <a:pt x="35" y="29"/>
                    <a:pt x="23" y="30"/>
                  </a:cubicBezTo>
                  <a:cubicBezTo>
                    <a:pt x="21" y="30"/>
                    <a:pt x="22" y="28"/>
                    <a:pt x="21" y="28"/>
                  </a:cubicBezTo>
                  <a:cubicBezTo>
                    <a:pt x="14" y="27"/>
                    <a:pt x="4" y="34"/>
                    <a:pt x="10" y="41"/>
                  </a:cubicBezTo>
                  <a:cubicBezTo>
                    <a:pt x="31" y="41"/>
                    <a:pt x="53" y="43"/>
                    <a:pt x="70" y="38"/>
                  </a:cubicBezTo>
                  <a:cubicBezTo>
                    <a:pt x="70" y="35"/>
                    <a:pt x="67" y="33"/>
                    <a:pt x="67" y="30"/>
                  </a:cubicBezTo>
                  <a:cubicBezTo>
                    <a:pt x="68" y="28"/>
                    <a:pt x="70" y="27"/>
                    <a:pt x="70" y="25"/>
                  </a:cubicBezTo>
                  <a:cubicBezTo>
                    <a:pt x="67" y="26"/>
                    <a:pt x="63" y="25"/>
                    <a:pt x="61" y="27"/>
                  </a:cubicBezTo>
                  <a:close/>
                  <a:moveTo>
                    <a:pt x="51" y="25"/>
                  </a:moveTo>
                  <a:cubicBezTo>
                    <a:pt x="52" y="25"/>
                    <a:pt x="53" y="25"/>
                    <a:pt x="53" y="25"/>
                  </a:cubicBezTo>
                  <a:cubicBezTo>
                    <a:pt x="53" y="24"/>
                    <a:pt x="52" y="25"/>
                    <a:pt x="51" y="25"/>
                  </a:cubicBezTo>
                  <a:close/>
                  <a:moveTo>
                    <a:pt x="13" y="26"/>
                  </a:moveTo>
                  <a:cubicBezTo>
                    <a:pt x="13" y="27"/>
                    <a:pt x="14" y="26"/>
                    <a:pt x="14" y="26"/>
                  </a:cubicBezTo>
                  <a:cubicBezTo>
                    <a:pt x="13" y="26"/>
                    <a:pt x="13" y="25"/>
                    <a:pt x="12" y="25"/>
                  </a:cubicBezTo>
                  <a:cubicBezTo>
                    <a:pt x="12" y="26"/>
                    <a:pt x="13" y="26"/>
                    <a:pt x="13" y="26"/>
                  </a:cubicBezTo>
                  <a:close/>
                  <a:moveTo>
                    <a:pt x="48" y="45"/>
                  </a:moveTo>
                  <a:cubicBezTo>
                    <a:pt x="49" y="46"/>
                    <a:pt x="50" y="45"/>
                    <a:pt x="50" y="45"/>
                  </a:cubicBezTo>
                  <a:cubicBezTo>
                    <a:pt x="50" y="44"/>
                    <a:pt x="48" y="45"/>
                    <a:pt x="48" y="45"/>
                  </a:cubicBezTo>
                  <a:close/>
                  <a:moveTo>
                    <a:pt x="39" y="45"/>
                  </a:moveTo>
                  <a:cubicBezTo>
                    <a:pt x="40" y="46"/>
                    <a:pt x="41" y="46"/>
                    <a:pt x="42" y="45"/>
                  </a:cubicBezTo>
                  <a:cubicBezTo>
                    <a:pt x="41" y="45"/>
                    <a:pt x="40" y="45"/>
                    <a:pt x="39" y="45"/>
                  </a:cubicBezTo>
                  <a:close/>
                  <a:moveTo>
                    <a:pt x="21" y="44"/>
                  </a:moveTo>
                  <a:cubicBezTo>
                    <a:pt x="23" y="44"/>
                    <a:pt x="25" y="45"/>
                    <a:pt x="27" y="44"/>
                  </a:cubicBezTo>
                  <a:cubicBezTo>
                    <a:pt x="25" y="44"/>
                    <a:pt x="23" y="43"/>
                    <a:pt x="21" y="44"/>
                  </a:cubicBezTo>
                  <a:close/>
                  <a:moveTo>
                    <a:pt x="29" y="46"/>
                  </a:moveTo>
                  <a:cubicBezTo>
                    <a:pt x="32" y="46"/>
                    <a:pt x="36" y="46"/>
                    <a:pt x="39" y="45"/>
                  </a:cubicBezTo>
                  <a:cubicBezTo>
                    <a:pt x="35" y="45"/>
                    <a:pt x="32" y="45"/>
                    <a:pt x="29" y="46"/>
                  </a:cubicBezTo>
                  <a:close/>
                  <a:moveTo>
                    <a:pt x="69" y="56"/>
                  </a:moveTo>
                  <a:cubicBezTo>
                    <a:pt x="69" y="55"/>
                    <a:pt x="70" y="52"/>
                    <a:pt x="70" y="51"/>
                  </a:cubicBezTo>
                  <a:cubicBezTo>
                    <a:pt x="69" y="52"/>
                    <a:pt x="66" y="55"/>
                    <a:pt x="69" y="56"/>
                  </a:cubicBezTo>
                  <a:close/>
                  <a:moveTo>
                    <a:pt x="72" y="63"/>
                  </a:moveTo>
                  <a:cubicBezTo>
                    <a:pt x="71" y="64"/>
                    <a:pt x="73" y="64"/>
                    <a:pt x="74" y="63"/>
                  </a:cubicBezTo>
                  <a:cubicBezTo>
                    <a:pt x="73" y="63"/>
                    <a:pt x="72" y="63"/>
                    <a:pt x="72" y="63"/>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710" name="Google Shape;710;p39"/>
          <p:cNvGrpSpPr/>
          <p:nvPr/>
        </p:nvGrpSpPr>
        <p:grpSpPr>
          <a:xfrm rot="5739201">
            <a:off x="7712578" y="2951788"/>
            <a:ext cx="1483757" cy="1123656"/>
            <a:chOff x="5878513" y="3270251"/>
            <a:chExt cx="431800" cy="327025"/>
          </a:xfrm>
        </p:grpSpPr>
        <p:sp>
          <p:nvSpPr>
            <p:cNvPr id="711" name="Google Shape;711;p39"/>
            <p:cNvSpPr/>
            <p:nvPr/>
          </p:nvSpPr>
          <p:spPr>
            <a:xfrm>
              <a:off x="5878513" y="3270251"/>
              <a:ext cx="431800" cy="327025"/>
            </a:xfrm>
            <a:custGeom>
              <a:avLst/>
              <a:gdLst/>
              <a:ahLst/>
              <a:cxnLst/>
              <a:rect l="l" t="t" r="r" b="b"/>
              <a:pathLst>
                <a:path w="112" h="84" extrusionOk="0">
                  <a:moveTo>
                    <a:pt x="112" y="82"/>
                  </a:moveTo>
                  <a:cubicBezTo>
                    <a:pt x="110" y="83"/>
                    <a:pt x="109" y="84"/>
                    <a:pt x="107" y="83"/>
                  </a:cubicBezTo>
                  <a:cubicBezTo>
                    <a:pt x="107" y="82"/>
                    <a:pt x="107" y="82"/>
                    <a:pt x="107" y="81"/>
                  </a:cubicBezTo>
                  <a:cubicBezTo>
                    <a:pt x="77" y="71"/>
                    <a:pt x="46" y="62"/>
                    <a:pt x="15" y="52"/>
                  </a:cubicBezTo>
                  <a:cubicBezTo>
                    <a:pt x="15" y="52"/>
                    <a:pt x="14" y="52"/>
                    <a:pt x="14" y="52"/>
                  </a:cubicBezTo>
                  <a:cubicBezTo>
                    <a:pt x="10" y="48"/>
                    <a:pt x="3" y="52"/>
                    <a:pt x="0" y="48"/>
                  </a:cubicBezTo>
                  <a:cubicBezTo>
                    <a:pt x="5" y="45"/>
                    <a:pt x="13" y="40"/>
                    <a:pt x="17" y="36"/>
                  </a:cubicBezTo>
                  <a:cubicBezTo>
                    <a:pt x="20" y="36"/>
                    <a:pt x="23" y="32"/>
                    <a:pt x="26" y="31"/>
                  </a:cubicBezTo>
                  <a:cubicBezTo>
                    <a:pt x="27" y="30"/>
                    <a:pt x="30" y="29"/>
                    <a:pt x="32" y="28"/>
                  </a:cubicBezTo>
                  <a:cubicBezTo>
                    <a:pt x="42" y="20"/>
                    <a:pt x="54" y="12"/>
                    <a:pt x="65" y="6"/>
                  </a:cubicBezTo>
                  <a:cubicBezTo>
                    <a:pt x="67" y="3"/>
                    <a:pt x="71" y="2"/>
                    <a:pt x="73" y="0"/>
                  </a:cubicBezTo>
                  <a:cubicBezTo>
                    <a:pt x="77" y="2"/>
                    <a:pt x="78" y="9"/>
                    <a:pt x="81" y="15"/>
                  </a:cubicBezTo>
                  <a:cubicBezTo>
                    <a:pt x="92" y="35"/>
                    <a:pt x="100" y="60"/>
                    <a:pt x="109" y="79"/>
                  </a:cubicBezTo>
                  <a:cubicBezTo>
                    <a:pt x="110" y="80"/>
                    <a:pt x="111" y="80"/>
                    <a:pt x="112" y="82"/>
                  </a:cubicBezTo>
                  <a:close/>
                  <a:moveTo>
                    <a:pt x="73" y="4"/>
                  </a:moveTo>
                  <a:cubicBezTo>
                    <a:pt x="72" y="4"/>
                    <a:pt x="72" y="4"/>
                    <a:pt x="71" y="4"/>
                  </a:cubicBezTo>
                  <a:cubicBezTo>
                    <a:pt x="71" y="6"/>
                    <a:pt x="74" y="9"/>
                    <a:pt x="71" y="10"/>
                  </a:cubicBezTo>
                  <a:cubicBezTo>
                    <a:pt x="70" y="9"/>
                    <a:pt x="69" y="7"/>
                    <a:pt x="69" y="6"/>
                  </a:cubicBezTo>
                  <a:cubicBezTo>
                    <a:pt x="67" y="6"/>
                    <a:pt x="66" y="7"/>
                    <a:pt x="65" y="8"/>
                  </a:cubicBezTo>
                  <a:cubicBezTo>
                    <a:pt x="66" y="11"/>
                    <a:pt x="69" y="13"/>
                    <a:pt x="68" y="15"/>
                  </a:cubicBezTo>
                  <a:cubicBezTo>
                    <a:pt x="65" y="16"/>
                    <a:pt x="66" y="11"/>
                    <a:pt x="63" y="9"/>
                  </a:cubicBezTo>
                  <a:cubicBezTo>
                    <a:pt x="61" y="10"/>
                    <a:pt x="59" y="12"/>
                    <a:pt x="57" y="13"/>
                  </a:cubicBezTo>
                  <a:cubicBezTo>
                    <a:pt x="57" y="15"/>
                    <a:pt x="59" y="16"/>
                    <a:pt x="60" y="17"/>
                  </a:cubicBezTo>
                  <a:cubicBezTo>
                    <a:pt x="60" y="18"/>
                    <a:pt x="60" y="19"/>
                    <a:pt x="59" y="19"/>
                  </a:cubicBezTo>
                  <a:cubicBezTo>
                    <a:pt x="57" y="18"/>
                    <a:pt x="56" y="16"/>
                    <a:pt x="55" y="15"/>
                  </a:cubicBezTo>
                  <a:cubicBezTo>
                    <a:pt x="53" y="16"/>
                    <a:pt x="51" y="17"/>
                    <a:pt x="49" y="18"/>
                  </a:cubicBezTo>
                  <a:cubicBezTo>
                    <a:pt x="50" y="20"/>
                    <a:pt x="53" y="21"/>
                    <a:pt x="52" y="23"/>
                  </a:cubicBezTo>
                  <a:cubicBezTo>
                    <a:pt x="52" y="23"/>
                    <a:pt x="51" y="23"/>
                    <a:pt x="51" y="24"/>
                  </a:cubicBezTo>
                  <a:cubicBezTo>
                    <a:pt x="50" y="22"/>
                    <a:pt x="49" y="20"/>
                    <a:pt x="47" y="19"/>
                  </a:cubicBezTo>
                  <a:cubicBezTo>
                    <a:pt x="46" y="20"/>
                    <a:pt x="44" y="21"/>
                    <a:pt x="43" y="22"/>
                  </a:cubicBezTo>
                  <a:cubicBezTo>
                    <a:pt x="44" y="24"/>
                    <a:pt x="45" y="25"/>
                    <a:pt x="46" y="25"/>
                  </a:cubicBezTo>
                  <a:cubicBezTo>
                    <a:pt x="46" y="26"/>
                    <a:pt x="46" y="26"/>
                    <a:pt x="46" y="27"/>
                  </a:cubicBezTo>
                  <a:cubicBezTo>
                    <a:pt x="45" y="27"/>
                    <a:pt x="45" y="27"/>
                    <a:pt x="44" y="28"/>
                  </a:cubicBezTo>
                  <a:cubicBezTo>
                    <a:pt x="43" y="26"/>
                    <a:pt x="41" y="24"/>
                    <a:pt x="40" y="24"/>
                  </a:cubicBezTo>
                  <a:cubicBezTo>
                    <a:pt x="38" y="24"/>
                    <a:pt x="38" y="26"/>
                    <a:pt x="36" y="26"/>
                  </a:cubicBezTo>
                  <a:cubicBezTo>
                    <a:pt x="37" y="29"/>
                    <a:pt x="38" y="29"/>
                    <a:pt x="39" y="31"/>
                  </a:cubicBezTo>
                  <a:cubicBezTo>
                    <a:pt x="38" y="32"/>
                    <a:pt x="38" y="32"/>
                    <a:pt x="38" y="33"/>
                  </a:cubicBezTo>
                  <a:cubicBezTo>
                    <a:pt x="36" y="32"/>
                    <a:pt x="35" y="29"/>
                    <a:pt x="34" y="28"/>
                  </a:cubicBezTo>
                  <a:cubicBezTo>
                    <a:pt x="32" y="29"/>
                    <a:pt x="30" y="31"/>
                    <a:pt x="28" y="32"/>
                  </a:cubicBezTo>
                  <a:cubicBezTo>
                    <a:pt x="29" y="34"/>
                    <a:pt x="31" y="35"/>
                    <a:pt x="32" y="36"/>
                  </a:cubicBezTo>
                  <a:cubicBezTo>
                    <a:pt x="31" y="37"/>
                    <a:pt x="31" y="37"/>
                    <a:pt x="30" y="37"/>
                  </a:cubicBezTo>
                  <a:cubicBezTo>
                    <a:pt x="29" y="35"/>
                    <a:pt x="27" y="35"/>
                    <a:pt x="26" y="33"/>
                  </a:cubicBezTo>
                  <a:cubicBezTo>
                    <a:pt x="23" y="35"/>
                    <a:pt x="21" y="36"/>
                    <a:pt x="19" y="38"/>
                  </a:cubicBezTo>
                  <a:cubicBezTo>
                    <a:pt x="21" y="38"/>
                    <a:pt x="22" y="40"/>
                    <a:pt x="22" y="42"/>
                  </a:cubicBezTo>
                  <a:cubicBezTo>
                    <a:pt x="22" y="41"/>
                    <a:pt x="21" y="42"/>
                    <a:pt x="21" y="42"/>
                  </a:cubicBezTo>
                  <a:cubicBezTo>
                    <a:pt x="20" y="41"/>
                    <a:pt x="19" y="40"/>
                    <a:pt x="18" y="39"/>
                  </a:cubicBezTo>
                  <a:cubicBezTo>
                    <a:pt x="16" y="40"/>
                    <a:pt x="14" y="40"/>
                    <a:pt x="14" y="41"/>
                  </a:cubicBezTo>
                  <a:cubicBezTo>
                    <a:pt x="16" y="43"/>
                    <a:pt x="20" y="45"/>
                    <a:pt x="16" y="47"/>
                  </a:cubicBezTo>
                  <a:cubicBezTo>
                    <a:pt x="15" y="45"/>
                    <a:pt x="14" y="44"/>
                    <a:pt x="12" y="42"/>
                  </a:cubicBezTo>
                  <a:cubicBezTo>
                    <a:pt x="11" y="43"/>
                    <a:pt x="7" y="45"/>
                    <a:pt x="6" y="48"/>
                  </a:cubicBezTo>
                  <a:cubicBezTo>
                    <a:pt x="24" y="52"/>
                    <a:pt x="41" y="59"/>
                    <a:pt x="59" y="64"/>
                  </a:cubicBezTo>
                  <a:cubicBezTo>
                    <a:pt x="59" y="65"/>
                    <a:pt x="59" y="64"/>
                    <a:pt x="60" y="65"/>
                  </a:cubicBezTo>
                  <a:cubicBezTo>
                    <a:pt x="76" y="68"/>
                    <a:pt x="91" y="76"/>
                    <a:pt x="106" y="78"/>
                  </a:cubicBezTo>
                  <a:cubicBezTo>
                    <a:pt x="106" y="77"/>
                    <a:pt x="105" y="77"/>
                    <a:pt x="105" y="76"/>
                  </a:cubicBezTo>
                  <a:cubicBezTo>
                    <a:pt x="104" y="76"/>
                    <a:pt x="104" y="77"/>
                    <a:pt x="103" y="76"/>
                  </a:cubicBezTo>
                  <a:cubicBezTo>
                    <a:pt x="103" y="76"/>
                    <a:pt x="102" y="75"/>
                    <a:pt x="102" y="75"/>
                  </a:cubicBezTo>
                  <a:cubicBezTo>
                    <a:pt x="103" y="74"/>
                    <a:pt x="103" y="73"/>
                    <a:pt x="104" y="73"/>
                  </a:cubicBezTo>
                  <a:cubicBezTo>
                    <a:pt x="103" y="72"/>
                    <a:pt x="103" y="71"/>
                    <a:pt x="103" y="71"/>
                  </a:cubicBezTo>
                  <a:cubicBezTo>
                    <a:pt x="101" y="71"/>
                    <a:pt x="99" y="71"/>
                    <a:pt x="99" y="73"/>
                  </a:cubicBezTo>
                  <a:cubicBezTo>
                    <a:pt x="95" y="71"/>
                    <a:pt x="98" y="69"/>
                    <a:pt x="102" y="68"/>
                  </a:cubicBezTo>
                  <a:cubicBezTo>
                    <a:pt x="101" y="67"/>
                    <a:pt x="100" y="66"/>
                    <a:pt x="100" y="64"/>
                  </a:cubicBezTo>
                  <a:cubicBezTo>
                    <a:pt x="98" y="64"/>
                    <a:pt x="97" y="66"/>
                    <a:pt x="96" y="66"/>
                  </a:cubicBezTo>
                  <a:cubicBezTo>
                    <a:pt x="96" y="65"/>
                    <a:pt x="95" y="64"/>
                    <a:pt x="96" y="63"/>
                  </a:cubicBezTo>
                  <a:cubicBezTo>
                    <a:pt x="97" y="63"/>
                    <a:pt x="98" y="63"/>
                    <a:pt x="99" y="62"/>
                  </a:cubicBezTo>
                  <a:cubicBezTo>
                    <a:pt x="98" y="60"/>
                    <a:pt x="99" y="58"/>
                    <a:pt x="98" y="57"/>
                  </a:cubicBezTo>
                  <a:cubicBezTo>
                    <a:pt x="96" y="58"/>
                    <a:pt x="96" y="60"/>
                    <a:pt x="94" y="60"/>
                  </a:cubicBezTo>
                  <a:cubicBezTo>
                    <a:pt x="93" y="56"/>
                    <a:pt x="99" y="53"/>
                    <a:pt x="94" y="50"/>
                  </a:cubicBezTo>
                  <a:cubicBezTo>
                    <a:pt x="93" y="50"/>
                    <a:pt x="92" y="51"/>
                    <a:pt x="92" y="52"/>
                  </a:cubicBezTo>
                  <a:cubicBezTo>
                    <a:pt x="91" y="51"/>
                    <a:pt x="91" y="51"/>
                    <a:pt x="91" y="51"/>
                  </a:cubicBezTo>
                  <a:cubicBezTo>
                    <a:pt x="90" y="49"/>
                    <a:pt x="92" y="48"/>
                    <a:pt x="94" y="47"/>
                  </a:cubicBezTo>
                  <a:cubicBezTo>
                    <a:pt x="92" y="45"/>
                    <a:pt x="93" y="43"/>
                    <a:pt x="91" y="42"/>
                  </a:cubicBezTo>
                  <a:cubicBezTo>
                    <a:pt x="89" y="43"/>
                    <a:pt x="89" y="43"/>
                    <a:pt x="88" y="44"/>
                  </a:cubicBezTo>
                  <a:cubicBezTo>
                    <a:pt x="87" y="44"/>
                    <a:pt x="87" y="44"/>
                    <a:pt x="86" y="43"/>
                  </a:cubicBezTo>
                  <a:cubicBezTo>
                    <a:pt x="86" y="41"/>
                    <a:pt x="88" y="41"/>
                    <a:pt x="90" y="40"/>
                  </a:cubicBezTo>
                  <a:cubicBezTo>
                    <a:pt x="90" y="39"/>
                    <a:pt x="89" y="37"/>
                    <a:pt x="89" y="37"/>
                  </a:cubicBezTo>
                  <a:cubicBezTo>
                    <a:pt x="87" y="37"/>
                    <a:pt x="85" y="40"/>
                    <a:pt x="83" y="38"/>
                  </a:cubicBezTo>
                  <a:cubicBezTo>
                    <a:pt x="83" y="35"/>
                    <a:pt x="85" y="35"/>
                    <a:pt x="88" y="34"/>
                  </a:cubicBezTo>
                  <a:cubicBezTo>
                    <a:pt x="87" y="33"/>
                    <a:pt x="87" y="31"/>
                    <a:pt x="85" y="30"/>
                  </a:cubicBezTo>
                  <a:cubicBezTo>
                    <a:pt x="83" y="30"/>
                    <a:pt x="81" y="32"/>
                    <a:pt x="80" y="32"/>
                  </a:cubicBezTo>
                  <a:cubicBezTo>
                    <a:pt x="79" y="31"/>
                    <a:pt x="79" y="30"/>
                    <a:pt x="79" y="30"/>
                  </a:cubicBezTo>
                  <a:cubicBezTo>
                    <a:pt x="81" y="29"/>
                    <a:pt x="83" y="28"/>
                    <a:pt x="84" y="27"/>
                  </a:cubicBezTo>
                  <a:cubicBezTo>
                    <a:pt x="84" y="25"/>
                    <a:pt x="82" y="24"/>
                    <a:pt x="83" y="22"/>
                  </a:cubicBezTo>
                  <a:cubicBezTo>
                    <a:pt x="81" y="23"/>
                    <a:pt x="78" y="25"/>
                    <a:pt x="77" y="26"/>
                  </a:cubicBezTo>
                  <a:cubicBezTo>
                    <a:pt x="76" y="26"/>
                    <a:pt x="76" y="25"/>
                    <a:pt x="76" y="25"/>
                  </a:cubicBezTo>
                  <a:cubicBezTo>
                    <a:pt x="77" y="23"/>
                    <a:pt x="80" y="22"/>
                    <a:pt x="82" y="21"/>
                  </a:cubicBezTo>
                  <a:cubicBezTo>
                    <a:pt x="81" y="19"/>
                    <a:pt x="81" y="18"/>
                    <a:pt x="80" y="17"/>
                  </a:cubicBezTo>
                  <a:cubicBezTo>
                    <a:pt x="77" y="18"/>
                    <a:pt x="76" y="19"/>
                    <a:pt x="74" y="21"/>
                  </a:cubicBezTo>
                  <a:cubicBezTo>
                    <a:pt x="73" y="21"/>
                    <a:pt x="73" y="20"/>
                    <a:pt x="72" y="19"/>
                  </a:cubicBezTo>
                  <a:cubicBezTo>
                    <a:pt x="74" y="17"/>
                    <a:pt x="77" y="16"/>
                    <a:pt x="79" y="15"/>
                  </a:cubicBezTo>
                  <a:cubicBezTo>
                    <a:pt x="77" y="11"/>
                    <a:pt x="76" y="8"/>
                    <a:pt x="73" y="4"/>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2" name="Google Shape;712;p39"/>
            <p:cNvSpPr/>
            <p:nvPr/>
          </p:nvSpPr>
          <p:spPr>
            <a:xfrm>
              <a:off x="6035676" y="3359151"/>
              <a:ext cx="196850" cy="144463"/>
            </a:xfrm>
            <a:custGeom>
              <a:avLst/>
              <a:gdLst/>
              <a:ahLst/>
              <a:cxnLst/>
              <a:rect l="l" t="t" r="r" b="b"/>
              <a:pathLst>
                <a:path w="51" h="37" extrusionOk="0">
                  <a:moveTo>
                    <a:pt x="51" y="36"/>
                  </a:moveTo>
                  <a:cubicBezTo>
                    <a:pt x="51" y="37"/>
                    <a:pt x="49" y="37"/>
                    <a:pt x="48" y="37"/>
                  </a:cubicBezTo>
                  <a:cubicBezTo>
                    <a:pt x="34" y="32"/>
                    <a:pt x="20" y="24"/>
                    <a:pt x="4" y="22"/>
                  </a:cubicBezTo>
                  <a:cubicBezTo>
                    <a:pt x="2" y="21"/>
                    <a:pt x="1" y="22"/>
                    <a:pt x="0" y="20"/>
                  </a:cubicBezTo>
                  <a:cubicBezTo>
                    <a:pt x="0" y="19"/>
                    <a:pt x="0" y="18"/>
                    <a:pt x="0" y="17"/>
                  </a:cubicBezTo>
                  <a:cubicBezTo>
                    <a:pt x="10" y="12"/>
                    <a:pt x="17" y="5"/>
                    <a:pt x="27" y="0"/>
                  </a:cubicBezTo>
                  <a:cubicBezTo>
                    <a:pt x="28" y="1"/>
                    <a:pt x="29" y="0"/>
                    <a:pt x="29" y="1"/>
                  </a:cubicBezTo>
                  <a:cubicBezTo>
                    <a:pt x="34" y="15"/>
                    <a:pt x="45" y="26"/>
                    <a:pt x="51" y="36"/>
                  </a:cubicBezTo>
                  <a:close/>
                  <a:moveTo>
                    <a:pt x="27" y="3"/>
                  </a:moveTo>
                  <a:cubicBezTo>
                    <a:pt x="18" y="7"/>
                    <a:pt x="12" y="13"/>
                    <a:pt x="4" y="19"/>
                  </a:cubicBezTo>
                  <a:cubicBezTo>
                    <a:pt x="18" y="22"/>
                    <a:pt x="32" y="30"/>
                    <a:pt x="45" y="33"/>
                  </a:cubicBezTo>
                  <a:cubicBezTo>
                    <a:pt x="39" y="22"/>
                    <a:pt x="32" y="14"/>
                    <a:pt x="27" y="3"/>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713" name="Google Shape;713;p39"/>
          <p:cNvGrpSpPr/>
          <p:nvPr/>
        </p:nvGrpSpPr>
        <p:grpSpPr>
          <a:xfrm rot="-843262">
            <a:off x="5751753" y="2325167"/>
            <a:ext cx="346830" cy="1373581"/>
            <a:chOff x="6038851" y="3187701"/>
            <a:chExt cx="119063" cy="471488"/>
          </a:xfrm>
        </p:grpSpPr>
        <p:sp>
          <p:nvSpPr>
            <p:cNvPr id="714" name="Google Shape;714;p39"/>
            <p:cNvSpPr/>
            <p:nvPr/>
          </p:nvSpPr>
          <p:spPr>
            <a:xfrm>
              <a:off x="6091238" y="3295651"/>
              <a:ext cx="33338" cy="206375"/>
            </a:xfrm>
            <a:custGeom>
              <a:avLst/>
              <a:gdLst/>
              <a:ahLst/>
              <a:cxnLst/>
              <a:rect l="l" t="t" r="r" b="b"/>
              <a:pathLst>
                <a:path w="8" h="54" extrusionOk="0">
                  <a:moveTo>
                    <a:pt x="6" y="54"/>
                  </a:moveTo>
                  <a:cubicBezTo>
                    <a:pt x="5" y="37"/>
                    <a:pt x="4" y="18"/>
                    <a:pt x="0" y="1"/>
                  </a:cubicBezTo>
                  <a:cubicBezTo>
                    <a:pt x="3" y="0"/>
                    <a:pt x="2" y="5"/>
                    <a:pt x="3" y="7"/>
                  </a:cubicBezTo>
                  <a:cubicBezTo>
                    <a:pt x="5" y="19"/>
                    <a:pt x="6" y="35"/>
                    <a:pt x="7" y="50"/>
                  </a:cubicBezTo>
                  <a:cubicBezTo>
                    <a:pt x="7" y="51"/>
                    <a:pt x="8" y="54"/>
                    <a:pt x="6" y="54"/>
                  </a:cubicBezTo>
                  <a:close/>
                </a:path>
              </a:pathLst>
            </a:custGeom>
            <a:solidFill>
              <a:srgbClr val="FFC000"/>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5" name="Google Shape;715;p39"/>
            <p:cNvSpPr/>
            <p:nvPr/>
          </p:nvSpPr>
          <p:spPr>
            <a:xfrm>
              <a:off x="6075363" y="3309938"/>
              <a:ext cx="36513" cy="222250"/>
            </a:xfrm>
            <a:custGeom>
              <a:avLst/>
              <a:gdLst/>
              <a:ahLst/>
              <a:cxnLst/>
              <a:rect l="l" t="t" r="r" b="b"/>
              <a:pathLst>
                <a:path w="9" h="58" extrusionOk="0">
                  <a:moveTo>
                    <a:pt x="0" y="0"/>
                  </a:moveTo>
                  <a:cubicBezTo>
                    <a:pt x="0" y="0"/>
                    <a:pt x="1" y="0"/>
                    <a:pt x="1" y="0"/>
                  </a:cubicBezTo>
                  <a:cubicBezTo>
                    <a:pt x="2" y="17"/>
                    <a:pt x="6" y="41"/>
                    <a:pt x="9" y="58"/>
                  </a:cubicBezTo>
                  <a:cubicBezTo>
                    <a:pt x="6" y="47"/>
                    <a:pt x="3" y="30"/>
                    <a:pt x="1" y="15"/>
                  </a:cubicBezTo>
                  <a:cubicBezTo>
                    <a:pt x="1" y="11"/>
                    <a:pt x="0" y="6"/>
                    <a:pt x="0" y="2"/>
                  </a:cubicBezTo>
                  <a:cubicBezTo>
                    <a:pt x="0" y="1"/>
                    <a:pt x="0" y="1"/>
                    <a:pt x="0" y="0"/>
                  </a:cubicBezTo>
                  <a:close/>
                </a:path>
              </a:pathLst>
            </a:custGeom>
            <a:solidFill>
              <a:srgbClr val="FFC000"/>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6" name="Google Shape;716;p39"/>
            <p:cNvSpPr/>
            <p:nvPr/>
          </p:nvSpPr>
          <p:spPr>
            <a:xfrm>
              <a:off x="6038851" y="3187701"/>
              <a:ext cx="119063" cy="471488"/>
            </a:xfrm>
            <a:custGeom>
              <a:avLst/>
              <a:gdLst/>
              <a:ahLst/>
              <a:cxnLst/>
              <a:rect l="l" t="t" r="r" b="b"/>
              <a:pathLst>
                <a:path w="29" h="123" extrusionOk="0">
                  <a:moveTo>
                    <a:pt x="20" y="15"/>
                  </a:moveTo>
                  <a:cubicBezTo>
                    <a:pt x="20" y="16"/>
                    <a:pt x="19" y="16"/>
                    <a:pt x="19" y="16"/>
                  </a:cubicBezTo>
                  <a:cubicBezTo>
                    <a:pt x="19" y="17"/>
                    <a:pt x="20" y="17"/>
                    <a:pt x="20" y="18"/>
                  </a:cubicBezTo>
                  <a:cubicBezTo>
                    <a:pt x="18" y="25"/>
                    <a:pt x="22" y="32"/>
                    <a:pt x="23" y="39"/>
                  </a:cubicBezTo>
                  <a:cubicBezTo>
                    <a:pt x="22" y="40"/>
                    <a:pt x="22" y="39"/>
                    <a:pt x="22" y="39"/>
                  </a:cubicBezTo>
                  <a:cubicBezTo>
                    <a:pt x="24" y="56"/>
                    <a:pt x="25" y="71"/>
                    <a:pt x="28" y="88"/>
                  </a:cubicBezTo>
                  <a:cubicBezTo>
                    <a:pt x="27" y="89"/>
                    <a:pt x="28" y="91"/>
                    <a:pt x="28" y="92"/>
                  </a:cubicBezTo>
                  <a:cubicBezTo>
                    <a:pt x="29" y="99"/>
                    <a:pt x="25" y="108"/>
                    <a:pt x="26" y="116"/>
                  </a:cubicBezTo>
                  <a:cubicBezTo>
                    <a:pt x="26" y="119"/>
                    <a:pt x="25" y="120"/>
                    <a:pt x="24" y="123"/>
                  </a:cubicBezTo>
                  <a:cubicBezTo>
                    <a:pt x="22" y="122"/>
                    <a:pt x="23" y="118"/>
                    <a:pt x="21" y="117"/>
                  </a:cubicBezTo>
                  <a:cubicBezTo>
                    <a:pt x="19" y="109"/>
                    <a:pt x="14" y="103"/>
                    <a:pt x="12" y="96"/>
                  </a:cubicBezTo>
                  <a:cubicBezTo>
                    <a:pt x="11" y="95"/>
                    <a:pt x="10" y="95"/>
                    <a:pt x="9" y="95"/>
                  </a:cubicBezTo>
                  <a:cubicBezTo>
                    <a:pt x="10" y="94"/>
                    <a:pt x="10" y="93"/>
                    <a:pt x="9" y="92"/>
                  </a:cubicBezTo>
                  <a:cubicBezTo>
                    <a:pt x="10" y="91"/>
                    <a:pt x="10" y="91"/>
                    <a:pt x="10" y="91"/>
                  </a:cubicBezTo>
                  <a:cubicBezTo>
                    <a:pt x="7" y="73"/>
                    <a:pt x="6" y="53"/>
                    <a:pt x="3" y="35"/>
                  </a:cubicBezTo>
                  <a:cubicBezTo>
                    <a:pt x="3" y="35"/>
                    <a:pt x="4" y="35"/>
                    <a:pt x="4" y="34"/>
                  </a:cubicBezTo>
                  <a:cubicBezTo>
                    <a:pt x="3" y="32"/>
                    <a:pt x="3" y="28"/>
                    <a:pt x="2" y="26"/>
                  </a:cubicBezTo>
                  <a:cubicBezTo>
                    <a:pt x="3" y="26"/>
                    <a:pt x="4" y="25"/>
                    <a:pt x="3" y="23"/>
                  </a:cubicBezTo>
                  <a:cubicBezTo>
                    <a:pt x="3" y="23"/>
                    <a:pt x="2" y="23"/>
                    <a:pt x="1" y="22"/>
                  </a:cubicBezTo>
                  <a:cubicBezTo>
                    <a:pt x="2" y="21"/>
                    <a:pt x="1" y="21"/>
                    <a:pt x="0" y="20"/>
                  </a:cubicBezTo>
                  <a:cubicBezTo>
                    <a:pt x="3" y="19"/>
                    <a:pt x="1" y="16"/>
                    <a:pt x="2" y="15"/>
                  </a:cubicBezTo>
                  <a:cubicBezTo>
                    <a:pt x="2" y="15"/>
                    <a:pt x="2" y="14"/>
                    <a:pt x="1" y="14"/>
                  </a:cubicBezTo>
                  <a:cubicBezTo>
                    <a:pt x="2" y="13"/>
                    <a:pt x="2" y="13"/>
                    <a:pt x="3" y="13"/>
                  </a:cubicBezTo>
                  <a:cubicBezTo>
                    <a:pt x="2" y="11"/>
                    <a:pt x="3" y="9"/>
                    <a:pt x="3" y="8"/>
                  </a:cubicBezTo>
                  <a:cubicBezTo>
                    <a:pt x="5" y="4"/>
                    <a:pt x="12" y="0"/>
                    <a:pt x="17" y="4"/>
                  </a:cubicBezTo>
                  <a:cubicBezTo>
                    <a:pt x="18" y="6"/>
                    <a:pt x="18" y="9"/>
                    <a:pt x="17" y="11"/>
                  </a:cubicBezTo>
                  <a:cubicBezTo>
                    <a:pt x="18" y="13"/>
                    <a:pt x="18" y="14"/>
                    <a:pt x="20" y="15"/>
                  </a:cubicBezTo>
                  <a:close/>
                  <a:moveTo>
                    <a:pt x="15" y="8"/>
                  </a:moveTo>
                  <a:cubicBezTo>
                    <a:pt x="13" y="4"/>
                    <a:pt x="5" y="5"/>
                    <a:pt x="7" y="11"/>
                  </a:cubicBezTo>
                  <a:cubicBezTo>
                    <a:pt x="7" y="11"/>
                    <a:pt x="6" y="12"/>
                    <a:pt x="6" y="12"/>
                  </a:cubicBezTo>
                  <a:cubicBezTo>
                    <a:pt x="9" y="13"/>
                    <a:pt x="11" y="12"/>
                    <a:pt x="14" y="12"/>
                  </a:cubicBezTo>
                  <a:cubicBezTo>
                    <a:pt x="14" y="11"/>
                    <a:pt x="15" y="9"/>
                    <a:pt x="15" y="8"/>
                  </a:cubicBezTo>
                  <a:close/>
                  <a:moveTo>
                    <a:pt x="14" y="15"/>
                  </a:moveTo>
                  <a:cubicBezTo>
                    <a:pt x="11" y="15"/>
                    <a:pt x="7" y="15"/>
                    <a:pt x="4" y="15"/>
                  </a:cubicBezTo>
                  <a:cubicBezTo>
                    <a:pt x="5" y="18"/>
                    <a:pt x="11" y="15"/>
                    <a:pt x="14" y="15"/>
                  </a:cubicBezTo>
                  <a:close/>
                  <a:moveTo>
                    <a:pt x="8" y="19"/>
                  </a:moveTo>
                  <a:cubicBezTo>
                    <a:pt x="12" y="18"/>
                    <a:pt x="14" y="18"/>
                    <a:pt x="17" y="18"/>
                  </a:cubicBezTo>
                  <a:cubicBezTo>
                    <a:pt x="17" y="17"/>
                    <a:pt x="18" y="17"/>
                    <a:pt x="17" y="16"/>
                  </a:cubicBezTo>
                  <a:cubicBezTo>
                    <a:pt x="15" y="18"/>
                    <a:pt x="11" y="18"/>
                    <a:pt x="8" y="19"/>
                  </a:cubicBezTo>
                  <a:close/>
                  <a:moveTo>
                    <a:pt x="18" y="22"/>
                  </a:moveTo>
                  <a:cubicBezTo>
                    <a:pt x="15" y="23"/>
                    <a:pt x="10" y="23"/>
                    <a:pt x="8" y="25"/>
                  </a:cubicBezTo>
                  <a:cubicBezTo>
                    <a:pt x="12" y="25"/>
                    <a:pt x="15" y="25"/>
                    <a:pt x="18" y="25"/>
                  </a:cubicBezTo>
                  <a:cubicBezTo>
                    <a:pt x="18" y="24"/>
                    <a:pt x="19" y="22"/>
                    <a:pt x="18" y="22"/>
                  </a:cubicBezTo>
                  <a:close/>
                  <a:moveTo>
                    <a:pt x="6" y="28"/>
                  </a:moveTo>
                  <a:cubicBezTo>
                    <a:pt x="6" y="29"/>
                    <a:pt x="6" y="29"/>
                    <a:pt x="5" y="30"/>
                  </a:cubicBezTo>
                  <a:cubicBezTo>
                    <a:pt x="6" y="37"/>
                    <a:pt x="7" y="44"/>
                    <a:pt x="8" y="50"/>
                  </a:cubicBezTo>
                  <a:cubicBezTo>
                    <a:pt x="7" y="54"/>
                    <a:pt x="9" y="59"/>
                    <a:pt x="9" y="62"/>
                  </a:cubicBezTo>
                  <a:cubicBezTo>
                    <a:pt x="10" y="63"/>
                    <a:pt x="11" y="66"/>
                    <a:pt x="10" y="66"/>
                  </a:cubicBezTo>
                  <a:cubicBezTo>
                    <a:pt x="10" y="66"/>
                    <a:pt x="10" y="65"/>
                    <a:pt x="9" y="64"/>
                  </a:cubicBezTo>
                  <a:cubicBezTo>
                    <a:pt x="10" y="68"/>
                    <a:pt x="10" y="71"/>
                    <a:pt x="11" y="75"/>
                  </a:cubicBezTo>
                  <a:cubicBezTo>
                    <a:pt x="11" y="76"/>
                    <a:pt x="12" y="75"/>
                    <a:pt x="12" y="75"/>
                  </a:cubicBezTo>
                  <a:cubicBezTo>
                    <a:pt x="13" y="81"/>
                    <a:pt x="11" y="88"/>
                    <a:pt x="13" y="93"/>
                  </a:cubicBezTo>
                  <a:cubicBezTo>
                    <a:pt x="16" y="92"/>
                    <a:pt x="19" y="91"/>
                    <a:pt x="23" y="92"/>
                  </a:cubicBezTo>
                  <a:cubicBezTo>
                    <a:pt x="23" y="80"/>
                    <a:pt x="22" y="68"/>
                    <a:pt x="21" y="57"/>
                  </a:cubicBezTo>
                  <a:cubicBezTo>
                    <a:pt x="21" y="50"/>
                    <a:pt x="19" y="39"/>
                    <a:pt x="20" y="32"/>
                  </a:cubicBezTo>
                  <a:cubicBezTo>
                    <a:pt x="19" y="30"/>
                    <a:pt x="19" y="28"/>
                    <a:pt x="18" y="27"/>
                  </a:cubicBezTo>
                  <a:cubicBezTo>
                    <a:pt x="15" y="28"/>
                    <a:pt x="11" y="27"/>
                    <a:pt x="6" y="28"/>
                  </a:cubicBezTo>
                  <a:close/>
                  <a:moveTo>
                    <a:pt x="25" y="73"/>
                  </a:moveTo>
                  <a:cubicBezTo>
                    <a:pt x="24" y="73"/>
                    <a:pt x="25" y="72"/>
                    <a:pt x="24" y="72"/>
                  </a:cubicBezTo>
                  <a:cubicBezTo>
                    <a:pt x="25" y="73"/>
                    <a:pt x="24" y="74"/>
                    <a:pt x="25" y="73"/>
                  </a:cubicBezTo>
                  <a:close/>
                  <a:moveTo>
                    <a:pt x="25" y="92"/>
                  </a:moveTo>
                  <a:cubicBezTo>
                    <a:pt x="25" y="92"/>
                    <a:pt x="25" y="92"/>
                    <a:pt x="26" y="92"/>
                  </a:cubicBezTo>
                  <a:cubicBezTo>
                    <a:pt x="27" y="89"/>
                    <a:pt x="25" y="84"/>
                    <a:pt x="25" y="80"/>
                  </a:cubicBezTo>
                  <a:cubicBezTo>
                    <a:pt x="25" y="80"/>
                    <a:pt x="24" y="80"/>
                    <a:pt x="24" y="80"/>
                  </a:cubicBezTo>
                  <a:cubicBezTo>
                    <a:pt x="24" y="84"/>
                    <a:pt x="23" y="88"/>
                    <a:pt x="25" y="92"/>
                  </a:cubicBezTo>
                  <a:close/>
                  <a:moveTo>
                    <a:pt x="14" y="95"/>
                  </a:moveTo>
                  <a:cubicBezTo>
                    <a:pt x="16" y="101"/>
                    <a:pt x="19" y="106"/>
                    <a:pt x="21" y="112"/>
                  </a:cubicBezTo>
                  <a:cubicBezTo>
                    <a:pt x="22" y="112"/>
                    <a:pt x="22" y="111"/>
                    <a:pt x="23" y="111"/>
                  </a:cubicBezTo>
                  <a:cubicBezTo>
                    <a:pt x="23" y="111"/>
                    <a:pt x="24" y="112"/>
                    <a:pt x="24" y="111"/>
                  </a:cubicBezTo>
                  <a:cubicBezTo>
                    <a:pt x="24" y="108"/>
                    <a:pt x="24" y="102"/>
                    <a:pt x="25" y="98"/>
                  </a:cubicBezTo>
                  <a:cubicBezTo>
                    <a:pt x="24" y="97"/>
                    <a:pt x="23" y="96"/>
                    <a:pt x="23" y="95"/>
                  </a:cubicBezTo>
                  <a:cubicBezTo>
                    <a:pt x="21" y="93"/>
                    <a:pt x="17" y="95"/>
                    <a:pt x="14" y="95"/>
                  </a:cubicBezTo>
                  <a:close/>
                  <a:moveTo>
                    <a:pt x="26" y="95"/>
                  </a:moveTo>
                  <a:cubicBezTo>
                    <a:pt x="25" y="95"/>
                    <a:pt x="26" y="95"/>
                    <a:pt x="26" y="95"/>
                  </a:cubicBezTo>
                  <a:cubicBezTo>
                    <a:pt x="25" y="95"/>
                    <a:pt x="25" y="94"/>
                    <a:pt x="25" y="95"/>
                  </a:cubicBezTo>
                  <a:cubicBezTo>
                    <a:pt x="25" y="95"/>
                    <a:pt x="25" y="95"/>
                    <a:pt x="26" y="95"/>
                  </a:cubicBezTo>
                  <a:close/>
                </a:path>
              </a:pathLst>
            </a:custGeom>
            <a:solidFill>
              <a:srgbClr val="FFC000"/>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717" name="Google Shape;717;p39"/>
          <p:cNvGrpSpPr/>
          <p:nvPr/>
        </p:nvGrpSpPr>
        <p:grpSpPr>
          <a:xfrm>
            <a:off x="6782073" y="1533145"/>
            <a:ext cx="808583" cy="1010644"/>
            <a:chOff x="6384925" y="4411663"/>
            <a:chExt cx="349250" cy="436563"/>
          </a:xfrm>
        </p:grpSpPr>
        <p:sp>
          <p:nvSpPr>
            <p:cNvPr id="718" name="Google Shape;718;p39"/>
            <p:cNvSpPr/>
            <p:nvPr/>
          </p:nvSpPr>
          <p:spPr>
            <a:xfrm>
              <a:off x="6450013" y="4543426"/>
              <a:ext cx="234950" cy="222250"/>
            </a:xfrm>
            <a:custGeom>
              <a:avLst/>
              <a:gdLst/>
              <a:ahLst/>
              <a:cxnLst/>
              <a:rect l="l" t="t" r="r" b="b"/>
              <a:pathLst>
                <a:path w="62" h="59" extrusionOk="0">
                  <a:moveTo>
                    <a:pt x="44" y="50"/>
                  </a:moveTo>
                  <a:cubicBezTo>
                    <a:pt x="43" y="51"/>
                    <a:pt x="43" y="50"/>
                    <a:pt x="42" y="50"/>
                  </a:cubicBezTo>
                  <a:cubicBezTo>
                    <a:pt x="27" y="59"/>
                    <a:pt x="13" y="50"/>
                    <a:pt x="3" y="38"/>
                  </a:cubicBezTo>
                  <a:cubicBezTo>
                    <a:pt x="3" y="37"/>
                    <a:pt x="4" y="37"/>
                    <a:pt x="4" y="36"/>
                  </a:cubicBezTo>
                  <a:cubicBezTo>
                    <a:pt x="0" y="28"/>
                    <a:pt x="2" y="21"/>
                    <a:pt x="6" y="15"/>
                  </a:cubicBezTo>
                  <a:cubicBezTo>
                    <a:pt x="7" y="15"/>
                    <a:pt x="8" y="14"/>
                    <a:pt x="9" y="15"/>
                  </a:cubicBezTo>
                  <a:cubicBezTo>
                    <a:pt x="23" y="1"/>
                    <a:pt x="46" y="0"/>
                    <a:pt x="55" y="13"/>
                  </a:cubicBezTo>
                  <a:cubicBezTo>
                    <a:pt x="62" y="23"/>
                    <a:pt x="57" y="36"/>
                    <a:pt x="52" y="42"/>
                  </a:cubicBezTo>
                  <a:cubicBezTo>
                    <a:pt x="50" y="45"/>
                    <a:pt x="45" y="47"/>
                    <a:pt x="44" y="50"/>
                  </a:cubicBezTo>
                  <a:close/>
                  <a:moveTo>
                    <a:pt x="19" y="10"/>
                  </a:moveTo>
                  <a:cubicBezTo>
                    <a:pt x="9" y="15"/>
                    <a:pt x="3" y="23"/>
                    <a:pt x="6" y="35"/>
                  </a:cubicBezTo>
                  <a:cubicBezTo>
                    <a:pt x="8" y="35"/>
                    <a:pt x="10" y="31"/>
                    <a:pt x="12" y="32"/>
                  </a:cubicBezTo>
                  <a:cubicBezTo>
                    <a:pt x="11" y="34"/>
                    <a:pt x="9" y="35"/>
                    <a:pt x="7" y="37"/>
                  </a:cubicBezTo>
                  <a:cubicBezTo>
                    <a:pt x="15" y="50"/>
                    <a:pt x="28" y="55"/>
                    <a:pt x="41" y="48"/>
                  </a:cubicBezTo>
                  <a:cubicBezTo>
                    <a:pt x="41" y="46"/>
                    <a:pt x="39" y="46"/>
                    <a:pt x="39" y="45"/>
                  </a:cubicBezTo>
                  <a:cubicBezTo>
                    <a:pt x="39" y="44"/>
                    <a:pt x="39" y="44"/>
                    <a:pt x="40" y="43"/>
                  </a:cubicBezTo>
                  <a:cubicBezTo>
                    <a:pt x="42" y="43"/>
                    <a:pt x="42" y="46"/>
                    <a:pt x="43" y="47"/>
                  </a:cubicBezTo>
                  <a:cubicBezTo>
                    <a:pt x="54" y="39"/>
                    <a:pt x="60" y="30"/>
                    <a:pt x="54" y="16"/>
                  </a:cubicBezTo>
                  <a:cubicBezTo>
                    <a:pt x="52" y="17"/>
                    <a:pt x="50" y="22"/>
                    <a:pt x="47" y="20"/>
                  </a:cubicBezTo>
                  <a:cubicBezTo>
                    <a:pt x="47" y="16"/>
                    <a:pt x="51" y="17"/>
                    <a:pt x="53" y="14"/>
                  </a:cubicBezTo>
                  <a:cubicBezTo>
                    <a:pt x="46" y="5"/>
                    <a:pt x="31" y="3"/>
                    <a:pt x="19" y="10"/>
                  </a:cubicBezTo>
                  <a:close/>
                </a:path>
              </a:pathLst>
            </a:custGeom>
            <a:solidFill>
              <a:srgbClr val="7F7F7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9" name="Google Shape;719;p39"/>
            <p:cNvSpPr/>
            <p:nvPr/>
          </p:nvSpPr>
          <p:spPr>
            <a:xfrm>
              <a:off x="6532563" y="4579938"/>
              <a:ext cx="57150" cy="150813"/>
            </a:xfrm>
            <a:custGeom>
              <a:avLst/>
              <a:gdLst/>
              <a:ahLst/>
              <a:cxnLst/>
              <a:rect l="l" t="t" r="r" b="b"/>
              <a:pathLst>
                <a:path w="15" h="40" extrusionOk="0">
                  <a:moveTo>
                    <a:pt x="1" y="0"/>
                  </a:moveTo>
                  <a:cubicBezTo>
                    <a:pt x="8" y="2"/>
                    <a:pt x="7" y="14"/>
                    <a:pt x="13" y="19"/>
                  </a:cubicBezTo>
                  <a:cubicBezTo>
                    <a:pt x="15" y="26"/>
                    <a:pt x="8" y="32"/>
                    <a:pt x="7" y="39"/>
                  </a:cubicBezTo>
                  <a:cubicBezTo>
                    <a:pt x="6" y="40"/>
                    <a:pt x="5" y="39"/>
                    <a:pt x="4" y="39"/>
                  </a:cubicBezTo>
                  <a:cubicBezTo>
                    <a:pt x="4" y="33"/>
                    <a:pt x="6" y="27"/>
                    <a:pt x="10" y="23"/>
                  </a:cubicBezTo>
                  <a:cubicBezTo>
                    <a:pt x="10" y="23"/>
                    <a:pt x="10" y="23"/>
                    <a:pt x="10" y="24"/>
                  </a:cubicBezTo>
                  <a:cubicBezTo>
                    <a:pt x="10" y="23"/>
                    <a:pt x="10" y="23"/>
                    <a:pt x="11" y="22"/>
                  </a:cubicBezTo>
                  <a:cubicBezTo>
                    <a:pt x="7" y="15"/>
                    <a:pt x="4" y="8"/>
                    <a:pt x="0" y="1"/>
                  </a:cubicBezTo>
                  <a:cubicBezTo>
                    <a:pt x="1" y="0"/>
                    <a:pt x="1" y="0"/>
                    <a:pt x="1" y="0"/>
                  </a:cubicBezTo>
                  <a:close/>
                </a:path>
              </a:pathLst>
            </a:custGeom>
            <a:solidFill>
              <a:srgbClr val="7F7F7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0" name="Google Shape;720;p39"/>
            <p:cNvSpPr/>
            <p:nvPr/>
          </p:nvSpPr>
          <p:spPr>
            <a:xfrm>
              <a:off x="6384925" y="4411663"/>
              <a:ext cx="349250" cy="436563"/>
            </a:xfrm>
            <a:custGeom>
              <a:avLst/>
              <a:gdLst/>
              <a:ahLst/>
              <a:cxnLst/>
              <a:rect l="l" t="t" r="r" b="b"/>
              <a:pathLst>
                <a:path w="92" h="116" extrusionOk="0">
                  <a:moveTo>
                    <a:pt x="59" y="13"/>
                  </a:moveTo>
                  <a:cubicBezTo>
                    <a:pt x="62" y="13"/>
                    <a:pt x="64" y="14"/>
                    <a:pt x="68" y="14"/>
                  </a:cubicBezTo>
                  <a:cubicBezTo>
                    <a:pt x="74" y="16"/>
                    <a:pt x="81" y="28"/>
                    <a:pt x="74" y="33"/>
                  </a:cubicBezTo>
                  <a:cubicBezTo>
                    <a:pt x="73" y="34"/>
                    <a:pt x="72" y="33"/>
                    <a:pt x="72" y="34"/>
                  </a:cubicBezTo>
                  <a:cubicBezTo>
                    <a:pt x="73" y="39"/>
                    <a:pt x="78" y="41"/>
                    <a:pt x="81" y="46"/>
                  </a:cubicBezTo>
                  <a:cubicBezTo>
                    <a:pt x="83" y="51"/>
                    <a:pt x="83" y="57"/>
                    <a:pt x="85" y="61"/>
                  </a:cubicBezTo>
                  <a:cubicBezTo>
                    <a:pt x="85" y="68"/>
                    <a:pt x="82" y="74"/>
                    <a:pt x="80" y="80"/>
                  </a:cubicBezTo>
                  <a:cubicBezTo>
                    <a:pt x="84" y="82"/>
                    <a:pt x="91" y="83"/>
                    <a:pt x="92" y="90"/>
                  </a:cubicBezTo>
                  <a:cubicBezTo>
                    <a:pt x="84" y="94"/>
                    <a:pt x="81" y="87"/>
                    <a:pt x="76" y="85"/>
                  </a:cubicBezTo>
                  <a:cubicBezTo>
                    <a:pt x="74" y="87"/>
                    <a:pt x="70" y="88"/>
                    <a:pt x="72" y="90"/>
                  </a:cubicBezTo>
                  <a:cubicBezTo>
                    <a:pt x="62" y="95"/>
                    <a:pt x="53" y="100"/>
                    <a:pt x="44" y="99"/>
                  </a:cubicBezTo>
                  <a:cubicBezTo>
                    <a:pt x="42" y="104"/>
                    <a:pt x="46" y="111"/>
                    <a:pt x="42" y="115"/>
                  </a:cubicBezTo>
                  <a:cubicBezTo>
                    <a:pt x="40" y="114"/>
                    <a:pt x="38" y="116"/>
                    <a:pt x="37" y="115"/>
                  </a:cubicBezTo>
                  <a:cubicBezTo>
                    <a:pt x="36" y="109"/>
                    <a:pt x="39" y="104"/>
                    <a:pt x="38" y="98"/>
                  </a:cubicBezTo>
                  <a:cubicBezTo>
                    <a:pt x="30" y="94"/>
                    <a:pt x="18" y="91"/>
                    <a:pt x="13" y="81"/>
                  </a:cubicBezTo>
                  <a:cubicBezTo>
                    <a:pt x="8" y="71"/>
                    <a:pt x="11" y="60"/>
                    <a:pt x="14" y="51"/>
                  </a:cubicBezTo>
                  <a:cubicBezTo>
                    <a:pt x="12" y="52"/>
                    <a:pt x="10" y="59"/>
                    <a:pt x="8" y="60"/>
                  </a:cubicBezTo>
                  <a:cubicBezTo>
                    <a:pt x="7" y="60"/>
                    <a:pt x="3" y="55"/>
                    <a:pt x="2" y="53"/>
                  </a:cubicBezTo>
                  <a:cubicBezTo>
                    <a:pt x="0" y="47"/>
                    <a:pt x="0" y="43"/>
                    <a:pt x="2" y="38"/>
                  </a:cubicBezTo>
                  <a:cubicBezTo>
                    <a:pt x="3" y="37"/>
                    <a:pt x="5" y="36"/>
                    <a:pt x="6" y="34"/>
                  </a:cubicBezTo>
                  <a:cubicBezTo>
                    <a:pt x="3" y="21"/>
                    <a:pt x="13" y="13"/>
                    <a:pt x="26" y="7"/>
                  </a:cubicBezTo>
                  <a:cubicBezTo>
                    <a:pt x="40" y="0"/>
                    <a:pt x="49" y="4"/>
                    <a:pt x="58" y="11"/>
                  </a:cubicBezTo>
                  <a:cubicBezTo>
                    <a:pt x="58" y="12"/>
                    <a:pt x="58" y="12"/>
                    <a:pt x="59" y="13"/>
                  </a:cubicBezTo>
                  <a:close/>
                  <a:moveTo>
                    <a:pt x="38" y="9"/>
                  </a:moveTo>
                  <a:cubicBezTo>
                    <a:pt x="38" y="9"/>
                    <a:pt x="37" y="9"/>
                    <a:pt x="36" y="10"/>
                  </a:cubicBezTo>
                  <a:cubicBezTo>
                    <a:pt x="36" y="10"/>
                    <a:pt x="35" y="9"/>
                    <a:pt x="35" y="9"/>
                  </a:cubicBezTo>
                  <a:cubicBezTo>
                    <a:pt x="32" y="10"/>
                    <a:pt x="30" y="11"/>
                    <a:pt x="28" y="12"/>
                  </a:cubicBezTo>
                  <a:cubicBezTo>
                    <a:pt x="19" y="17"/>
                    <a:pt x="9" y="22"/>
                    <a:pt x="11" y="31"/>
                  </a:cubicBezTo>
                  <a:cubicBezTo>
                    <a:pt x="17" y="30"/>
                    <a:pt x="22" y="30"/>
                    <a:pt x="25" y="34"/>
                  </a:cubicBezTo>
                  <a:cubicBezTo>
                    <a:pt x="24" y="34"/>
                    <a:pt x="24" y="34"/>
                    <a:pt x="24" y="34"/>
                  </a:cubicBezTo>
                  <a:cubicBezTo>
                    <a:pt x="25" y="37"/>
                    <a:pt x="22" y="40"/>
                    <a:pt x="21" y="42"/>
                  </a:cubicBezTo>
                  <a:cubicBezTo>
                    <a:pt x="28" y="33"/>
                    <a:pt x="42" y="32"/>
                    <a:pt x="53" y="31"/>
                  </a:cubicBezTo>
                  <a:cubicBezTo>
                    <a:pt x="51" y="28"/>
                    <a:pt x="49" y="30"/>
                    <a:pt x="47" y="28"/>
                  </a:cubicBezTo>
                  <a:cubicBezTo>
                    <a:pt x="50" y="25"/>
                    <a:pt x="48" y="18"/>
                    <a:pt x="54" y="14"/>
                  </a:cubicBezTo>
                  <a:cubicBezTo>
                    <a:pt x="48" y="12"/>
                    <a:pt x="44" y="9"/>
                    <a:pt x="38" y="9"/>
                  </a:cubicBezTo>
                  <a:close/>
                  <a:moveTo>
                    <a:pt x="7" y="44"/>
                  </a:moveTo>
                  <a:cubicBezTo>
                    <a:pt x="7" y="43"/>
                    <a:pt x="7" y="42"/>
                    <a:pt x="8" y="41"/>
                  </a:cubicBezTo>
                  <a:cubicBezTo>
                    <a:pt x="9" y="41"/>
                    <a:pt x="9" y="41"/>
                    <a:pt x="10" y="42"/>
                  </a:cubicBezTo>
                  <a:cubicBezTo>
                    <a:pt x="9" y="43"/>
                    <a:pt x="9" y="43"/>
                    <a:pt x="9" y="44"/>
                  </a:cubicBezTo>
                  <a:cubicBezTo>
                    <a:pt x="9" y="44"/>
                    <a:pt x="9" y="45"/>
                    <a:pt x="10" y="45"/>
                  </a:cubicBezTo>
                  <a:cubicBezTo>
                    <a:pt x="10" y="44"/>
                    <a:pt x="10" y="42"/>
                    <a:pt x="12" y="42"/>
                  </a:cubicBezTo>
                  <a:cubicBezTo>
                    <a:pt x="11" y="45"/>
                    <a:pt x="11" y="48"/>
                    <a:pt x="10" y="51"/>
                  </a:cubicBezTo>
                  <a:cubicBezTo>
                    <a:pt x="14" y="46"/>
                    <a:pt x="18" y="42"/>
                    <a:pt x="21" y="36"/>
                  </a:cubicBezTo>
                  <a:cubicBezTo>
                    <a:pt x="15" y="32"/>
                    <a:pt x="4" y="36"/>
                    <a:pt x="7" y="44"/>
                  </a:cubicBezTo>
                  <a:close/>
                  <a:moveTo>
                    <a:pt x="63" y="16"/>
                  </a:moveTo>
                  <a:cubicBezTo>
                    <a:pt x="57" y="13"/>
                    <a:pt x="50" y="21"/>
                    <a:pt x="51" y="26"/>
                  </a:cubicBezTo>
                  <a:cubicBezTo>
                    <a:pt x="58" y="27"/>
                    <a:pt x="64" y="30"/>
                    <a:pt x="71" y="32"/>
                  </a:cubicBezTo>
                  <a:cubicBezTo>
                    <a:pt x="69" y="28"/>
                    <a:pt x="66" y="28"/>
                    <a:pt x="64" y="24"/>
                  </a:cubicBezTo>
                  <a:cubicBezTo>
                    <a:pt x="64" y="23"/>
                    <a:pt x="67" y="21"/>
                    <a:pt x="65" y="20"/>
                  </a:cubicBezTo>
                  <a:cubicBezTo>
                    <a:pt x="64" y="20"/>
                    <a:pt x="65" y="23"/>
                    <a:pt x="63" y="22"/>
                  </a:cubicBezTo>
                  <a:cubicBezTo>
                    <a:pt x="63" y="20"/>
                    <a:pt x="65" y="17"/>
                    <a:pt x="63" y="16"/>
                  </a:cubicBezTo>
                  <a:close/>
                  <a:moveTo>
                    <a:pt x="4" y="43"/>
                  </a:moveTo>
                  <a:cubicBezTo>
                    <a:pt x="5" y="42"/>
                    <a:pt x="5" y="41"/>
                    <a:pt x="5" y="40"/>
                  </a:cubicBezTo>
                  <a:cubicBezTo>
                    <a:pt x="5" y="41"/>
                    <a:pt x="4" y="42"/>
                    <a:pt x="4" y="43"/>
                  </a:cubicBezTo>
                  <a:close/>
                  <a:moveTo>
                    <a:pt x="4" y="50"/>
                  </a:moveTo>
                  <a:cubicBezTo>
                    <a:pt x="4" y="48"/>
                    <a:pt x="5" y="47"/>
                    <a:pt x="4" y="45"/>
                  </a:cubicBezTo>
                  <a:cubicBezTo>
                    <a:pt x="4" y="45"/>
                    <a:pt x="4" y="45"/>
                    <a:pt x="4" y="45"/>
                  </a:cubicBezTo>
                  <a:cubicBezTo>
                    <a:pt x="4" y="47"/>
                    <a:pt x="3" y="48"/>
                    <a:pt x="4" y="50"/>
                  </a:cubicBezTo>
                  <a:close/>
                  <a:moveTo>
                    <a:pt x="69" y="20"/>
                  </a:moveTo>
                  <a:cubicBezTo>
                    <a:pt x="69" y="20"/>
                    <a:pt x="70" y="19"/>
                    <a:pt x="70" y="18"/>
                  </a:cubicBezTo>
                  <a:cubicBezTo>
                    <a:pt x="69" y="18"/>
                    <a:pt x="68" y="19"/>
                    <a:pt x="69" y="20"/>
                  </a:cubicBezTo>
                  <a:close/>
                  <a:moveTo>
                    <a:pt x="8" y="51"/>
                  </a:moveTo>
                  <a:cubicBezTo>
                    <a:pt x="9" y="50"/>
                    <a:pt x="9" y="48"/>
                    <a:pt x="9" y="46"/>
                  </a:cubicBezTo>
                  <a:cubicBezTo>
                    <a:pt x="7" y="46"/>
                    <a:pt x="6" y="50"/>
                    <a:pt x="8" y="51"/>
                  </a:cubicBezTo>
                  <a:close/>
                  <a:moveTo>
                    <a:pt x="70" y="22"/>
                  </a:moveTo>
                  <a:cubicBezTo>
                    <a:pt x="71" y="23"/>
                    <a:pt x="71" y="24"/>
                    <a:pt x="72" y="25"/>
                  </a:cubicBezTo>
                  <a:cubicBezTo>
                    <a:pt x="72" y="24"/>
                    <a:pt x="72" y="21"/>
                    <a:pt x="71" y="20"/>
                  </a:cubicBezTo>
                  <a:cubicBezTo>
                    <a:pt x="71" y="21"/>
                    <a:pt x="70" y="21"/>
                    <a:pt x="70" y="22"/>
                  </a:cubicBezTo>
                  <a:close/>
                  <a:moveTo>
                    <a:pt x="67" y="25"/>
                  </a:moveTo>
                  <a:cubicBezTo>
                    <a:pt x="68" y="24"/>
                    <a:pt x="68" y="23"/>
                    <a:pt x="68" y="22"/>
                  </a:cubicBezTo>
                  <a:cubicBezTo>
                    <a:pt x="66" y="23"/>
                    <a:pt x="66" y="24"/>
                    <a:pt x="67" y="25"/>
                  </a:cubicBezTo>
                  <a:close/>
                  <a:moveTo>
                    <a:pt x="75" y="46"/>
                  </a:moveTo>
                  <a:cubicBezTo>
                    <a:pt x="70" y="34"/>
                    <a:pt x="58" y="35"/>
                    <a:pt x="48" y="34"/>
                  </a:cubicBezTo>
                  <a:cubicBezTo>
                    <a:pt x="47" y="35"/>
                    <a:pt x="48" y="35"/>
                    <a:pt x="47" y="36"/>
                  </a:cubicBezTo>
                  <a:cubicBezTo>
                    <a:pt x="42" y="38"/>
                    <a:pt x="37" y="38"/>
                    <a:pt x="32" y="39"/>
                  </a:cubicBezTo>
                  <a:cubicBezTo>
                    <a:pt x="24" y="40"/>
                    <a:pt x="17" y="51"/>
                    <a:pt x="16" y="57"/>
                  </a:cubicBezTo>
                  <a:cubicBezTo>
                    <a:pt x="16" y="58"/>
                    <a:pt x="15" y="58"/>
                    <a:pt x="15" y="59"/>
                  </a:cubicBezTo>
                  <a:cubicBezTo>
                    <a:pt x="15" y="60"/>
                    <a:pt x="16" y="63"/>
                    <a:pt x="15" y="65"/>
                  </a:cubicBezTo>
                  <a:cubicBezTo>
                    <a:pt x="15" y="65"/>
                    <a:pt x="14" y="64"/>
                    <a:pt x="14" y="65"/>
                  </a:cubicBezTo>
                  <a:cubicBezTo>
                    <a:pt x="14" y="72"/>
                    <a:pt x="18" y="80"/>
                    <a:pt x="21" y="84"/>
                  </a:cubicBezTo>
                  <a:cubicBezTo>
                    <a:pt x="22" y="84"/>
                    <a:pt x="22" y="83"/>
                    <a:pt x="23" y="82"/>
                  </a:cubicBezTo>
                  <a:cubicBezTo>
                    <a:pt x="33" y="95"/>
                    <a:pt x="48" y="96"/>
                    <a:pt x="67" y="88"/>
                  </a:cubicBezTo>
                  <a:cubicBezTo>
                    <a:pt x="70" y="84"/>
                    <a:pt x="75" y="81"/>
                    <a:pt x="78" y="76"/>
                  </a:cubicBezTo>
                  <a:cubicBezTo>
                    <a:pt x="82" y="68"/>
                    <a:pt x="82" y="54"/>
                    <a:pt x="77" y="46"/>
                  </a:cubicBezTo>
                  <a:cubicBezTo>
                    <a:pt x="76" y="46"/>
                    <a:pt x="75" y="47"/>
                    <a:pt x="75" y="46"/>
                  </a:cubicBezTo>
                  <a:close/>
                  <a:moveTo>
                    <a:pt x="70" y="28"/>
                  </a:moveTo>
                  <a:cubicBezTo>
                    <a:pt x="72" y="27"/>
                    <a:pt x="71" y="25"/>
                    <a:pt x="69" y="25"/>
                  </a:cubicBezTo>
                  <a:cubicBezTo>
                    <a:pt x="69" y="26"/>
                    <a:pt x="69" y="27"/>
                    <a:pt x="70" y="28"/>
                  </a:cubicBezTo>
                  <a:close/>
                </a:path>
              </a:pathLst>
            </a:custGeom>
            <a:solidFill>
              <a:srgbClr val="7F7F7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721" name="Google Shape;721;p39"/>
          <p:cNvPicPr preferRelativeResize="0"/>
          <p:nvPr/>
        </p:nvPicPr>
        <p:blipFill rotWithShape="1">
          <a:blip r:embed="rId3">
            <a:alphaModFix/>
          </a:blip>
          <a:srcRect l="24884" t="22563" r="25494" b="22563"/>
          <a:stretch/>
        </p:blipFill>
        <p:spPr>
          <a:xfrm rot="1089046">
            <a:off x="7586516" y="561679"/>
            <a:ext cx="898491" cy="7955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40"/>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Weibo Sentiment Score </a:t>
            </a:r>
            <a:endParaRPr sz="2400">
              <a:solidFill>
                <a:srgbClr val="3F3F3F"/>
              </a:solidFill>
              <a:latin typeface="Calibri"/>
              <a:ea typeface="Calibri"/>
              <a:cs typeface="Calibri"/>
              <a:sym typeface="Calibri"/>
            </a:endParaRPr>
          </a:p>
        </p:txBody>
      </p:sp>
      <p:sp>
        <p:nvSpPr>
          <p:cNvPr id="728" name="Google Shape;728;p40"/>
          <p:cNvSpPr txBox="1"/>
          <p:nvPr/>
        </p:nvSpPr>
        <p:spPr>
          <a:xfrm>
            <a:off x="742775" y="1169800"/>
            <a:ext cx="3946800" cy="7764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1000"/>
              </a:spcBef>
              <a:spcAft>
                <a:spcPts val="0"/>
              </a:spcAft>
              <a:buNone/>
            </a:pPr>
            <a:endParaRPr>
              <a:solidFill>
                <a:schemeClr val="dk1"/>
              </a:solidFill>
              <a:latin typeface="Calibri"/>
              <a:ea typeface="Calibri"/>
              <a:cs typeface="Calibri"/>
              <a:sym typeface="Calibri"/>
            </a:endParaRPr>
          </a:p>
          <a:p>
            <a:pPr marL="0" lvl="0" indent="0" algn="just" rtl="0">
              <a:lnSpc>
                <a:spcPct val="115000"/>
              </a:lnSpc>
              <a:spcBef>
                <a:spcPts val="1000"/>
              </a:spcBef>
              <a:spcAft>
                <a:spcPts val="0"/>
              </a:spcAft>
              <a:buNone/>
            </a:pPr>
            <a:endParaRPr>
              <a:solidFill>
                <a:schemeClr val="dk1"/>
              </a:solidFill>
              <a:latin typeface="Calibri"/>
              <a:ea typeface="Calibri"/>
              <a:cs typeface="Calibri"/>
              <a:sym typeface="Calibri"/>
            </a:endParaRPr>
          </a:p>
        </p:txBody>
      </p:sp>
      <p:pic>
        <p:nvPicPr>
          <p:cNvPr id="729" name="Google Shape;729;p40"/>
          <p:cNvPicPr preferRelativeResize="0"/>
          <p:nvPr/>
        </p:nvPicPr>
        <p:blipFill rotWithShape="1">
          <a:blip r:embed="rId3">
            <a:alphaModFix/>
          </a:blip>
          <a:srcRect l="2948" r="1631"/>
          <a:stretch/>
        </p:blipFill>
        <p:spPr>
          <a:xfrm>
            <a:off x="960700" y="1223250"/>
            <a:ext cx="4682223" cy="3164999"/>
          </a:xfrm>
          <a:prstGeom prst="rect">
            <a:avLst/>
          </a:prstGeom>
          <a:noFill/>
          <a:ln>
            <a:noFill/>
          </a:ln>
        </p:spPr>
      </p:pic>
      <p:sp>
        <p:nvSpPr>
          <p:cNvPr id="730" name="Google Shape;730;p40"/>
          <p:cNvSpPr txBox="1"/>
          <p:nvPr/>
        </p:nvSpPr>
        <p:spPr>
          <a:xfrm>
            <a:off x="6107200" y="1863000"/>
            <a:ext cx="2359200" cy="18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HK" sz="1600" b="1" dirty="0">
                <a:solidFill>
                  <a:schemeClr val="accent3"/>
                </a:solidFill>
              </a:rPr>
              <a:t>Stastistcs</a:t>
            </a:r>
            <a:endParaRPr sz="1600" b="1" dirty="0">
              <a:solidFill>
                <a:schemeClr val="accent3"/>
              </a:solidFill>
            </a:endParaRPr>
          </a:p>
          <a:p>
            <a:pPr marL="457200" lvl="0" indent="-317500" algn="l" rtl="0">
              <a:lnSpc>
                <a:spcPct val="115000"/>
              </a:lnSpc>
              <a:spcBef>
                <a:spcPts val="0"/>
              </a:spcBef>
              <a:spcAft>
                <a:spcPts val="0"/>
              </a:spcAft>
              <a:buClr>
                <a:schemeClr val="dk1"/>
              </a:buClr>
              <a:buSzPts val="1400"/>
              <a:buChar char="●"/>
            </a:pPr>
            <a:r>
              <a:rPr lang="zh-HK" dirty="0">
                <a:solidFill>
                  <a:schemeClr val="dk1"/>
                </a:solidFill>
              </a:rPr>
              <a:t>Maximum: 21.47</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zh-HK" dirty="0">
                <a:solidFill>
                  <a:schemeClr val="dk1"/>
                </a:solidFill>
              </a:rPr>
              <a:t>Minimum: -10.39</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zh-HK" dirty="0">
                <a:solidFill>
                  <a:schemeClr val="dk1"/>
                </a:solidFill>
              </a:rPr>
              <a:t>Average: 1.38</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zh-HK" dirty="0">
                <a:solidFill>
                  <a:schemeClr val="dk1"/>
                </a:solidFill>
              </a:rPr>
              <a:t>25th percentile: 5.88</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zh-HK" dirty="0">
                <a:solidFill>
                  <a:schemeClr val="dk1"/>
                </a:solidFill>
              </a:rPr>
              <a:t>75th percentile: 10.05</a:t>
            </a:r>
            <a:endParaRPr dirty="0">
              <a:solidFill>
                <a:schemeClr val="dk1"/>
              </a:solidFill>
            </a:endParaRPr>
          </a:p>
          <a:p>
            <a:pPr marL="0" lvl="0" indent="0" algn="l" rtl="0">
              <a:spcBef>
                <a:spcPts val="0"/>
              </a:spcBef>
              <a:spcAft>
                <a:spcPts val="0"/>
              </a:spcAft>
              <a:buNone/>
            </a:pPr>
            <a:endParaRPr dirty="0">
              <a:latin typeface="Calibri"/>
              <a:ea typeface="Calibri"/>
              <a:cs typeface="Calibri"/>
              <a:sym typeface="Calibri"/>
            </a:endParaRPr>
          </a:p>
        </p:txBody>
      </p:sp>
      <p:pic>
        <p:nvPicPr>
          <p:cNvPr id="731" name="Google Shape;731;p40"/>
          <p:cNvPicPr preferRelativeResize="0"/>
          <p:nvPr/>
        </p:nvPicPr>
        <p:blipFill rotWithShape="1">
          <a:blip r:embed="rId4">
            <a:alphaModFix/>
          </a:blip>
          <a:srcRect l="24884" t="22563" r="25494" b="22563"/>
          <a:stretch/>
        </p:blipFill>
        <p:spPr>
          <a:xfrm rot="1089046">
            <a:off x="7814091" y="607204"/>
            <a:ext cx="898491" cy="7955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41"/>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User Features</a:t>
            </a:r>
            <a:endParaRPr sz="2400">
              <a:solidFill>
                <a:srgbClr val="3F3F3F"/>
              </a:solidFill>
              <a:latin typeface="Calibri"/>
              <a:ea typeface="Calibri"/>
              <a:cs typeface="Calibri"/>
              <a:sym typeface="Calibri"/>
            </a:endParaRPr>
          </a:p>
        </p:txBody>
      </p:sp>
      <p:sp>
        <p:nvSpPr>
          <p:cNvPr id="738" name="Google Shape;738;p41"/>
          <p:cNvSpPr txBox="1"/>
          <p:nvPr/>
        </p:nvSpPr>
        <p:spPr>
          <a:xfrm>
            <a:off x="1065655" y="1794150"/>
            <a:ext cx="3889500" cy="221083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zh-HK" sz="1600" b="1" dirty="0">
                <a:solidFill>
                  <a:schemeClr val="accent3"/>
                </a:solidFill>
              </a:rPr>
              <a:t>Model: M3-inference model</a:t>
            </a:r>
            <a:endParaRPr sz="1600" dirty="0">
              <a:solidFill>
                <a:schemeClr val="accent3"/>
              </a:solidFill>
            </a:endParaRPr>
          </a:p>
          <a:p>
            <a:pPr marL="457200" lvl="0" indent="-317500" algn="just" rtl="0">
              <a:lnSpc>
                <a:spcPct val="115000"/>
              </a:lnSpc>
              <a:spcBef>
                <a:spcPts val="1000"/>
              </a:spcBef>
              <a:spcAft>
                <a:spcPts val="0"/>
              </a:spcAft>
              <a:buClr>
                <a:schemeClr val="dk1"/>
              </a:buClr>
              <a:buSzPts val="1400"/>
              <a:buChar char="●"/>
            </a:pPr>
            <a:r>
              <a:rPr lang="zh-HK" dirty="0">
                <a:solidFill>
                  <a:schemeClr val="dk1"/>
                </a:solidFill>
              </a:rPr>
              <a:t>Used on Twitter user data</a:t>
            </a:r>
            <a:endParaRPr dirty="0">
              <a:solidFill>
                <a:schemeClr val="dk1"/>
              </a:solidFill>
            </a:endParaRPr>
          </a:p>
          <a:p>
            <a:pPr marL="457200" lvl="0" indent="-317500" algn="just" rtl="0">
              <a:lnSpc>
                <a:spcPct val="115000"/>
              </a:lnSpc>
              <a:spcBef>
                <a:spcPts val="0"/>
              </a:spcBef>
              <a:spcAft>
                <a:spcPts val="0"/>
              </a:spcAft>
              <a:buClr>
                <a:schemeClr val="dk1"/>
              </a:buClr>
              <a:buSzPts val="1400"/>
              <a:buChar char="●"/>
            </a:pPr>
            <a:r>
              <a:rPr lang="zh-HK" dirty="0">
                <a:solidFill>
                  <a:schemeClr val="dk1"/>
                </a:solidFill>
              </a:rPr>
              <a:t>Based on users’ profile name, username (screen name), and profile description </a:t>
            </a:r>
            <a:endParaRPr dirty="0">
              <a:solidFill>
                <a:schemeClr val="dk1"/>
              </a:solidFill>
            </a:endParaRPr>
          </a:p>
          <a:p>
            <a:pPr marL="457200" lvl="0" indent="-317500" algn="just" rtl="0">
              <a:lnSpc>
                <a:spcPct val="115000"/>
              </a:lnSpc>
              <a:spcBef>
                <a:spcPts val="0"/>
              </a:spcBef>
              <a:spcAft>
                <a:spcPts val="0"/>
              </a:spcAft>
              <a:buClr>
                <a:schemeClr val="dk1"/>
              </a:buClr>
              <a:buSzPts val="1400"/>
              <a:buChar char="●"/>
            </a:pPr>
            <a:r>
              <a:rPr lang="zh-HK" dirty="0">
                <a:solidFill>
                  <a:schemeClr val="dk1"/>
                </a:solidFill>
              </a:rPr>
              <a:t>infer their </a:t>
            </a:r>
            <a:r>
              <a:rPr lang="zh-HK" b="1" dirty="0">
                <a:solidFill>
                  <a:schemeClr val="dk1"/>
                </a:solidFill>
              </a:rPr>
              <a:t>gender</a:t>
            </a:r>
            <a:r>
              <a:rPr lang="zh-HK" dirty="0">
                <a:solidFill>
                  <a:schemeClr val="dk1"/>
                </a:solidFill>
              </a:rPr>
              <a:t>,</a:t>
            </a:r>
            <a:r>
              <a:rPr lang="zh-HK" b="1" dirty="0">
                <a:solidFill>
                  <a:schemeClr val="dk1"/>
                </a:solidFill>
              </a:rPr>
              <a:t> age</a:t>
            </a:r>
            <a:r>
              <a:rPr lang="zh-HK" dirty="0">
                <a:solidFill>
                  <a:schemeClr val="dk1"/>
                </a:solidFill>
              </a:rPr>
              <a:t>, and </a:t>
            </a:r>
            <a:r>
              <a:rPr lang="zh-HK" b="1" dirty="0">
                <a:solidFill>
                  <a:schemeClr val="dk1"/>
                </a:solidFill>
              </a:rPr>
              <a:t>user status</a:t>
            </a:r>
            <a:r>
              <a:rPr lang="zh-HK" dirty="0"/>
              <a:t>(organization or individuals).</a:t>
            </a:r>
            <a:endParaRPr lang="en-US" altLang="zh-HK" b="1" dirty="0">
              <a:solidFill>
                <a:schemeClr val="dk1"/>
              </a:solidFill>
            </a:endParaRPr>
          </a:p>
          <a:p>
            <a:pPr marL="139700" lvl="0" algn="just" rtl="0">
              <a:lnSpc>
                <a:spcPct val="115000"/>
              </a:lnSpc>
              <a:spcBef>
                <a:spcPts val="0"/>
              </a:spcBef>
              <a:spcAft>
                <a:spcPts val="0"/>
              </a:spcAft>
              <a:buClr>
                <a:schemeClr val="dk1"/>
              </a:buClr>
              <a:buSzPts val="1400"/>
            </a:pPr>
            <a:r>
              <a:rPr lang="zh-HK" b="1" dirty="0">
                <a:solidFill>
                  <a:schemeClr val="dk1"/>
                </a:solidFill>
              </a:rPr>
              <a:t> </a:t>
            </a:r>
            <a:endParaRPr b="1" dirty="0">
              <a:solidFill>
                <a:schemeClr val="dk1"/>
              </a:solidFill>
            </a:endParaRPr>
          </a:p>
        </p:txBody>
      </p:sp>
      <p:pic>
        <p:nvPicPr>
          <p:cNvPr id="739" name="Google Shape;739;p41"/>
          <p:cNvPicPr preferRelativeResize="0"/>
          <p:nvPr/>
        </p:nvPicPr>
        <p:blipFill>
          <a:blip r:embed="rId3">
            <a:alphaModFix/>
          </a:blip>
          <a:stretch>
            <a:fillRect/>
          </a:stretch>
        </p:blipFill>
        <p:spPr>
          <a:xfrm>
            <a:off x="5291600" y="624175"/>
            <a:ext cx="3475475" cy="4298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2"/>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User Features – Age</a:t>
            </a:r>
            <a:endParaRPr sz="2400">
              <a:solidFill>
                <a:srgbClr val="3F3F3F"/>
              </a:solidFill>
              <a:latin typeface="Calibri"/>
              <a:ea typeface="Calibri"/>
              <a:cs typeface="Calibri"/>
              <a:sym typeface="Calibri"/>
            </a:endParaRPr>
          </a:p>
        </p:txBody>
      </p:sp>
      <p:pic>
        <p:nvPicPr>
          <p:cNvPr id="746" name="Google Shape;746;p42"/>
          <p:cNvPicPr preferRelativeResize="0"/>
          <p:nvPr/>
        </p:nvPicPr>
        <p:blipFill>
          <a:blip r:embed="rId3">
            <a:alphaModFix/>
          </a:blip>
          <a:stretch>
            <a:fillRect/>
          </a:stretch>
        </p:blipFill>
        <p:spPr>
          <a:xfrm>
            <a:off x="794181" y="1748625"/>
            <a:ext cx="3452400" cy="2325561"/>
          </a:xfrm>
          <a:prstGeom prst="rect">
            <a:avLst/>
          </a:prstGeom>
          <a:noFill/>
          <a:ln>
            <a:noFill/>
          </a:ln>
        </p:spPr>
      </p:pic>
      <p:pic>
        <p:nvPicPr>
          <p:cNvPr id="747" name="Google Shape;747;p42"/>
          <p:cNvPicPr preferRelativeResize="0"/>
          <p:nvPr/>
        </p:nvPicPr>
        <p:blipFill>
          <a:blip r:embed="rId4">
            <a:alphaModFix/>
          </a:blip>
          <a:stretch>
            <a:fillRect/>
          </a:stretch>
        </p:blipFill>
        <p:spPr>
          <a:xfrm>
            <a:off x="5132450" y="1725525"/>
            <a:ext cx="3420071" cy="2371758"/>
          </a:xfrm>
          <a:prstGeom prst="rect">
            <a:avLst/>
          </a:prstGeom>
          <a:noFill/>
          <a:ln>
            <a:noFill/>
          </a:ln>
        </p:spPr>
      </p:pic>
      <p:sp>
        <p:nvSpPr>
          <p:cNvPr id="749" name="Google Shape;749;p42"/>
          <p:cNvSpPr txBox="1"/>
          <p:nvPr/>
        </p:nvSpPr>
        <p:spPr>
          <a:xfrm>
            <a:off x="1157500" y="1122700"/>
            <a:ext cx="93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6"/>
              </a:solidFill>
              <a:latin typeface="Calibri"/>
              <a:ea typeface="Calibri"/>
              <a:cs typeface="Calibri"/>
              <a:sym typeface="Calibri"/>
            </a:endParaRPr>
          </a:p>
        </p:txBody>
      </p:sp>
      <p:sp>
        <p:nvSpPr>
          <p:cNvPr id="750" name="Google Shape;750;p42"/>
          <p:cNvSpPr/>
          <p:nvPr/>
        </p:nvSpPr>
        <p:spPr>
          <a:xfrm>
            <a:off x="1065650" y="1118950"/>
            <a:ext cx="2889900" cy="215400"/>
          </a:xfrm>
          <a:prstGeom prst="rect">
            <a:avLst/>
          </a:prstGeom>
          <a:noFill/>
          <a:ln>
            <a:noFill/>
          </a:ln>
        </p:spPr>
        <p:txBody>
          <a:bodyPr spcFirstLastPara="1" wrap="square" lIns="0" tIns="0" rIns="0" bIns="0" anchor="t" anchorCtr="0">
            <a:noAutofit/>
          </a:bodyPr>
          <a:lstStyle/>
          <a:p>
            <a:pPr marL="457200" marR="0" lvl="0" indent="-330200" algn="l" rtl="0">
              <a:spcBef>
                <a:spcPts val="0"/>
              </a:spcBef>
              <a:spcAft>
                <a:spcPts val="0"/>
              </a:spcAft>
              <a:buClr>
                <a:schemeClr val="accent3"/>
              </a:buClr>
              <a:buSzPts val="1600"/>
              <a:buChar char="●"/>
            </a:pPr>
            <a:r>
              <a:rPr lang="zh-HK" sz="1600" b="1">
                <a:solidFill>
                  <a:schemeClr val="accent3"/>
                </a:solidFill>
              </a:rPr>
              <a:t>Age Group Distribution</a:t>
            </a:r>
            <a:endParaRPr sz="1600" b="1">
              <a:solidFill>
                <a:schemeClr val="accent3"/>
              </a:solidFill>
            </a:endParaRPr>
          </a:p>
        </p:txBody>
      </p:sp>
      <p:sp>
        <p:nvSpPr>
          <p:cNvPr id="751" name="Google Shape;751;p42"/>
          <p:cNvSpPr/>
          <p:nvPr/>
        </p:nvSpPr>
        <p:spPr>
          <a:xfrm>
            <a:off x="4951185" y="1107889"/>
            <a:ext cx="3978500" cy="215400"/>
          </a:xfrm>
          <a:prstGeom prst="rect">
            <a:avLst/>
          </a:prstGeom>
          <a:noFill/>
          <a:ln>
            <a:noFill/>
          </a:ln>
        </p:spPr>
        <p:txBody>
          <a:bodyPr spcFirstLastPara="1" wrap="square" lIns="0" tIns="0" rIns="0" bIns="0" anchor="t" anchorCtr="0">
            <a:noAutofit/>
          </a:bodyPr>
          <a:lstStyle/>
          <a:p>
            <a:pPr marL="457200" marR="0" lvl="0" indent="-330200" algn="l" rtl="0">
              <a:spcBef>
                <a:spcPts val="0"/>
              </a:spcBef>
              <a:spcAft>
                <a:spcPts val="0"/>
              </a:spcAft>
              <a:buClr>
                <a:schemeClr val="accent3"/>
              </a:buClr>
              <a:buSzPts val="1600"/>
              <a:buChar char="●"/>
            </a:pPr>
            <a:r>
              <a:rPr lang="zh-HK" sz="1600" b="1" dirty="0">
                <a:solidFill>
                  <a:srgbClr val="FF629A"/>
                </a:solidFill>
              </a:rPr>
              <a:t>Avreage Scores of each age group </a:t>
            </a:r>
            <a:endParaRPr sz="1600" b="1" dirty="0">
              <a:solidFill>
                <a:srgbClr val="FF629A"/>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3"/>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User Features – Gender</a:t>
            </a:r>
            <a:endParaRPr sz="2400">
              <a:solidFill>
                <a:srgbClr val="3F3F3F"/>
              </a:solidFill>
              <a:latin typeface="Calibri"/>
              <a:ea typeface="Calibri"/>
              <a:cs typeface="Calibri"/>
              <a:sym typeface="Calibri"/>
            </a:endParaRPr>
          </a:p>
        </p:txBody>
      </p:sp>
      <p:pic>
        <p:nvPicPr>
          <p:cNvPr id="758" name="Google Shape;758;p43"/>
          <p:cNvPicPr preferRelativeResize="0"/>
          <p:nvPr/>
        </p:nvPicPr>
        <p:blipFill>
          <a:blip r:embed="rId3">
            <a:alphaModFix/>
          </a:blip>
          <a:stretch>
            <a:fillRect/>
          </a:stretch>
        </p:blipFill>
        <p:spPr>
          <a:xfrm>
            <a:off x="866550" y="1716050"/>
            <a:ext cx="3616975" cy="2398750"/>
          </a:xfrm>
          <a:prstGeom prst="rect">
            <a:avLst/>
          </a:prstGeom>
          <a:noFill/>
          <a:ln>
            <a:noFill/>
          </a:ln>
        </p:spPr>
      </p:pic>
      <p:sp>
        <p:nvSpPr>
          <p:cNvPr id="759" name="Google Shape;759;p43"/>
          <p:cNvSpPr txBox="1"/>
          <p:nvPr/>
        </p:nvSpPr>
        <p:spPr>
          <a:xfrm>
            <a:off x="1157500" y="1122700"/>
            <a:ext cx="93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6"/>
              </a:solidFill>
              <a:latin typeface="Calibri"/>
              <a:ea typeface="Calibri"/>
              <a:cs typeface="Calibri"/>
              <a:sym typeface="Calibri"/>
            </a:endParaRPr>
          </a:p>
        </p:txBody>
      </p:sp>
      <p:sp>
        <p:nvSpPr>
          <p:cNvPr id="760" name="Google Shape;760;p43"/>
          <p:cNvSpPr/>
          <p:nvPr/>
        </p:nvSpPr>
        <p:spPr>
          <a:xfrm>
            <a:off x="1065650" y="1118950"/>
            <a:ext cx="2889900" cy="215400"/>
          </a:xfrm>
          <a:prstGeom prst="rect">
            <a:avLst/>
          </a:prstGeom>
          <a:noFill/>
          <a:ln>
            <a:noFill/>
          </a:ln>
        </p:spPr>
        <p:txBody>
          <a:bodyPr spcFirstLastPara="1" wrap="square" lIns="0" tIns="0" rIns="0" bIns="0" anchor="t" anchorCtr="0">
            <a:noAutofit/>
          </a:bodyPr>
          <a:lstStyle/>
          <a:p>
            <a:pPr marL="457200" marR="0" lvl="0" indent="-330200" algn="l" rtl="0">
              <a:spcBef>
                <a:spcPts val="0"/>
              </a:spcBef>
              <a:spcAft>
                <a:spcPts val="0"/>
              </a:spcAft>
              <a:buClr>
                <a:schemeClr val="accent3"/>
              </a:buClr>
              <a:buSzPts val="1600"/>
              <a:buChar char="●"/>
            </a:pPr>
            <a:r>
              <a:rPr lang="zh-HK" sz="1600" b="1">
                <a:solidFill>
                  <a:schemeClr val="accent3"/>
                </a:solidFill>
              </a:rPr>
              <a:t>Gender Distribution</a:t>
            </a:r>
            <a:endParaRPr sz="1600" b="1">
              <a:solidFill>
                <a:schemeClr val="accent3"/>
              </a:solidFill>
            </a:endParaRPr>
          </a:p>
        </p:txBody>
      </p:sp>
      <p:sp>
        <p:nvSpPr>
          <p:cNvPr id="761" name="Google Shape;761;p43"/>
          <p:cNvSpPr/>
          <p:nvPr/>
        </p:nvSpPr>
        <p:spPr>
          <a:xfrm>
            <a:off x="5279799" y="1107889"/>
            <a:ext cx="3542731" cy="215400"/>
          </a:xfrm>
          <a:prstGeom prst="rect">
            <a:avLst/>
          </a:prstGeom>
          <a:noFill/>
          <a:ln>
            <a:noFill/>
          </a:ln>
        </p:spPr>
        <p:txBody>
          <a:bodyPr spcFirstLastPara="1" wrap="square" lIns="0" tIns="0" rIns="0" bIns="0" anchor="t" anchorCtr="0">
            <a:noAutofit/>
          </a:bodyPr>
          <a:lstStyle/>
          <a:p>
            <a:pPr marL="457200" marR="0" lvl="0" indent="-330200" algn="l" rtl="0">
              <a:spcBef>
                <a:spcPts val="0"/>
              </a:spcBef>
              <a:spcAft>
                <a:spcPts val="0"/>
              </a:spcAft>
              <a:buClr>
                <a:schemeClr val="accent3"/>
              </a:buClr>
              <a:buSzPts val="1600"/>
              <a:buChar char="●"/>
            </a:pPr>
            <a:r>
              <a:rPr lang="zh-HK" sz="1600" b="1" dirty="0">
                <a:solidFill>
                  <a:schemeClr val="accent3"/>
                </a:solidFill>
              </a:rPr>
              <a:t>Avreage Scores</a:t>
            </a:r>
            <a:r>
              <a:rPr lang="zh-HK" sz="1600" dirty="0">
                <a:solidFill>
                  <a:schemeClr val="dk1"/>
                </a:solidFill>
              </a:rPr>
              <a:t> </a:t>
            </a:r>
            <a:r>
              <a:rPr lang="zh-HK" sz="1600" b="1" dirty="0">
                <a:solidFill>
                  <a:srgbClr val="FF629A"/>
                </a:solidFill>
              </a:rPr>
              <a:t>of each gender</a:t>
            </a:r>
            <a:r>
              <a:rPr lang="en-US" altLang="zh-HK" sz="1600" b="1" dirty="0">
                <a:solidFill>
                  <a:srgbClr val="FF629A"/>
                </a:solidFill>
              </a:rPr>
              <a:t> </a:t>
            </a:r>
            <a:r>
              <a:rPr lang="zh-HK" sz="1600" b="1" dirty="0">
                <a:solidFill>
                  <a:srgbClr val="FF629A"/>
                </a:solidFill>
              </a:rPr>
              <a:t> </a:t>
            </a:r>
            <a:endParaRPr sz="1600" b="1" dirty="0">
              <a:solidFill>
                <a:srgbClr val="FF629A"/>
              </a:solidFill>
            </a:endParaRPr>
          </a:p>
        </p:txBody>
      </p:sp>
      <p:pic>
        <p:nvPicPr>
          <p:cNvPr id="762" name="Google Shape;762;p43"/>
          <p:cNvPicPr preferRelativeResize="0"/>
          <p:nvPr/>
        </p:nvPicPr>
        <p:blipFill>
          <a:blip r:embed="rId4">
            <a:alphaModFix/>
          </a:blip>
          <a:stretch>
            <a:fillRect/>
          </a:stretch>
        </p:blipFill>
        <p:spPr>
          <a:xfrm>
            <a:off x="5279800" y="1716050"/>
            <a:ext cx="3465325" cy="2321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4"/>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User Features – Status</a:t>
            </a:r>
            <a:endParaRPr sz="2400">
              <a:solidFill>
                <a:srgbClr val="3F3F3F"/>
              </a:solidFill>
              <a:latin typeface="Calibri"/>
              <a:ea typeface="Calibri"/>
              <a:cs typeface="Calibri"/>
              <a:sym typeface="Calibri"/>
            </a:endParaRPr>
          </a:p>
        </p:txBody>
      </p:sp>
      <p:pic>
        <p:nvPicPr>
          <p:cNvPr id="770" name="Google Shape;770;p44"/>
          <p:cNvPicPr preferRelativeResize="0"/>
          <p:nvPr/>
        </p:nvPicPr>
        <p:blipFill>
          <a:blip r:embed="rId3">
            <a:alphaModFix/>
          </a:blip>
          <a:stretch>
            <a:fillRect/>
          </a:stretch>
        </p:blipFill>
        <p:spPr>
          <a:xfrm>
            <a:off x="1065650" y="1733400"/>
            <a:ext cx="3458800" cy="2281850"/>
          </a:xfrm>
          <a:prstGeom prst="rect">
            <a:avLst/>
          </a:prstGeom>
          <a:noFill/>
          <a:ln>
            <a:noFill/>
          </a:ln>
        </p:spPr>
      </p:pic>
      <p:pic>
        <p:nvPicPr>
          <p:cNvPr id="771" name="Google Shape;771;p44"/>
          <p:cNvPicPr preferRelativeResize="0"/>
          <p:nvPr/>
        </p:nvPicPr>
        <p:blipFill>
          <a:blip r:embed="rId4">
            <a:alphaModFix/>
          </a:blip>
          <a:stretch>
            <a:fillRect/>
          </a:stretch>
        </p:blipFill>
        <p:spPr>
          <a:xfrm>
            <a:off x="5362413" y="1682100"/>
            <a:ext cx="3198121" cy="2233447"/>
          </a:xfrm>
          <a:prstGeom prst="rect">
            <a:avLst/>
          </a:prstGeom>
          <a:noFill/>
          <a:ln>
            <a:noFill/>
          </a:ln>
        </p:spPr>
      </p:pic>
      <p:sp>
        <p:nvSpPr>
          <p:cNvPr id="773" name="Google Shape;773;p44"/>
          <p:cNvSpPr txBox="1"/>
          <p:nvPr/>
        </p:nvSpPr>
        <p:spPr>
          <a:xfrm>
            <a:off x="1157500" y="1122700"/>
            <a:ext cx="93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6"/>
              </a:solidFill>
              <a:latin typeface="Calibri"/>
              <a:ea typeface="Calibri"/>
              <a:cs typeface="Calibri"/>
              <a:sym typeface="Calibri"/>
            </a:endParaRPr>
          </a:p>
        </p:txBody>
      </p:sp>
      <p:sp>
        <p:nvSpPr>
          <p:cNvPr id="774" name="Google Shape;774;p44"/>
          <p:cNvSpPr/>
          <p:nvPr/>
        </p:nvSpPr>
        <p:spPr>
          <a:xfrm>
            <a:off x="1065650" y="1118950"/>
            <a:ext cx="2889900" cy="215400"/>
          </a:xfrm>
          <a:prstGeom prst="rect">
            <a:avLst/>
          </a:prstGeom>
          <a:noFill/>
          <a:ln>
            <a:noFill/>
          </a:ln>
        </p:spPr>
        <p:txBody>
          <a:bodyPr spcFirstLastPara="1" wrap="square" lIns="0" tIns="0" rIns="0" bIns="0" anchor="t" anchorCtr="0">
            <a:noAutofit/>
          </a:bodyPr>
          <a:lstStyle/>
          <a:p>
            <a:pPr marL="457200" marR="0" lvl="0" indent="-330200" algn="l" rtl="0">
              <a:spcBef>
                <a:spcPts val="0"/>
              </a:spcBef>
              <a:spcAft>
                <a:spcPts val="0"/>
              </a:spcAft>
              <a:buClr>
                <a:schemeClr val="accent3"/>
              </a:buClr>
              <a:buSzPts val="1600"/>
              <a:buChar char="●"/>
            </a:pPr>
            <a:r>
              <a:rPr lang="zh-HK" sz="1600" b="1">
                <a:solidFill>
                  <a:schemeClr val="accent3"/>
                </a:solidFill>
              </a:rPr>
              <a:t>Status Distribution</a:t>
            </a:r>
            <a:endParaRPr sz="1600" b="1">
              <a:solidFill>
                <a:schemeClr val="accent3"/>
              </a:solidFill>
            </a:endParaRPr>
          </a:p>
        </p:txBody>
      </p:sp>
      <p:sp>
        <p:nvSpPr>
          <p:cNvPr id="775" name="Google Shape;775;p44"/>
          <p:cNvSpPr/>
          <p:nvPr/>
        </p:nvSpPr>
        <p:spPr>
          <a:xfrm>
            <a:off x="4986900" y="1107889"/>
            <a:ext cx="4357119" cy="215400"/>
          </a:xfrm>
          <a:prstGeom prst="rect">
            <a:avLst/>
          </a:prstGeom>
          <a:noFill/>
          <a:ln>
            <a:noFill/>
          </a:ln>
        </p:spPr>
        <p:txBody>
          <a:bodyPr spcFirstLastPara="1" wrap="square" lIns="0" tIns="0" rIns="0" bIns="0" anchor="t" anchorCtr="0">
            <a:noAutofit/>
          </a:bodyPr>
          <a:lstStyle/>
          <a:p>
            <a:pPr marL="457200" marR="0" lvl="0" indent="-330200" algn="l" rtl="0">
              <a:spcBef>
                <a:spcPts val="0"/>
              </a:spcBef>
              <a:spcAft>
                <a:spcPts val="0"/>
              </a:spcAft>
              <a:buClr>
                <a:schemeClr val="accent3"/>
              </a:buClr>
              <a:buSzPts val="1600"/>
              <a:buChar char="●"/>
            </a:pPr>
            <a:r>
              <a:rPr lang="zh-HK" sz="1600" b="1" dirty="0">
                <a:solidFill>
                  <a:schemeClr val="accent3"/>
                </a:solidFill>
              </a:rPr>
              <a:t>Av</a:t>
            </a:r>
            <a:r>
              <a:rPr lang="en-US" altLang="zh-HK" sz="1600" b="1" dirty="0">
                <a:solidFill>
                  <a:schemeClr val="accent3"/>
                </a:solidFill>
              </a:rPr>
              <a:t>e</a:t>
            </a:r>
            <a:r>
              <a:rPr lang="zh-HK" sz="1600" b="1" dirty="0">
                <a:solidFill>
                  <a:schemeClr val="accent3"/>
                </a:solidFill>
              </a:rPr>
              <a:t>rage Scores</a:t>
            </a:r>
            <a:r>
              <a:rPr lang="en-US" altLang="zh-HK" sz="1600" b="1" dirty="0">
                <a:solidFill>
                  <a:schemeClr val="accent3"/>
                </a:solidFill>
              </a:rPr>
              <a:t>of each user status </a:t>
            </a:r>
            <a:r>
              <a:rPr lang="zh-HK" sz="1600" b="1" dirty="0">
                <a:solidFill>
                  <a:schemeClr val="accent3"/>
                </a:solidFill>
              </a:rPr>
              <a:t> </a:t>
            </a:r>
            <a:endParaRPr sz="1600" b="1" dirty="0">
              <a:solidFill>
                <a:schemeClr val="accent3"/>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5"/>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Regression Analysis</a:t>
            </a:r>
            <a:endParaRPr sz="2400">
              <a:solidFill>
                <a:srgbClr val="3F3F3F"/>
              </a:solidFill>
              <a:latin typeface="Calibri"/>
              <a:ea typeface="Calibri"/>
              <a:cs typeface="Calibri"/>
              <a:sym typeface="Calibri"/>
            </a:endParaRPr>
          </a:p>
        </p:txBody>
      </p:sp>
      <p:sp>
        <p:nvSpPr>
          <p:cNvPr id="782" name="Google Shape;782;p45"/>
          <p:cNvSpPr txBox="1"/>
          <p:nvPr/>
        </p:nvSpPr>
        <p:spPr>
          <a:xfrm>
            <a:off x="1157500" y="1122700"/>
            <a:ext cx="93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6"/>
              </a:solidFill>
              <a:latin typeface="Calibri"/>
              <a:ea typeface="Calibri"/>
              <a:cs typeface="Calibri"/>
              <a:sym typeface="Calibri"/>
            </a:endParaRPr>
          </a:p>
        </p:txBody>
      </p:sp>
      <p:graphicFrame>
        <p:nvGraphicFramePr>
          <p:cNvPr id="783" name="Google Shape;783;p45"/>
          <p:cNvGraphicFramePr/>
          <p:nvPr>
            <p:extLst>
              <p:ext uri="{D42A27DB-BD31-4B8C-83A1-F6EECF244321}">
                <p14:modId xmlns:p14="http://schemas.microsoft.com/office/powerpoint/2010/main" val="3991004024"/>
              </p:ext>
            </p:extLst>
          </p:nvPr>
        </p:nvGraphicFramePr>
        <p:xfrm>
          <a:off x="1285250" y="1029525"/>
          <a:ext cx="6404400" cy="3647440"/>
        </p:xfrm>
        <a:graphic>
          <a:graphicData uri="http://schemas.openxmlformats.org/drawingml/2006/table">
            <a:tbl>
              <a:tblPr>
                <a:noFill/>
                <a:tableStyleId>{7579F224-7A18-46A0-9135-F208D472D388}</a:tableStyleId>
              </a:tblPr>
              <a:tblGrid>
                <a:gridCol w="2134800">
                  <a:extLst>
                    <a:ext uri="{9D8B030D-6E8A-4147-A177-3AD203B41FA5}">
                      <a16:colId xmlns:a16="http://schemas.microsoft.com/office/drawing/2014/main" val="20000"/>
                    </a:ext>
                  </a:extLst>
                </a:gridCol>
                <a:gridCol w="2134800">
                  <a:extLst>
                    <a:ext uri="{9D8B030D-6E8A-4147-A177-3AD203B41FA5}">
                      <a16:colId xmlns:a16="http://schemas.microsoft.com/office/drawing/2014/main" val="20001"/>
                    </a:ext>
                  </a:extLst>
                </a:gridCol>
                <a:gridCol w="213480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zh-HK" sz="1200" b="1">
                          <a:solidFill>
                            <a:srgbClr val="212529"/>
                          </a:solidFill>
                        </a:rPr>
                        <a:t>Predictor</a:t>
                      </a:r>
                      <a:endParaRPr sz="1200" b="1">
                        <a:solidFill>
                          <a:srgbClr val="212529"/>
                        </a:solidFill>
                      </a:endParaRPr>
                    </a:p>
                  </a:txBody>
                  <a:tcPr marL="63500" marR="63500" marT="63500" marB="63500"/>
                </a:tc>
                <a:tc>
                  <a:txBody>
                    <a:bodyPr/>
                    <a:lstStyle/>
                    <a:p>
                      <a:pPr marL="0" lvl="0" indent="0" algn="ctr" rtl="0">
                        <a:spcBef>
                          <a:spcPts val="0"/>
                        </a:spcBef>
                        <a:spcAft>
                          <a:spcPts val="0"/>
                        </a:spcAft>
                        <a:buNone/>
                      </a:pPr>
                      <a:r>
                        <a:rPr lang="zh-HK" sz="1200" b="1">
                          <a:solidFill>
                            <a:srgbClr val="212529"/>
                          </a:solidFill>
                        </a:rPr>
                        <a:t>Coefficient</a:t>
                      </a:r>
                      <a:endParaRPr sz="1200" b="1">
                        <a:solidFill>
                          <a:srgbClr val="212529"/>
                        </a:solidFill>
                      </a:endParaRPr>
                    </a:p>
                  </a:txBody>
                  <a:tcPr marL="63500" marR="63500" marT="63500" marB="63500"/>
                </a:tc>
                <a:tc>
                  <a:txBody>
                    <a:bodyPr/>
                    <a:lstStyle/>
                    <a:p>
                      <a:pPr marL="0" lvl="0" indent="0" algn="ctr" rtl="0">
                        <a:spcBef>
                          <a:spcPts val="0"/>
                        </a:spcBef>
                        <a:spcAft>
                          <a:spcPts val="0"/>
                        </a:spcAft>
                        <a:buNone/>
                      </a:pPr>
                      <a:r>
                        <a:rPr lang="zh-HK" sz="1200" b="1">
                          <a:solidFill>
                            <a:srgbClr val="212529"/>
                          </a:solidFill>
                        </a:rPr>
                        <a:t>P-value</a:t>
                      </a:r>
                      <a:endParaRPr sz="1200" b="1">
                        <a:solidFill>
                          <a:srgbClr val="212529"/>
                        </a:solidFill>
                      </a:endParaRPr>
                    </a:p>
                  </a:txBody>
                  <a:tcPr marL="63500" marR="63500" marT="63500" marB="63500"/>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zh-HK" sz="1200">
                          <a:solidFill>
                            <a:srgbClr val="212529"/>
                          </a:solidFill>
                        </a:rPr>
                        <a:t>Gender (0=female, 1=male)</a:t>
                      </a:r>
                      <a:endParaRPr sz="1200">
                        <a:solidFill>
                          <a:srgbClr val="212529"/>
                        </a:solidFill>
                      </a:endParaRPr>
                    </a:p>
                  </a:txBody>
                  <a:tcPr marL="63500" marR="63500" marT="63500" marB="63500"/>
                </a:tc>
                <a:tc>
                  <a:txBody>
                    <a:bodyPr/>
                    <a:lstStyle/>
                    <a:p>
                      <a:pPr marL="0" lvl="0" indent="0" algn="ctr" rtl="0">
                        <a:spcBef>
                          <a:spcPts val="0"/>
                        </a:spcBef>
                        <a:spcAft>
                          <a:spcPts val="0"/>
                        </a:spcAft>
                        <a:buNone/>
                      </a:pPr>
                      <a:r>
                        <a:rPr lang="zh-HK" sz="1200">
                          <a:solidFill>
                            <a:srgbClr val="212529"/>
                          </a:solidFill>
                        </a:rPr>
                        <a:t>0.0102</a:t>
                      </a:r>
                      <a:endParaRPr sz="1200">
                        <a:solidFill>
                          <a:srgbClr val="212529"/>
                        </a:solidFill>
                      </a:endParaRPr>
                    </a:p>
                  </a:txBody>
                  <a:tcPr marL="63500" marR="63500" marT="63500" marB="63500"/>
                </a:tc>
                <a:tc>
                  <a:txBody>
                    <a:bodyPr/>
                    <a:lstStyle/>
                    <a:p>
                      <a:pPr marL="0" lvl="0" indent="0" algn="ctr" rtl="0">
                        <a:spcBef>
                          <a:spcPts val="0"/>
                        </a:spcBef>
                        <a:spcAft>
                          <a:spcPts val="0"/>
                        </a:spcAft>
                        <a:buNone/>
                      </a:pPr>
                      <a:r>
                        <a:rPr lang="zh-HK" sz="1200">
                          <a:solidFill>
                            <a:srgbClr val="212529"/>
                          </a:solidFill>
                        </a:rPr>
                        <a:t>0.207</a:t>
                      </a:r>
                      <a:endParaRPr sz="1200">
                        <a:solidFill>
                          <a:srgbClr val="212529"/>
                        </a:solidFill>
                      </a:endParaRPr>
                    </a:p>
                  </a:txBody>
                  <a:tcPr marL="63500" marR="63500" marT="63500" marB="63500"/>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zh-HK" sz="1200" dirty="0">
                          <a:solidFill>
                            <a:srgbClr val="FF0000"/>
                          </a:solidFill>
                        </a:rPr>
                        <a:t>Age </a:t>
                      </a:r>
                      <a:r>
                        <a:rPr lang="en-US" altLang="zh-HK" sz="1200" dirty="0">
                          <a:solidFill>
                            <a:srgbClr val="FF0000"/>
                          </a:solidFill>
                        </a:rPr>
                        <a:t>(&lt;=18) </a:t>
                      </a:r>
                      <a:r>
                        <a:rPr lang="zh-HK" sz="1200" dirty="0">
                          <a:solidFill>
                            <a:srgbClr val="FF0000"/>
                          </a:solidFill>
                        </a:rPr>
                        <a:t>(0=no, 1=yes)</a:t>
                      </a:r>
                      <a:endParaRPr sz="1200" dirty="0">
                        <a:solidFill>
                          <a:srgbClr val="FF0000"/>
                        </a:solidFill>
                      </a:endParaRPr>
                    </a:p>
                  </a:txBody>
                  <a:tcPr marL="63500" marR="63500" marT="63500" marB="63500"/>
                </a:tc>
                <a:tc>
                  <a:txBody>
                    <a:bodyPr/>
                    <a:lstStyle/>
                    <a:p>
                      <a:pPr marL="0" lvl="0" indent="0" algn="ctr" rtl="0">
                        <a:spcBef>
                          <a:spcPts val="0"/>
                        </a:spcBef>
                        <a:spcAft>
                          <a:spcPts val="0"/>
                        </a:spcAft>
                        <a:buNone/>
                      </a:pPr>
                      <a:r>
                        <a:rPr lang="zh-HK" sz="1200">
                          <a:solidFill>
                            <a:srgbClr val="FF0000"/>
                          </a:solidFill>
                        </a:rPr>
                        <a:t>-0.1202</a:t>
                      </a:r>
                      <a:endParaRPr sz="1200">
                        <a:solidFill>
                          <a:srgbClr val="FF0000"/>
                        </a:solidFill>
                      </a:endParaRPr>
                    </a:p>
                  </a:txBody>
                  <a:tcPr marL="63500" marR="63500" marT="63500" marB="63500"/>
                </a:tc>
                <a:tc>
                  <a:txBody>
                    <a:bodyPr/>
                    <a:lstStyle/>
                    <a:p>
                      <a:pPr marL="0" lvl="0" indent="0" algn="ctr" rtl="0">
                        <a:spcBef>
                          <a:spcPts val="0"/>
                        </a:spcBef>
                        <a:spcAft>
                          <a:spcPts val="0"/>
                        </a:spcAft>
                        <a:buNone/>
                      </a:pPr>
                      <a:r>
                        <a:rPr lang="zh-HK" sz="1200" dirty="0">
                          <a:solidFill>
                            <a:srgbClr val="FF0000"/>
                          </a:solidFill>
                        </a:rPr>
                        <a:t>0.000</a:t>
                      </a:r>
                      <a:endParaRPr sz="1200" dirty="0">
                        <a:solidFill>
                          <a:srgbClr val="FF0000"/>
                        </a:solidFill>
                      </a:endParaRPr>
                    </a:p>
                  </a:txBody>
                  <a:tcPr marL="63500" marR="63500" marT="63500" marB="63500"/>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zh-HK" sz="1200">
                          <a:solidFill>
                            <a:srgbClr val="FF0000"/>
                          </a:solidFill>
                        </a:rPr>
                        <a:t>Age (</a:t>
                      </a:r>
                      <a:r>
                        <a:rPr lang="en-US" altLang="zh-HK" sz="1200">
                          <a:solidFill>
                            <a:srgbClr val="FF0000"/>
                          </a:solidFill>
                        </a:rPr>
                        <a:t>30-39</a:t>
                      </a:r>
                      <a:r>
                        <a:rPr lang="zh-HK" sz="1200" dirty="0">
                          <a:solidFill>
                            <a:srgbClr val="FF0000"/>
                          </a:solidFill>
                        </a:rPr>
                        <a:t>)</a:t>
                      </a:r>
                      <a:endParaRPr sz="1200" dirty="0">
                        <a:solidFill>
                          <a:srgbClr val="FF0000"/>
                        </a:solidFill>
                      </a:endParaRPr>
                    </a:p>
                    <a:p>
                      <a:pPr marL="0" lvl="0" indent="0" algn="ctr" rtl="0">
                        <a:spcBef>
                          <a:spcPts val="0"/>
                        </a:spcBef>
                        <a:spcAft>
                          <a:spcPts val="0"/>
                        </a:spcAft>
                        <a:buNone/>
                      </a:pPr>
                      <a:r>
                        <a:rPr lang="zh-HK" sz="1200" dirty="0">
                          <a:solidFill>
                            <a:srgbClr val="FF0000"/>
                          </a:solidFill>
                        </a:rPr>
                        <a:t>(0=no, 1=yes)</a:t>
                      </a:r>
                      <a:endParaRPr sz="1200" dirty="0">
                        <a:solidFill>
                          <a:srgbClr val="FF0000"/>
                        </a:solidFill>
                      </a:endParaRPr>
                    </a:p>
                  </a:txBody>
                  <a:tcPr marL="63500" marR="63500" marT="63500" marB="63500"/>
                </a:tc>
                <a:tc>
                  <a:txBody>
                    <a:bodyPr/>
                    <a:lstStyle/>
                    <a:p>
                      <a:pPr marL="0" lvl="0" indent="0" algn="ctr" rtl="0">
                        <a:spcBef>
                          <a:spcPts val="0"/>
                        </a:spcBef>
                        <a:spcAft>
                          <a:spcPts val="0"/>
                        </a:spcAft>
                        <a:buNone/>
                      </a:pPr>
                      <a:r>
                        <a:rPr lang="zh-HK" sz="1200">
                          <a:solidFill>
                            <a:srgbClr val="FF0000"/>
                          </a:solidFill>
                        </a:rPr>
                        <a:t>-0.0749</a:t>
                      </a:r>
                      <a:endParaRPr sz="1200">
                        <a:solidFill>
                          <a:srgbClr val="FF0000"/>
                        </a:solidFill>
                      </a:endParaRPr>
                    </a:p>
                  </a:txBody>
                  <a:tcPr marL="63500" marR="63500" marT="63500" marB="63500"/>
                </a:tc>
                <a:tc>
                  <a:txBody>
                    <a:bodyPr/>
                    <a:lstStyle/>
                    <a:p>
                      <a:pPr marL="0" lvl="0" indent="0" algn="ctr" rtl="0">
                        <a:spcBef>
                          <a:spcPts val="0"/>
                        </a:spcBef>
                        <a:spcAft>
                          <a:spcPts val="0"/>
                        </a:spcAft>
                        <a:buNone/>
                      </a:pPr>
                      <a:r>
                        <a:rPr lang="zh-HK" sz="1200">
                          <a:solidFill>
                            <a:srgbClr val="FF0000"/>
                          </a:solidFill>
                        </a:rPr>
                        <a:t>0.000</a:t>
                      </a:r>
                      <a:endParaRPr sz="1200">
                        <a:solidFill>
                          <a:srgbClr val="FF0000"/>
                        </a:solidFill>
                      </a:endParaRPr>
                    </a:p>
                  </a:txBody>
                  <a:tcPr marL="63500" marR="63500" marT="63500" marB="63500"/>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zh-HK" sz="1200" dirty="0">
                          <a:solidFill>
                            <a:srgbClr val="FF0000"/>
                          </a:solidFill>
                        </a:rPr>
                        <a:t>Age (&gt;=40)</a:t>
                      </a:r>
                      <a:endParaRPr sz="1200" dirty="0">
                        <a:solidFill>
                          <a:srgbClr val="FF0000"/>
                        </a:solidFill>
                      </a:endParaRPr>
                    </a:p>
                    <a:p>
                      <a:pPr marL="0" lvl="0" indent="0" algn="ctr" rtl="0">
                        <a:spcBef>
                          <a:spcPts val="0"/>
                        </a:spcBef>
                        <a:spcAft>
                          <a:spcPts val="0"/>
                        </a:spcAft>
                        <a:buNone/>
                      </a:pPr>
                      <a:r>
                        <a:rPr lang="zh-HK" sz="1200" dirty="0">
                          <a:solidFill>
                            <a:srgbClr val="FF0000"/>
                          </a:solidFill>
                        </a:rPr>
                        <a:t>(0=no, 1=yes)</a:t>
                      </a:r>
                      <a:endParaRPr sz="1200" dirty="0">
                        <a:solidFill>
                          <a:srgbClr val="FF0000"/>
                        </a:solidFill>
                      </a:endParaRPr>
                    </a:p>
                  </a:txBody>
                  <a:tcPr marL="63500" marR="63500" marT="63500" marB="63500"/>
                </a:tc>
                <a:tc>
                  <a:txBody>
                    <a:bodyPr/>
                    <a:lstStyle/>
                    <a:p>
                      <a:pPr marL="0" lvl="0" indent="0" algn="ctr" rtl="0">
                        <a:spcBef>
                          <a:spcPts val="0"/>
                        </a:spcBef>
                        <a:spcAft>
                          <a:spcPts val="0"/>
                        </a:spcAft>
                        <a:buNone/>
                      </a:pPr>
                      <a:r>
                        <a:rPr lang="zh-HK" sz="1200">
                          <a:solidFill>
                            <a:srgbClr val="FF0000"/>
                          </a:solidFill>
                        </a:rPr>
                        <a:t>-0.0530</a:t>
                      </a:r>
                      <a:endParaRPr sz="1200">
                        <a:solidFill>
                          <a:srgbClr val="FF0000"/>
                        </a:solidFill>
                      </a:endParaRPr>
                    </a:p>
                  </a:txBody>
                  <a:tcPr marL="63500" marR="63500" marT="63500" marB="63500"/>
                </a:tc>
                <a:tc>
                  <a:txBody>
                    <a:bodyPr/>
                    <a:lstStyle/>
                    <a:p>
                      <a:pPr marL="0" lvl="0" indent="0" algn="ctr" rtl="0">
                        <a:spcBef>
                          <a:spcPts val="0"/>
                        </a:spcBef>
                        <a:spcAft>
                          <a:spcPts val="0"/>
                        </a:spcAft>
                        <a:buNone/>
                      </a:pPr>
                      <a:r>
                        <a:rPr lang="zh-HK" sz="1200">
                          <a:solidFill>
                            <a:srgbClr val="FF0000"/>
                          </a:solidFill>
                        </a:rPr>
                        <a:t>0.000</a:t>
                      </a:r>
                      <a:endParaRPr sz="1200">
                        <a:solidFill>
                          <a:srgbClr val="FF0000"/>
                        </a:solidFill>
                      </a:endParaRPr>
                    </a:p>
                  </a:txBody>
                  <a:tcPr marL="63500" marR="63500" marT="63500" marB="63500"/>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zh-HK" sz="1200">
                          <a:solidFill>
                            <a:srgbClr val="FF0000"/>
                          </a:solidFill>
                        </a:rPr>
                        <a:t>User Status (organization=0, individual=1)</a:t>
                      </a:r>
                      <a:endParaRPr sz="1200">
                        <a:solidFill>
                          <a:srgbClr val="FF0000"/>
                        </a:solidFill>
                      </a:endParaRPr>
                    </a:p>
                  </a:txBody>
                  <a:tcPr marL="63500" marR="63500" marT="63500" marB="63500"/>
                </a:tc>
                <a:tc>
                  <a:txBody>
                    <a:bodyPr/>
                    <a:lstStyle/>
                    <a:p>
                      <a:pPr marL="0" lvl="0" indent="0" algn="ctr" rtl="0">
                        <a:spcBef>
                          <a:spcPts val="0"/>
                        </a:spcBef>
                        <a:spcAft>
                          <a:spcPts val="0"/>
                        </a:spcAft>
                        <a:buNone/>
                      </a:pPr>
                      <a:r>
                        <a:rPr lang="zh-HK" sz="1200">
                          <a:solidFill>
                            <a:srgbClr val="FF0000"/>
                          </a:solidFill>
                        </a:rPr>
                        <a:t>0.0207</a:t>
                      </a:r>
                      <a:endParaRPr sz="1200">
                        <a:solidFill>
                          <a:srgbClr val="FF0000"/>
                        </a:solidFill>
                      </a:endParaRPr>
                    </a:p>
                  </a:txBody>
                  <a:tcPr marL="63500" marR="63500" marT="63500" marB="63500"/>
                </a:tc>
                <a:tc>
                  <a:txBody>
                    <a:bodyPr/>
                    <a:lstStyle/>
                    <a:p>
                      <a:pPr marL="0" lvl="0" indent="0" algn="ctr" rtl="0">
                        <a:spcBef>
                          <a:spcPts val="0"/>
                        </a:spcBef>
                        <a:spcAft>
                          <a:spcPts val="0"/>
                        </a:spcAft>
                        <a:buNone/>
                      </a:pPr>
                      <a:r>
                        <a:rPr lang="zh-HK" sz="1200" dirty="0">
                          <a:solidFill>
                            <a:srgbClr val="FF0000"/>
                          </a:solidFill>
                        </a:rPr>
                        <a:t>0.005</a:t>
                      </a:r>
                      <a:endParaRPr sz="1200" dirty="0">
                        <a:solidFill>
                          <a:srgbClr val="FF0000"/>
                        </a:solidFill>
                      </a:endParaRPr>
                    </a:p>
                  </a:txBody>
                  <a:tcPr marL="63500" marR="63500" marT="63500" marB="63500"/>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zh-HK" sz="1200">
                          <a:solidFill>
                            <a:srgbClr val="212529"/>
                          </a:solidFill>
                        </a:rPr>
                        <a:t>Constant</a:t>
                      </a:r>
                      <a:endParaRPr sz="1200">
                        <a:solidFill>
                          <a:srgbClr val="212529"/>
                        </a:solidFill>
                      </a:endParaRPr>
                    </a:p>
                  </a:txBody>
                  <a:tcPr marL="63500" marR="63500" marT="63500" marB="63500"/>
                </a:tc>
                <a:tc>
                  <a:txBody>
                    <a:bodyPr/>
                    <a:lstStyle/>
                    <a:p>
                      <a:pPr marL="0" lvl="0" indent="0" algn="ctr" rtl="0">
                        <a:spcBef>
                          <a:spcPts val="0"/>
                        </a:spcBef>
                        <a:spcAft>
                          <a:spcPts val="0"/>
                        </a:spcAft>
                        <a:buNone/>
                      </a:pPr>
                      <a:r>
                        <a:rPr lang="zh-HK" sz="1200">
                          <a:solidFill>
                            <a:srgbClr val="212529"/>
                          </a:solidFill>
                        </a:rPr>
                        <a:t>0.3109</a:t>
                      </a:r>
                      <a:endParaRPr sz="1200">
                        <a:solidFill>
                          <a:srgbClr val="212529"/>
                        </a:solidFill>
                      </a:endParaRPr>
                    </a:p>
                  </a:txBody>
                  <a:tcPr marL="63500" marR="63500" marT="63500" marB="63500"/>
                </a:tc>
                <a:tc>
                  <a:txBody>
                    <a:bodyPr/>
                    <a:lstStyle/>
                    <a:p>
                      <a:pPr marL="0" lvl="0" indent="0" algn="ctr" rtl="0">
                        <a:spcBef>
                          <a:spcPts val="0"/>
                        </a:spcBef>
                        <a:spcAft>
                          <a:spcPts val="0"/>
                        </a:spcAft>
                        <a:buNone/>
                      </a:pPr>
                      <a:r>
                        <a:rPr lang="zh-HK" sz="1200">
                          <a:solidFill>
                            <a:srgbClr val="212529"/>
                          </a:solidFill>
                        </a:rPr>
                        <a:t>0.000</a:t>
                      </a:r>
                      <a:endParaRPr sz="1200">
                        <a:solidFill>
                          <a:srgbClr val="212529"/>
                        </a:solidFill>
                      </a:endParaRPr>
                    </a:p>
                  </a:txBody>
                  <a:tcPr marL="63500" marR="63500" marT="63500" marB="63500"/>
                </a:tc>
                <a:extLst>
                  <a:ext uri="{0D108BD9-81ED-4DB2-BD59-A6C34878D82A}">
                    <a16:rowId xmlns:a16="http://schemas.microsoft.com/office/drawing/2014/main" val="10006"/>
                  </a:ext>
                </a:extLst>
              </a:tr>
              <a:tr h="241300">
                <a:tc>
                  <a:txBody>
                    <a:bodyPr/>
                    <a:lstStyle/>
                    <a:p>
                      <a:pPr marL="0" lvl="0" indent="0" algn="ctr" rtl="0">
                        <a:spcBef>
                          <a:spcPts val="0"/>
                        </a:spcBef>
                        <a:spcAft>
                          <a:spcPts val="0"/>
                        </a:spcAft>
                        <a:buNone/>
                      </a:pPr>
                      <a:r>
                        <a:rPr lang="zh-HK" sz="1200">
                          <a:solidFill>
                            <a:srgbClr val="212529"/>
                          </a:solidFill>
                        </a:rPr>
                        <a:t>F-statistics</a:t>
                      </a:r>
                      <a:endParaRPr sz="1200">
                        <a:solidFill>
                          <a:srgbClr val="212529"/>
                        </a:solidFill>
                      </a:endParaRPr>
                    </a:p>
                  </a:txBody>
                  <a:tcPr marL="63500" marR="63500" marT="63500" marB="63500"/>
                </a:tc>
                <a:tc gridSpan="2">
                  <a:txBody>
                    <a:bodyPr/>
                    <a:lstStyle/>
                    <a:p>
                      <a:pPr marL="0" lvl="0" indent="0" algn="ctr" rtl="0">
                        <a:spcBef>
                          <a:spcPts val="0"/>
                        </a:spcBef>
                        <a:spcAft>
                          <a:spcPts val="0"/>
                        </a:spcAft>
                        <a:buNone/>
                      </a:pPr>
                      <a:r>
                        <a:rPr lang="zh-HK" sz="1200">
                          <a:solidFill>
                            <a:srgbClr val="212529"/>
                          </a:solidFill>
                        </a:rPr>
                        <a:t>23.74 (p value &lt; 0.001)</a:t>
                      </a:r>
                      <a:endParaRPr sz="1200">
                        <a:solidFill>
                          <a:srgbClr val="212529"/>
                        </a:solidFill>
                      </a:endParaRPr>
                    </a:p>
                  </a:txBody>
                  <a:tcPr marL="63500" marR="63500" marT="63500" marB="63500"/>
                </a:tc>
                <a:tc hMerge="1">
                  <a:txBody>
                    <a:bodyPr/>
                    <a:lstStyle/>
                    <a:p>
                      <a:endParaRPr lang="en-US"/>
                    </a:p>
                  </a:txBody>
                  <a:tcPr/>
                </a:tc>
                <a:extLst>
                  <a:ext uri="{0D108BD9-81ED-4DB2-BD59-A6C34878D82A}">
                    <a16:rowId xmlns:a16="http://schemas.microsoft.com/office/drawing/2014/main" val="10007"/>
                  </a:ext>
                </a:extLst>
              </a:tr>
              <a:tr h="241300">
                <a:tc>
                  <a:txBody>
                    <a:bodyPr/>
                    <a:lstStyle/>
                    <a:p>
                      <a:pPr marL="0" lvl="0" indent="0" algn="ctr" rtl="0">
                        <a:spcBef>
                          <a:spcPts val="0"/>
                        </a:spcBef>
                        <a:spcAft>
                          <a:spcPts val="0"/>
                        </a:spcAft>
                        <a:buNone/>
                      </a:pPr>
                      <a:r>
                        <a:rPr lang="zh-HK" sz="1200">
                          <a:solidFill>
                            <a:srgbClr val="212529"/>
                          </a:solidFill>
                        </a:rPr>
                        <a:t>R-squared</a:t>
                      </a:r>
                      <a:endParaRPr sz="1200">
                        <a:solidFill>
                          <a:srgbClr val="212529"/>
                        </a:solidFill>
                      </a:endParaRPr>
                    </a:p>
                  </a:txBody>
                  <a:tcPr marL="63500" marR="63500" marT="63500" marB="63500"/>
                </a:tc>
                <a:tc gridSpan="2">
                  <a:txBody>
                    <a:bodyPr/>
                    <a:lstStyle/>
                    <a:p>
                      <a:pPr marL="0" lvl="0" indent="0" algn="ctr" rtl="0">
                        <a:spcBef>
                          <a:spcPts val="0"/>
                        </a:spcBef>
                        <a:spcAft>
                          <a:spcPts val="0"/>
                        </a:spcAft>
                        <a:buNone/>
                      </a:pPr>
                      <a:r>
                        <a:rPr lang="zh-HK" sz="1200">
                          <a:solidFill>
                            <a:srgbClr val="212529"/>
                          </a:solidFill>
                        </a:rPr>
                        <a:t>0.007</a:t>
                      </a:r>
                      <a:endParaRPr sz="1200">
                        <a:solidFill>
                          <a:srgbClr val="212529"/>
                        </a:solidFill>
                      </a:endParaRPr>
                    </a:p>
                  </a:txBody>
                  <a:tcPr marL="63500" marR="63500" marT="63500" marB="63500"/>
                </a:tc>
                <a:tc hMerge="1">
                  <a:txBody>
                    <a:bodyPr/>
                    <a:lstStyle/>
                    <a:p>
                      <a:endParaRPr lang="en-US"/>
                    </a:p>
                  </a:txBody>
                  <a:tcPr/>
                </a:tc>
                <a:extLst>
                  <a:ext uri="{0D108BD9-81ED-4DB2-BD59-A6C34878D82A}">
                    <a16:rowId xmlns:a16="http://schemas.microsoft.com/office/drawing/2014/main" val="10008"/>
                  </a:ext>
                </a:extLst>
              </a:tr>
              <a:tr h="241300">
                <a:tc>
                  <a:txBody>
                    <a:bodyPr/>
                    <a:lstStyle/>
                    <a:p>
                      <a:pPr marL="0" lvl="0" indent="0" algn="ctr" rtl="0">
                        <a:spcBef>
                          <a:spcPts val="0"/>
                        </a:spcBef>
                        <a:spcAft>
                          <a:spcPts val="0"/>
                        </a:spcAft>
                        <a:buNone/>
                      </a:pPr>
                      <a:r>
                        <a:rPr lang="zh-HK" sz="1200">
                          <a:solidFill>
                            <a:srgbClr val="212529"/>
                          </a:solidFill>
                        </a:rPr>
                        <a:t>Adjusted R-squared</a:t>
                      </a:r>
                      <a:endParaRPr sz="1200">
                        <a:solidFill>
                          <a:srgbClr val="212529"/>
                        </a:solidFill>
                      </a:endParaRPr>
                    </a:p>
                  </a:txBody>
                  <a:tcPr marL="63500" marR="63500" marT="63500" marB="63500"/>
                </a:tc>
                <a:tc gridSpan="2">
                  <a:txBody>
                    <a:bodyPr/>
                    <a:lstStyle/>
                    <a:p>
                      <a:pPr marL="0" lvl="0" indent="0" algn="ctr" rtl="0">
                        <a:spcBef>
                          <a:spcPts val="0"/>
                        </a:spcBef>
                        <a:spcAft>
                          <a:spcPts val="0"/>
                        </a:spcAft>
                        <a:buNone/>
                      </a:pPr>
                      <a:r>
                        <a:rPr lang="zh-HK" sz="1200" dirty="0">
                          <a:solidFill>
                            <a:srgbClr val="212529"/>
                          </a:solidFill>
                        </a:rPr>
                        <a:t>0.007</a:t>
                      </a:r>
                      <a:endParaRPr sz="1200" dirty="0">
                        <a:solidFill>
                          <a:srgbClr val="212529"/>
                        </a:solidFill>
                      </a:endParaRPr>
                    </a:p>
                  </a:txBody>
                  <a:tcPr marL="63500" marR="63500" marT="63500" marB="63500"/>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46"/>
          <p:cNvSpPr txBox="1"/>
          <p:nvPr/>
        </p:nvSpPr>
        <p:spPr>
          <a:xfrm>
            <a:off x="1065650" y="1029425"/>
            <a:ext cx="3825900" cy="3462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1800" b="1">
                <a:solidFill>
                  <a:schemeClr val="accent3"/>
                </a:solidFill>
              </a:rPr>
              <a:t>LDA (Latent Dirichlet Allocation)</a:t>
            </a:r>
            <a:endParaRPr sz="1800" b="1">
              <a:solidFill>
                <a:schemeClr val="accent3"/>
              </a:solidFill>
            </a:endParaRPr>
          </a:p>
        </p:txBody>
      </p:sp>
      <p:sp>
        <p:nvSpPr>
          <p:cNvPr id="790" name="Google Shape;790;p46"/>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Topic Modelling</a:t>
            </a:r>
            <a:endParaRPr sz="2400">
              <a:solidFill>
                <a:srgbClr val="3F3F3F"/>
              </a:solidFill>
              <a:latin typeface="Calibri"/>
              <a:ea typeface="Calibri"/>
              <a:cs typeface="Calibri"/>
              <a:sym typeface="Calibri"/>
            </a:endParaRPr>
          </a:p>
        </p:txBody>
      </p:sp>
      <p:pic>
        <p:nvPicPr>
          <p:cNvPr id="791" name="Google Shape;791;p46"/>
          <p:cNvPicPr preferRelativeResize="0"/>
          <p:nvPr/>
        </p:nvPicPr>
        <p:blipFill>
          <a:blip r:embed="rId3">
            <a:alphaModFix/>
          </a:blip>
          <a:stretch>
            <a:fillRect/>
          </a:stretch>
        </p:blipFill>
        <p:spPr>
          <a:xfrm>
            <a:off x="1065650" y="1667800"/>
            <a:ext cx="6609101" cy="2900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7"/>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Twitter Topic analysis</a:t>
            </a:r>
            <a:endParaRPr sz="2400">
              <a:solidFill>
                <a:srgbClr val="3F3F3F"/>
              </a:solidFill>
              <a:latin typeface="Calibri"/>
              <a:ea typeface="Calibri"/>
              <a:cs typeface="Calibri"/>
              <a:sym typeface="Calibri"/>
            </a:endParaRPr>
          </a:p>
        </p:txBody>
      </p:sp>
      <p:sp>
        <p:nvSpPr>
          <p:cNvPr id="798" name="Google Shape;798;p47"/>
          <p:cNvSpPr txBox="1"/>
          <p:nvPr/>
        </p:nvSpPr>
        <p:spPr>
          <a:xfrm>
            <a:off x="742775" y="1169800"/>
            <a:ext cx="3946800" cy="7764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1000"/>
              </a:spcBef>
              <a:spcAft>
                <a:spcPts val="0"/>
              </a:spcAft>
              <a:buNone/>
            </a:pPr>
            <a:endParaRPr>
              <a:solidFill>
                <a:schemeClr val="dk1"/>
              </a:solidFill>
              <a:latin typeface="Calibri"/>
              <a:ea typeface="Calibri"/>
              <a:cs typeface="Calibri"/>
              <a:sym typeface="Calibri"/>
            </a:endParaRPr>
          </a:p>
          <a:p>
            <a:pPr marL="0" lvl="0" indent="0" algn="just" rtl="0">
              <a:lnSpc>
                <a:spcPct val="115000"/>
              </a:lnSpc>
              <a:spcBef>
                <a:spcPts val="1000"/>
              </a:spcBef>
              <a:spcAft>
                <a:spcPts val="0"/>
              </a:spcAft>
              <a:buNone/>
            </a:pPr>
            <a:endParaRPr>
              <a:solidFill>
                <a:schemeClr val="dk1"/>
              </a:solidFill>
              <a:latin typeface="Calibri"/>
              <a:ea typeface="Calibri"/>
              <a:cs typeface="Calibri"/>
              <a:sym typeface="Calibri"/>
            </a:endParaRPr>
          </a:p>
        </p:txBody>
      </p:sp>
      <p:graphicFrame>
        <p:nvGraphicFramePr>
          <p:cNvPr id="799" name="Google Shape;799;p47"/>
          <p:cNvGraphicFramePr/>
          <p:nvPr/>
        </p:nvGraphicFramePr>
        <p:xfrm>
          <a:off x="1065650" y="964788"/>
          <a:ext cx="7426725" cy="3725125"/>
        </p:xfrm>
        <a:graphic>
          <a:graphicData uri="http://schemas.openxmlformats.org/drawingml/2006/table">
            <a:tbl>
              <a:tblPr>
                <a:noFill/>
                <a:tableStyleId>{7579F224-7A18-46A0-9135-F208D472D388}</a:tableStyleId>
              </a:tblPr>
              <a:tblGrid>
                <a:gridCol w="739350">
                  <a:extLst>
                    <a:ext uri="{9D8B030D-6E8A-4147-A177-3AD203B41FA5}">
                      <a16:colId xmlns:a16="http://schemas.microsoft.com/office/drawing/2014/main" val="20000"/>
                    </a:ext>
                  </a:extLst>
                </a:gridCol>
                <a:gridCol w="1769175">
                  <a:extLst>
                    <a:ext uri="{9D8B030D-6E8A-4147-A177-3AD203B41FA5}">
                      <a16:colId xmlns:a16="http://schemas.microsoft.com/office/drawing/2014/main" val="20001"/>
                    </a:ext>
                  </a:extLst>
                </a:gridCol>
                <a:gridCol w="4918200">
                  <a:extLst>
                    <a:ext uri="{9D8B030D-6E8A-4147-A177-3AD203B41FA5}">
                      <a16:colId xmlns:a16="http://schemas.microsoft.com/office/drawing/2014/main" val="20002"/>
                    </a:ext>
                  </a:extLst>
                </a:gridCol>
              </a:tblGrid>
              <a:tr h="398375">
                <a:tc>
                  <a:txBody>
                    <a:bodyPr/>
                    <a:lstStyle/>
                    <a:p>
                      <a:pPr marL="0" lvl="0" indent="0" algn="ctr" rtl="0">
                        <a:spcBef>
                          <a:spcPts val="0"/>
                        </a:spcBef>
                        <a:spcAft>
                          <a:spcPts val="0"/>
                        </a:spcAft>
                        <a:buNone/>
                      </a:pPr>
                      <a:r>
                        <a:rPr lang="zh-HK" b="1"/>
                        <a:t>Topic#</a:t>
                      </a:r>
                      <a:endParaRPr b="1"/>
                    </a:p>
                  </a:txBody>
                  <a:tcPr marL="63500" marR="63500" marT="63500" marB="63500" anchor="ctr"/>
                </a:tc>
                <a:tc>
                  <a:txBody>
                    <a:bodyPr/>
                    <a:lstStyle/>
                    <a:p>
                      <a:pPr marL="0" lvl="0" indent="0" algn="ctr" rtl="0">
                        <a:spcBef>
                          <a:spcPts val="0"/>
                        </a:spcBef>
                        <a:spcAft>
                          <a:spcPts val="0"/>
                        </a:spcAft>
                        <a:buNone/>
                      </a:pPr>
                      <a:r>
                        <a:rPr lang="zh-HK" b="1"/>
                        <a:t>Topic title</a:t>
                      </a:r>
                      <a:endParaRPr b="1"/>
                    </a:p>
                  </a:txBody>
                  <a:tcPr marL="63500" marR="63500" marT="63500" marB="63500" anchor="ctr"/>
                </a:tc>
                <a:tc>
                  <a:txBody>
                    <a:bodyPr/>
                    <a:lstStyle/>
                    <a:p>
                      <a:pPr marL="0" lvl="0" indent="0" algn="ctr" rtl="0">
                        <a:spcBef>
                          <a:spcPts val="0"/>
                        </a:spcBef>
                        <a:spcAft>
                          <a:spcPts val="0"/>
                        </a:spcAft>
                        <a:buNone/>
                      </a:pPr>
                      <a:r>
                        <a:rPr lang="zh-HK" b="1"/>
                        <a:t>Topic keywords</a:t>
                      </a:r>
                      <a:endParaRPr b="1"/>
                    </a:p>
                  </a:txBody>
                  <a:tcPr marL="63500" marR="63500" marT="63500" marB="63500" anchor="ctr"/>
                </a:tc>
                <a:extLst>
                  <a:ext uri="{0D108BD9-81ED-4DB2-BD59-A6C34878D82A}">
                    <a16:rowId xmlns:a16="http://schemas.microsoft.com/office/drawing/2014/main" val="10000"/>
                  </a:ext>
                </a:extLst>
              </a:tr>
              <a:tr h="632500">
                <a:tc>
                  <a:txBody>
                    <a:bodyPr/>
                    <a:lstStyle/>
                    <a:p>
                      <a:pPr marL="0" lvl="0" indent="0" algn="ctr" rtl="0">
                        <a:spcBef>
                          <a:spcPts val="0"/>
                        </a:spcBef>
                        <a:spcAft>
                          <a:spcPts val="0"/>
                        </a:spcAft>
                        <a:buNone/>
                      </a:pPr>
                      <a:r>
                        <a:rPr lang="zh-HK" sz="1200"/>
                        <a:t>1</a:t>
                      </a:r>
                      <a:endParaRPr sz="1200"/>
                    </a:p>
                  </a:txBody>
                  <a:tcPr marL="63500" marR="63500" marT="63500" marB="63500" anchor="ctr"/>
                </a:tc>
                <a:tc>
                  <a:txBody>
                    <a:bodyPr/>
                    <a:lstStyle/>
                    <a:p>
                      <a:pPr marL="0" lvl="0" indent="0" algn="ctr" rtl="0">
                        <a:spcBef>
                          <a:spcPts val="0"/>
                        </a:spcBef>
                        <a:spcAft>
                          <a:spcPts val="0"/>
                        </a:spcAft>
                        <a:buNone/>
                      </a:pPr>
                      <a:r>
                        <a:rPr lang="zh-HK" sz="1200"/>
                        <a:t>Pandemic and schools</a:t>
                      </a:r>
                      <a:endParaRPr sz="1200"/>
                    </a:p>
                  </a:txBody>
                  <a:tcPr marL="63500" marR="63500" marT="63500" marB="63500" anchor="ctr"/>
                </a:tc>
                <a:tc>
                  <a:txBody>
                    <a:bodyPr/>
                    <a:lstStyle/>
                    <a:p>
                      <a:pPr marL="0" lvl="0" indent="0" algn="ctr" rtl="0">
                        <a:spcBef>
                          <a:spcPts val="0"/>
                        </a:spcBef>
                        <a:spcAft>
                          <a:spcPts val="0"/>
                        </a:spcAft>
                        <a:buNone/>
                      </a:pPr>
                      <a:r>
                        <a:rPr lang="zh-HK" sz="1200"/>
                        <a:t>cases, covid, schools, pandemic, positive, coronavirus, students, university</a:t>
                      </a:r>
                      <a:endParaRPr sz="1200"/>
                    </a:p>
                  </a:txBody>
                  <a:tcPr marL="63500" marR="63500" marT="63500" marB="63500" anchor="ctr"/>
                </a:tc>
                <a:extLst>
                  <a:ext uri="{0D108BD9-81ED-4DB2-BD59-A6C34878D82A}">
                    <a16:rowId xmlns:a16="http://schemas.microsoft.com/office/drawing/2014/main" val="10001"/>
                  </a:ext>
                </a:extLst>
              </a:tr>
              <a:tr h="632500">
                <a:tc>
                  <a:txBody>
                    <a:bodyPr/>
                    <a:lstStyle/>
                    <a:p>
                      <a:pPr marL="0" lvl="0" indent="0" algn="ctr" rtl="0">
                        <a:spcBef>
                          <a:spcPts val="0"/>
                        </a:spcBef>
                        <a:spcAft>
                          <a:spcPts val="0"/>
                        </a:spcAft>
                        <a:buNone/>
                      </a:pPr>
                      <a:r>
                        <a:rPr lang="zh-HK" sz="1200"/>
                        <a:t>2</a:t>
                      </a:r>
                      <a:endParaRPr sz="1200"/>
                    </a:p>
                  </a:txBody>
                  <a:tcPr marL="63500" marR="63500" marT="63500" marB="63500" anchor="ctr"/>
                </a:tc>
                <a:tc>
                  <a:txBody>
                    <a:bodyPr/>
                    <a:lstStyle/>
                    <a:p>
                      <a:pPr marL="0" lvl="0" indent="0" algn="ctr" rtl="0">
                        <a:spcBef>
                          <a:spcPts val="0"/>
                        </a:spcBef>
                        <a:spcAft>
                          <a:spcPts val="0"/>
                        </a:spcAft>
                        <a:buNone/>
                      </a:pPr>
                      <a:r>
                        <a:rPr lang="zh-HK" sz="1200"/>
                        <a:t>Online teaching classes (e.g., zoom)</a:t>
                      </a:r>
                      <a:endParaRPr sz="1200"/>
                    </a:p>
                  </a:txBody>
                  <a:tcPr marL="63500" marR="63500" marT="63500" marB="63500" anchor="ctr"/>
                </a:tc>
                <a:tc>
                  <a:txBody>
                    <a:bodyPr/>
                    <a:lstStyle/>
                    <a:p>
                      <a:pPr marL="0" lvl="0" indent="0" algn="ctr" rtl="0">
                        <a:spcBef>
                          <a:spcPts val="0"/>
                        </a:spcBef>
                        <a:spcAft>
                          <a:spcPts val="0"/>
                        </a:spcAft>
                        <a:buNone/>
                      </a:pPr>
                      <a:r>
                        <a:rPr lang="zh-HK" sz="1200"/>
                        <a:t>zoom, today, video, live, morning, google, students, check, class, week</a:t>
                      </a:r>
                      <a:endParaRPr sz="1200"/>
                    </a:p>
                  </a:txBody>
                  <a:tcPr marL="63500" marR="63500" marT="63500" marB="63500" anchor="ctr"/>
                </a:tc>
                <a:extLst>
                  <a:ext uri="{0D108BD9-81ED-4DB2-BD59-A6C34878D82A}">
                    <a16:rowId xmlns:a16="http://schemas.microsoft.com/office/drawing/2014/main" val="10002"/>
                  </a:ext>
                </a:extLst>
              </a:tr>
              <a:tr h="632500">
                <a:tc>
                  <a:txBody>
                    <a:bodyPr/>
                    <a:lstStyle/>
                    <a:p>
                      <a:pPr marL="0" lvl="0" indent="0" algn="ctr" rtl="0">
                        <a:spcBef>
                          <a:spcPts val="0"/>
                        </a:spcBef>
                        <a:spcAft>
                          <a:spcPts val="0"/>
                        </a:spcAft>
                        <a:buNone/>
                      </a:pPr>
                      <a:r>
                        <a:rPr lang="zh-HK" sz="1200"/>
                        <a:t>3</a:t>
                      </a:r>
                      <a:endParaRPr sz="1200"/>
                    </a:p>
                  </a:txBody>
                  <a:tcPr marL="63500" marR="63500" marT="63500" marB="63500" anchor="ctr"/>
                </a:tc>
                <a:tc>
                  <a:txBody>
                    <a:bodyPr/>
                    <a:lstStyle/>
                    <a:p>
                      <a:pPr marL="0" lvl="0" indent="0" algn="ctr" rtl="0">
                        <a:spcBef>
                          <a:spcPts val="0"/>
                        </a:spcBef>
                        <a:spcAft>
                          <a:spcPts val="0"/>
                        </a:spcAft>
                        <a:buNone/>
                      </a:pPr>
                      <a:r>
                        <a:rPr lang="zh-HK" sz="1200"/>
                        <a:t>Online certificates and webinars</a:t>
                      </a:r>
                      <a:endParaRPr sz="1200"/>
                    </a:p>
                  </a:txBody>
                  <a:tcPr marL="63500" marR="63500" marT="63500" marB="63500" anchor="ctr"/>
                </a:tc>
                <a:tc>
                  <a:txBody>
                    <a:bodyPr/>
                    <a:lstStyle/>
                    <a:p>
                      <a:pPr marL="0" lvl="0" indent="0" algn="ctr" rtl="0">
                        <a:spcBef>
                          <a:spcPts val="0"/>
                        </a:spcBef>
                        <a:spcAft>
                          <a:spcPts val="0"/>
                        </a:spcAft>
                        <a:buNone/>
                      </a:pPr>
                      <a:r>
                        <a:rPr lang="zh-HK" sz="1200"/>
                        <a:t>free, join, webinar, certificate, course, register, virtual, training</a:t>
                      </a:r>
                      <a:endParaRPr sz="1200"/>
                    </a:p>
                  </a:txBody>
                  <a:tcPr marL="63500" marR="63500" marT="63500" marB="63500" anchor="ctr"/>
                </a:tc>
                <a:extLst>
                  <a:ext uri="{0D108BD9-81ED-4DB2-BD59-A6C34878D82A}">
                    <a16:rowId xmlns:a16="http://schemas.microsoft.com/office/drawing/2014/main" val="10003"/>
                  </a:ext>
                </a:extLst>
              </a:tr>
              <a:tr h="398375">
                <a:tc>
                  <a:txBody>
                    <a:bodyPr/>
                    <a:lstStyle/>
                    <a:p>
                      <a:pPr marL="0" lvl="0" indent="0" algn="ctr" rtl="0">
                        <a:spcBef>
                          <a:spcPts val="0"/>
                        </a:spcBef>
                        <a:spcAft>
                          <a:spcPts val="0"/>
                        </a:spcAft>
                        <a:buNone/>
                      </a:pPr>
                      <a:r>
                        <a:rPr lang="zh-HK" sz="1200"/>
                        <a:t>4</a:t>
                      </a:r>
                      <a:endParaRPr sz="1200"/>
                    </a:p>
                  </a:txBody>
                  <a:tcPr marL="63500" marR="63500" marT="63500" marB="63500" anchor="ctr"/>
                </a:tc>
                <a:tc>
                  <a:txBody>
                    <a:bodyPr/>
                    <a:lstStyle/>
                    <a:p>
                      <a:pPr marL="0" lvl="0" indent="0" algn="ctr" rtl="0">
                        <a:spcBef>
                          <a:spcPts val="0"/>
                        </a:spcBef>
                        <a:spcAft>
                          <a:spcPts val="0"/>
                        </a:spcAft>
                        <a:buNone/>
                      </a:pPr>
                      <a:r>
                        <a:rPr lang="zh-HK" sz="1200"/>
                        <a:t>Health and safety</a:t>
                      </a:r>
                      <a:endParaRPr sz="1200"/>
                    </a:p>
                  </a:txBody>
                  <a:tcPr marL="63500" marR="63500" marT="63500" marB="63500" anchor="ctr"/>
                </a:tc>
                <a:tc>
                  <a:txBody>
                    <a:bodyPr/>
                    <a:lstStyle/>
                    <a:p>
                      <a:pPr marL="0" lvl="0" indent="0" algn="ctr" rtl="0">
                        <a:spcBef>
                          <a:spcPts val="0"/>
                        </a:spcBef>
                        <a:spcAft>
                          <a:spcPts val="0"/>
                        </a:spcAft>
                        <a:buNone/>
                      </a:pPr>
                      <a:r>
                        <a:rPr lang="zh-HK" sz="1200"/>
                        <a:t>health, safety,  mental, education, kids, open, higher, spread</a:t>
                      </a:r>
                      <a:endParaRPr sz="1200"/>
                    </a:p>
                  </a:txBody>
                  <a:tcPr marL="63500" marR="63500" marT="63500" marB="63500" anchor="ctr"/>
                </a:tc>
                <a:extLst>
                  <a:ext uri="{0D108BD9-81ED-4DB2-BD59-A6C34878D82A}">
                    <a16:rowId xmlns:a16="http://schemas.microsoft.com/office/drawing/2014/main" val="10004"/>
                  </a:ext>
                </a:extLst>
              </a:tr>
              <a:tr h="398375">
                <a:tc>
                  <a:txBody>
                    <a:bodyPr/>
                    <a:lstStyle/>
                    <a:p>
                      <a:pPr marL="0" lvl="0" indent="0" algn="ctr" rtl="0">
                        <a:spcBef>
                          <a:spcPts val="0"/>
                        </a:spcBef>
                        <a:spcAft>
                          <a:spcPts val="0"/>
                        </a:spcAft>
                        <a:buNone/>
                      </a:pPr>
                      <a:r>
                        <a:rPr lang="zh-HK" sz="1200"/>
                        <a:t>5</a:t>
                      </a:r>
                      <a:endParaRPr sz="1200"/>
                    </a:p>
                  </a:txBody>
                  <a:tcPr marL="63500" marR="63500" marT="63500" marB="63500" anchor="ctr"/>
                </a:tc>
                <a:tc>
                  <a:txBody>
                    <a:bodyPr/>
                    <a:lstStyle/>
                    <a:p>
                      <a:pPr marL="0" lvl="0" indent="0" algn="ctr" rtl="0">
                        <a:spcBef>
                          <a:spcPts val="0"/>
                        </a:spcBef>
                        <a:spcAft>
                          <a:spcPts val="0"/>
                        </a:spcAft>
                        <a:buNone/>
                      </a:pPr>
                      <a:r>
                        <a:rPr lang="zh-HK" sz="1200"/>
                        <a:t>Support and help</a:t>
                      </a:r>
                      <a:endParaRPr sz="1200"/>
                    </a:p>
                  </a:txBody>
                  <a:tcPr marL="63500" marR="63500" marT="63500" marB="63500" anchor="ctr"/>
                </a:tc>
                <a:tc>
                  <a:txBody>
                    <a:bodyPr/>
                    <a:lstStyle/>
                    <a:p>
                      <a:pPr marL="0" lvl="0" indent="0" algn="ctr" rtl="0">
                        <a:spcBef>
                          <a:spcPts val="0"/>
                        </a:spcBef>
                        <a:spcAft>
                          <a:spcPts val="0"/>
                        </a:spcAft>
                        <a:buNone/>
                      </a:pPr>
                      <a:r>
                        <a:rPr lang="zh-HK" sz="1200"/>
                        <a:t>support, help, access, need, resources, internet</a:t>
                      </a:r>
                      <a:endParaRPr sz="1200"/>
                    </a:p>
                  </a:txBody>
                  <a:tcPr marL="63500" marR="63500" marT="63500" marB="63500" anchor="ctr"/>
                </a:tc>
                <a:extLst>
                  <a:ext uri="{0D108BD9-81ED-4DB2-BD59-A6C34878D82A}">
                    <a16:rowId xmlns:a16="http://schemas.microsoft.com/office/drawing/2014/main" val="10005"/>
                  </a:ext>
                </a:extLst>
              </a:tr>
              <a:tr h="632500">
                <a:tc>
                  <a:txBody>
                    <a:bodyPr/>
                    <a:lstStyle/>
                    <a:p>
                      <a:pPr marL="0" lvl="0" indent="0" algn="ctr" rtl="0">
                        <a:spcBef>
                          <a:spcPts val="0"/>
                        </a:spcBef>
                        <a:spcAft>
                          <a:spcPts val="0"/>
                        </a:spcAft>
                        <a:buNone/>
                      </a:pPr>
                      <a:r>
                        <a:rPr lang="zh-HK" sz="1200"/>
                        <a:t>6</a:t>
                      </a:r>
                      <a:endParaRPr sz="1200"/>
                    </a:p>
                  </a:txBody>
                  <a:tcPr marL="63500" marR="63500" marT="63500" marB="63500" anchor="ctr"/>
                </a:tc>
                <a:tc>
                  <a:txBody>
                    <a:bodyPr/>
                    <a:lstStyle/>
                    <a:p>
                      <a:pPr marL="0" lvl="0" indent="0" algn="ctr" rtl="0">
                        <a:spcBef>
                          <a:spcPts val="0"/>
                        </a:spcBef>
                        <a:spcAft>
                          <a:spcPts val="0"/>
                        </a:spcAft>
                        <a:buNone/>
                      </a:pPr>
                      <a:r>
                        <a:rPr lang="zh-HK" sz="1200"/>
                        <a:t>Studying at home </a:t>
                      </a:r>
                      <a:endParaRPr sz="1200"/>
                    </a:p>
                  </a:txBody>
                  <a:tcPr marL="63500" marR="63500" marT="63500" marB="63500" anchor="ctr"/>
                </a:tc>
                <a:tc>
                  <a:txBody>
                    <a:bodyPr/>
                    <a:lstStyle/>
                    <a:p>
                      <a:pPr marL="0" lvl="0" indent="0" algn="ctr" rtl="0">
                        <a:spcBef>
                          <a:spcPts val="0"/>
                        </a:spcBef>
                        <a:spcAft>
                          <a:spcPts val="0"/>
                        </a:spcAft>
                        <a:buNone/>
                      </a:pPr>
                      <a:r>
                        <a:rPr lang="zh-HK" sz="1200"/>
                        <a:t>kids, homeschooling, education, math, problem, energy efficiency, chance </a:t>
                      </a:r>
                      <a:endParaRPr sz="1200"/>
                    </a:p>
                  </a:txBody>
                  <a:tcPr marL="63500" marR="63500" marT="63500" marB="63500" anchor="ct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p:nvPr/>
        </p:nvSpPr>
        <p:spPr>
          <a:xfrm>
            <a:off x="2677050" y="1827138"/>
            <a:ext cx="5322000" cy="4080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200" dirty="0">
                <a:solidFill>
                  <a:srgbClr val="3F3F3F"/>
                </a:solidFill>
                <a:latin typeface="Calibri"/>
                <a:ea typeface="Calibri"/>
                <a:cs typeface="Calibri"/>
                <a:sym typeface="Calibri"/>
              </a:rPr>
              <a:t>Fair distribution of educational resources</a:t>
            </a:r>
            <a:endParaRPr sz="2200" dirty="0">
              <a:solidFill>
                <a:srgbClr val="3F3F3F"/>
              </a:solidFill>
              <a:latin typeface="Calibri"/>
              <a:ea typeface="Calibri"/>
              <a:cs typeface="Calibri"/>
              <a:sym typeface="Calibri"/>
            </a:endParaRPr>
          </a:p>
        </p:txBody>
      </p:sp>
      <p:sp>
        <p:nvSpPr>
          <p:cNvPr id="194" name="Google Shape;194;p30"/>
          <p:cNvSpPr txBox="1"/>
          <p:nvPr/>
        </p:nvSpPr>
        <p:spPr>
          <a:xfrm>
            <a:off x="2677051" y="3207700"/>
            <a:ext cx="3789900" cy="4080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200">
                <a:solidFill>
                  <a:srgbClr val="3F3F3F"/>
                </a:solidFill>
                <a:latin typeface="Calibri"/>
                <a:ea typeface="Calibri"/>
                <a:cs typeface="Calibri"/>
                <a:sym typeface="Calibri"/>
              </a:rPr>
              <a:t>Develop personal learning plans</a:t>
            </a:r>
            <a:endParaRPr sz="2200">
              <a:solidFill>
                <a:srgbClr val="3F3F3F"/>
              </a:solidFill>
              <a:latin typeface="Calibri"/>
              <a:ea typeface="Calibri"/>
              <a:cs typeface="Calibri"/>
              <a:sym typeface="Calibri"/>
            </a:endParaRPr>
          </a:p>
        </p:txBody>
      </p:sp>
      <p:sp>
        <p:nvSpPr>
          <p:cNvPr id="195" name="Google Shape;195;p30"/>
          <p:cNvSpPr txBox="1"/>
          <p:nvPr/>
        </p:nvSpPr>
        <p:spPr>
          <a:xfrm>
            <a:off x="2677052" y="2458638"/>
            <a:ext cx="4037100" cy="4080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200">
                <a:solidFill>
                  <a:srgbClr val="3F3F3F"/>
                </a:solidFill>
                <a:latin typeface="Calibri"/>
                <a:ea typeface="Calibri"/>
                <a:cs typeface="Calibri"/>
                <a:sym typeface="Calibri"/>
              </a:rPr>
              <a:t>Better educational environment</a:t>
            </a:r>
            <a:endParaRPr sz="2200">
              <a:solidFill>
                <a:srgbClr val="3F3F3F"/>
              </a:solidFill>
              <a:latin typeface="Calibri"/>
              <a:ea typeface="Calibri"/>
              <a:cs typeface="Calibri"/>
              <a:sym typeface="Calibri"/>
            </a:endParaRPr>
          </a:p>
        </p:txBody>
      </p:sp>
      <p:sp>
        <p:nvSpPr>
          <p:cNvPr id="196" name="Google Shape;196;p30"/>
          <p:cNvSpPr txBox="1"/>
          <p:nvPr/>
        </p:nvSpPr>
        <p:spPr>
          <a:xfrm>
            <a:off x="2677045" y="3956750"/>
            <a:ext cx="4887000" cy="4080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200">
                <a:solidFill>
                  <a:srgbClr val="3F3F3F"/>
                </a:solidFill>
                <a:latin typeface="Calibri"/>
                <a:ea typeface="Calibri"/>
                <a:cs typeface="Calibri"/>
                <a:sym typeface="Calibri"/>
              </a:rPr>
              <a:t>Better time management skills </a:t>
            </a:r>
            <a:endParaRPr sz="2200">
              <a:solidFill>
                <a:srgbClr val="3F3F3F"/>
              </a:solidFill>
              <a:latin typeface="Calibri"/>
              <a:ea typeface="Calibri"/>
              <a:cs typeface="Calibri"/>
              <a:sym typeface="Calibri"/>
            </a:endParaRPr>
          </a:p>
        </p:txBody>
      </p:sp>
      <p:sp>
        <p:nvSpPr>
          <p:cNvPr id="197" name="Google Shape;197;p30"/>
          <p:cNvSpPr txBox="1"/>
          <p:nvPr/>
        </p:nvSpPr>
        <p:spPr>
          <a:xfrm>
            <a:off x="1570625" y="756850"/>
            <a:ext cx="2804700" cy="469500"/>
          </a:xfrm>
          <a:prstGeom prst="rect">
            <a:avLst/>
          </a:prstGeom>
          <a:noFill/>
          <a:ln>
            <a:noFill/>
          </a:ln>
        </p:spPr>
        <p:txBody>
          <a:bodyPr spcFirstLastPara="1" wrap="square" lIns="68550" tIns="34275" rIns="68550" bIns="34275" anchor="t" anchorCtr="0">
            <a:spAutoFit/>
          </a:bodyPr>
          <a:lstStyle/>
          <a:p>
            <a:pPr marL="0" marR="0" lvl="0" indent="0" algn="ctr" rtl="0">
              <a:spcBef>
                <a:spcPts val="0"/>
              </a:spcBef>
              <a:spcAft>
                <a:spcPts val="0"/>
              </a:spcAft>
              <a:buNone/>
            </a:pPr>
            <a:r>
              <a:rPr lang="zh-HK" sz="2600" b="1">
                <a:solidFill>
                  <a:srgbClr val="7F7F7F"/>
                </a:solidFill>
                <a:latin typeface="Microsoft Yahei"/>
                <a:ea typeface="Microsoft Yahei"/>
                <a:cs typeface="Microsoft Yahei"/>
                <a:sym typeface="Microsoft Yahei"/>
              </a:rPr>
              <a:t>Why this topic?</a:t>
            </a:r>
            <a:endParaRPr sz="2600" b="1">
              <a:solidFill>
                <a:srgbClr val="7F7F7F"/>
              </a:solidFill>
              <a:latin typeface="Microsoft Yahei"/>
              <a:ea typeface="Microsoft Yahei"/>
              <a:cs typeface="Microsoft Yahei"/>
              <a:sym typeface="Microsoft Yahei"/>
            </a:endParaRPr>
          </a:p>
        </p:txBody>
      </p:sp>
      <p:grpSp>
        <p:nvGrpSpPr>
          <p:cNvPr id="198" name="Google Shape;198;p30"/>
          <p:cNvGrpSpPr/>
          <p:nvPr/>
        </p:nvGrpSpPr>
        <p:grpSpPr>
          <a:xfrm>
            <a:off x="984851" y="597718"/>
            <a:ext cx="585608" cy="741580"/>
            <a:chOff x="4449763" y="571501"/>
            <a:chExt cx="781050" cy="989013"/>
          </a:xfrm>
        </p:grpSpPr>
        <p:sp>
          <p:nvSpPr>
            <p:cNvPr id="199" name="Google Shape;199;p30"/>
            <p:cNvSpPr/>
            <p:nvPr/>
          </p:nvSpPr>
          <p:spPr>
            <a:xfrm>
              <a:off x="4548188" y="663576"/>
              <a:ext cx="569913" cy="896938"/>
            </a:xfrm>
            <a:custGeom>
              <a:avLst/>
              <a:gdLst/>
              <a:ahLst/>
              <a:cxnLst/>
              <a:rect l="l" t="t" r="r" b="b"/>
              <a:pathLst>
                <a:path w="265" h="418" extrusionOk="0">
                  <a:moveTo>
                    <a:pt x="260" y="122"/>
                  </a:moveTo>
                  <a:cubicBezTo>
                    <a:pt x="255" y="86"/>
                    <a:pt x="233" y="60"/>
                    <a:pt x="209" y="34"/>
                  </a:cubicBezTo>
                  <a:cubicBezTo>
                    <a:pt x="197" y="22"/>
                    <a:pt x="183" y="10"/>
                    <a:pt x="167" y="6"/>
                  </a:cubicBezTo>
                  <a:cubicBezTo>
                    <a:pt x="147" y="0"/>
                    <a:pt x="130" y="5"/>
                    <a:pt x="110" y="8"/>
                  </a:cubicBezTo>
                  <a:cubicBezTo>
                    <a:pt x="109" y="8"/>
                    <a:pt x="109" y="8"/>
                    <a:pt x="108" y="9"/>
                  </a:cubicBezTo>
                  <a:cubicBezTo>
                    <a:pt x="87" y="12"/>
                    <a:pt x="67" y="18"/>
                    <a:pt x="50" y="29"/>
                  </a:cubicBezTo>
                  <a:cubicBezTo>
                    <a:pt x="21" y="45"/>
                    <a:pt x="9" y="82"/>
                    <a:pt x="5" y="113"/>
                  </a:cubicBezTo>
                  <a:cubicBezTo>
                    <a:pt x="0" y="143"/>
                    <a:pt x="8" y="183"/>
                    <a:pt x="25" y="209"/>
                  </a:cubicBezTo>
                  <a:cubicBezTo>
                    <a:pt x="32" y="220"/>
                    <a:pt x="42" y="233"/>
                    <a:pt x="52" y="242"/>
                  </a:cubicBezTo>
                  <a:cubicBezTo>
                    <a:pt x="65" y="252"/>
                    <a:pt x="88" y="256"/>
                    <a:pt x="96" y="271"/>
                  </a:cubicBezTo>
                  <a:cubicBezTo>
                    <a:pt x="102" y="284"/>
                    <a:pt x="93" y="297"/>
                    <a:pt x="105" y="307"/>
                  </a:cubicBezTo>
                  <a:cubicBezTo>
                    <a:pt x="105" y="307"/>
                    <a:pt x="105" y="307"/>
                    <a:pt x="105" y="307"/>
                  </a:cubicBezTo>
                  <a:cubicBezTo>
                    <a:pt x="102" y="315"/>
                    <a:pt x="99" y="322"/>
                    <a:pt x="102" y="332"/>
                  </a:cubicBezTo>
                  <a:cubicBezTo>
                    <a:pt x="105" y="340"/>
                    <a:pt x="105" y="344"/>
                    <a:pt x="103" y="353"/>
                  </a:cubicBezTo>
                  <a:cubicBezTo>
                    <a:pt x="102" y="358"/>
                    <a:pt x="101" y="362"/>
                    <a:pt x="102" y="367"/>
                  </a:cubicBezTo>
                  <a:cubicBezTo>
                    <a:pt x="103" y="372"/>
                    <a:pt x="107" y="376"/>
                    <a:pt x="112" y="378"/>
                  </a:cubicBezTo>
                  <a:cubicBezTo>
                    <a:pt x="117" y="385"/>
                    <a:pt x="121" y="392"/>
                    <a:pt x="126" y="399"/>
                  </a:cubicBezTo>
                  <a:cubicBezTo>
                    <a:pt x="132" y="405"/>
                    <a:pt x="147" y="416"/>
                    <a:pt x="156" y="416"/>
                  </a:cubicBezTo>
                  <a:cubicBezTo>
                    <a:pt x="174" y="418"/>
                    <a:pt x="187" y="387"/>
                    <a:pt x="193" y="373"/>
                  </a:cubicBezTo>
                  <a:cubicBezTo>
                    <a:pt x="193" y="373"/>
                    <a:pt x="193" y="372"/>
                    <a:pt x="193" y="372"/>
                  </a:cubicBezTo>
                  <a:cubicBezTo>
                    <a:pt x="196" y="368"/>
                    <a:pt x="197" y="364"/>
                    <a:pt x="198" y="358"/>
                  </a:cubicBezTo>
                  <a:cubicBezTo>
                    <a:pt x="201" y="346"/>
                    <a:pt x="197" y="334"/>
                    <a:pt x="196" y="322"/>
                  </a:cubicBezTo>
                  <a:cubicBezTo>
                    <a:pt x="196" y="316"/>
                    <a:pt x="195" y="308"/>
                    <a:pt x="189" y="305"/>
                  </a:cubicBezTo>
                  <a:cubicBezTo>
                    <a:pt x="194" y="300"/>
                    <a:pt x="196" y="293"/>
                    <a:pt x="195" y="283"/>
                  </a:cubicBezTo>
                  <a:cubicBezTo>
                    <a:pt x="194" y="276"/>
                    <a:pt x="191" y="271"/>
                    <a:pt x="195" y="266"/>
                  </a:cubicBezTo>
                  <a:cubicBezTo>
                    <a:pt x="197" y="264"/>
                    <a:pt x="204" y="260"/>
                    <a:pt x="208" y="258"/>
                  </a:cubicBezTo>
                  <a:cubicBezTo>
                    <a:pt x="224" y="246"/>
                    <a:pt x="235" y="239"/>
                    <a:pt x="246" y="222"/>
                  </a:cubicBezTo>
                  <a:cubicBezTo>
                    <a:pt x="265" y="194"/>
                    <a:pt x="263" y="154"/>
                    <a:pt x="260" y="122"/>
                  </a:cubicBezTo>
                  <a:moveTo>
                    <a:pt x="116" y="354"/>
                  </a:moveTo>
                  <a:cubicBezTo>
                    <a:pt x="116" y="354"/>
                    <a:pt x="116" y="354"/>
                    <a:pt x="116" y="354"/>
                  </a:cubicBezTo>
                  <a:cubicBezTo>
                    <a:pt x="116" y="354"/>
                    <a:pt x="117" y="354"/>
                    <a:pt x="117" y="355"/>
                  </a:cubicBezTo>
                  <a:cubicBezTo>
                    <a:pt x="124" y="357"/>
                    <a:pt x="130" y="363"/>
                    <a:pt x="138" y="367"/>
                  </a:cubicBezTo>
                  <a:cubicBezTo>
                    <a:pt x="139" y="367"/>
                    <a:pt x="141" y="368"/>
                    <a:pt x="142" y="369"/>
                  </a:cubicBezTo>
                  <a:cubicBezTo>
                    <a:pt x="137" y="369"/>
                    <a:pt x="133" y="369"/>
                    <a:pt x="128" y="368"/>
                  </a:cubicBezTo>
                  <a:cubicBezTo>
                    <a:pt x="119" y="367"/>
                    <a:pt x="116" y="363"/>
                    <a:pt x="116" y="354"/>
                  </a:cubicBezTo>
                  <a:moveTo>
                    <a:pt x="143" y="397"/>
                  </a:moveTo>
                  <a:cubicBezTo>
                    <a:pt x="137" y="393"/>
                    <a:pt x="132" y="387"/>
                    <a:pt x="127" y="382"/>
                  </a:cubicBezTo>
                  <a:cubicBezTo>
                    <a:pt x="137" y="383"/>
                    <a:pt x="148" y="382"/>
                    <a:pt x="156" y="382"/>
                  </a:cubicBezTo>
                  <a:cubicBezTo>
                    <a:pt x="162" y="383"/>
                    <a:pt x="169" y="383"/>
                    <a:pt x="174" y="382"/>
                  </a:cubicBezTo>
                  <a:cubicBezTo>
                    <a:pt x="167" y="395"/>
                    <a:pt x="162" y="409"/>
                    <a:pt x="143" y="397"/>
                  </a:cubicBezTo>
                  <a:moveTo>
                    <a:pt x="169" y="370"/>
                  </a:moveTo>
                  <a:cubicBezTo>
                    <a:pt x="169" y="369"/>
                    <a:pt x="169" y="369"/>
                    <a:pt x="168" y="369"/>
                  </a:cubicBezTo>
                  <a:cubicBezTo>
                    <a:pt x="156" y="365"/>
                    <a:pt x="144" y="363"/>
                    <a:pt x="132" y="357"/>
                  </a:cubicBezTo>
                  <a:cubicBezTo>
                    <a:pt x="127" y="354"/>
                    <a:pt x="122" y="353"/>
                    <a:pt x="116" y="352"/>
                  </a:cubicBezTo>
                  <a:cubicBezTo>
                    <a:pt x="117" y="349"/>
                    <a:pt x="118" y="347"/>
                    <a:pt x="118" y="345"/>
                  </a:cubicBezTo>
                  <a:cubicBezTo>
                    <a:pt x="118" y="339"/>
                    <a:pt x="116" y="336"/>
                    <a:pt x="114" y="332"/>
                  </a:cubicBezTo>
                  <a:cubicBezTo>
                    <a:pt x="119" y="334"/>
                    <a:pt x="124" y="337"/>
                    <a:pt x="126" y="338"/>
                  </a:cubicBezTo>
                  <a:cubicBezTo>
                    <a:pt x="134" y="342"/>
                    <a:pt x="142" y="345"/>
                    <a:pt x="150" y="348"/>
                  </a:cubicBezTo>
                  <a:cubicBezTo>
                    <a:pt x="162" y="353"/>
                    <a:pt x="172" y="354"/>
                    <a:pt x="185" y="354"/>
                  </a:cubicBezTo>
                  <a:cubicBezTo>
                    <a:pt x="186" y="354"/>
                    <a:pt x="186" y="353"/>
                    <a:pt x="187" y="353"/>
                  </a:cubicBezTo>
                  <a:cubicBezTo>
                    <a:pt x="185" y="365"/>
                    <a:pt x="178" y="369"/>
                    <a:pt x="169" y="370"/>
                  </a:cubicBezTo>
                  <a:moveTo>
                    <a:pt x="187" y="351"/>
                  </a:moveTo>
                  <a:cubicBezTo>
                    <a:pt x="187" y="351"/>
                    <a:pt x="187" y="350"/>
                    <a:pt x="187" y="350"/>
                  </a:cubicBezTo>
                  <a:cubicBezTo>
                    <a:pt x="187" y="348"/>
                    <a:pt x="185" y="348"/>
                    <a:pt x="184" y="349"/>
                  </a:cubicBezTo>
                  <a:cubicBezTo>
                    <a:pt x="185" y="346"/>
                    <a:pt x="168" y="347"/>
                    <a:pt x="167" y="347"/>
                  </a:cubicBezTo>
                  <a:cubicBezTo>
                    <a:pt x="156" y="346"/>
                    <a:pt x="142" y="339"/>
                    <a:pt x="132" y="335"/>
                  </a:cubicBezTo>
                  <a:cubicBezTo>
                    <a:pt x="127" y="333"/>
                    <a:pt x="120" y="328"/>
                    <a:pt x="113" y="327"/>
                  </a:cubicBezTo>
                  <a:cubicBezTo>
                    <a:pt x="111" y="322"/>
                    <a:pt x="112" y="317"/>
                    <a:pt x="113" y="312"/>
                  </a:cubicBezTo>
                  <a:cubicBezTo>
                    <a:pt x="124" y="316"/>
                    <a:pt x="137" y="315"/>
                    <a:pt x="148" y="315"/>
                  </a:cubicBezTo>
                  <a:cubicBezTo>
                    <a:pt x="159" y="315"/>
                    <a:pt x="170" y="315"/>
                    <a:pt x="179" y="311"/>
                  </a:cubicBezTo>
                  <a:cubicBezTo>
                    <a:pt x="179" y="312"/>
                    <a:pt x="180" y="312"/>
                    <a:pt x="180" y="313"/>
                  </a:cubicBezTo>
                  <a:cubicBezTo>
                    <a:pt x="186" y="318"/>
                    <a:pt x="187" y="339"/>
                    <a:pt x="187" y="347"/>
                  </a:cubicBezTo>
                  <a:cubicBezTo>
                    <a:pt x="187" y="348"/>
                    <a:pt x="187" y="350"/>
                    <a:pt x="187" y="351"/>
                  </a:cubicBezTo>
                  <a:moveTo>
                    <a:pt x="145" y="301"/>
                  </a:moveTo>
                  <a:cubicBezTo>
                    <a:pt x="142" y="301"/>
                    <a:pt x="140" y="301"/>
                    <a:pt x="138" y="301"/>
                  </a:cubicBezTo>
                  <a:cubicBezTo>
                    <a:pt x="136" y="282"/>
                    <a:pt x="131" y="264"/>
                    <a:pt x="128" y="246"/>
                  </a:cubicBezTo>
                  <a:cubicBezTo>
                    <a:pt x="126" y="235"/>
                    <a:pt x="125" y="225"/>
                    <a:pt x="121" y="215"/>
                  </a:cubicBezTo>
                  <a:cubicBezTo>
                    <a:pt x="120" y="210"/>
                    <a:pt x="117" y="204"/>
                    <a:pt x="115" y="199"/>
                  </a:cubicBezTo>
                  <a:cubicBezTo>
                    <a:pt x="120" y="203"/>
                    <a:pt x="125" y="206"/>
                    <a:pt x="131" y="204"/>
                  </a:cubicBezTo>
                  <a:cubicBezTo>
                    <a:pt x="138" y="201"/>
                    <a:pt x="141" y="194"/>
                    <a:pt x="144" y="188"/>
                  </a:cubicBezTo>
                  <a:cubicBezTo>
                    <a:pt x="146" y="193"/>
                    <a:pt x="149" y="199"/>
                    <a:pt x="155" y="200"/>
                  </a:cubicBezTo>
                  <a:cubicBezTo>
                    <a:pt x="163" y="202"/>
                    <a:pt x="170" y="194"/>
                    <a:pt x="176" y="187"/>
                  </a:cubicBezTo>
                  <a:cubicBezTo>
                    <a:pt x="174" y="206"/>
                    <a:pt x="164" y="227"/>
                    <a:pt x="159" y="244"/>
                  </a:cubicBezTo>
                  <a:cubicBezTo>
                    <a:pt x="153" y="262"/>
                    <a:pt x="146" y="281"/>
                    <a:pt x="145" y="300"/>
                  </a:cubicBezTo>
                  <a:cubicBezTo>
                    <a:pt x="145" y="300"/>
                    <a:pt x="145" y="300"/>
                    <a:pt x="145" y="301"/>
                  </a:cubicBezTo>
                  <a:moveTo>
                    <a:pt x="242" y="198"/>
                  </a:moveTo>
                  <a:cubicBezTo>
                    <a:pt x="237" y="212"/>
                    <a:pt x="224" y="230"/>
                    <a:pt x="212" y="238"/>
                  </a:cubicBezTo>
                  <a:cubicBezTo>
                    <a:pt x="203" y="244"/>
                    <a:pt x="191" y="248"/>
                    <a:pt x="183" y="255"/>
                  </a:cubicBezTo>
                  <a:cubicBezTo>
                    <a:pt x="178" y="260"/>
                    <a:pt x="177" y="265"/>
                    <a:pt x="177" y="271"/>
                  </a:cubicBezTo>
                  <a:cubicBezTo>
                    <a:pt x="178" y="276"/>
                    <a:pt x="180" y="280"/>
                    <a:pt x="180" y="284"/>
                  </a:cubicBezTo>
                  <a:cubicBezTo>
                    <a:pt x="180" y="299"/>
                    <a:pt x="170" y="300"/>
                    <a:pt x="159" y="300"/>
                  </a:cubicBezTo>
                  <a:cubicBezTo>
                    <a:pt x="158" y="300"/>
                    <a:pt x="157" y="300"/>
                    <a:pt x="156" y="300"/>
                  </a:cubicBezTo>
                  <a:cubicBezTo>
                    <a:pt x="156" y="300"/>
                    <a:pt x="156" y="300"/>
                    <a:pt x="156" y="300"/>
                  </a:cubicBezTo>
                  <a:cubicBezTo>
                    <a:pt x="157" y="278"/>
                    <a:pt x="166" y="255"/>
                    <a:pt x="173" y="235"/>
                  </a:cubicBezTo>
                  <a:cubicBezTo>
                    <a:pt x="178" y="217"/>
                    <a:pt x="186" y="194"/>
                    <a:pt x="184" y="175"/>
                  </a:cubicBezTo>
                  <a:cubicBezTo>
                    <a:pt x="184" y="172"/>
                    <a:pt x="180" y="170"/>
                    <a:pt x="177" y="173"/>
                  </a:cubicBezTo>
                  <a:cubicBezTo>
                    <a:pt x="171" y="179"/>
                    <a:pt x="167" y="188"/>
                    <a:pt x="159" y="189"/>
                  </a:cubicBezTo>
                  <a:cubicBezTo>
                    <a:pt x="149" y="189"/>
                    <a:pt x="154" y="189"/>
                    <a:pt x="150" y="183"/>
                  </a:cubicBezTo>
                  <a:cubicBezTo>
                    <a:pt x="149" y="181"/>
                    <a:pt x="148" y="179"/>
                    <a:pt x="146" y="177"/>
                  </a:cubicBezTo>
                  <a:cubicBezTo>
                    <a:pt x="145" y="174"/>
                    <a:pt x="141" y="175"/>
                    <a:pt x="140" y="178"/>
                  </a:cubicBezTo>
                  <a:cubicBezTo>
                    <a:pt x="135" y="190"/>
                    <a:pt x="132" y="195"/>
                    <a:pt x="119" y="188"/>
                  </a:cubicBezTo>
                  <a:cubicBezTo>
                    <a:pt x="117" y="186"/>
                    <a:pt x="114" y="183"/>
                    <a:pt x="111" y="181"/>
                  </a:cubicBezTo>
                  <a:cubicBezTo>
                    <a:pt x="108" y="179"/>
                    <a:pt x="104" y="181"/>
                    <a:pt x="103" y="184"/>
                  </a:cubicBezTo>
                  <a:cubicBezTo>
                    <a:pt x="100" y="201"/>
                    <a:pt x="112" y="219"/>
                    <a:pt x="115" y="235"/>
                  </a:cubicBezTo>
                  <a:cubicBezTo>
                    <a:pt x="118" y="246"/>
                    <a:pt x="119" y="258"/>
                    <a:pt x="122" y="269"/>
                  </a:cubicBezTo>
                  <a:cubicBezTo>
                    <a:pt x="124" y="280"/>
                    <a:pt x="129" y="290"/>
                    <a:pt x="132" y="300"/>
                  </a:cubicBezTo>
                  <a:cubicBezTo>
                    <a:pt x="129" y="300"/>
                    <a:pt x="126" y="300"/>
                    <a:pt x="124" y="299"/>
                  </a:cubicBezTo>
                  <a:cubicBezTo>
                    <a:pt x="109" y="293"/>
                    <a:pt x="116" y="278"/>
                    <a:pt x="110" y="266"/>
                  </a:cubicBezTo>
                  <a:cubicBezTo>
                    <a:pt x="99" y="242"/>
                    <a:pt x="67" y="239"/>
                    <a:pt x="52" y="219"/>
                  </a:cubicBezTo>
                  <a:cubicBezTo>
                    <a:pt x="45" y="210"/>
                    <a:pt x="38" y="203"/>
                    <a:pt x="33" y="193"/>
                  </a:cubicBezTo>
                  <a:cubicBezTo>
                    <a:pt x="25" y="178"/>
                    <a:pt x="21" y="159"/>
                    <a:pt x="19" y="143"/>
                  </a:cubicBezTo>
                  <a:cubicBezTo>
                    <a:pt x="16" y="109"/>
                    <a:pt x="24" y="65"/>
                    <a:pt x="53" y="43"/>
                  </a:cubicBezTo>
                  <a:cubicBezTo>
                    <a:pt x="73" y="27"/>
                    <a:pt x="102" y="21"/>
                    <a:pt x="128" y="18"/>
                  </a:cubicBezTo>
                  <a:cubicBezTo>
                    <a:pt x="136" y="18"/>
                    <a:pt x="144" y="18"/>
                    <a:pt x="152" y="20"/>
                  </a:cubicBezTo>
                  <a:cubicBezTo>
                    <a:pt x="168" y="23"/>
                    <a:pt x="180" y="27"/>
                    <a:pt x="192" y="38"/>
                  </a:cubicBezTo>
                  <a:cubicBezTo>
                    <a:pt x="209" y="55"/>
                    <a:pt x="228" y="76"/>
                    <a:pt x="236" y="99"/>
                  </a:cubicBezTo>
                  <a:cubicBezTo>
                    <a:pt x="240" y="109"/>
                    <a:pt x="244" y="117"/>
                    <a:pt x="245" y="128"/>
                  </a:cubicBezTo>
                  <a:cubicBezTo>
                    <a:pt x="246" y="135"/>
                    <a:pt x="245" y="143"/>
                    <a:pt x="245" y="150"/>
                  </a:cubicBezTo>
                  <a:cubicBezTo>
                    <a:pt x="246" y="166"/>
                    <a:pt x="246" y="182"/>
                    <a:pt x="242" y="198"/>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30"/>
            <p:cNvSpPr/>
            <p:nvPr/>
          </p:nvSpPr>
          <p:spPr>
            <a:xfrm>
              <a:off x="4572001" y="603251"/>
              <a:ext cx="88900" cy="77788"/>
            </a:xfrm>
            <a:custGeom>
              <a:avLst/>
              <a:gdLst/>
              <a:ahLst/>
              <a:cxnLst/>
              <a:rect l="l" t="t" r="r" b="b"/>
              <a:pathLst>
                <a:path w="41" h="36" extrusionOk="0">
                  <a:moveTo>
                    <a:pt x="36" y="26"/>
                  </a:moveTo>
                  <a:cubicBezTo>
                    <a:pt x="25" y="24"/>
                    <a:pt x="16" y="0"/>
                    <a:pt x="3" y="8"/>
                  </a:cubicBezTo>
                  <a:cubicBezTo>
                    <a:pt x="1" y="10"/>
                    <a:pt x="0" y="14"/>
                    <a:pt x="2" y="17"/>
                  </a:cubicBezTo>
                  <a:cubicBezTo>
                    <a:pt x="6" y="20"/>
                    <a:pt x="11" y="24"/>
                    <a:pt x="16" y="27"/>
                  </a:cubicBezTo>
                  <a:cubicBezTo>
                    <a:pt x="21" y="31"/>
                    <a:pt x="27" y="34"/>
                    <a:pt x="33" y="35"/>
                  </a:cubicBezTo>
                  <a:cubicBezTo>
                    <a:pt x="39" y="36"/>
                    <a:pt x="41" y="28"/>
                    <a:pt x="36" y="26"/>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30"/>
            <p:cNvSpPr/>
            <p:nvPr/>
          </p:nvSpPr>
          <p:spPr>
            <a:xfrm>
              <a:off x="4473576" y="717551"/>
              <a:ext cx="87313" cy="38100"/>
            </a:xfrm>
            <a:custGeom>
              <a:avLst/>
              <a:gdLst/>
              <a:ahLst/>
              <a:cxnLst/>
              <a:rect l="l" t="t" r="r" b="b"/>
              <a:pathLst>
                <a:path w="41" h="18" extrusionOk="0">
                  <a:moveTo>
                    <a:pt x="37" y="8"/>
                  </a:moveTo>
                  <a:cubicBezTo>
                    <a:pt x="28" y="6"/>
                    <a:pt x="20" y="0"/>
                    <a:pt x="11" y="1"/>
                  </a:cubicBezTo>
                  <a:cubicBezTo>
                    <a:pt x="8" y="1"/>
                    <a:pt x="6" y="1"/>
                    <a:pt x="4" y="3"/>
                  </a:cubicBezTo>
                  <a:cubicBezTo>
                    <a:pt x="4" y="4"/>
                    <a:pt x="3" y="4"/>
                    <a:pt x="3" y="5"/>
                  </a:cubicBezTo>
                  <a:cubicBezTo>
                    <a:pt x="3" y="5"/>
                    <a:pt x="3" y="5"/>
                    <a:pt x="3" y="5"/>
                  </a:cubicBezTo>
                  <a:cubicBezTo>
                    <a:pt x="2" y="5"/>
                    <a:pt x="2" y="6"/>
                    <a:pt x="1" y="7"/>
                  </a:cubicBezTo>
                  <a:cubicBezTo>
                    <a:pt x="0" y="11"/>
                    <a:pt x="2" y="13"/>
                    <a:pt x="5" y="14"/>
                  </a:cubicBezTo>
                  <a:cubicBezTo>
                    <a:pt x="10" y="16"/>
                    <a:pt x="16" y="16"/>
                    <a:pt x="21" y="16"/>
                  </a:cubicBezTo>
                  <a:cubicBezTo>
                    <a:pt x="26" y="17"/>
                    <a:pt x="31" y="18"/>
                    <a:pt x="37" y="17"/>
                  </a:cubicBezTo>
                  <a:cubicBezTo>
                    <a:pt x="41" y="16"/>
                    <a:pt x="41" y="9"/>
                    <a:pt x="37" y="8"/>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30"/>
            <p:cNvSpPr/>
            <p:nvPr/>
          </p:nvSpPr>
          <p:spPr>
            <a:xfrm>
              <a:off x="4454526" y="849314"/>
              <a:ext cx="68263" cy="47625"/>
            </a:xfrm>
            <a:custGeom>
              <a:avLst/>
              <a:gdLst/>
              <a:ahLst/>
              <a:cxnLst/>
              <a:rect l="l" t="t" r="r" b="b"/>
              <a:pathLst>
                <a:path w="32" h="22" extrusionOk="0">
                  <a:moveTo>
                    <a:pt x="24" y="3"/>
                  </a:moveTo>
                  <a:cubicBezTo>
                    <a:pt x="19" y="3"/>
                    <a:pt x="15" y="3"/>
                    <a:pt x="10" y="4"/>
                  </a:cubicBezTo>
                  <a:cubicBezTo>
                    <a:pt x="5" y="5"/>
                    <a:pt x="0" y="9"/>
                    <a:pt x="0" y="15"/>
                  </a:cubicBezTo>
                  <a:cubicBezTo>
                    <a:pt x="0" y="18"/>
                    <a:pt x="2" y="21"/>
                    <a:pt x="5" y="22"/>
                  </a:cubicBezTo>
                  <a:cubicBezTo>
                    <a:pt x="8" y="22"/>
                    <a:pt x="12" y="21"/>
                    <a:pt x="13" y="18"/>
                  </a:cubicBezTo>
                  <a:cubicBezTo>
                    <a:pt x="13" y="18"/>
                    <a:pt x="14" y="18"/>
                    <a:pt x="14" y="18"/>
                  </a:cubicBezTo>
                  <a:cubicBezTo>
                    <a:pt x="14" y="17"/>
                    <a:pt x="15" y="17"/>
                    <a:pt x="16" y="17"/>
                  </a:cubicBezTo>
                  <a:cubicBezTo>
                    <a:pt x="19" y="16"/>
                    <a:pt x="22" y="15"/>
                    <a:pt x="25" y="13"/>
                  </a:cubicBezTo>
                  <a:cubicBezTo>
                    <a:pt x="29" y="11"/>
                    <a:pt x="31" y="10"/>
                    <a:pt x="31" y="6"/>
                  </a:cubicBezTo>
                  <a:cubicBezTo>
                    <a:pt x="32" y="2"/>
                    <a:pt x="26" y="0"/>
                    <a:pt x="24" y="3"/>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30"/>
            <p:cNvSpPr/>
            <p:nvPr/>
          </p:nvSpPr>
          <p:spPr>
            <a:xfrm>
              <a:off x="4449763" y="1009651"/>
              <a:ext cx="71438" cy="55563"/>
            </a:xfrm>
            <a:custGeom>
              <a:avLst/>
              <a:gdLst/>
              <a:ahLst/>
              <a:cxnLst/>
              <a:rect l="l" t="t" r="r" b="b"/>
              <a:pathLst>
                <a:path w="33" h="26" extrusionOk="0">
                  <a:moveTo>
                    <a:pt x="31" y="3"/>
                  </a:moveTo>
                  <a:cubicBezTo>
                    <a:pt x="28" y="0"/>
                    <a:pt x="22" y="0"/>
                    <a:pt x="19" y="1"/>
                  </a:cubicBezTo>
                  <a:cubicBezTo>
                    <a:pt x="18" y="2"/>
                    <a:pt x="17" y="3"/>
                    <a:pt x="16" y="3"/>
                  </a:cubicBezTo>
                  <a:cubicBezTo>
                    <a:pt x="16" y="3"/>
                    <a:pt x="16" y="4"/>
                    <a:pt x="16" y="4"/>
                  </a:cubicBezTo>
                  <a:cubicBezTo>
                    <a:pt x="16" y="4"/>
                    <a:pt x="16" y="4"/>
                    <a:pt x="16" y="4"/>
                  </a:cubicBezTo>
                  <a:cubicBezTo>
                    <a:pt x="16" y="4"/>
                    <a:pt x="15" y="4"/>
                    <a:pt x="15" y="5"/>
                  </a:cubicBezTo>
                  <a:cubicBezTo>
                    <a:pt x="14" y="5"/>
                    <a:pt x="13" y="5"/>
                    <a:pt x="12" y="6"/>
                  </a:cubicBezTo>
                  <a:cubicBezTo>
                    <a:pt x="5" y="9"/>
                    <a:pt x="0" y="20"/>
                    <a:pt x="9" y="25"/>
                  </a:cubicBezTo>
                  <a:cubicBezTo>
                    <a:pt x="11" y="26"/>
                    <a:pt x="14" y="26"/>
                    <a:pt x="15" y="24"/>
                  </a:cubicBezTo>
                  <a:cubicBezTo>
                    <a:pt x="17" y="23"/>
                    <a:pt x="18" y="22"/>
                    <a:pt x="18" y="20"/>
                  </a:cubicBezTo>
                  <a:cubicBezTo>
                    <a:pt x="18" y="20"/>
                    <a:pt x="18" y="19"/>
                    <a:pt x="18" y="19"/>
                  </a:cubicBezTo>
                  <a:cubicBezTo>
                    <a:pt x="19" y="18"/>
                    <a:pt x="20" y="18"/>
                    <a:pt x="21" y="17"/>
                  </a:cubicBezTo>
                  <a:cubicBezTo>
                    <a:pt x="23" y="16"/>
                    <a:pt x="26" y="14"/>
                    <a:pt x="26" y="12"/>
                  </a:cubicBezTo>
                  <a:cubicBezTo>
                    <a:pt x="26" y="12"/>
                    <a:pt x="26" y="12"/>
                    <a:pt x="26" y="12"/>
                  </a:cubicBezTo>
                  <a:cubicBezTo>
                    <a:pt x="27" y="12"/>
                    <a:pt x="28" y="11"/>
                    <a:pt x="28" y="11"/>
                  </a:cubicBezTo>
                  <a:cubicBezTo>
                    <a:pt x="29" y="11"/>
                    <a:pt x="30" y="10"/>
                    <a:pt x="30" y="10"/>
                  </a:cubicBezTo>
                  <a:cubicBezTo>
                    <a:pt x="33" y="9"/>
                    <a:pt x="33" y="5"/>
                    <a:pt x="31" y="3"/>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30"/>
            <p:cNvSpPr/>
            <p:nvPr/>
          </p:nvSpPr>
          <p:spPr>
            <a:xfrm>
              <a:off x="4491038" y="1135064"/>
              <a:ext cx="68263" cy="73025"/>
            </a:xfrm>
            <a:custGeom>
              <a:avLst/>
              <a:gdLst/>
              <a:ahLst/>
              <a:cxnLst/>
              <a:rect l="l" t="t" r="r" b="b"/>
              <a:pathLst>
                <a:path w="32" h="34" extrusionOk="0">
                  <a:moveTo>
                    <a:pt x="28" y="1"/>
                  </a:moveTo>
                  <a:cubicBezTo>
                    <a:pt x="20" y="2"/>
                    <a:pt x="15" y="5"/>
                    <a:pt x="11" y="11"/>
                  </a:cubicBezTo>
                  <a:cubicBezTo>
                    <a:pt x="7" y="16"/>
                    <a:pt x="0" y="25"/>
                    <a:pt x="6" y="31"/>
                  </a:cubicBezTo>
                  <a:cubicBezTo>
                    <a:pt x="8" y="34"/>
                    <a:pt x="12" y="33"/>
                    <a:pt x="15" y="31"/>
                  </a:cubicBezTo>
                  <a:cubicBezTo>
                    <a:pt x="17" y="30"/>
                    <a:pt x="17" y="27"/>
                    <a:pt x="18" y="25"/>
                  </a:cubicBezTo>
                  <a:cubicBezTo>
                    <a:pt x="19" y="23"/>
                    <a:pt x="20" y="21"/>
                    <a:pt x="21" y="19"/>
                  </a:cubicBezTo>
                  <a:cubicBezTo>
                    <a:pt x="22" y="17"/>
                    <a:pt x="24" y="15"/>
                    <a:pt x="25" y="13"/>
                  </a:cubicBezTo>
                  <a:cubicBezTo>
                    <a:pt x="26" y="12"/>
                    <a:pt x="27" y="9"/>
                    <a:pt x="29" y="8"/>
                  </a:cubicBezTo>
                  <a:cubicBezTo>
                    <a:pt x="32" y="7"/>
                    <a:pt x="32" y="0"/>
                    <a:pt x="28"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30"/>
            <p:cNvSpPr/>
            <p:nvPr/>
          </p:nvSpPr>
          <p:spPr>
            <a:xfrm>
              <a:off x="4583113" y="1273176"/>
              <a:ext cx="0" cy="1588"/>
            </a:xfrm>
            <a:custGeom>
              <a:avLst/>
              <a:gdLst/>
              <a:ahLst/>
              <a:cxnLst/>
              <a:rect l="l" t="t" r="r" b="b"/>
              <a:pathLst>
                <a:path w="120000" h="1" extrusionOk="0">
                  <a:moveTo>
                    <a:pt x="0" y="0"/>
                  </a:moveTo>
                  <a:cubicBezTo>
                    <a:pt x="0" y="1"/>
                    <a:pt x="0" y="1"/>
                    <a:pt x="0" y="1"/>
                  </a:cubicBezTo>
                  <a:cubicBezTo>
                    <a:pt x="0" y="1"/>
                    <a:pt x="0" y="1"/>
                    <a:pt x="0" y="0"/>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30"/>
            <p:cNvSpPr/>
            <p:nvPr/>
          </p:nvSpPr>
          <p:spPr>
            <a:xfrm>
              <a:off x="4543426" y="1208089"/>
              <a:ext cx="60325" cy="84138"/>
            </a:xfrm>
            <a:custGeom>
              <a:avLst/>
              <a:gdLst/>
              <a:ahLst/>
              <a:cxnLst/>
              <a:rect l="l" t="t" r="r" b="b"/>
              <a:pathLst>
                <a:path w="28" h="39" extrusionOk="0">
                  <a:moveTo>
                    <a:pt x="16" y="4"/>
                  </a:moveTo>
                  <a:cubicBezTo>
                    <a:pt x="10" y="12"/>
                    <a:pt x="0" y="21"/>
                    <a:pt x="4" y="32"/>
                  </a:cubicBezTo>
                  <a:cubicBezTo>
                    <a:pt x="6" y="38"/>
                    <a:pt x="13" y="39"/>
                    <a:pt x="16" y="34"/>
                  </a:cubicBezTo>
                  <a:cubicBezTo>
                    <a:pt x="17" y="33"/>
                    <a:pt x="17" y="32"/>
                    <a:pt x="18" y="31"/>
                  </a:cubicBezTo>
                  <a:cubicBezTo>
                    <a:pt x="18" y="30"/>
                    <a:pt x="18" y="29"/>
                    <a:pt x="18" y="28"/>
                  </a:cubicBezTo>
                  <a:cubicBezTo>
                    <a:pt x="18" y="27"/>
                    <a:pt x="18" y="26"/>
                    <a:pt x="17" y="26"/>
                  </a:cubicBezTo>
                  <a:cubicBezTo>
                    <a:pt x="17" y="24"/>
                    <a:pt x="17" y="22"/>
                    <a:pt x="18" y="21"/>
                  </a:cubicBezTo>
                  <a:cubicBezTo>
                    <a:pt x="20" y="17"/>
                    <a:pt x="22" y="14"/>
                    <a:pt x="25" y="11"/>
                  </a:cubicBezTo>
                  <a:cubicBezTo>
                    <a:pt x="28" y="6"/>
                    <a:pt x="20" y="0"/>
                    <a:pt x="16" y="4"/>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30"/>
            <p:cNvSpPr/>
            <p:nvPr/>
          </p:nvSpPr>
          <p:spPr>
            <a:xfrm>
              <a:off x="4711701" y="571501"/>
              <a:ext cx="47625" cy="85725"/>
            </a:xfrm>
            <a:custGeom>
              <a:avLst/>
              <a:gdLst/>
              <a:ahLst/>
              <a:cxnLst/>
              <a:rect l="l" t="t" r="r" b="b"/>
              <a:pathLst>
                <a:path w="22" h="40" extrusionOk="0">
                  <a:moveTo>
                    <a:pt x="20" y="6"/>
                  </a:moveTo>
                  <a:cubicBezTo>
                    <a:pt x="12" y="0"/>
                    <a:pt x="3" y="6"/>
                    <a:pt x="1" y="15"/>
                  </a:cubicBezTo>
                  <a:cubicBezTo>
                    <a:pt x="0" y="19"/>
                    <a:pt x="0" y="23"/>
                    <a:pt x="1" y="27"/>
                  </a:cubicBezTo>
                  <a:cubicBezTo>
                    <a:pt x="2" y="30"/>
                    <a:pt x="3" y="33"/>
                    <a:pt x="4" y="35"/>
                  </a:cubicBezTo>
                  <a:cubicBezTo>
                    <a:pt x="4" y="40"/>
                    <a:pt x="10" y="40"/>
                    <a:pt x="10" y="35"/>
                  </a:cubicBezTo>
                  <a:cubicBezTo>
                    <a:pt x="11" y="31"/>
                    <a:pt x="13" y="27"/>
                    <a:pt x="14" y="23"/>
                  </a:cubicBezTo>
                  <a:cubicBezTo>
                    <a:pt x="14" y="21"/>
                    <a:pt x="15" y="18"/>
                    <a:pt x="15" y="17"/>
                  </a:cubicBezTo>
                  <a:cubicBezTo>
                    <a:pt x="15" y="17"/>
                    <a:pt x="16" y="16"/>
                    <a:pt x="16" y="16"/>
                  </a:cubicBezTo>
                  <a:cubicBezTo>
                    <a:pt x="16" y="16"/>
                    <a:pt x="18" y="15"/>
                    <a:pt x="19" y="15"/>
                  </a:cubicBezTo>
                  <a:cubicBezTo>
                    <a:pt x="22" y="14"/>
                    <a:pt x="22" y="9"/>
                    <a:pt x="20" y="6"/>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30"/>
            <p:cNvSpPr/>
            <p:nvPr/>
          </p:nvSpPr>
          <p:spPr>
            <a:xfrm>
              <a:off x="4832351" y="577851"/>
              <a:ext cx="55563" cy="66675"/>
            </a:xfrm>
            <a:custGeom>
              <a:avLst/>
              <a:gdLst/>
              <a:ahLst/>
              <a:cxnLst/>
              <a:rect l="l" t="t" r="r" b="b"/>
              <a:pathLst>
                <a:path w="26" h="31" extrusionOk="0">
                  <a:moveTo>
                    <a:pt x="21" y="1"/>
                  </a:moveTo>
                  <a:cubicBezTo>
                    <a:pt x="15" y="1"/>
                    <a:pt x="10" y="5"/>
                    <a:pt x="6" y="10"/>
                  </a:cubicBezTo>
                  <a:cubicBezTo>
                    <a:pt x="3" y="14"/>
                    <a:pt x="0" y="20"/>
                    <a:pt x="2" y="26"/>
                  </a:cubicBezTo>
                  <a:cubicBezTo>
                    <a:pt x="3" y="31"/>
                    <a:pt x="10" y="30"/>
                    <a:pt x="10" y="25"/>
                  </a:cubicBezTo>
                  <a:cubicBezTo>
                    <a:pt x="10" y="25"/>
                    <a:pt x="10" y="25"/>
                    <a:pt x="10" y="25"/>
                  </a:cubicBezTo>
                  <a:cubicBezTo>
                    <a:pt x="10" y="24"/>
                    <a:pt x="10" y="24"/>
                    <a:pt x="11" y="24"/>
                  </a:cubicBezTo>
                  <a:cubicBezTo>
                    <a:pt x="11" y="23"/>
                    <a:pt x="12" y="22"/>
                    <a:pt x="13" y="22"/>
                  </a:cubicBezTo>
                  <a:cubicBezTo>
                    <a:pt x="14" y="20"/>
                    <a:pt x="16" y="18"/>
                    <a:pt x="18" y="17"/>
                  </a:cubicBezTo>
                  <a:cubicBezTo>
                    <a:pt x="22" y="13"/>
                    <a:pt x="25" y="10"/>
                    <a:pt x="25" y="5"/>
                  </a:cubicBezTo>
                  <a:cubicBezTo>
                    <a:pt x="26" y="3"/>
                    <a:pt x="23" y="0"/>
                    <a:pt x="21"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30"/>
            <p:cNvSpPr/>
            <p:nvPr/>
          </p:nvSpPr>
          <p:spPr>
            <a:xfrm>
              <a:off x="4954588" y="620714"/>
              <a:ext cx="88900" cy="49213"/>
            </a:xfrm>
            <a:custGeom>
              <a:avLst/>
              <a:gdLst/>
              <a:ahLst/>
              <a:cxnLst/>
              <a:rect l="l" t="t" r="r" b="b"/>
              <a:pathLst>
                <a:path w="41" h="23" extrusionOk="0">
                  <a:moveTo>
                    <a:pt x="32" y="1"/>
                  </a:moveTo>
                  <a:cubicBezTo>
                    <a:pt x="26" y="0"/>
                    <a:pt x="21" y="2"/>
                    <a:pt x="16" y="5"/>
                  </a:cubicBezTo>
                  <a:cubicBezTo>
                    <a:pt x="13" y="6"/>
                    <a:pt x="10" y="7"/>
                    <a:pt x="8" y="9"/>
                  </a:cubicBezTo>
                  <a:cubicBezTo>
                    <a:pt x="6" y="10"/>
                    <a:pt x="6" y="11"/>
                    <a:pt x="5" y="12"/>
                  </a:cubicBezTo>
                  <a:cubicBezTo>
                    <a:pt x="4" y="12"/>
                    <a:pt x="3" y="14"/>
                    <a:pt x="4" y="13"/>
                  </a:cubicBezTo>
                  <a:cubicBezTo>
                    <a:pt x="0" y="16"/>
                    <a:pt x="1" y="23"/>
                    <a:pt x="6" y="22"/>
                  </a:cubicBezTo>
                  <a:cubicBezTo>
                    <a:pt x="11" y="22"/>
                    <a:pt x="15" y="20"/>
                    <a:pt x="19" y="18"/>
                  </a:cubicBezTo>
                  <a:cubicBezTo>
                    <a:pt x="24" y="16"/>
                    <a:pt x="29" y="15"/>
                    <a:pt x="34" y="14"/>
                  </a:cubicBezTo>
                  <a:cubicBezTo>
                    <a:pt x="41" y="12"/>
                    <a:pt x="39" y="2"/>
                    <a:pt x="32"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30"/>
            <p:cNvSpPr/>
            <p:nvPr/>
          </p:nvSpPr>
          <p:spPr>
            <a:xfrm>
              <a:off x="5045076" y="704851"/>
              <a:ext cx="90488" cy="44450"/>
            </a:xfrm>
            <a:custGeom>
              <a:avLst/>
              <a:gdLst/>
              <a:ahLst/>
              <a:cxnLst/>
              <a:rect l="l" t="t" r="r" b="b"/>
              <a:pathLst>
                <a:path w="42" h="21" extrusionOk="0">
                  <a:moveTo>
                    <a:pt x="34" y="1"/>
                  </a:moveTo>
                  <a:cubicBezTo>
                    <a:pt x="29" y="0"/>
                    <a:pt x="22" y="0"/>
                    <a:pt x="17" y="2"/>
                  </a:cubicBezTo>
                  <a:cubicBezTo>
                    <a:pt x="14" y="2"/>
                    <a:pt x="12" y="4"/>
                    <a:pt x="10" y="5"/>
                  </a:cubicBezTo>
                  <a:cubicBezTo>
                    <a:pt x="9" y="6"/>
                    <a:pt x="8" y="6"/>
                    <a:pt x="8" y="7"/>
                  </a:cubicBezTo>
                  <a:cubicBezTo>
                    <a:pt x="7" y="7"/>
                    <a:pt x="4" y="9"/>
                    <a:pt x="6" y="8"/>
                  </a:cubicBezTo>
                  <a:cubicBezTo>
                    <a:pt x="1" y="10"/>
                    <a:pt x="0" y="15"/>
                    <a:pt x="4" y="18"/>
                  </a:cubicBezTo>
                  <a:cubicBezTo>
                    <a:pt x="9" y="21"/>
                    <a:pt x="13" y="20"/>
                    <a:pt x="18" y="18"/>
                  </a:cubicBezTo>
                  <a:cubicBezTo>
                    <a:pt x="23" y="16"/>
                    <a:pt x="29" y="17"/>
                    <a:pt x="34" y="15"/>
                  </a:cubicBezTo>
                  <a:cubicBezTo>
                    <a:pt x="42" y="14"/>
                    <a:pt x="41" y="4"/>
                    <a:pt x="34"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30"/>
            <p:cNvSpPr/>
            <p:nvPr/>
          </p:nvSpPr>
          <p:spPr>
            <a:xfrm>
              <a:off x="5103813" y="836614"/>
              <a:ext cx="98425" cy="39688"/>
            </a:xfrm>
            <a:custGeom>
              <a:avLst/>
              <a:gdLst/>
              <a:ahLst/>
              <a:cxnLst/>
              <a:rect l="l" t="t" r="r" b="b"/>
              <a:pathLst>
                <a:path w="46" h="18" extrusionOk="0">
                  <a:moveTo>
                    <a:pt x="43" y="4"/>
                  </a:moveTo>
                  <a:cubicBezTo>
                    <a:pt x="37" y="0"/>
                    <a:pt x="29" y="1"/>
                    <a:pt x="22" y="1"/>
                  </a:cubicBezTo>
                  <a:cubicBezTo>
                    <a:pt x="15" y="2"/>
                    <a:pt x="9" y="2"/>
                    <a:pt x="3" y="5"/>
                  </a:cubicBezTo>
                  <a:cubicBezTo>
                    <a:pt x="0" y="6"/>
                    <a:pt x="0" y="11"/>
                    <a:pt x="3" y="13"/>
                  </a:cubicBezTo>
                  <a:cubicBezTo>
                    <a:pt x="9" y="15"/>
                    <a:pt x="15" y="16"/>
                    <a:pt x="22" y="17"/>
                  </a:cubicBezTo>
                  <a:cubicBezTo>
                    <a:pt x="29" y="17"/>
                    <a:pt x="37" y="18"/>
                    <a:pt x="43" y="14"/>
                  </a:cubicBezTo>
                  <a:cubicBezTo>
                    <a:pt x="46" y="11"/>
                    <a:pt x="46" y="7"/>
                    <a:pt x="43" y="4"/>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30"/>
            <p:cNvSpPr/>
            <p:nvPr/>
          </p:nvSpPr>
          <p:spPr>
            <a:xfrm>
              <a:off x="5151438" y="973139"/>
              <a:ext cx="79375" cy="82550"/>
            </a:xfrm>
            <a:custGeom>
              <a:avLst/>
              <a:gdLst/>
              <a:ahLst/>
              <a:cxnLst/>
              <a:rect l="l" t="t" r="r" b="b"/>
              <a:pathLst>
                <a:path w="37" h="39" extrusionOk="0">
                  <a:moveTo>
                    <a:pt x="25" y="14"/>
                  </a:moveTo>
                  <a:cubicBezTo>
                    <a:pt x="21" y="9"/>
                    <a:pt x="15" y="7"/>
                    <a:pt x="9" y="4"/>
                  </a:cubicBezTo>
                  <a:cubicBezTo>
                    <a:pt x="7" y="0"/>
                    <a:pt x="0" y="2"/>
                    <a:pt x="1" y="7"/>
                  </a:cubicBezTo>
                  <a:cubicBezTo>
                    <a:pt x="2" y="13"/>
                    <a:pt x="6" y="17"/>
                    <a:pt x="11" y="21"/>
                  </a:cubicBezTo>
                  <a:cubicBezTo>
                    <a:pt x="13" y="23"/>
                    <a:pt x="15" y="25"/>
                    <a:pt x="17" y="28"/>
                  </a:cubicBezTo>
                  <a:cubicBezTo>
                    <a:pt x="18" y="31"/>
                    <a:pt x="19" y="34"/>
                    <a:pt x="22" y="37"/>
                  </a:cubicBezTo>
                  <a:cubicBezTo>
                    <a:pt x="23" y="38"/>
                    <a:pt x="26" y="39"/>
                    <a:pt x="28" y="38"/>
                  </a:cubicBezTo>
                  <a:cubicBezTo>
                    <a:pt x="37" y="32"/>
                    <a:pt x="31" y="20"/>
                    <a:pt x="25" y="14"/>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30"/>
            <p:cNvSpPr/>
            <p:nvPr/>
          </p:nvSpPr>
          <p:spPr>
            <a:xfrm>
              <a:off x="5133976" y="1098551"/>
              <a:ext cx="50800" cy="92075"/>
            </a:xfrm>
            <a:custGeom>
              <a:avLst/>
              <a:gdLst/>
              <a:ahLst/>
              <a:cxnLst/>
              <a:rect l="l" t="t" r="r" b="b"/>
              <a:pathLst>
                <a:path w="24" h="43" extrusionOk="0">
                  <a:moveTo>
                    <a:pt x="18" y="19"/>
                  </a:moveTo>
                  <a:cubicBezTo>
                    <a:pt x="15" y="14"/>
                    <a:pt x="11" y="8"/>
                    <a:pt x="9" y="3"/>
                  </a:cubicBezTo>
                  <a:cubicBezTo>
                    <a:pt x="9" y="0"/>
                    <a:pt x="4" y="0"/>
                    <a:pt x="3" y="2"/>
                  </a:cubicBezTo>
                  <a:cubicBezTo>
                    <a:pt x="0" y="8"/>
                    <a:pt x="1" y="14"/>
                    <a:pt x="3" y="21"/>
                  </a:cubicBezTo>
                  <a:cubicBezTo>
                    <a:pt x="4" y="24"/>
                    <a:pt x="5" y="27"/>
                    <a:pt x="5" y="30"/>
                  </a:cubicBezTo>
                  <a:cubicBezTo>
                    <a:pt x="6" y="34"/>
                    <a:pt x="5" y="38"/>
                    <a:pt x="9" y="41"/>
                  </a:cubicBezTo>
                  <a:cubicBezTo>
                    <a:pt x="12" y="43"/>
                    <a:pt x="15" y="43"/>
                    <a:pt x="18" y="41"/>
                  </a:cubicBezTo>
                  <a:cubicBezTo>
                    <a:pt x="24" y="36"/>
                    <a:pt x="21" y="25"/>
                    <a:pt x="18" y="19"/>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30"/>
            <p:cNvSpPr/>
            <p:nvPr/>
          </p:nvSpPr>
          <p:spPr>
            <a:xfrm>
              <a:off x="4651376" y="785814"/>
              <a:ext cx="173038" cy="176213"/>
            </a:xfrm>
            <a:custGeom>
              <a:avLst/>
              <a:gdLst/>
              <a:ahLst/>
              <a:cxnLst/>
              <a:rect l="l" t="t" r="r" b="b"/>
              <a:pathLst>
                <a:path w="80" h="82" extrusionOk="0">
                  <a:moveTo>
                    <a:pt x="50" y="1"/>
                  </a:moveTo>
                  <a:cubicBezTo>
                    <a:pt x="47" y="1"/>
                    <a:pt x="47" y="5"/>
                    <a:pt x="50" y="5"/>
                  </a:cubicBezTo>
                  <a:cubicBezTo>
                    <a:pt x="53" y="5"/>
                    <a:pt x="57" y="9"/>
                    <a:pt x="59" y="11"/>
                  </a:cubicBezTo>
                  <a:cubicBezTo>
                    <a:pt x="64" y="16"/>
                    <a:pt x="65" y="18"/>
                    <a:pt x="63" y="25"/>
                  </a:cubicBezTo>
                  <a:cubicBezTo>
                    <a:pt x="61" y="33"/>
                    <a:pt x="59" y="33"/>
                    <a:pt x="53" y="37"/>
                  </a:cubicBezTo>
                  <a:cubicBezTo>
                    <a:pt x="45" y="43"/>
                    <a:pt x="39" y="51"/>
                    <a:pt x="33" y="59"/>
                  </a:cubicBezTo>
                  <a:cubicBezTo>
                    <a:pt x="27" y="66"/>
                    <a:pt x="16" y="69"/>
                    <a:pt x="11" y="60"/>
                  </a:cubicBezTo>
                  <a:cubicBezTo>
                    <a:pt x="7" y="52"/>
                    <a:pt x="8" y="41"/>
                    <a:pt x="13" y="33"/>
                  </a:cubicBezTo>
                  <a:cubicBezTo>
                    <a:pt x="20" y="20"/>
                    <a:pt x="30" y="6"/>
                    <a:pt x="45" y="4"/>
                  </a:cubicBezTo>
                  <a:cubicBezTo>
                    <a:pt x="46" y="4"/>
                    <a:pt x="46" y="2"/>
                    <a:pt x="45" y="2"/>
                  </a:cubicBezTo>
                  <a:cubicBezTo>
                    <a:pt x="34" y="1"/>
                    <a:pt x="27" y="4"/>
                    <a:pt x="19" y="13"/>
                  </a:cubicBezTo>
                  <a:cubicBezTo>
                    <a:pt x="12" y="21"/>
                    <a:pt x="6" y="30"/>
                    <a:pt x="3" y="40"/>
                  </a:cubicBezTo>
                  <a:cubicBezTo>
                    <a:pt x="0" y="52"/>
                    <a:pt x="5" y="82"/>
                    <a:pt x="25" y="76"/>
                  </a:cubicBezTo>
                  <a:cubicBezTo>
                    <a:pt x="33" y="73"/>
                    <a:pt x="39" y="62"/>
                    <a:pt x="43" y="55"/>
                  </a:cubicBezTo>
                  <a:cubicBezTo>
                    <a:pt x="48" y="48"/>
                    <a:pt x="52" y="42"/>
                    <a:pt x="60" y="37"/>
                  </a:cubicBezTo>
                  <a:cubicBezTo>
                    <a:pt x="63" y="35"/>
                    <a:pt x="67" y="34"/>
                    <a:pt x="70" y="31"/>
                  </a:cubicBezTo>
                  <a:cubicBezTo>
                    <a:pt x="80" y="19"/>
                    <a:pt x="63" y="0"/>
                    <a:pt x="50"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30"/>
            <p:cNvSpPr/>
            <p:nvPr/>
          </p:nvSpPr>
          <p:spPr>
            <a:xfrm>
              <a:off x="4916488" y="769939"/>
              <a:ext cx="77788" cy="95250"/>
            </a:xfrm>
            <a:custGeom>
              <a:avLst/>
              <a:gdLst/>
              <a:ahLst/>
              <a:cxnLst/>
              <a:rect l="l" t="t" r="r" b="b"/>
              <a:pathLst>
                <a:path w="36" h="44" extrusionOk="0">
                  <a:moveTo>
                    <a:pt x="33" y="2"/>
                  </a:moveTo>
                  <a:cubicBezTo>
                    <a:pt x="30" y="19"/>
                    <a:pt x="10" y="28"/>
                    <a:pt x="1" y="42"/>
                  </a:cubicBezTo>
                  <a:cubicBezTo>
                    <a:pt x="0" y="43"/>
                    <a:pt x="2" y="44"/>
                    <a:pt x="2" y="43"/>
                  </a:cubicBezTo>
                  <a:cubicBezTo>
                    <a:pt x="11" y="38"/>
                    <a:pt x="18" y="29"/>
                    <a:pt x="24" y="22"/>
                  </a:cubicBezTo>
                  <a:cubicBezTo>
                    <a:pt x="29" y="16"/>
                    <a:pt x="34" y="10"/>
                    <a:pt x="36" y="3"/>
                  </a:cubicBezTo>
                  <a:cubicBezTo>
                    <a:pt x="36" y="1"/>
                    <a:pt x="33" y="0"/>
                    <a:pt x="33" y="2"/>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30"/>
            <p:cNvSpPr/>
            <p:nvPr/>
          </p:nvSpPr>
          <p:spPr>
            <a:xfrm>
              <a:off x="4905376" y="812801"/>
              <a:ext cx="123825" cy="95250"/>
            </a:xfrm>
            <a:custGeom>
              <a:avLst/>
              <a:gdLst/>
              <a:ahLst/>
              <a:cxnLst/>
              <a:rect l="l" t="t" r="r" b="b"/>
              <a:pathLst>
                <a:path w="57" h="44" extrusionOk="0">
                  <a:moveTo>
                    <a:pt x="53" y="1"/>
                  </a:moveTo>
                  <a:cubicBezTo>
                    <a:pt x="49" y="6"/>
                    <a:pt x="46" y="11"/>
                    <a:pt x="40" y="14"/>
                  </a:cubicBezTo>
                  <a:cubicBezTo>
                    <a:pt x="35" y="17"/>
                    <a:pt x="30" y="19"/>
                    <a:pt x="26" y="23"/>
                  </a:cubicBezTo>
                  <a:cubicBezTo>
                    <a:pt x="18" y="28"/>
                    <a:pt x="10" y="37"/>
                    <a:pt x="1" y="41"/>
                  </a:cubicBezTo>
                  <a:cubicBezTo>
                    <a:pt x="0" y="42"/>
                    <a:pt x="1" y="43"/>
                    <a:pt x="2" y="43"/>
                  </a:cubicBezTo>
                  <a:cubicBezTo>
                    <a:pt x="6" y="44"/>
                    <a:pt x="8" y="42"/>
                    <a:pt x="11" y="40"/>
                  </a:cubicBezTo>
                  <a:cubicBezTo>
                    <a:pt x="17" y="35"/>
                    <a:pt x="22" y="30"/>
                    <a:pt x="27" y="26"/>
                  </a:cubicBezTo>
                  <a:cubicBezTo>
                    <a:pt x="33" y="22"/>
                    <a:pt x="39" y="20"/>
                    <a:pt x="44" y="16"/>
                  </a:cubicBezTo>
                  <a:cubicBezTo>
                    <a:pt x="49" y="13"/>
                    <a:pt x="51" y="8"/>
                    <a:pt x="55" y="3"/>
                  </a:cubicBezTo>
                  <a:cubicBezTo>
                    <a:pt x="57" y="2"/>
                    <a:pt x="55" y="0"/>
                    <a:pt x="53"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30"/>
            <p:cNvSpPr/>
            <p:nvPr/>
          </p:nvSpPr>
          <p:spPr>
            <a:xfrm>
              <a:off x="4902201" y="860426"/>
              <a:ext cx="127000" cy="101600"/>
            </a:xfrm>
            <a:custGeom>
              <a:avLst/>
              <a:gdLst/>
              <a:ahLst/>
              <a:cxnLst/>
              <a:rect l="l" t="t" r="r" b="b"/>
              <a:pathLst>
                <a:path w="59" h="47" extrusionOk="0">
                  <a:moveTo>
                    <a:pt x="59" y="0"/>
                  </a:moveTo>
                  <a:cubicBezTo>
                    <a:pt x="52" y="10"/>
                    <a:pt x="40" y="14"/>
                    <a:pt x="32" y="21"/>
                  </a:cubicBezTo>
                  <a:cubicBezTo>
                    <a:pt x="22" y="29"/>
                    <a:pt x="8" y="35"/>
                    <a:pt x="1" y="45"/>
                  </a:cubicBezTo>
                  <a:cubicBezTo>
                    <a:pt x="0" y="46"/>
                    <a:pt x="1" y="47"/>
                    <a:pt x="2" y="46"/>
                  </a:cubicBezTo>
                  <a:cubicBezTo>
                    <a:pt x="14" y="39"/>
                    <a:pt x="26" y="30"/>
                    <a:pt x="37" y="21"/>
                  </a:cubicBezTo>
                  <a:cubicBezTo>
                    <a:pt x="44" y="15"/>
                    <a:pt x="56" y="10"/>
                    <a:pt x="59" y="1"/>
                  </a:cubicBezTo>
                  <a:cubicBezTo>
                    <a:pt x="59" y="0"/>
                    <a:pt x="59" y="0"/>
                    <a:pt x="59" y="0"/>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30"/>
            <p:cNvSpPr/>
            <p:nvPr/>
          </p:nvSpPr>
          <p:spPr>
            <a:xfrm>
              <a:off x="4873626" y="903289"/>
              <a:ext cx="161925" cy="114300"/>
            </a:xfrm>
            <a:custGeom>
              <a:avLst/>
              <a:gdLst/>
              <a:ahLst/>
              <a:cxnLst/>
              <a:rect l="l" t="t" r="r" b="b"/>
              <a:pathLst>
                <a:path w="75" h="53" extrusionOk="0">
                  <a:moveTo>
                    <a:pt x="71" y="2"/>
                  </a:moveTo>
                  <a:cubicBezTo>
                    <a:pt x="59" y="10"/>
                    <a:pt x="50" y="22"/>
                    <a:pt x="37" y="28"/>
                  </a:cubicBezTo>
                  <a:cubicBezTo>
                    <a:pt x="26" y="33"/>
                    <a:pt x="16" y="40"/>
                    <a:pt x="5" y="47"/>
                  </a:cubicBezTo>
                  <a:cubicBezTo>
                    <a:pt x="5" y="47"/>
                    <a:pt x="4" y="47"/>
                    <a:pt x="4" y="47"/>
                  </a:cubicBezTo>
                  <a:cubicBezTo>
                    <a:pt x="3" y="48"/>
                    <a:pt x="2" y="48"/>
                    <a:pt x="2" y="49"/>
                  </a:cubicBezTo>
                  <a:cubicBezTo>
                    <a:pt x="0" y="50"/>
                    <a:pt x="2" y="53"/>
                    <a:pt x="4" y="52"/>
                  </a:cubicBezTo>
                  <a:cubicBezTo>
                    <a:pt x="17" y="45"/>
                    <a:pt x="29" y="37"/>
                    <a:pt x="42" y="30"/>
                  </a:cubicBezTo>
                  <a:cubicBezTo>
                    <a:pt x="54" y="24"/>
                    <a:pt x="63" y="13"/>
                    <a:pt x="73" y="4"/>
                  </a:cubicBezTo>
                  <a:cubicBezTo>
                    <a:pt x="75" y="3"/>
                    <a:pt x="72" y="0"/>
                    <a:pt x="71" y="2"/>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30"/>
            <p:cNvSpPr/>
            <p:nvPr/>
          </p:nvSpPr>
          <p:spPr>
            <a:xfrm>
              <a:off x="4867276" y="958851"/>
              <a:ext cx="153988" cy="95250"/>
            </a:xfrm>
            <a:custGeom>
              <a:avLst/>
              <a:gdLst/>
              <a:ahLst/>
              <a:cxnLst/>
              <a:rect l="l" t="t" r="r" b="b"/>
              <a:pathLst>
                <a:path w="72" h="44" extrusionOk="0">
                  <a:moveTo>
                    <a:pt x="69" y="1"/>
                  </a:moveTo>
                  <a:cubicBezTo>
                    <a:pt x="58" y="8"/>
                    <a:pt x="47" y="16"/>
                    <a:pt x="36" y="22"/>
                  </a:cubicBezTo>
                  <a:cubicBezTo>
                    <a:pt x="30" y="26"/>
                    <a:pt x="24" y="28"/>
                    <a:pt x="18" y="31"/>
                  </a:cubicBezTo>
                  <a:cubicBezTo>
                    <a:pt x="12" y="34"/>
                    <a:pt x="8" y="38"/>
                    <a:pt x="2" y="40"/>
                  </a:cubicBezTo>
                  <a:cubicBezTo>
                    <a:pt x="0" y="41"/>
                    <a:pt x="1" y="43"/>
                    <a:pt x="2" y="43"/>
                  </a:cubicBezTo>
                  <a:cubicBezTo>
                    <a:pt x="7" y="44"/>
                    <a:pt x="9" y="42"/>
                    <a:pt x="13" y="39"/>
                  </a:cubicBezTo>
                  <a:cubicBezTo>
                    <a:pt x="20" y="35"/>
                    <a:pt x="27" y="32"/>
                    <a:pt x="34" y="28"/>
                  </a:cubicBezTo>
                  <a:cubicBezTo>
                    <a:pt x="47" y="21"/>
                    <a:pt x="58" y="11"/>
                    <a:pt x="71" y="3"/>
                  </a:cubicBezTo>
                  <a:cubicBezTo>
                    <a:pt x="72" y="2"/>
                    <a:pt x="71" y="0"/>
                    <a:pt x="69"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30"/>
            <p:cNvSpPr/>
            <p:nvPr/>
          </p:nvSpPr>
          <p:spPr>
            <a:xfrm>
              <a:off x="4862513" y="1017589"/>
              <a:ext cx="139700" cy="85725"/>
            </a:xfrm>
            <a:custGeom>
              <a:avLst/>
              <a:gdLst/>
              <a:ahLst/>
              <a:cxnLst/>
              <a:rect l="l" t="t" r="r" b="b"/>
              <a:pathLst>
                <a:path w="65" h="40" extrusionOk="0">
                  <a:moveTo>
                    <a:pt x="61" y="1"/>
                  </a:moveTo>
                  <a:cubicBezTo>
                    <a:pt x="51" y="6"/>
                    <a:pt x="40" y="11"/>
                    <a:pt x="30" y="16"/>
                  </a:cubicBezTo>
                  <a:cubicBezTo>
                    <a:pt x="20" y="22"/>
                    <a:pt x="11" y="30"/>
                    <a:pt x="2" y="36"/>
                  </a:cubicBezTo>
                  <a:cubicBezTo>
                    <a:pt x="0" y="37"/>
                    <a:pt x="2" y="40"/>
                    <a:pt x="4" y="39"/>
                  </a:cubicBezTo>
                  <a:cubicBezTo>
                    <a:pt x="4" y="39"/>
                    <a:pt x="5" y="39"/>
                    <a:pt x="5" y="38"/>
                  </a:cubicBezTo>
                  <a:cubicBezTo>
                    <a:pt x="5" y="38"/>
                    <a:pt x="6" y="38"/>
                    <a:pt x="6" y="38"/>
                  </a:cubicBezTo>
                  <a:cubicBezTo>
                    <a:pt x="15" y="33"/>
                    <a:pt x="22" y="25"/>
                    <a:pt x="32" y="20"/>
                  </a:cubicBezTo>
                  <a:cubicBezTo>
                    <a:pt x="42" y="14"/>
                    <a:pt x="53" y="9"/>
                    <a:pt x="63" y="4"/>
                  </a:cubicBezTo>
                  <a:cubicBezTo>
                    <a:pt x="65" y="3"/>
                    <a:pt x="63" y="0"/>
                    <a:pt x="61"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30"/>
            <p:cNvSpPr/>
            <p:nvPr/>
          </p:nvSpPr>
          <p:spPr>
            <a:xfrm>
              <a:off x="4862513" y="1103314"/>
              <a:ext cx="79375" cy="53975"/>
            </a:xfrm>
            <a:custGeom>
              <a:avLst/>
              <a:gdLst/>
              <a:ahLst/>
              <a:cxnLst/>
              <a:rect l="l" t="t" r="r" b="b"/>
              <a:pathLst>
                <a:path w="37" h="25" extrusionOk="0">
                  <a:moveTo>
                    <a:pt x="34" y="1"/>
                  </a:moveTo>
                  <a:cubicBezTo>
                    <a:pt x="28" y="5"/>
                    <a:pt x="21" y="8"/>
                    <a:pt x="15" y="11"/>
                  </a:cubicBezTo>
                  <a:cubicBezTo>
                    <a:pt x="10" y="14"/>
                    <a:pt x="6" y="18"/>
                    <a:pt x="1" y="21"/>
                  </a:cubicBezTo>
                  <a:cubicBezTo>
                    <a:pt x="0" y="22"/>
                    <a:pt x="1" y="23"/>
                    <a:pt x="2" y="23"/>
                  </a:cubicBezTo>
                  <a:cubicBezTo>
                    <a:pt x="7" y="25"/>
                    <a:pt x="11" y="18"/>
                    <a:pt x="15" y="15"/>
                  </a:cubicBezTo>
                  <a:cubicBezTo>
                    <a:pt x="22" y="11"/>
                    <a:pt x="29" y="8"/>
                    <a:pt x="36" y="4"/>
                  </a:cubicBezTo>
                  <a:cubicBezTo>
                    <a:pt x="37" y="2"/>
                    <a:pt x="35" y="0"/>
                    <a:pt x="34"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30"/>
            <p:cNvSpPr/>
            <p:nvPr/>
          </p:nvSpPr>
          <p:spPr>
            <a:xfrm>
              <a:off x="4860926" y="1176339"/>
              <a:ext cx="23813" cy="17463"/>
            </a:xfrm>
            <a:custGeom>
              <a:avLst/>
              <a:gdLst/>
              <a:ahLst/>
              <a:cxnLst/>
              <a:rect l="l" t="t" r="r" b="b"/>
              <a:pathLst>
                <a:path w="11" h="8" extrusionOk="0">
                  <a:moveTo>
                    <a:pt x="7" y="2"/>
                  </a:moveTo>
                  <a:cubicBezTo>
                    <a:pt x="5" y="3"/>
                    <a:pt x="4" y="4"/>
                    <a:pt x="2" y="4"/>
                  </a:cubicBezTo>
                  <a:cubicBezTo>
                    <a:pt x="0" y="5"/>
                    <a:pt x="2" y="8"/>
                    <a:pt x="4" y="7"/>
                  </a:cubicBezTo>
                  <a:cubicBezTo>
                    <a:pt x="5" y="6"/>
                    <a:pt x="7" y="6"/>
                    <a:pt x="9" y="5"/>
                  </a:cubicBezTo>
                  <a:cubicBezTo>
                    <a:pt x="11" y="4"/>
                    <a:pt x="9" y="0"/>
                    <a:pt x="7" y="2"/>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30"/>
            <p:cNvSpPr/>
            <p:nvPr/>
          </p:nvSpPr>
          <p:spPr>
            <a:xfrm>
              <a:off x="4848226" y="1220789"/>
              <a:ext cx="73025" cy="84138"/>
            </a:xfrm>
            <a:custGeom>
              <a:avLst/>
              <a:gdLst/>
              <a:ahLst/>
              <a:cxnLst/>
              <a:rect l="l" t="t" r="r" b="b"/>
              <a:pathLst>
                <a:path w="34" h="39" extrusionOk="0">
                  <a:moveTo>
                    <a:pt x="30" y="1"/>
                  </a:moveTo>
                  <a:cubicBezTo>
                    <a:pt x="24" y="7"/>
                    <a:pt x="18" y="13"/>
                    <a:pt x="13" y="19"/>
                  </a:cubicBezTo>
                  <a:cubicBezTo>
                    <a:pt x="8" y="25"/>
                    <a:pt x="4" y="31"/>
                    <a:pt x="1" y="37"/>
                  </a:cubicBezTo>
                  <a:cubicBezTo>
                    <a:pt x="0" y="38"/>
                    <a:pt x="1" y="39"/>
                    <a:pt x="2" y="38"/>
                  </a:cubicBezTo>
                  <a:cubicBezTo>
                    <a:pt x="8" y="33"/>
                    <a:pt x="11" y="26"/>
                    <a:pt x="15" y="20"/>
                  </a:cubicBezTo>
                  <a:cubicBezTo>
                    <a:pt x="21" y="14"/>
                    <a:pt x="27" y="9"/>
                    <a:pt x="32" y="3"/>
                  </a:cubicBezTo>
                  <a:cubicBezTo>
                    <a:pt x="34" y="2"/>
                    <a:pt x="32" y="0"/>
                    <a:pt x="30"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30"/>
            <p:cNvSpPr/>
            <p:nvPr/>
          </p:nvSpPr>
          <p:spPr>
            <a:xfrm>
              <a:off x="4837113" y="1270001"/>
              <a:ext cx="98425" cy="93663"/>
            </a:xfrm>
            <a:custGeom>
              <a:avLst/>
              <a:gdLst/>
              <a:ahLst/>
              <a:cxnLst/>
              <a:rect l="l" t="t" r="r" b="b"/>
              <a:pathLst>
                <a:path w="46" h="43" extrusionOk="0">
                  <a:moveTo>
                    <a:pt x="43" y="1"/>
                  </a:moveTo>
                  <a:cubicBezTo>
                    <a:pt x="37" y="12"/>
                    <a:pt x="26" y="15"/>
                    <a:pt x="16" y="22"/>
                  </a:cubicBezTo>
                  <a:cubicBezTo>
                    <a:pt x="12" y="25"/>
                    <a:pt x="9" y="30"/>
                    <a:pt x="5" y="34"/>
                  </a:cubicBezTo>
                  <a:cubicBezTo>
                    <a:pt x="3" y="37"/>
                    <a:pt x="1" y="38"/>
                    <a:pt x="0" y="42"/>
                  </a:cubicBezTo>
                  <a:cubicBezTo>
                    <a:pt x="0" y="43"/>
                    <a:pt x="2" y="43"/>
                    <a:pt x="3" y="42"/>
                  </a:cubicBezTo>
                  <a:cubicBezTo>
                    <a:pt x="4" y="41"/>
                    <a:pt x="5" y="41"/>
                    <a:pt x="7" y="39"/>
                  </a:cubicBezTo>
                  <a:cubicBezTo>
                    <a:pt x="8" y="37"/>
                    <a:pt x="10" y="35"/>
                    <a:pt x="12" y="33"/>
                  </a:cubicBezTo>
                  <a:cubicBezTo>
                    <a:pt x="16" y="27"/>
                    <a:pt x="20" y="24"/>
                    <a:pt x="26" y="20"/>
                  </a:cubicBezTo>
                  <a:cubicBezTo>
                    <a:pt x="33" y="16"/>
                    <a:pt x="42" y="10"/>
                    <a:pt x="45" y="2"/>
                  </a:cubicBezTo>
                  <a:cubicBezTo>
                    <a:pt x="46" y="1"/>
                    <a:pt x="43" y="0"/>
                    <a:pt x="43"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30"/>
            <p:cNvSpPr/>
            <p:nvPr/>
          </p:nvSpPr>
          <p:spPr>
            <a:xfrm>
              <a:off x="4848226" y="1317626"/>
              <a:ext cx="100013" cy="79375"/>
            </a:xfrm>
            <a:custGeom>
              <a:avLst/>
              <a:gdLst/>
              <a:ahLst/>
              <a:cxnLst/>
              <a:rect l="l" t="t" r="r" b="b"/>
              <a:pathLst>
                <a:path w="47" h="37" extrusionOk="0">
                  <a:moveTo>
                    <a:pt x="43" y="1"/>
                  </a:moveTo>
                  <a:cubicBezTo>
                    <a:pt x="30" y="13"/>
                    <a:pt x="10" y="17"/>
                    <a:pt x="0" y="33"/>
                  </a:cubicBezTo>
                  <a:cubicBezTo>
                    <a:pt x="0" y="35"/>
                    <a:pt x="1" y="37"/>
                    <a:pt x="3" y="36"/>
                  </a:cubicBezTo>
                  <a:cubicBezTo>
                    <a:pt x="5" y="36"/>
                    <a:pt x="6" y="35"/>
                    <a:pt x="7" y="33"/>
                  </a:cubicBezTo>
                  <a:cubicBezTo>
                    <a:pt x="8" y="32"/>
                    <a:pt x="7" y="32"/>
                    <a:pt x="7" y="31"/>
                  </a:cubicBezTo>
                  <a:cubicBezTo>
                    <a:pt x="17" y="19"/>
                    <a:pt x="34" y="15"/>
                    <a:pt x="45" y="3"/>
                  </a:cubicBezTo>
                  <a:cubicBezTo>
                    <a:pt x="47" y="2"/>
                    <a:pt x="44" y="0"/>
                    <a:pt x="43" y="1"/>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30"/>
            <p:cNvSpPr/>
            <p:nvPr/>
          </p:nvSpPr>
          <p:spPr>
            <a:xfrm>
              <a:off x="4837113" y="1360489"/>
              <a:ext cx="85725" cy="95250"/>
            </a:xfrm>
            <a:custGeom>
              <a:avLst/>
              <a:gdLst/>
              <a:ahLst/>
              <a:cxnLst/>
              <a:rect l="l" t="t" r="r" b="b"/>
              <a:pathLst>
                <a:path w="40" h="44" extrusionOk="0">
                  <a:moveTo>
                    <a:pt x="38" y="2"/>
                  </a:moveTo>
                  <a:cubicBezTo>
                    <a:pt x="34" y="11"/>
                    <a:pt x="26" y="16"/>
                    <a:pt x="19" y="22"/>
                  </a:cubicBezTo>
                  <a:cubicBezTo>
                    <a:pt x="16" y="25"/>
                    <a:pt x="12" y="29"/>
                    <a:pt x="9" y="32"/>
                  </a:cubicBezTo>
                  <a:cubicBezTo>
                    <a:pt x="7" y="35"/>
                    <a:pt x="4" y="40"/>
                    <a:pt x="1" y="41"/>
                  </a:cubicBezTo>
                  <a:cubicBezTo>
                    <a:pt x="0" y="41"/>
                    <a:pt x="0" y="43"/>
                    <a:pt x="1" y="43"/>
                  </a:cubicBezTo>
                  <a:cubicBezTo>
                    <a:pt x="4" y="44"/>
                    <a:pt x="5" y="43"/>
                    <a:pt x="7" y="41"/>
                  </a:cubicBezTo>
                  <a:cubicBezTo>
                    <a:pt x="11" y="36"/>
                    <a:pt x="15" y="31"/>
                    <a:pt x="20" y="26"/>
                  </a:cubicBezTo>
                  <a:cubicBezTo>
                    <a:pt x="27" y="19"/>
                    <a:pt x="38" y="13"/>
                    <a:pt x="40" y="3"/>
                  </a:cubicBezTo>
                  <a:cubicBezTo>
                    <a:pt x="40" y="1"/>
                    <a:pt x="39" y="0"/>
                    <a:pt x="38" y="2"/>
                  </a:cubicBezTo>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7" name="Google Shape;227;p30"/>
          <p:cNvSpPr/>
          <p:nvPr/>
        </p:nvSpPr>
        <p:spPr>
          <a:xfrm>
            <a:off x="1590528" y="1761768"/>
            <a:ext cx="742940" cy="538734"/>
          </a:xfrm>
          <a:custGeom>
            <a:avLst/>
            <a:gdLst/>
            <a:ahLst/>
            <a:cxnLst/>
            <a:rect l="l" t="t" r="r" b="b"/>
            <a:pathLst>
              <a:path w="270" h="195" extrusionOk="0">
                <a:moveTo>
                  <a:pt x="142" y="192"/>
                </a:moveTo>
                <a:cubicBezTo>
                  <a:pt x="142" y="192"/>
                  <a:pt x="141" y="192"/>
                  <a:pt x="141" y="192"/>
                </a:cubicBezTo>
                <a:cubicBezTo>
                  <a:pt x="136" y="192"/>
                  <a:pt x="131" y="192"/>
                  <a:pt x="126" y="192"/>
                </a:cubicBezTo>
                <a:cubicBezTo>
                  <a:pt x="126" y="193"/>
                  <a:pt x="126" y="193"/>
                  <a:pt x="126" y="192"/>
                </a:cubicBezTo>
                <a:cubicBezTo>
                  <a:pt x="124" y="192"/>
                  <a:pt x="123" y="192"/>
                  <a:pt x="123" y="190"/>
                </a:cubicBezTo>
                <a:cubicBezTo>
                  <a:pt x="123" y="189"/>
                  <a:pt x="123" y="188"/>
                  <a:pt x="123" y="187"/>
                </a:cubicBezTo>
                <a:cubicBezTo>
                  <a:pt x="123" y="187"/>
                  <a:pt x="123" y="186"/>
                  <a:pt x="122" y="186"/>
                </a:cubicBezTo>
                <a:cubicBezTo>
                  <a:pt x="121" y="185"/>
                  <a:pt x="121" y="184"/>
                  <a:pt x="121" y="184"/>
                </a:cubicBezTo>
                <a:cubicBezTo>
                  <a:pt x="122" y="183"/>
                  <a:pt x="122" y="183"/>
                  <a:pt x="122" y="183"/>
                </a:cubicBezTo>
                <a:cubicBezTo>
                  <a:pt x="122" y="181"/>
                  <a:pt x="122" y="179"/>
                  <a:pt x="122" y="177"/>
                </a:cubicBezTo>
                <a:cubicBezTo>
                  <a:pt x="122" y="174"/>
                  <a:pt x="122" y="171"/>
                  <a:pt x="122" y="168"/>
                </a:cubicBezTo>
                <a:cubicBezTo>
                  <a:pt x="122" y="164"/>
                  <a:pt x="121" y="160"/>
                  <a:pt x="120" y="156"/>
                </a:cubicBezTo>
                <a:cubicBezTo>
                  <a:pt x="118" y="152"/>
                  <a:pt x="116" y="150"/>
                  <a:pt x="113" y="147"/>
                </a:cubicBezTo>
                <a:cubicBezTo>
                  <a:pt x="111" y="146"/>
                  <a:pt x="108" y="144"/>
                  <a:pt x="105" y="143"/>
                </a:cubicBezTo>
                <a:cubicBezTo>
                  <a:pt x="103" y="143"/>
                  <a:pt x="101" y="143"/>
                  <a:pt x="98" y="143"/>
                </a:cubicBezTo>
                <a:cubicBezTo>
                  <a:pt x="94" y="143"/>
                  <a:pt x="90" y="143"/>
                  <a:pt x="85" y="144"/>
                </a:cubicBezTo>
                <a:cubicBezTo>
                  <a:pt x="82" y="144"/>
                  <a:pt x="79" y="145"/>
                  <a:pt x="76" y="147"/>
                </a:cubicBezTo>
                <a:cubicBezTo>
                  <a:pt x="75" y="147"/>
                  <a:pt x="75" y="147"/>
                  <a:pt x="75" y="148"/>
                </a:cubicBezTo>
                <a:cubicBezTo>
                  <a:pt x="71" y="152"/>
                  <a:pt x="69" y="157"/>
                  <a:pt x="68" y="163"/>
                </a:cubicBezTo>
                <a:cubicBezTo>
                  <a:pt x="68" y="164"/>
                  <a:pt x="68" y="165"/>
                  <a:pt x="68" y="166"/>
                </a:cubicBezTo>
                <a:cubicBezTo>
                  <a:pt x="68" y="171"/>
                  <a:pt x="68" y="176"/>
                  <a:pt x="69" y="181"/>
                </a:cubicBezTo>
                <a:cubicBezTo>
                  <a:pt x="69" y="181"/>
                  <a:pt x="69" y="181"/>
                  <a:pt x="69" y="181"/>
                </a:cubicBezTo>
                <a:cubicBezTo>
                  <a:pt x="70" y="183"/>
                  <a:pt x="70" y="183"/>
                  <a:pt x="68" y="184"/>
                </a:cubicBezTo>
                <a:cubicBezTo>
                  <a:pt x="68" y="184"/>
                  <a:pt x="68" y="185"/>
                  <a:pt x="68" y="185"/>
                </a:cubicBezTo>
                <a:cubicBezTo>
                  <a:pt x="68" y="185"/>
                  <a:pt x="69" y="186"/>
                  <a:pt x="69" y="186"/>
                </a:cubicBezTo>
                <a:cubicBezTo>
                  <a:pt x="69" y="187"/>
                  <a:pt x="69" y="188"/>
                  <a:pt x="68" y="188"/>
                </a:cubicBezTo>
                <a:cubicBezTo>
                  <a:pt x="66" y="189"/>
                  <a:pt x="64" y="189"/>
                  <a:pt x="62" y="189"/>
                </a:cubicBezTo>
                <a:cubicBezTo>
                  <a:pt x="56" y="189"/>
                  <a:pt x="50" y="189"/>
                  <a:pt x="44" y="189"/>
                </a:cubicBezTo>
                <a:cubicBezTo>
                  <a:pt x="43" y="189"/>
                  <a:pt x="42" y="189"/>
                  <a:pt x="41" y="189"/>
                </a:cubicBezTo>
                <a:cubicBezTo>
                  <a:pt x="41" y="190"/>
                  <a:pt x="41" y="190"/>
                  <a:pt x="40" y="190"/>
                </a:cubicBezTo>
                <a:cubicBezTo>
                  <a:pt x="40" y="191"/>
                  <a:pt x="39" y="192"/>
                  <a:pt x="38" y="191"/>
                </a:cubicBezTo>
                <a:cubicBezTo>
                  <a:pt x="35" y="191"/>
                  <a:pt x="32" y="190"/>
                  <a:pt x="30" y="189"/>
                </a:cubicBezTo>
                <a:cubicBezTo>
                  <a:pt x="29" y="189"/>
                  <a:pt x="29" y="189"/>
                  <a:pt x="28" y="189"/>
                </a:cubicBezTo>
                <a:cubicBezTo>
                  <a:pt x="24" y="189"/>
                  <a:pt x="19" y="189"/>
                  <a:pt x="15" y="189"/>
                </a:cubicBezTo>
                <a:cubicBezTo>
                  <a:pt x="14" y="189"/>
                  <a:pt x="13" y="189"/>
                  <a:pt x="11" y="188"/>
                </a:cubicBezTo>
                <a:cubicBezTo>
                  <a:pt x="11" y="188"/>
                  <a:pt x="11" y="188"/>
                  <a:pt x="11" y="187"/>
                </a:cubicBezTo>
                <a:cubicBezTo>
                  <a:pt x="9" y="187"/>
                  <a:pt x="8" y="187"/>
                  <a:pt x="6" y="186"/>
                </a:cubicBezTo>
                <a:cubicBezTo>
                  <a:pt x="4" y="186"/>
                  <a:pt x="4" y="185"/>
                  <a:pt x="4" y="183"/>
                </a:cubicBezTo>
                <a:cubicBezTo>
                  <a:pt x="4" y="177"/>
                  <a:pt x="4" y="172"/>
                  <a:pt x="4" y="166"/>
                </a:cubicBezTo>
                <a:cubicBezTo>
                  <a:pt x="4" y="164"/>
                  <a:pt x="4" y="162"/>
                  <a:pt x="3" y="160"/>
                </a:cubicBezTo>
                <a:cubicBezTo>
                  <a:pt x="3" y="159"/>
                  <a:pt x="3" y="159"/>
                  <a:pt x="4" y="158"/>
                </a:cubicBezTo>
                <a:cubicBezTo>
                  <a:pt x="4" y="158"/>
                  <a:pt x="4" y="158"/>
                  <a:pt x="4" y="158"/>
                </a:cubicBezTo>
                <a:cubicBezTo>
                  <a:pt x="4" y="157"/>
                  <a:pt x="4" y="157"/>
                  <a:pt x="4" y="156"/>
                </a:cubicBezTo>
                <a:cubicBezTo>
                  <a:pt x="4" y="145"/>
                  <a:pt x="4" y="133"/>
                  <a:pt x="4" y="121"/>
                </a:cubicBezTo>
                <a:cubicBezTo>
                  <a:pt x="4" y="118"/>
                  <a:pt x="5" y="117"/>
                  <a:pt x="8" y="117"/>
                </a:cubicBezTo>
                <a:cubicBezTo>
                  <a:pt x="10" y="117"/>
                  <a:pt x="11" y="117"/>
                  <a:pt x="13" y="117"/>
                </a:cubicBezTo>
                <a:cubicBezTo>
                  <a:pt x="13" y="117"/>
                  <a:pt x="14" y="117"/>
                  <a:pt x="14" y="117"/>
                </a:cubicBezTo>
                <a:cubicBezTo>
                  <a:pt x="15" y="117"/>
                  <a:pt x="15" y="117"/>
                  <a:pt x="15" y="117"/>
                </a:cubicBezTo>
                <a:cubicBezTo>
                  <a:pt x="18" y="117"/>
                  <a:pt x="21" y="118"/>
                  <a:pt x="23" y="118"/>
                </a:cubicBezTo>
                <a:cubicBezTo>
                  <a:pt x="27" y="119"/>
                  <a:pt x="30" y="119"/>
                  <a:pt x="34" y="120"/>
                </a:cubicBezTo>
                <a:cubicBezTo>
                  <a:pt x="39" y="120"/>
                  <a:pt x="44" y="119"/>
                  <a:pt x="48" y="116"/>
                </a:cubicBezTo>
                <a:cubicBezTo>
                  <a:pt x="50" y="115"/>
                  <a:pt x="52" y="114"/>
                  <a:pt x="54" y="112"/>
                </a:cubicBezTo>
                <a:cubicBezTo>
                  <a:pt x="55" y="112"/>
                  <a:pt x="55" y="111"/>
                  <a:pt x="56" y="110"/>
                </a:cubicBezTo>
                <a:cubicBezTo>
                  <a:pt x="58" y="105"/>
                  <a:pt x="60" y="101"/>
                  <a:pt x="60" y="96"/>
                </a:cubicBezTo>
                <a:cubicBezTo>
                  <a:pt x="60" y="92"/>
                  <a:pt x="60" y="88"/>
                  <a:pt x="59" y="85"/>
                </a:cubicBezTo>
                <a:cubicBezTo>
                  <a:pt x="58" y="79"/>
                  <a:pt x="55" y="74"/>
                  <a:pt x="52" y="70"/>
                </a:cubicBezTo>
                <a:cubicBezTo>
                  <a:pt x="51" y="69"/>
                  <a:pt x="51" y="69"/>
                  <a:pt x="50" y="69"/>
                </a:cubicBezTo>
                <a:cubicBezTo>
                  <a:pt x="47" y="68"/>
                  <a:pt x="44" y="68"/>
                  <a:pt x="41" y="68"/>
                </a:cubicBezTo>
                <a:cubicBezTo>
                  <a:pt x="38" y="67"/>
                  <a:pt x="35" y="67"/>
                  <a:pt x="32" y="67"/>
                </a:cubicBezTo>
                <a:cubicBezTo>
                  <a:pt x="26" y="68"/>
                  <a:pt x="22" y="69"/>
                  <a:pt x="17" y="70"/>
                </a:cubicBezTo>
                <a:cubicBezTo>
                  <a:pt x="14" y="71"/>
                  <a:pt x="11" y="72"/>
                  <a:pt x="8" y="73"/>
                </a:cubicBezTo>
                <a:cubicBezTo>
                  <a:pt x="8" y="73"/>
                  <a:pt x="7" y="73"/>
                  <a:pt x="7" y="74"/>
                </a:cubicBezTo>
                <a:cubicBezTo>
                  <a:pt x="6" y="74"/>
                  <a:pt x="5" y="74"/>
                  <a:pt x="4" y="73"/>
                </a:cubicBezTo>
                <a:cubicBezTo>
                  <a:pt x="4" y="71"/>
                  <a:pt x="3" y="70"/>
                  <a:pt x="3" y="68"/>
                </a:cubicBezTo>
                <a:cubicBezTo>
                  <a:pt x="3" y="66"/>
                  <a:pt x="3" y="64"/>
                  <a:pt x="2" y="62"/>
                </a:cubicBezTo>
                <a:cubicBezTo>
                  <a:pt x="2" y="60"/>
                  <a:pt x="2" y="57"/>
                  <a:pt x="2" y="55"/>
                </a:cubicBezTo>
                <a:cubicBezTo>
                  <a:pt x="0" y="54"/>
                  <a:pt x="0" y="53"/>
                  <a:pt x="0" y="51"/>
                </a:cubicBezTo>
                <a:cubicBezTo>
                  <a:pt x="1" y="48"/>
                  <a:pt x="1" y="45"/>
                  <a:pt x="1" y="42"/>
                </a:cubicBezTo>
                <a:cubicBezTo>
                  <a:pt x="1" y="37"/>
                  <a:pt x="1" y="31"/>
                  <a:pt x="1" y="25"/>
                </a:cubicBezTo>
                <a:cubicBezTo>
                  <a:pt x="1" y="22"/>
                  <a:pt x="1" y="18"/>
                  <a:pt x="1" y="15"/>
                </a:cubicBezTo>
                <a:cubicBezTo>
                  <a:pt x="1" y="12"/>
                  <a:pt x="2" y="10"/>
                  <a:pt x="3" y="8"/>
                </a:cubicBezTo>
                <a:cubicBezTo>
                  <a:pt x="3" y="7"/>
                  <a:pt x="3" y="7"/>
                  <a:pt x="4" y="6"/>
                </a:cubicBezTo>
                <a:cubicBezTo>
                  <a:pt x="4" y="6"/>
                  <a:pt x="5" y="5"/>
                  <a:pt x="6" y="5"/>
                </a:cubicBezTo>
                <a:cubicBezTo>
                  <a:pt x="7" y="5"/>
                  <a:pt x="8" y="5"/>
                  <a:pt x="8" y="5"/>
                </a:cubicBezTo>
                <a:cubicBezTo>
                  <a:pt x="10" y="6"/>
                  <a:pt x="12" y="6"/>
                  <a:pt x="13" y="6"/>
                </a:cubicBezTo>
                <a:cubicBezTo>
                  <a:pt x="20" y="6"/>
                  <a:pt x="26" y="6"/>
                  <a:pt x="32" y="6"/>
                </a:cubicBezTo>
                <a:cubicBezTo>
                  <a:pt x="36" y="6"/>
                  <a:pt x="39" y="6"/>
                  <a:pt x="42" y="5"/>
                </a:cubicBezTo>
                <a:cubicBezTo>
                  <a:pt x="46" y="4"/>
                  <a:pt x="51" y="4"/>
                  <a:pt x="55" y="3"/>
                </a:cubicBezTo>
                <a:cubicBezTo>
                  <a:pt x="57" y="2"/>
                  <a:pt x="59" y="1"/>
                  <a:pt x="61" y="1"/>
                </a:cubicBezTo>
                <a:cubicBezTo>
                  <a:pt x="62" y="0"/>
                  <a:pt x="62" y="0"/>
                  <a:pt x="63" y="0"/>
                </a:cubicBezTo>
                <a:cubicBezTo>
                  <a:pt x="64" y="1"/>
                  <a:pt x="64" y="2"/>
                  <a:pt x="64" y="3"/>
                </a:cubicBezTo>
                <a:cubicBezTo>
                  <a:pt x="63" y="5"/>
                  <a:pt x="63" y="8"/>
                  <a:pt x="63" y="10"/>
                </a:cubicBezTo>
                <a:cubicBezTo>
                  <a:pt x="63" y="13"/>
                  <a:pt x="63" y="17"/>
                  <a:pt x="63" y="20"/>
                </a:cubicBezTo>
                <a:cubicBezTo>
                  <a:pt x="63" y="22"/>
                  <a:pt x="62" y="25"/>
                  <a:pt x="63" y="27"/>
                </a:cubicBezTo>
                <a:cubicBezTo>
                  <a:pt x="64" y="37"/>
                  <a:pt x="69" y="44"/>
                  <a:pt x="77" y="49"/>
                </a:cubicBezTo>
                <a:cubicBezTo>
                  <a:pt x="78" y="50"/>
                  <a:pt x="79" y="50"/>
                  <a:pt x="81" y="51"/>
                </a:cubicBezTo>
                <a:cubicBezTo>
                  <a:pt x="85" y="52"/>
                  <a:pt x="88" y="52"/>
                  <a:pt x="92" y="52"/>
                </a:cubicBezTo>
                <a:cubicBezTo>
                  <a:pt x="97" y="52"/>
                  <a:pt x="101" y="51"/>
                  <a:pt x="106" y="49"/>
                </a:cubicBezTo>
                <a:cubicBezTo>
                  <a:pt x="108" y="48"/>
                  <a:pt x="110" y="47"/>
                  <a:pt x="113" y="46"/>
                </a:cubicBezTo>
                <a:cubicBezTo>
                  <a:pt x="113" y="45"/>
                  <a:pt x="114" y="45"/>
                  <a:pt x="115" y="44"/>
                </a:cubicBezTo>
                <a:cubicBezTo>
                  <a:pt x="117" y="40"/>
                  <a:pt x="119" y="37"/>
                  <a:pt x="120" y="32"/>
                </a:cubicBezTo>
                <a:cubicBezTo>
                  <a:pt x="121" y="30"/>
                  <a:pt x="121" y="27"/>
                  <a:pt x="121" y="25"/>
                </a:cubicBezTo>
                <a:cubicBezTo>
                  <a:pt x="122" y="22"/>
                  <a:pt x="121" y="19"/>
                  <a:pt x="120" y="16"/>
                </a:cubicBezTo>
                <a:cubicBezTo>
                  <a:pt x="119" y="14"/>
                  <a:pt x="117" y="11"/>
                  <a:pt x="116" y="9"/>
                </a:cubicBezTo>
                <a:cubicBezTo>
                  <a:pt x="116" y="8"/>
                  <a:pt x="115" y="7"/>
                  <a:pt x="115" y="6"/>
                </a:cubicBezTo>
                <a:cubicBezTo>
                  <a:pt x="115" y="5"/>
                  <a:pt x="115" y="4"/>
                  <a:pt x="116" y="3"/>
                </a:cubicBezTo>
                <a:cubicBezTo>
                  <a:pt x="117" y="3"/>
                  <a:pt x="117" y="3"/>
                  <a:pt x="117" y="3"/>
                </a:cubicBezTo>
                <a:cubicBezTo>
                  <a:pt x="117" y="2"/>
                  <a:pt x="118" y="1"/>
                  <a:pt x="119" y="1"/>
                </a:cubicBezTo>
                <a:cubicBezTo>
                  <a:pt x="121" y="1"/>
                  <a:pt x="122" y="1"/>
                  <a:pt x="123" y="1"/>
                </a:cubicBezTo>
                <a:cubicBezTo>
                  <a:pt x="130" y="1"/>
                  <a:pt x="137" y="1"/>
                  <a:pt x="144" y="2"/>
                </a:cubicBezTo>
                <a:cubicBezTo>
                  <a:pt x="147" y="2"/>
                  <a:pt x="151" y="2"/>
                  <a:pt x="154" y="3"/>
                </a:cubicBezTo>
                <a:cubicBezTo>
                  <a:pt x="160" y="3"/>
                  <a:pt x="167" y="3"/>
                  <a:pt x="173" y="3"/>
                </a:cubicBezTo>
                <a:cubicBezTo>
                  <a:pt x="174" y="3"/>
                  <a:pt x="176" y="3"/>
                  <a:pt x="177" y="3"/>
                </a:cubicBezTo>
                <a:cubicBezTo>
                  <a:pt x="178" y="3"/>
                  <a:pt x="180" y="3"/>
                  <a:pt x="181" y="3"/>
                </a:cubicBezTo>
                <a:cubicBezTo>
                  <a:pt x="182" y="3"/>
                  <a:pt x="183" y="4"/>
                  <a:pt x="183" y="6"/>
                </a:cubicBezTo>
                <a:cubicBezTo>
                  <a:pt x="183" y="7"/>
                  <a:pt x="182" y="8"/>
                  <a:pt x="182" y="10"/>
                </a:cubicBezTo>
                <a:cubicBezTo>
                  <a:pt x="181" y="13"/>
                  <a:pt x="180" y="17"/>
                  <a:pt x="179" y="20"/>
                </a:cubicBezTo>
                <a:cubicBezTo>
                  <a:pt x="178" y="24"/>
                  <a:pt x="177" y="29"/>
                  <a:pt x="177" y="33"/>
                </a:cubicBezTo>
                <a:cubicBezTo>
                  <a:pt x="177" y="37"/>
                  <a:pt x="177" y="41"/>
                  <a:pt x="177" y="45"/>
                </a:cubicBezTo>
                <a:cubicBezTo>
                  <a:pt x="177" y="46"/>
                  <a:pt x="177" y="47"/>
                  <a:pt x="178" y="48"/>
                </a:cubicBezTo>
                <a:cubicBezTo>
                  <a:pt x="178" y="49"/>
                  <a:pt x="178" y="49"/>
                  <a:pt x="177" y="50"/>
                </a:cubicBezTo>
                <a:cubicBezTo>
                  <a:pt x="177" y="50"/>
                  <a:pt x="177" y="51"/>
                  <a:pt x="177" y="52"/>
                </a:cubicBezTo>
                <a:cubicBezTo>
                  <a:pt x="177" y="56"/>
                  <a:pt x="178" y="61"/>
                  <a:pt x="180" y="65"/>
                </a:cubicBezTo>
                <a:cubicBezTo>
                  <a:pt x="181" y="66"/>
                  <a:pt x="181" y="66"/>
                  <a:pt x="181" y="66"/>
                </a:cubicBezTo>
                <a:cubicBezTo>
                  <a:pt x="182" y="66"/>
                  <a:pt x="183" y="66"/>
                  <a:pt x="183" y="67"/>
                </a:cubicBezTo>
                <a:cubicBezTo>
                  <a:pt x="183" y="68"/>
                  <a:pt x="183" y="68"/>
                  <a:pt x="184" y="69"/>
                </a:cubicBezTo>
                <a:cubicBezTo>
                  <a:pt x="189" y="73"/>
                  <a:pt x="195" y="75"/>
                  <a:pt x="201" y="76"/>
                </a:cubicBezTo>
                <a:cubicBezTo>
                  <a:pt x="202" y="76"/>
                  <a:pt x="203" y="76"/>
                  <a:pt x="204" y="76"/>
                </a:cubicBezTo>
                <a:cubicBezTo>
                  <a:pt x="205" y="76"/>
                  <a:pt x="206" y="76"/>
                  <a:pt x="207" y="75"/>
                </a:cubicBezTo>
                <a:cubicBezTo>
                  <a:pt x="210" y="74"/>
                  <a:pt x="212" y="72"/>
                  <a:pt x="213" y="70"/>
                </a:cubicBezTo>
                <a:cubicBezTo>
                  <a:pt x="214" y="69"/>
                  <a:pt x="215" y="68"/>
                  <a:pt x="216" y="67"/>
                </a:cubicBezTo>
                <a:cubicBezTo>
                  <a:pt x="218" y="65"/>
                  <a:pt x="220" y="62"/>
                  <a:pt x="223" y="60"/>
                </a:cubicBezTo>
                <a:cubicBezTo>
                  <a:pt x="223" y="60"/>
                  <a:pt x="223" y="60"/>
                  <a:pt x="223" y="60"/>
                </a:cubicBezTo>
                <a:cubicBezTo>
                  <a:pt x="227" y="58"/>
                  <a:pt x="231" y="55"/>
                  <a:pt x="236" y="54"/>
                </a:cubicBezTo>
                <a:cubicBezTo>
                  <a:pt x="239" y="53"/>
                  <a:pt x="243" y="53"/>
                  <a:pt x="247" y="54"/>
                </a:cubicBezTo>
                <a:cubicBezTo>
                  <a:pt x="249" y="54"/>
                  <a:pt x="251" y="55"/>
                  <a:pt x="252" y="56"/>
                </a:cubicBezTo>
                <a:cubicBezTo>
                  <a:pt x="254" y="57"/>
                  <a:pt x="255" y="57"/>
                  <a:pt x="256" y="58"/>
                </a:cubicBezTo>
                <a:cubicBezTo>
                  <a:pt x="263" y="64"/>
                  <a:pt x="268" y="71"/>
                  <a:pt x="269" y="80"/>
                </a:cubicBezTo>
                <a:cubicBezTo>
                  <a:pt x="269" y="82"/>
                  <a:pt x="270" y="85"/>
                  <a:pt x="270" y="88"/>
                </a:cubicBezTo>
                <a:cubicBezTo>
                  <a:pt x="270" y="93"/>
                  <a:pt x="270" y="98"/>
                  <a:pt x="270" y="103"/>
                </a:cubicBezTo>
                <a:cubicBezTo>
                  <a:pt x="270" y="107"/>
                  <a:pt x="269" y="111"/>
                  <a:pt x="267" y="115"/>
                </a:cubicBezTo>
                <a:cubicBezTo>
                  <a:pt x="266" y="115"/>
                  <a:pt x="266" y="116"/>
                  <a:pt x="266" y="117"/>
                </a:cubicBezTo>
                <a:cubicBezTo>
                  <a:pt x="265" y="121"/>
                  <a:pt x="263" y="125"/>
                  <a:pt x="261" y="128"/>
                </a:cubicBezTo>
                <a:cubicBezTo>
                  <a:pt x="258" y="133"/>
                  <a:pt x="254" y="135"/>
                  <a:pt x="249" y="137"/>
                </a:cubicBezTo>
                <a:cubicBezTo>
                  <a:pt x="246" y="137"/>
                  <a:pt x="243" y="138"/>
                  <a:pt x="240" y="138"/>
                </a:cubicBezTo>
                <a:cubicBezTo>
                  <a:pt x="238" y="138"/>
                  <a:pt x="235" y="138"/>
                  <a:pt x="233" y="138"/>
                </a:cubicBezTo>
                <a:cubicBezTo>
                  <a:pt x="232" y="138"/>
                  <a:pt x="232" y="138"/>
                  <a:pt x="232" y="138"/>
                </a:cubicBezTo>
                <a:cubicBezTo>
                  <a:pt x="229" y="137"/>
                  <a:pt x="226" y="136"/>
                  <a:pt x="224" y="135"/>
                </a:cubicBezTo>
                <a:cubicBezTo>
                  <a:pt x="222" y="135"/>
                  <a:pt x="220" y="134"/>
                  <a:pt x="218" y="133"/>
                </a:cubicBezTo>
                <a:cubicBezTo>
                  <a:pt x="215" y="131"/>
                  <a:pt x="213" y="129"/>
                  <a:pt x="211" y="127"/>
                </a:cubicBezTo>
                <a:cubicBezTo>
                  <a:pt x="207" y="124"/>
                  <a:pt x="204" y="121"/>
                  <a:pt x="199" y="121"/>
                </a:cubicBezTo>
                <a:cubicBezTo>
                  <a:pt x="197" y="120"/>
                  <a:pt x="195" y="120"/>
                  <a:pt x="193" y="120"/>
                </a:cubicBezTo>
                <a:cubicBezTo>
                  <a:pt x="193" y="120"/>
                  <a:pt x="192" y="120"/>
                  <a:pt x="192" y="121"/>
                </a:cubicBezTo>
                <a:cubicBezTo>
                  <a:pt x="190" y="123"/>
                  <a:pt x="189" y="125"/>
                  <a:pt x="188" y="127"/>
                </a:cubicBezTo>
                <a:cubicBezTo>
                  <a:pt x="187" y="131"/>
                  <a:pt x="186" y="135"/>
                  <a:pt x="185" y="139"/>
                </a:cubicBezTo>
                <a:cubicBezTo>
                  <a:pt x="185" y="144"/>
                  <a:pt x="184" y="148"/>
                  <a:pt x="184" y="154"/>
                </a:cubicBezTo>
                <a:cubicBezTo>
                  <a:pt x="184" y="155"/>
                  <a:pt x="184" y="156"/>
                  <a:pt x="185" y="158"/>
                </a:cubicBezTo>
                <a:cubicBezTo>
                  <a:pt x="185" y="163"/>
                  <a:pt x="186" y="168"/>
                  <a:pt x="185" y="173"/>
                </a:cubicBezTo>
                <a:cubicBezTo>
                  <a:pt x="185" y="174"/>
                  <a:pt x="186" y="175"/>
                  <a:pt x="186" y="175"/>
                </a:cubicBezTo>
                <a:cubicBezTo>
                  <a:pt x="186" y="177"/>
                  <a:pt x="186" y="179"/>
                  <a:pt x="186" y="181"/>
                </a:cubicBezTo>
                <a:cubicBezTo>
                  <a:pt x="184" y="185"/>
                  <a:pt x="182" y="188"/>
                  <a:pt x="179" y="189"/>
                </a:cubicBezTo>
                <a:cubicBezTo>
                  <a:pt x="176" y="190"/>
                  <a:pt x="173" y="191"/>
                  <a:pt x="170" y="191"/>
                </a:cubicBezTo>
                <a:cubicBezTo>
                  <a:pt x="167" y="192"/>
                  <a:pt x="163" y="192"/>
                  <a:pt x="160" y="192"/>
                </a:cubicBezTo>
                <a:cubicBezTo>
                  <a:pt x="157" y="192"/>
                  <a:pt x="154" y="192"/>
                  <a:pt x="151" y="193"/>
                </a:cubicBezTo>
                <a:cubicBezTo>
                  <a:pt x="149" y="193"/>
                  <a:pt x="147" y="194"/>
                  <a:pt x="145" y="195"/>
                </a:cubicBezTo>
                <a:cubicBezTo>
                  <a:pt x="145" y="195"/>
                  <a:pt x="143" y="195"/>
                  <a:pt x="143" y="194"/>
                </a:cubicBezTo>
                <a:cubicBezTo>
                  <a:pt x="142" y="193"/>
                  <a:pt x="142" y="193"/>
                  <a:pt x="142" y="192"/>
                </a:cubicBezTo>
                <a:close/>
                <a:moveTo>
                  <a:pt x="97" y="136"/>
                </a:moveTo>
                <a:cubicBezTo>
                  <a:pt x="98" y="136"/>
                  <a:pt x="99" y="136"/>
                  <a:pt x="99" y="136"/>
                </a:cubicBezTo>
                <a:cubicBezTo>
                  <a:pt x="99" y="135"/>
                  <a:pt x="99" y="135"/>
                  <a:pt x="99" y="135"/>
                </a:cubicBezTo>
                <a:cubicBezTo>
                  <a:pt x="99" y="135"/>
                  <a:pt x="98" y="135"/>
                  <a:pt x="97" y="136"/>
                </a:cubicBezTo>
                <a:cubicBezTo>
                  <a:pt x="97" y="135"/>
                  <a:pt x="97" y="135"/>
                  <a:pt x="97" y="135"/>
                </a:cubicBezTo>
                <a:cubicBezTo>
                  <a:pt x="95" y="135"/>
                  <a:pt x="93" y="135"/>
                  <a:pt x="91" y="135"/>
                </a:cubicBezTo>
                <a:cubicBezTo>
                  <a:pt x="90" y="135"/>
                  <a:pt x="90" y="135"/>
                  <a:pt x="89" y="136"/>
                </a:cubicBezTo>
                <a:cubicBezTo>
                  <a:pt x="89" y="136"/>
                  <a:pt x="88" y="136"/>
                  <a:pt x="88" y="136"/>
                </a:cubicBezTo>
                <a:cubicBezTo>
                  <a:pt x="88" y="136"/>
                  <a:pt x="88" y="136"/>
                  <a:pt x="88" y="137"/>
                </a:cubicBezTo>
                <a:cubicBezTo>
                  <a:pt x="89" y="136"/>
                  <a:pt x="89" y="136"/>
                  <a:pt x="90" y="136"/>
                </a:cubicBezTo>
                <a:cubicBezTo>
                  <a:pt x="92" y="136"/>
                  <a:pt x="95" y="135"/>
                  <a:pt x="97" y="136"/>
                </a:cubicBezTo>
                <a:close/>
                <a:moveTo>
                  <a:pt x="100" y="131"/>
                </a:moveTo>
                <a:cubicBezTo>
                  <a:pt x="100" y="131"/>
                  <a:pt x="100" y="131"/>
                  <a:pt x="100" y="131"/>
                </a:cubicBezTo>
                <a:cubicBezTo>
                  <a:pt x="102" y="131"/>
                  <a:pt x="105" y="131"/>
                  <a:pt x="107" y="131"/>
                </a:cubicBezTo>
                <a:cubicBezTo>
                  <a:pt x="112" y="132"/>
                  <a:pt x="116" y="133"/>
                  <a:pt x="120" y="136"/>
                </a:cubicBezTo>
                <a:cubicBezTo>
                  <a:pt x="121" y="136"/>
                  <a:pt x="121" y="136"/>
                  <a:pt x="121" y="136"/>
                </a:cubicBezTo>
                <a:cubicBezTo>
                  <a:pt x="122" y="135"/>
                  <a:pt x="122" y="133"/>
                  <a:pt x="123" y="131"/>
                </a:cubicBezTo>
                <a:cubicBezTo>
                  <a:pt x="124" y="130"/>
                  <a:pt x="124" y="130"/>
                  <a:pt x="124" y="128"/>
                </a:cubicBezTo>
                <a:cubicBezTo>
                  <a:pt x="124" y="128"/>
                  <a:pt x="124" y="128"/>
                  <a:pt x="124" y="127"/>
                </a:cubicBezTo>
                <a:cubicBezTo>
                  <a:pt x="124" y="126"/>
                  <a:pt x="125" y="126"/>
                  <a:pt x="126" y="126"/>
                </a:cubicBezTo>
                <a:cubicBezTo>
                  <a:pt x="127" y="126"/>
                  <a:pt x="127" y="126"/>
                  <a:pt x="128" y="127"/>
                </a:cubicBezTo>
                <a:cubicBezTo>
                  <a:pt x="128" y="127"/>
                  <a:pt x="128" y="127"/>
                  <a:pt x="128" y="128"/>
                </a:cubicBezTo>
                <a:cubicBezTo>
                  <a:pt x="129" y="128"/>
                  <a:pt x="128" y="129"/>
                  <a:pt x="128" y="130"/>
                </a:cubicBezTo>
                <a:cubicBezTo>
                  <a:pt x="127" y="130"/>
                  <a:pt x="127" y="130"/>
                  <a:pt x="127" y="130"/>
                </a:cubicBezTo>
                <a:cubicBezTo>
                  <a:pt x="126" y="131"/>
                  <a:pt x="126" y="131"/>
                  <a:pt x="126" y="131"/>
                </a:cubicBezTo>
                <a:cubicBezTo>
                  <a:pt x="125" y="132"/>
                  <a:pt x="125" y="133"/>
                  <a:pt x="124" y="134"/>
                </a:cubicBezTo>
                <a:cubicBezTo>
                  <a:pt x="124" y="134"/>
                  <a:pt x="124" y="135"/>
                  <a:pt x="125" y="135"/>
                </a:cubicBezTo>
                <a:cubicBezTo>
                  <a:pt x="125" y="134"/>
                  <a:pt x="125" y="134"/>
                  <a:pt x="125" y="134"/>
                </a:cubicBezTo>
                <a:cubicBezTo>
                  <a:pt x="126" y="133"/>
                  <a:pt x="127" y="132"/>
                  <a:pt x="128" y="130"/>
                </a:cubicBezTo>
                <a:cubicBezTo>
                  <a:pt x="130" y="128"/>
                  <a:pt x="132" y="125"/>
                  <a:pt x="135" y="122"/>
                </a:cubicBezTo>
                <a:cubicBezTo>
                  <a:pt x="135" y="121"/>
                  <a:pt x="135" y="121"/>
                  <a:pt x="136" y="120"/>
                </a:cubicBezTo>
                <a:cubicBezTo>
                  <a:pt x="136" y="120"/>
                  <a:pt x="137" y="120"/>
                  <a:pt x="137" y="120"/>
                </a:cubicBezTo>
                <a:cubicBezTo>
                  <a:pt x="138" y="120"/>
                  <a:pt x="138" y="121"/>
                  <a:pt x="138" y="121"/>
                </a:cubicBezTo>
                <a:cubicBezTo>
                  <a:pt x="138" y="122"/>
                  <a:pt x="138" y="122"/>
                  <a:pt x="138" y="122"/>
                </a:cubicBezTo>
                <a:cubicBezTo>
                  <a:pt x="138" y="123"/>
                  <a:pt x="138" y="124"/>
                  <a:pt x="137" y="125"/>
                </a:cubicBezTo>
                <a:cubicBezTo>
                  <a:pt x="136" y="128"/>
                  <a:pt x="135" y="132"/>
                  <a:pt x="134" y="135"/>
                </a:cubicBezTo>
                <a:cubicBezTo>
                  <a:pt x="133" y="136"/>
                  <a:pt x="133" y="136"/>
                  <a:pt x="133" y="137"/>
                </a:cubicBezTo>
                <a:cubicBezTo>
                  <a:pt x="133" y="137"/>
                  <a:pt x="133" y="137"/>
                  <a:pt x="133" y="137"/>
                </a:cubicBezTo>
                <a:cubicBezTo>
                  <a:pt x="137" y="131"/>
                  <a:pt x="141" y="126"/>
                  <a:pt x="144" y="120"/>
                </a:cubicBezTo>
                <a:cubicBezTo>
                  <a:pt x="144" y="120"/>
                  <a:pt x="144" y="121"/>
                  <a:pt x="144" y="121"/>
                </a:cubicBezTo>
                <a:cubicBezTo>
                  <a:pt x="142" y="121"/>
                  <a:pt x="140" y="119"/>
                  <a:pt x="141" y="117"/>
                </a:cubicBezTo>
                <a:cubicBezTo>
                  <a:pt x="141" y="117"/>
                  <a:pt x="141" y="117"/>
                  <a:pt x="141" y="117"/>
                </a:cubicBezTo>
                <a:cubicBezTo>
                  <a:pt x="143" y="112"/>
                  <a:pt x="145" y="107"/>
                  <a:pt x="146" y="102"/>
                </a:cubicBezTo>
                <a:cubicBezTo>
                  <a:pt x="147" y="100"/>
                  <a:pt x="148" y="97"/>
                  <a:pt x="149" y="94"/>
                </a:cubicBezTo>
                <a:cubicBezTo>
                  <a:pt x="148" y="93"/>
                  <a:pt x="148" y="93"/>
                  <a:pt x="147" y="93"/>
                </a:cubicBezTo>
                <a:cubicBezTo>
                  <a:pt x="147" y="93"/>
                  <a:pt x="147" y="93"/>
                  <a:pt x="147" y="94"/>
                </a:cubicBezTo>
                <a:cubicBezTo>
                  <a:pt x="143" y="102"/>
                  <a:pt x="140" y="109"/>
                  <a:pt x="137" y="118"/>
                </a:cubicBezTo>
                <a:cubicBezTo>
                  <a:pt x="137" y="118"/>
                  <a:pt x="137" y="119"/>
                  <a:pt x="137" y="119"/>
                </a:cubicBezTo>
                <a:cubicBezTo>
                  <a:pt x="136" y="119"/>
                  <a:pt x="136" y="120"/>
                  <a:pt x="135" y="119"/>
                </a:cubicBezTo>
                <a:cubicBezTo>
                  <a:pt x="135" y="119"/>
                  <a:pt x="135" y="119"/>
                  <a:pt x="135" y="118"/>
                </a:cubicBezTo>
                <a:cubicBezTo>
                  <a:pt x="135" y="118"/>
                  <a:pt x="135" y="118"/>
                  <a:pt x="135" y="117"/>
                </a:cubicBezTo>
                <a:cubicBezTo>
                  <a:pt x="136" y="115"/>
                  <a:pt x="136" y="113"/>
                  <a:pt x="137" y="111"/>
                </a:cubicBezTo>
                <a:cubicBezTo>
                  <a:pt x="139" y="103"/>
                  <a:pt x="141" y="96"/>
                  <a:pt x="142" y="89"/>
                </a:cubicBezTo>
                <a:cubicBezTo>
                  <a:pt x="142" y="88"/>
                  <a:pt x="142" y="87"/>
                  <a:pt x="142" y="87"/>
                </a:cubicBezTo>
                <a:cubicBezTo>
                  <a:pt x="142" y="87"/>
                  <a:pt x="142" y="87"/>
                  <a:pt x="142" y="87"/>
                </a:cubicBezTo>
                <a:cubicBezTo>
                  <a:pt x="138" y="95"/>
                  <a:pt x="134" y="103"/>
                  <a:pt x="131" y="111"/>
                </a:cubicBezTo>
                <a:cubicBezTo>
                  <a:pt x="130" y="115"/>
                  <a:pt x="128" y="119"/>
                  <a:pt x="127" y="123"/>
                </a:cubicBezTo>
                <a:cubicBezTo>
                  <a:pt x="126" y="124"/>
                  <a:pt x="126" y="124"/>
                  <a:pt x="125" y="124"/>
                </a:cubicBezTo>
                <a:cubicBezTo>
                  <a:pt x="124" y="124"/>
                  <a:pt x="124" y="123"/>
                  <a:pt x="125" y="122"/>
                </a:cubicBezTo>
                <a:cubicBezTo>
                  <a:pt x="125" y="120"/>
                  <a:pt x="126" y="119"/>
                  <a:pt x="126" y="118"/>
                </a:cubicBezTo>
                <a:cubicBezTo>
                  <a:pt x="129" y="108"/>
                  <a:pt x="131" y="99"/>
                  <a:pt x="133" y="90"/>
                </a:cubicBezTo>
                <a:cubicBezTo>
                  <a:pt x="133" y="89"/>
                  <a:pt x="133" y="87"/>
                  <a:pt x="134" y="86"/>
                </a:cubicBezTo>
                <a:cubicBezTo>
                  <a:pt x="134" y="86"/>
                  <a:pt x="133" y="86"/>
                  <a:pt x="133" y="86"/>
                </a:cubicBezTo>
                <a:cubicBezTo>
                  <a:pt x="133" y="88"/>
                  <a:pt x="132" y="89"/>
                  <a:pt x="132" y="90"/>
                </a:cubicBezTo>
                <a:cubicBezTo>
                  <a:pt x="127" y="100"/>
                  <a:pt x="123" y="110"/>
                  <a:pt x="120" y="120"/>
                </a:cubicBezTo>
                <a:cubicBezTo>
                  <a:pt x="119" y="123"/>
                  <a:pt x="118" y="126"/>
                  <a:pt x="117" y="129"/>
                </a:cubicBezTo>
                <a:cubicBezTo>
                  <a:pt x="117" y="129"/>
                  <a:pt x="117" y="130"/>
                  <a:pt x="117" y="130"/>
                </a:cubicBezTo>
                <a:cubicBezTo>
                  <a:pt x="116" y="131"/>
                  <a:pt x="116" y="131"/>
                  <a:pt x="115" y="131"/>
                </a:cubicBezTo>
                <a:cubicBezTo>
                  <a:pt x="115" y="130"/>
                  <a:pt x="115" y="130"/>
                  <a:pt x="114" y="130"/>
                </a:cubicBezTo>
                <a:cubicBezTo>
                  <a:pt x="114" y="129"/>
                  <a:pt x="115" y="129"/>
                  <a:pt x="115" y="129"/>
                </a:cubicBezTo>
                <a:cubicBezTo>
                  <a:pt x="115" y="126"/>
                  <a:pt x="115" y="124"/>
                  <a:pt x="116" y="122"/>
                </a:cubicBezTo>
                <a:cubicBezTo>
                  <a:pt x="117" y="115"/>
                  <a:pt x="119" y="107"/>
                  <a:pt x="120" y="100"/>
                </a:cubicBezTo>
                <a:cubicBezTo>
                  <a:pt x="120" y="99"/>
                  <a:pt x="120" y="98"/>
                  <a:pt x="120" y="97"/>
                </a:cubicBezTo>
                <a:cubicBezTo>
                  <a:pt x="119" y="97"/>
                  <a:pt x="119" y="98"/>
                  <a:pt x="119" y="98"/>
                </a:cubicBezTo>
                <a:cubicBezTo>
                  <a:pt x="118" y="102"/>
                  <a:pt x="116" y="105"/>
                  <a:pt x="115" y="109"/>
                </a:cubicBezTo>
                <a:cubicBezTo>
                  <a:pt x="113" y="115"/>
                  <a:pt x="111" y="122"/>
                  <a:pt x="109" y="129"/>
                </a:cubicBezTo>
                <a:cubicBezTo>
                  <a:pt x="109" y="129"/>
                  <a:pt x="109" y="130"/>
                  <a:pt x="109" y="130"/>
                </a:cubicBezTo>
                <a:cubicBezTo>
                  <a:pt x="109" y="131"/>
                  <a:pt x="108" y="131"/>
                  <a:pt x="108" y="131"/>
                </a:cubicBezTo>
                <a:cubicBezTo>
                  <a:pt x="107" y="131"/>
                  <a:pt x="107" y="130"/>
                  <a:pt x="107" y="130"/>
                </a:cubicBezTo>
                <a:cubicBezTo>
                  <a:pt x="107" y="129"/>
                  <a:pt x="107" y="129"/>
                  <a:pt x="107" y="128"/>
                </a:cubicBezTo>
                <a:cubicBezTo>
                  <a:pt x="107" y="122"/>
                  <a:pt x="107" y="116"/>
                  <a:pt x="108" y="109"/>
                </a:cubicBezTo>
                <a:cubicBezTo>
                  <a:pt x="108" y="109"/>
                  <a:pt x="108" y="108"/>
                  <a:pt x="108" y="107"/>
                </a:cubicBezTo>
                <a:cubicBezTo>
                  <a:pt x="107" y="108"/>
                  <a:pt x="106" y="108"/>
                  <a:pt x="106" y="109"/>
                </a:cubicBezTo>
                <a:cubicBezTo>
                  <a:pt x="104" y="116"/>
                  <a:pt x="102" y="123"/>
                  <a:pt x="100" y="129"/>
                </a:cubicBezTo>
                <a:cubicBezTo>
                  <a:pt x="100" y="130"/>
                  <a:pt x="100" y="130"/>
                  <a:pt x="100" y="131"/>
                </a:cubicBezTo>
                <a:close/>
                <a:moveTo>
                  <a:pt x="129" y="90"/>
                </a:moveTo>
                <a:cubicBezTo>
                  <a:pt x="129" y="90"/>
                  <a:pt x="130" y="89"/>
                  <a:pt x="130" y="89"/>
                </a:cubicBezTo>
                <a:cubicBezTo>
                  <a:pt x="131" y="87"/>
                  <a:pt x="132" y="84"/>
                  <a:pt x="133" y="82"/>
                </a:cubicBezTo>
                <a:cubicBezTo>
                  <a:pt x="133" y="82"/>
                  <a:pt x="133" y="81"/>
                  <a:pt x="134" y="81"/>
                </a:cubicBezTo>
                <a:cubicBezTo>
                  <a:pt x="134" y="80"/>
                  <a:pt x="134" y="80"/>
                  <a:pt x="135" y="80"/>
                </a:cubicBezTo>
                <a:cubicBezTo>
                  <a:pt x="136" y="80"/>
                  <a:pt x="136" y="80"/>
                  <a:pt x="136" y="81"/>
                </a:cubicBezTo>
                <a:cubicBezTo>
                  <a:pt x="136" y="82"/>
                  <a:pt x="136" y="83"/>
                  <a:pt x="136" y="84"/>
                </a:cubicBezTo>
                <a:cubicBezTo>
                  <a:pt x="135" y="89"/>
                  <a:pt x="135" y="93"/>
                  <a:pt x="134" y="97"/>
                </a:cubicBezTo>
                <a:cubicBezTo>
                  <a:pt x="134" y="98"/>
                  <a:pt x="133" y="99"/>
                  <a:pt x="133" y="100"/>
                </a:cubicBezTo>
                <a:cubicBezTo>
                  <a:pt x="134" y="99"/>
                  <a:pt x="134" y="99"/>
                  <a:pt x="134" y="98"/>
                </a:cubicBezTo>
                <a:cubicBezTo>
                  <a:pt x="134" y="97"/>
                  <a:pt x="135" y="96"/>
                  <a:pt x="136" y="95"/>
                </a:cubicBezTo>
                <a:cubicBezTo>
                  <a:pt x="137" y="92"/>
                  <a:pt x="139" y="89"/>
                  <a:pt x="140" y="86"/>
                </a:cubicBezTo>
                <a:cubicBezTo>
                  <a:pt x="141" y="85"/>
                  <a:pt x="141" y="84"/>
                  <a:pt x="142" y="83"/>
                </a:cubicBezTo>
                <a:cubicBezTo>
                  <a:pt x="142" y="83"/>
                  <a:pt x="143" y="83"/>
                  <a:pt x="144" y="83"/>
                </a:cubicBezTo>
                <a:cubicBezTo>
                  <a:pt x="144" y="83"/>
                  <a:pt x="145" y="84"/>
                  <a:pt x="145" y="85"/>
                </a:cubicBezTo>
                <a:cubicBezTo>
                  <a:pt x="145" y="85"/>
                  <a:pt x="145" y="86"/>
                  <a:pt x="145" y="86"/>
                </a:cubicBezTo>
                <a:cubicBezTo>
                  <a:pt x="144" y="88"/>
                  <a:pt x="144" y="90"/>
                  <a:pt x="144" y="92"/>
                </a:cubicBezTo>
                <a:cubicBezTo>
                  <a:pt x="144" y="93"/>
                  <a:pt x="143" y="95"/>
                  <a:pt x="143" y="96"/>
                </a:cubicBezTo>
                <a:cubicBezTo>
                  <a:pt x="143" y="96"/>
                  <a:pt x="143" y="95"/>
                  <a:pt x="144" y="95"/>
                </a:cubicBezTo>
                <a:cubicBezTo>
                  <a:pt x="144" y="93"/>
                  <a:pt x="145" y="92"/>
                  <a:pt x="146" y="90"/>
                </a:cubicBezTo>
                <a:cubicBezTo>
                  <a:pt x="147" y="88"/>
                  <a:pt x="148" y="86"/>
                  <a:pt x="149" y="83"/>
                </a:cubicBezTo>
                <a:cubicBezTo>
                  <a:pt x="150" y="83"/>
                  <a:pt x="150" y="82"/>
                  <a:pt x="151" y="81"/>
                </a:cubicBezTo>
                <a:cubicBezTo>
                  <a:pt x="151" y="81"/>
                  <a:pt x="152" y="81"/>
                  <a:pt x="153" y="81"/>
                </a:cubicBezTo>
                <a:cubicBezTo>
                  <a:pt x="153" y="82"/>
                  <a:pt x="153" y="82"/>
                  <a:pt x="154" y="82"/>
                </a:cubicBezTo>
                <a:cubicBezTo>
                  <a:pt x="155" y="80"/>
                  <a:pt x="156" y="79"/>
                  <a:pt x="157" y="77"/>
                </a:cubicBezTo>
                <a:cubicBezTo>
                  <a:pt x="156" y="77"/>
                  <a:pt x="156" y="77"/>
                  <a:pt x="156" y="77"/>
                </a:cubicBezTo>
                <a:cubicBezTo>
                  <a:pt x="155" y="78"/>
                  <a:pt x="154" y="77"/>
                  <a:pt x="153" y="77"/>
                </a:cubicBezTo>
                <a:cubicBezTo>
                  <a:pt x="153" y="76"/>
                  <a:pt x="153" y="75"/>
                  <a:pt x="153" y="74"/>
                </a:cubicBezTo>
                <a:cubicBezTo>
                  <a:pt x="153" y="74"/>
                  <a:pt x="154" y="73"/>
                  <a:pt x="154" y="73"/>
                </a:cubicBezTo>
                <a:cubicBezTo>
                  <a:pt x="156" y="71"/>
                  <a:pt x="158" y="68"/>
                  <a:pt x="160" y="65"/>
                </a:cubicBezTo>
                <a:cubicBezTo>
                  <a:pt x="161" y="64"/>
                  <a:pt x="160" y="63"/>
                  <a:pt x="160" y="61"/>
                </a:cubicBezTo>
                <a:cubicBezTo>
                  <a:pt x="159" y="62"/>
                  <a:pt x="158" y="63"/>
                  <a:pt x="158" y="63"/>
                </a:cubicBezTo>
                <a:cubicBezTo>
                  <a:pt x="157" y="64"/>
                  <a:pt x="156" y="65"/>
                  <a:pt x="155" y="64"/>
                </a:cubicBezTo>
                <a:cubicBezTo>
                  <a:pt x="154" y="65"/>
                  <a:pt x="154" y="66"/>
                  <a:pt x="154" y="66"/>
                </a:cubicBezTo>
                <a:cubicBezTo>
                  <a:pt x="153" y="67"/>
                  <a:pt x="153" y="68"/>
                  <a:pt x="153" y="68"/>
                </a:cubicBezTo>
                <a:cubicBezTo>
                  <a:pt x="152" y="70"/>
                  <a:pt x="150" y="70"/>
                  <a:pt x="149" y="69"/>
                </a:cubicBezTo>
                <a:cubicBezTo>
                  <a:pt x="148" y="69"/>
                  <a:pt x="148" y="67"/>
                  <a:pt x="149" y="66"/>
                </a:cubicBezTo>
                <a:cubicBezTo>
                  <a:pt x="149" y="65"/>
                  <a:pt x="150" y="64"/>
                  <a:pt x="151" y="63"/>
                </a:cubicBezTo>
                <a:cubicBezTo>
                  <a:pt x="151" y="62"/>
                  <a:pt x="151" y="62"/>
                  <a:pt x="151" y="62"/>
                </a:cubicBezTo>
                <a:cubicBezTo>
                  <a:pt x="151" y="62"/>
                  <a:pt x="150" y="62"/>
                  <a:pt x="150" y="62"/>
                </a:cubicBezTo>
                <a:cubicBezTo>
                  <a:pt x="147" y="64"/>
                  <a:pt x="144" y="67"/>
                  <a:pt x="141" y="70"/>
                </a:cubicBezTo>
                <a:cubicBezTo>
                  <a:pt x="140" y="71"/>
                  <a:pt x="139" y="73"/>
                  <a:pt x="138" y="74"/>
                </a:cubicBezTo>
                <a:cubicBezTo>
                  <a:pt x="137" y="75"/>
                  <a:pt x="135" y="76"/>
                  <a:pt x="134" y="77"/>
                </a:cubicBezTo>
                <a:cubicBezTo>
                  <a:pt x="130" y="81"/>
                  <a:pt x="125" y="84"/>
                  <a:pt x="121" y="88"/>
                </a:cubicBezTo>
                <a:cubicBezTo>
                  <a:pt x="117" y="91"/>
                  <a:pt x="113" y="94"/>
                  <a:pt x="110" y="97"/>
                </a:cubicBezTo>
                <a:cubicBezTo>
                  <a:pt x="109" y="98"/>
                  <a:pt x="109" y="98"/>
                  <a:pt x="109" y="99"/>
                </a:cubicBezTo>
                <a:cubicBezTo>
                  <a:pt x="109" y="99"/>
                  <a:pt x="110" y="98"/>
                  <a:pt x="110" y="98"/>
                </a:cubicBezTo>
                <a:cubicBezTo>
                  <a:pt x="114" y="96"/>
                  <a:pt x="118" y="94"/>
                  <a:pt x="121" y="91"/>
                </a:cubicBezTo>
                <a:cubicBezTo>
                  <a:pt x="123" y="91"/>
                  <a:pt x="124" y="90"/>
                  <a:pt x="125" y="90"/>
                </a:cubicBezTo>
                <a:cubicBezTo>
                  <a:pt x="126" y="89"/>
                  <a:pt x="128" y="89"/>
                  <a:pt x="129" y="90"/>
                </a:cubicBezTo>
                <a:close/>
                <a:moveTo>
                  <a:pt x="152" y="48"/>
                </a:moveTo>
                <a:cubicBezTo>
                  <a:pt x="152" y="48"/>
                  <a:pt x="152" y="48"/>
                  <a:pt x="152" y="48"/>
                </a:cubicBezTo>
                <a:cubicBezTo>
                  <a:pt x="152" y="48"/>
                  <a:pt x="152" y="49"/>
                  <a:pt x="152" y="49"/>
                </a:cubicBezTo>
                <a:cubicBezTo>
                  <a:pt x="148" y="51"/>
                  <a:pt x="144" y="55"/>
                  <a:pt x="140" y="58"/>
                </a:cubicBezTo>
                <a:cubicBezTo>
                  <a:pt x="138" y="60"/>
                  <a:pt x="136" y="62"/>
                  <a:pt x="134" y="64"/>
                </a:cubicBezTo>
                <a:cubicBezTo>
                  <a:pt x="133" y="65"/>
                  <a:pt x="133" y="65"/>
                  <a:pt x="132" y="65"/>
                </a:cubicBezTo>
                <a:cubicBezTo>
                  <a:pt x="132" y="66"/>
                  <a:pt x="131" y="66"/>
                  <a:pt x="131" y="65"/>
                </a:cubicBezTo>
                <a:cubicBezTo>
                  <a:pt x="130" y="65"/>
                  <a:pt x="130" y="64"/>
                  <a:pt x="130" y="64"/>
                </a:cubicBezTo>
                <a:cubicBezTo>
                  <a:pt x="131" y="63"/>
                  <a:pt x="131" y="62"/>
                  <a:pt x="131" y="62"/>
                </a:cubicBezTo>
                <a:cubicBezTo>
                  <a:pt x="133" y="59"/>
                  <a:pt x="134" y="56"/>
                  <a:pt x="136" y="53"/>
                </a:cubicBezTo>
                <a:cubicBezTo>
                  <a:pt x="137" y="51"/>
                  <a:pt x="138" y="49"/>
                  <a:pt x="139" y="47"/>
                </a:cubicBezTo>
                <a:cubicBezTo>
                  <a:pt x="139" y="46"/>
                  <a:pt x="139" y="46"/>
                  <a:pt x="140" y="46"/>
                </a:cubicBezTo>
                <a:cubicBezTo>
                  <a:pt x="139" y="46"/>
                  <a:pt x="138" y="46"/>
                  <a:pt x="138" y="47"/>
                </a:cubicBezTo>
                <a:cubicBezTo>
                  <a:pt x="134" y="51"/>
                  <a:pt x="129" y="56"/>
                  <a:pt x="125" y="60"/>
                </a:cubicBezTo>
                <a:cubicBezTo>
                  <a:pt x="126" y="61"/>
                  <a:pt x="126" y="62"/>
                  <a:pt x="125" y="63"/>
                </a:cubicBezTo>
                <a:cubicBezTo>
                  <a:pt x="125" y="63"/>
                  <a:pt x="125" y="63"/>
                  <a:pt x="124" y="63"/>
                </a:cubicBezTo>
                <a:cubicBezTo>
                  <a:pt x="123" y="63"/>
                  <a:pt x="122" y="64"/>
                  <a:pt x="121" y="65"/>
                </a:cubicBezTo>
                <a:cubicBezTo>
                  <a:pt x="115" y="69"/>
                  <a:pt x="109" y="72"/>
                  <a:pt x="104" y="77"/>
                </a:cubicBezTo>
                <a:cubicBezTo>
                  <a:pt x="104" y="77"/>
                  <a:pt x="104" y="78"/>
                  <a:pt x="103" y="78"/>
                </a:cubicBezTo>
                <a:cubicBezTo>
                  <a:pt x="104" y="78"/>
                  <a:pt x="104" y="78"/>
                  <a:pt x="104" y="78"/>
                </a:cubicBezTo>
                <a:cubicBezTo>
                  <a:pt x="106" y="77"/>
                  <a:pt x="107" y="76"/>
                  <a:pt x="109" y="76"/>
                </a:cubicBezTo>
                <a:cubicBezTo>
                  <a:pt x="115" y="72"/>
                  <a:pt x="121" y="69"/>
                  <a:pt x="128" y="65"/>
                </a:cubicBezTo>
                <a:cubicBezTo>
                  <a:pt x="128" y="65"/>
                  <a:pt x="128" y="65"/>
                  <a:pt x="128" y="65"/>
                </a:cubicBezTo>
                <a:cubicBezTo>
                  <a:pt x="129" y="64"/>
                  <a:pt x="129" y="65"/>
                  <a:pt x="130" y="65"/>
                </a:cubicBezTo>
                <a:cubicBezTo>
                  <a:pt x="130" y="65"/>
                  <a:pt x="130" y="66"/>
                  <a:pt x="130" y="66"/>
                </a:cubicBezTo>
                <a:cubicBezTo>
                  <a:pt x="129" y="67"/>
                  <a:pt x="129" y="67"/>
                  <a:pt x="129" y="67"/>
                </a:cubicBezTo>
                <a:cubicBezTo>
                  <a:pt x="126" y="69"/>
                  <a:pt x="124" y="70"/>
                  <a:pt x="122" y="72"/>
                </a:cubicBezTo>
                <a:cubicBezTo>
                  <a:pt x="116" y="76"/>
                  <a:pt x="110" y="80"/>
                  <a:pt x="105" y="85"/>
                </a:cubicBezTo>
                <a:cubicBezTo>
                  <a:pt x="105" y="85"/>
                  <a:pt x="104" y="85"/>
                  <a:pt x="104" y="86"/>
                </a:cubicBezTo>
                <a:cubicBezTo>
                  <a:pt x="104" y="86"/>
                  <a:pt x="104" y="87"/>
                  <a:pt x="104" y="87"/>
                </a:cubicBezTo>
                <a:cubicBezTo>
                  <a:pt x="105" y="87"/>
                  <a:pt x="105" y="87"/>
                  <a:pt x="106" y="87"/>
                </a:cubicBezTo>
                <a:cubicBezTo>
                  <a:pt x="108" y="86"/>
                  <a:pt x="109" y="85"/>
                  <a:pt x="111" y="84"/>
                </a:cubicBezTo>
                <a:cubicBezTo>
                  <a:pt x="119" y="81"/>
                  <a:pt x="127" y="77"/>
                  <a:pt x="134" y="73"/>
                </a:cubicBezTo>
                <a:cubicBezTo>
                  <a:pt x="135" y="72"/>
                  <a:pt x="136" y="72"/>
                  <a:pt x="137" y="71"/>
                </a:cubicBezTo>
                <a:cubicBezTo>
                  <a:pt x="137" y="69"/>
                  <a:pt x="138" y="68"/>
                  <a:pt x="139" y="67"/>
                </a:cubicBezTo>
                <a:cubicBezTo>
                  <a:pt x="143" y="61"/>
                  <a:pt x="147" y="56"/>
                  <a:pt x="152" y="50"/>
                </a:cubicBezTo>
                <a:cubicBezTo>
                  <a:pt x="152" y="49"/>
                  <a:pt x="152" y="49"/>
                  <a:pt x="152" y="48"/>
                </a:cubicBezTo>
                <a:close/>
                <a:moveTo>
                  <a:pt x="174" y="82"/>
                </a:moveTo>
                <a:cubicBezTo>
                  <a:pt x="174" y="82"/>
                  <a:pt x="174" y="82"/>
                  <a:pt x="173" y="82"/>
                </a:cubicBezTo>
                <a:cubicBezTo>
                  <a:pt x="173" y="82"/>
                  <a:pt x="173" y="82"/>
                  <a:pt x="173" y="82"/>
                </a:cubicBezTo>
                <a:cubicBezTo>
                  <a:pt x="168" y="87"/>
                  <a:pt x="163" y="92"/>
                  <a:pt x="158" y="97"/>
                </a:cubicBezTo>
                <a:cubicBezTo>
                  <a:pt x="157" y="98"/>
                  <a:pt x="156" y="98"/>
                  <a:pt x="155" y="99"/>
                </a:cubicBezTo>
                <a:cubicBezTo>
                  <a:pt x="155" y="99"/>
                  <a:pt x="154" y="100"/>
                  <a:pt x="154" y="100"/>
                </a:cubicBezTo>
                <a:cubicBezTo>
                  <a:pt x="154" y="100"/>
                  <a:pt x="153" y="100"/>
                  <a:pt x="153" y="100"/>
                </a:cubicBezTo>
                <a:cubicBezTo>
                  <a:pt x="152" y="99"/>
                  <a:pt x="152" y="99"/>
                  <a:pt x="153" y="98"/>
                </a:cubicBezTo>
                <a:cubicBezTo>
                  <a:pt x="153" y="98"/>
                  <a:pt x="153" y="98"/>
                  <a:pt x="153" y="97"/>
                </a:cubicBezTo>
                <a:cubicBezTo>
                  <a:pt x="154" y="96"/>
                  <a:pt x="155" y="95"/>
                  <a:pt x="155" y="94"/>
                </a:cubicBezTo>
                <a:cubicBezTo>
                  <a:pt x="159" y="89"/>
                  <a:pt x="163" y="83"/>
                  <a:pt x="167" y="77"/>
                </a:cubicBezTo>
                <a:cubicBezTo>
                  <a:pt x="168" y="77"/>
                  <a:pt x="168" y="77"/>
                  <a:pt x="168" y="77"/>
                </a:cubicBezTo>
                <a:cubicBezTo>
                  <a:pt x="168" y="77"/>
                  <a:pt x="168" y="77"/>
                  <a:pt x="167" y="77"/>
                </a:cubicBezTo>
                <a:cubicBezTo>
                  <a:pt x="163" y="81"/>
                  <a:pt x="158" y="86"/>
                  <a:pt x="153" y="91"/>
                </a:cubicBezTo>
                <a:cubicBezTo>
                  <a:pt x="153" y="91"/>
                  <a:pt x="153" y="91"/>
                  <a:pt x="153" y="92"/>
                </a:cubicBezTo>
                <a:cubicBezTo>
                  <a:pt x="151" y="100"/>
                  <a:pt x="149" y="109"/>
                  <a:pt x="146" y="118"/>
                </a:cubicBezTo>
                <a:cubicBezTo>
                  <a:pt x="146" y="118"/>
                  <a:pt x="146" y="118"/>
                  <a:pt x="146" y="119"/>
                </a:cubicBezTo>
                <a:cubicBezTo>
                  <a:pt x="146" y="118"/>
                  <a:pt x="147" y="118"/>
                  <a:pt x="147" y="117"/>
                </a:cubicBezTo>
                <a:cubicBezTo>
                  <a:pt x="148" y="116"/>
                  <a:pt x="148" y="115"/>
                  <a:pt x="149" y="114"/>
                </a:cubicBezTo>
                <a:cubicBezTo>
                  <a:pt x="150" y="114"/>
                  <a:pt x="150" y="113"/>
                  <a:pt x="150" y="113"/>
                </a:cubicBezTo>
                <a:cubicBezTo>
                  <a:pt x="151" y="113"/>
                  <a:pt x="151" y="113"/>
                  <a:pt x="152" y="113"/>
                </a:cubicBezTo>
                <a:cubicBezTo>
                  <a:pt x="152" y="113"/>
                  <a:pt x="153" y="114"/>
                  <a:pt x="153" y="114"/>
                </a:cubicBezTo>
                <a:cubicBezTo>
                  <a:pt x="152" y="115"/>
                  <a:pt x="152" y="116"/>
                  <a:pt x="152" y="116"/>
                </a:cubicBezTo>
                <a:cubicBezTo>
                  <a:pt x="150" y="120"/>
                  <a:pt x="149" y="124"/>
                  <a:pt x="147" y="128"/>
                </a:cubicBezTo>
                <a:cubicBezTo>
                  <a:pt x="147" y="128"/>
                  <a:pt x="147" y="129"/>
                  <a:pt x="146" y="129"/>
                </a:cubicBezTo>
                <a:cubicBezTo>
                  <a:pt x="147" y="129"/>
                  <a:pt x="147" y="128"/>
                  <a:pt x="147" y="128"/>
                </a:cubicBezTo>
                <a:cubicBezTo>
                  <a:pt x="150" y="125"/>
                  <a:pt x="152" y="122"/>
                  <a:pt x="154" y="119"/>
                </a:cubicBezTo>
                <a:cubicBezTo>
                  <a:pt x="157" y="116"/>
                  <a:pt x="159" y="113"/>
                  <a:pt x="162" y="110"/>
                </a:cubicBezTo>
                <a:cubicBezTo>
                  <a:pt x="163" y="109"/>
                  <a:pt x="164" y="108"/>
                  <a:pt x="165" y="109"/>
                </a:cubicBezTo>
                <a:cubicBezTo>
                  <a:pt x="166" y="108"/>
                  <a:pt x="166" y="108"/>
                  <a:pt x="166" y="108"/>
                </a:cubicBezTo>
                <a:cubicBezTo>
                  <a:pt x="170" y="103"/>
                  <a:pt x="173" y="98"/>
                  <a:pt x="177" y="93"/>
                </a:cubicBezTo>
                <a:cubicBezTo>
                  <a:pt x="179" y="90"/>
                  <a:pt x="181" y="87"/>
                  <a:pt x="183" y="84"/>
                </a:cubicBezTo>
                <a:cubicBezTo>
                  <a:pt x="183" y="84"/>
                  <a:pt x="183" y="83"/>
                  <a:pt x="183" y="83"/>
                </a:cubicBezTo>
                <a:cubicBezTo>
                  <a:pt x="182" y="84"/>
                  <a:pt x="181" y="85"/>
                  <a:pt x="180" y="86"/>
                </a:cubicBezTo>
                <a:cubicBezTo>
                  <a:pt x="173" y="92"/>
                  <a:pt x="167" y="99"/>
                  <a:pt x="160" y="105"/>
                </a:cubicBezTo>
                <a:cubicBezTo>
                  <a:pt x="160" y="106"/>
                  <a:pt x="159" y="107"/>
                  <a:pt x="158" y="108"/>
                </a:cubicBezTo>
                <a:cubicBezTo>
                  <a:pt x="157" y="109"/>
                  <a:pt x="157" y="109"/>
                  <a:pt x="156" y="108"/>
                </a:cubicBezTo>
                <a:cubicBezTo>
                  <a:pt x="156" y="108"/>
                  <a:pt x="156" y="107"/>
                  <a:pt x="156" y="106"/>
                </a:cubicBezTo>
                <a:cubicBezTo>
                  <a:pt x="156" y="106"/>
                  <a:pt x="157" y="106"/>
                  <a:pt x="157" y="105"/>
                </a:cubicBezTo>
                <a:cubicBezTo>
                  <a:pt x="158" y="104"/>
                  <a:pt x="158" y="104"/>
                  <a:pt x="159" y="103"/>
                </a:cubicBezTo>
                <a:cubicBezTo>
                  <a:pt x="164" y="97"/>
                  <a:pt x="168" y="90"/>
                  <a:pt x="172" y="84"/>
                </a:cubicBezTo>
                <a:cubicBezTo>
                  <a:pt x="173" y="83"/>
                  <a:pt x="173" y="82"/>
                  <a:pt x="174" y="82"/>
                </a:cubicBezTo>
                <a:close/>
                <a:moveTo>
                  <a:pt x="128" y="54"/>
                </a:moveTo>
                <a:cubicBezTo>
                  <a:pt x="128" y="54"/>
                  <a:pt x="128" y="54"/>
                  <a:pt x="128" y="54"/>
                </a:cubicBezTo>
                <a:cubicBezTo>
                  <a:pt x="128" y="53"/>
                  <a:pt x="128" y="53"/>
                  <a:pt x="129" y="53"/>
                </a:cubicBezTo>
                <a:cubicBezTo>
                  <a:pt x="131" y="51"/>
                  <a:pt x="133" y="48"/>
                  <a:pt x="135" y="46"/>
                </a:cubicBezTo>
                <a:cubicBezTo>
                  <a:pt x="136" y="45"/>
                  <a:pt x="137" y="44"/>
                  <a:pt x="138" y="44"/>
                </a:cubicBezTo>
                <a:cubicBezTo>
                  <a:pt x="139" y="43"/>
                  <a:pt x="140" y="43"/>
                  <a:pt x="141" y="43"/>
                </a:cubicBezTo>
                <a:cubicBezTo>
                  <a:pt x="142" y="43"/>
                  <a:pt x="142" y="44"/>
                  <a:pt x="142" y="45"/>
                </a:cubicBezTo>
                <a:cubicBezTo>
                  <a:pt x="142" y="45"/>
                  <a:pt x="142" y="46"/>
                  <a:pt x="142" y="47"/>
                </a:cubicBezTo>
                <a:cubicBezTo>
                  <a:pt x="141" y="49"/>
                  <a:pt x="140" y="51"/>
                  <a:pt x="139" y="53"/>
                </a:cubicBezTo>
                <a:cubicBezTo>
                  <a:pt x="138" y="55"/>
                  <a:pt x="136" y="57"/>
                  <a:pt x="135" y="59"/>
                </a:cubicBezTo>
                <a:cubicBezTo>
                  <a:pt x="135" y="59"/>
                  <a:pt x="135" y="60"/>
                  <a:pt x="135" y="60"/>
                </a:cubicBezTo>
                <a:cubicBezTo>
                  <a:pt x="135" y="60"/>
                  <a:pt x="136" y="59"/>
                  <a:pt x="136" y="59"/>
                </a:cubicBezTo>
                <a:cubicBezTo>
                  <a:pt x="141" y="53"/>
                  <a:pt x="148" y="49"/>
                  <a:pt x="154" y="44"/>
                </a:cubicBezTo>
                <a:cubicBezTo>
                  <a:pt x="155" y="44"/>
                  <a:pt x="155" y="43"/>
                  <a:pt x="156" y="43"/>
                </a:cubicBezTo>
                <a:cubicBezTo>
                  <a:pt x="157" y="43"/>
                  <a:pt x="158" y="42"/>
                  <a:pt x="158" y="41"/>
                </a:cubicBezTo>
                <a:cubicBezTo>
                  <a:pt x="159" y="40"/>
                  <a:pt x="159" y="40"/>
                  <a:pt x="159" y="39"/>
                </a:cubicBezTo>
                <a:cubicBezTo>
                  <a:pt x="160" y="38"/>
                  <a:pt x="161" y="36"/>
                  <a:pt x="161" y="34"/>
                </a:cubicBezTo>
                <a:cubicBezTo>
                  <a:pt x="161" y="34"/>
                  <a:pt x="161" y="33"/>
                  <a:pt x="161" y="32"/>
                </a:cubicBezTo>
                <a:cubicBezTo>
                  <a:pt x="162" y="31"/>
                  <a:pt x="162" y="31"/>
                  <a:pt x="162" y="30"/>
                </a:cubicBezTo>
                <a:cubicBezTo>
                  <a:pt x="162" y="30"/>
                  <a:pt x="161" y="30"/>
                  <a:pt x="161" y="30"/>
                </a:cubicBezTo>
                <a:cubicBezTo>
                  <a:pt x="161" y="30"/>
                  <a:pt x="161" y="30"/>
                  <a:pt x="161" y="30"/>
                </a:cubicBezTo>
                <a:cubicBezTo>
                  <a:pt x="160" y="32"/>
                  <a:pt x="159" y="33"/>
                  <a:pt x="158" y="34"/>
                </a:cubicBezTo>
                <a:cubicBezTo>
                  <a:pt x="158" y="34"/>
                  <a:pt x="157" y="34"/>
                  <a:pt x="157" y="35"/>
                </a:cubicBezTo>
                <a:cubicBezTo>
                  <a:pt x="156" y="35"/>
                  <a:pt x="155" y="35"/>
                  <a:pt x="155" y="34"/>
                </a:cubicBezTo>
                <a:cubicBezTo>
                  <a:pt x="155" y="33"/>
                  <a:pt x="155" y="33"/>
                  <a:pt x="155" y="32"/>
                </a:cubicBezTo>
                <a:cubicBezTo>
                  <a:pt x="156" y="32"/>
                  <a:pt x="156" y="31"/>
                  <a:pt x="157" y="30"/>
                </a:cubicBezTo>
                <a:cubicBezTo>
                  <a:pt x="159" y="26"/>
                  <a:pt x="161" y="22"/>
                  <a:pt x="164" y="18"/>
                </a:cubicBezTo>
                <a:cubicBezTo>
                  <a:pt x="164" y="18"/>
                  <a:pt x="164" y="17"/>
                  <a:pt x="164" y="17"/>
                </a:cubicBezTo>
                <a:cubicBezTo>
                  <a:pt x="164" y="17"/>
                  <a:pt x="164" y="17"/>
                  <a:pt x="164" y="17"/>
                </a:cubicBezTo>
                <a:cubicBezTo>
                  <a:pt x="164" y="17"/>
                  <a:pt x="163" y="17"/>
                  <a:pt x="163" y="18"/>
                </a:cubicBezTo>
                <a:cubicBezTo>
                  <a:pt x="159" y="23"/>
                  <a:pt x="155" y="28"/>
                  <a:pt x="150" y="33"/>
                </a:cubicBezTo>
                <a:cubicBezTo>
                  <a:pt x="150" y="34"/>
                  <a:pt x="149" y="34"/>
                  <a:pt x="148" y="35"/>
                </a:cubicBezTo>
                <a:cubicBezTo>
                  <a:pt x="148" y="35"/>
                  <a:pt x="147" y="35"/>
                  <a:pt x="146" y="35"/>
                </a:cubicBezTo>
                <a:cubicBezTo>
                  <a:pt x="146" y="35"/>
                  <a:pt x="146" y="34"/>
                  <a:pt x="146" y="33"/>
                </a:cubicBezTo>
                <a:cubicBezTo>
                  <a:pt x="146" y="33"/>
                  <a:pt x="147" y="32"/>
                  <a:pt x="147" y="31"/>
                </a:cubicBezTo>
                <a:cubicBezTo>
                  <a:pt x="150" y="27"/>
                  <a:pt x="153" y="22"/>
                  <a:pt x="156" y="17"/>
                </a:cubicBezTo>
                <a:cubicBezTo>
                  <a:pt x="156" y="16"/>
                  <a:pt x="156" y="16"/>
                  <a:pt x="156" y="16"/>
                </a:cubicBezTo>
                <a:cubicBezTo>
                  <a:pt x="156" y="16"/>
                  <a:pt x="156" y="16"/>
                  <a:pt x="156" y="16"/>
                </a:cubicBezTo>
                <a:cubicBezTo>
                  <a:pt x="152" y="20"/>
                  <a:pt x="149" y="24"/>
                  <a:pt x="146" y="29"/>
                </a:cubicBezTo>
                <a:cubicBezTo>
                  <a:pt x="144" y="30"/>
                  <a:pt x="143" y="32"/>
                  <a:pt x="142" y="33"/>
                </a:cubicBezTo>
                <a:cubicBezTo>
                  <a:pt x="141" y="34"/>
                  <a:pt x="141" y="34"/>
                  <a:pt x="140" y="35"/>
                </a:cubicBezTo>
                <a:cubicBezTo>
                  <a:pt x="140" y="35"/>
                  <a:pt x="139" y="35"/>
                  <a:pt x="139" y="36"/>
                </a:cubicBezTo>
                <a:cubicBezTo>
                  <a:pt x="135" y="41"/>
                  <a:pt x="132" y="47"/>
                  <a:pt x="128" y="52"/>
                </a:cubicBezTo>
                <a:cubicBezTo>
                  <a:pt x="128" y="53"/>
                  <a:pt x="128" y="53"/>
                  <a:pt x="128" y="54"/>
                </a:cubicBezTo>
                <a:close/>
                <a:moveTo>
                  <a:pt x="55" y="14"/>
                </a:moveTo>
                <a:cubicBezTo>
                  <a:pt x="55" y="14"/>
                  <a:pt x="55" y="14"/>
                  <a:pt x="55" y="14"/>
                </a:cubicBezTo>
                <a:cubicBezTo>
                  <a:pt x="55" y="15"/>
                  <a:pt x="55" y="15"/>
                  <a:pt x="55" y="15"/>
                </a:cubicBezTo>
                <a:cubicBezTo>
                  <a:pt x="51" y="20"/>
                  <a:pt x="48" y="25"/>
                  <a:pt x="45" y="30"/>
                </a:cubicBezTo>
                <a:cubicBezTo>
                  <a:pt x="44" y="31"/>
                  <a:pt x="43" y="32"/>
                  <a:pt x="42" y="33"/>
                </a:cubicBezTo>
                <a:cubicBezTo>
                  <a:pt x="42" y="33"/>
                  <a:pt x="42" y="34"/>
                  <a:pt x="41" y="34"/>
                </a:cubicBezTo>
                <a:cubicBezTo>
                  <a:pt x="41" y="35"/>
                  <a:pt x="40" y="35"/>
                  <a:pt x="40" y="34"/>
                </a:cubicBezTo>
                <a:cubicBezTo>
                  <a:pt x="39" y="34"/>
                  <a:pt x="39" y="33"/>
                  <a:pt x="39" y="33"/>
                </a:cubicBezTo>
                <a:cubicBezTo>
                  <a:pt x="39" y="32"/>
                  <a:pt x="39" y="32"/>
                  <a:pt x="40" y="31"/>
                </a:cubicBezTo>
                <a:cubicBezTo>
                  <a:pt x="41" y="28"/>
                  <a:pt x="43" y="24"/>
                  <a:pt x="44" y="20"/>
                </a:cubicBezTo>
                <a:cubicBezTo>
                  <a:pt x="45" y="18"/>
                  <a:pt x="47" y="15"/>
                  <a:pt x="48" y="12"/>
                </a:cubicBezTo>
                <a:cubicBezTo>
                  <a:pt x="48" y="12"/>
                  <a:pt x="48" y="12"/>
                  <a:pt x="48" y="12"/>
                </a:cubicBezTo>
                <a:cubicBezTo>
                  <a:pt x="48" y="12"/>
                  <a:pt x="48" y="12"/>
                  <a:pt x="48" y="12"/>
                </a:cubicBezTo>
                <a:cubicBezTo>
                  <a:pt x="46" y="14"/>
                  <a:pt x="44" y="17"/>
                  <a:pt x="42" y="19"/>
                </a:cubicBezTo>
                <a:cubicBezTo>
                  <a:pt x="39" y="23"/>
                  <a:pt x="36" y="28"/>
                  <a:pt x="33" y="32"/>
                </a:cubicBezTo>
                <a:cubicBezTo>
                  <a:pt x="32" y="33"/>
                  <a:pt x="31" y="35"/>
                  <a:pt x="30" y="36"/>
                </a:cubicBezTo>
                <a:cubicBezTo>
                  <a:pt x="29" y="36"/>
                  <a:pt x="29" y="37"/>
                  <a:pt x="28" y="36"/>
                </a:cubicBezTo>
                <a:cubicBezTo>
                  <a:pt x="28" y="36"/>
                  <a:pt x="27" y="36"/>
                  <a:pt x="28" y="35"/>
                </a:cubicBezTo>
                <a:cubicBezTo>
                  <a:pt x="28" y="34"/>
                  <a:pt x="28" y="34"/>
                  <a:pt x="28" y="33"/>
                </a:cubicBezTo>
                <a:cubicBezTo>
                  <a:pt x="30" y="28"/>
                  <a:pt x="32" y="23"/>
                  <a:pt x="34" y="18"/>
                </a:cubicBezTo>
                <a:cubicBezTo>
                  <a:pt x="35" y="17"/>
                  <a:pt x="35" y="17"/>
                  <a:pt x="35" y="16"/>
                </a:cubicBezTo>
                <a:cubicBezTo>
                  <a:pt x="34" y="17"/>
                  <a:pt x="34" y="17"/>
                  <a:pt x="34" y="18"/>
                </a:cubicBezTo>
                <a:cubicBezTo>
                  <a:pt x="30" y="23"/>
                  <a:pt x="27" y="28"/>
                  <a:pt x="23" y="33"/>
                </a:cubicBezTo>
                <a:cubicBezTo>
                  <a:pt x="23" y="34"/>
                  <a:pt x="23" y="34"/>
                  <a:pt x="23" y="34"/>
                </a:cubicBezTo>
                <a:cubicBezTo>
                  <a:pt x="22" y="36"/>
                  <a:pt x="22" y="37"/>
                  <a:pt x="21" y="39"/>
                </a:cubicBezTo>
                <a:cubicBezTo>
                  <a:pt x="20" y="43"/>
                  <a:pt x="18" y="47"/>
                  <a:pt x="16" y="51"/>
                </a:cubicBezTo>
                <a:cubicBezTo>
                  <a:pt x="16" y="51"/>
                  <a:pt x="16" y="52"/>
                  <a:pt x="16" y="52"/>
                </a:cubicBezTo>
                <a:cubicBezTo>
                  <a:pt x="17" y="52"/>
                  <a:pt x="17" y="52"/>
                  <a:pt x="17" y="52"/>
                </a:cubicBezTo>
                <a:cubicBezTo>
                  <a:pt x="19" y="52"/>
                  <a:pt x="19" y="52"/>
                  <a:pt x="20" y="51"/>
                </a:cubicBezTo>
                <a:cubicBezTo>
                  <a:pt x="23" y="46"/>
                  <a:pt x="26" y="42"/>
                  <a:pt x="29" y="38"/>
                </a:cubicBezTo>
                <a:cubicBezTo>
                  <a:pt x="30" y="36"/>
                  <a:pt x="31" y="35"/>
                  <a:pt x="33" y="33"/>
                </a:cubicBezTo>
                <a:cubicBezTo>
                  <a:pt x="33" y="32"/>
                  <a:pt x="33" y="32"/>
                  <a:pt x="34" y="32"/>
                </a:cubicBezTo>
                <a:cubicBezTo>
                  <a:pt x="34" y="31"/>
                  <a:pt x="35" y="31"/>
                  <a:pt x="36" y="31"/>
                </a:cubicBezTo>
                <a:cubicBezTo>
                  <a:pt x="36" y="32"/>
                  <a:pt x="36" y="32"/>
                  <a:pt x="36" y="33"/>
                </a:cubicBezTo>
                <a:cubicBezTo>
                  <a:pt x="36" y="33"/>
                  <a:pt x="36" y="34"/>
                  <a:pt x="36" y="34"/>
                </a:cubicBezTo>
                <a:cubicBezTo>
                  <a:pt x="35" y="35"/>
                  <a:pt x="35" y="37"/>
                  <a:pt x="34" y="38"/>
                </a:cubicBezTo>
                <a:cubicBezTo>
                  <a:pt x="33" y="42"/>
                  <a:pt x="31" y="46"/>
                  <a:pt x="29" y="50"/>
                </a:cubicBezTo>
                <a:cubicBezTo>
                  <a:pt x="29" y="50"/>
                  <a:pt x="29" y="50"/>
                  <a:pt x="29" y="51"/>
                </a:cubicBezTo>
                <a:cubicBezTo>
                  <a:pt x="30" y="51"/>
                  <a:pt x="31" y="51"/>
                  <a:pt x="32" y="49"/>
                </a:cubicBezTo>
                <a:cubicBezTo>
                  <a:pt x="36" y="45"/>
                  <a:pt x="40" y="40"/>
                  <a:pt x="43" y="36"/>
                </a:cubicBezTo>
                <a:cubicBezTo>
                  <a:pt x="44" y="36"/>
                  <a:pt x="44" y="35"/>
                  <a:pt x="45" y="35"/>
                </a:cubicBezTo>
                <a:cubicBezTo>
                  <a:pt x="45" y="34"/>
                  <a:pt x="46" y="34"/>
                  <a:pt x="47" y="34"/>
                </a:cubicBezTo>
                <a:cubicBezTo>
                  <a:pt x="47" y="34"/>
                  <a:pt x="47" y="34"/>
                  <a:pt x="47" y="35"/>
                </a:cubicBezTo>
                <a:cubicBezTo>
                  <a:pt x="50" y="28"/>
                  <a:pt x="53" y="21"/>
                  <a:pt x="55" y="14"/>
                </a:cubicBezTo>
                <a:close/>
                <a:moveTo>
                  <a:pt x="167" y="133"/>
                </a:moveTo>
                <a:cubicBezTo>
                  <a:pt x="167" y="134"/>
                  <a:pt x="167" y="134"/>
                  <a:pt x="167" y="134"/>
                </a:cubicBezTo>
                <a:cubicBezTo>
                  <a:pt x="167" y="133"/>
                  <a:pt x="167" y="133"/>
                  <a:pt x="168" y="133"/>
                </a:cubicBezTo>
                <a:cubicBezTo>
                  <a:pt x="169" y="131"/>
                  <a:pt x="171" y="129"/>
                  <a:pt x="172" y="126"/>
                </a:cubicBezTo>
                <a:cubicBezTo>
                  <a:pt x="173" y="126"/>
                  <a:pt x="173" y="125"/>
                  <a:pt x="174" y="124"/>
                </a:cubicBezTo>
                <a:cubicBezTo>
                  <a:pt x="175" y="121"/>
                  <a:pt x="177" y="118"/>
                  <a:pt x="179" y="115"/>
                </a:cubicBezTo>
                <a:cubicBezTo>
                  <a:pt x="181" y="114"/>
                  <a:pt x="182" y="112"/>
                  <a:pt x="183" y="111"/>
                </a:cubicBezTo>
                <a:cubicBezTo>
                  <a:pt x="184" y="110"/>
                  <a:pt x="185" y="109"/>
                  <a:pt x="186" y="108"/>
                </a:cubicBezTo>
                <a:cubicBezTo>
                  <a:pt x="186" y="108"/>
                  <a:pt x="186" y="107"/>
                  <a:pt x="187" y="107"/>
                </a:cubicBezTo>
                <a:cubicBezTo>
                  <a:pt x="188" y="103"/>
                  <a:pt x="189" y="98"/>
                  <a:pt x="189" y="94"/>
                </a:cubicBezTo>
                <a:cubicBezTo>
                  <a:pt x="190" y="91"/>
                  <a:pt x="191" y="87"/>
                  <a:pt x="190" y="84"/>
                </a:cubicBezTo>
                <a:cubicBezTo>
                  <a:pt x="190" y="83"/>
                  <a:pt x="190" y="83"/>
                  <a:pt x="191" y="83"/>
                </a:cubicBezTo>
                <a:cubicBezTo>
                  <a:pt x="191" y="82"/>
                  <a:pt x="191" y="82"/>
                  <a:pt x="192" y="82"/>
                </a:cubicBezTo>
                <a:cubicBezTo>
                  <a:pt x="190" y="81"/>
                  <a:pt x="189" y="81"/>
                  <a:pt x="187" y="80"/>
                </a:cubicBezTo>
                <a:cubicBezTo>
                  <a:pt x="185" y="85"/>
                  <a:pt x="182" y="90"/>
                  <a:pt x="179" y="94"/>
                </a:cubicBezTo>
                <a:cubicBezTo>
                  <a:pt x="180" y="94"/>
                  <a:pt x="180" y="93"/>
                  <a:pt x="180" y="93"/>
                </a:cubicBezTo>
                <a:cubicBezTo>
                  <a:pt x="181" y="92"/>
                  <a:pt x="183" y="91"/>
                  <a:pt x="184" y="89"/>
                </a:cubicBezTo>
                <a:cubicBezTo>
                  <a:pt x="184" y="89"/>
                  <a:pt x="185" y="89"/>
                  <a:pt x="186" y="88"/>
                </a:cubicBezTo>
                <a:cubicBezTo>
                  <a:pt x="187" y="88"/>
                  <a:pt x="188" y="89"/>
                  <a:pt x="188" y="90"/>
                </a:cubicBezTo>
                <a:cubicBezTo>
                  <a:pt x="189" y="91"/>
                  <a:pt x="188" y="91"/>
                  <a:pt x="188" y="92"/>
                </a:cubicBezTo>
                <a:cubicBezTo>
                  <a:pt x="188" y="92"/>
                  <a:pt x="188" y="93"/>
                  <a:pt x="187" y="94"/>
                </a:cubicBezTo>
                <a:cubicBezTo>
                  <a:pt x="185" y="100"/>
                  <a:pt x="182" y="105"/>
                  <a:pt x="179" y="110"/>
                </a:cubicBezTo>
                <a:cubicBezTo>
                  <a:pt x="179" y="111"/>
                  <a:pt x="179" y="111"/>
                  <a:pt x="179" y="111"/>
                </a:cubicBezTo>
                <a:cubicBezTo>
                  <a:pt x="178" y="112"/>
                  <a:pt x="176" y="112"/>
                  <a:pt x="175" y="111"/>
                </a:cubicBezTo>
                <a:cubicBezTo>
                  <a:pt x="174" y="111"/>
                  <a:pt x="174" y="109"/>
                  <a:pt x="175" y="108"/>
                </a:cubicBezTo>
                <a:cubicBezTo>
                  <a:pt x="175" y="108"/>
                  <a:pt x="175" y="108"/>
                  <a:pt x="175" y="107"/>
                </a:cubicBezTo>
                <a:cubicBezTo>
                  <a:pt x="178" y="103"/>
                  <a:pt x="180" y="99"/>
                  <a:pt x="183" y="95"/>
                </a:cubicBezTo>
                <a:cubicBezTo>
                  <a:pt x="183" y="94"/>
                  <a:pt x="183" y="94"/>
                  <a:pt x="183" y="94"/>
                </a:cubicBezTo>
                <a:cubicBezTo>
                  <a:pt x="183" y="94"/>
                  <a:pt x="183" y="94"/>
                  <a:pt x="183" y="93"/>
                </a:cubicBezTo>
                <a:cubicBezTo>
                  <a:pt x="182" y="94"/>
                  <a:pt x="181" y="95"/>
                  <a:pt x="180" y="96"/>
                </a:cubicBezTo>
                <a:cubicBezTo>
                  <a:pt x="176" y="101"/>
                  <a:pt x="172" y="105"/>
                  <a:pt x="168" y="110"/>
                </a:cubicBezTo>
                <a:cubicBezTo>
                  <a:pt x="167" y="110"/>
                  <a:pt x="166" y="111"/>
                  <a:pt x="166" y="111"/>
                </a:cubicBezTo>
                <a:cubicBezTo>
                  <a:pt x="163" y="117"/>
                  <a:pt x="161" y="122"/>
                  <a:pt x="159" y="128"/>
                </a:cubicBezTo>
                <a:cubicBezTo>
                  <a:pt x="159" y="128"/>
                  <a:pt x="160" y="127"/>
                  <a:pt x="160" y="127"/>
                </a:cubicBezTo>
                <a:cubicBezTo>
                  <a:pt x="164" y="122"/>
                  <a:pt x="167" y="118"/>
                  <a:pt x="171" y="113"/>
                </a:cubicBezTo>
                <a:cubicBezTo>
                  <a:pt x="171" y="113"/>
                  <a:pt x="172" y="112"/>
                  <a:pt x="172" y="112"/>
                </a:cubicBezTo>
                <a:cubicBezTo>
                  <a:pt x="173" y="111"/>
                  <a:pt x="174" y="111"/>
                  <a:pt x="174" y="111"/>
                </a:cubicBezTo>
                <a:cubicBezTo>
                  <a:pt x="175" y="111"/>
                  <a:pt x="175" y="112"/>
                  <a:pt x="175" y="113"/>
                </a:cubicBezTo>
                <a:cubicBezTo>
                  <a:pt x="175" y="114"/>
                  <a:pt x="175" y="114"/>
                  <a:pt x="175" y="115"/>
                </a:cubicBezTo>
                <a:cubicBezTo>
                  <a:pt x="174" y="116"/>
                  <a:pt x="174" y="117"/>
                  <a:pt x="174" y="117"/>
                </a:cubicBezTo>
                <a:cubicBezTo>
                  <a:pt x="171" y="122"/>
                  <a:pt x="169" y="127"/>
                  <a:pt x="167" y="132"/>
                </a:cubicBezTo>
                <a:cubicBezTo>
                  <a:pt x="167" y="133"/>
                  <a:pt x="167" y="133"/>
                  <a:pt x="167" y="133"/>
                </a:cubicBezTo>
                <a:close/>
                <a:moveTo>
                  <a:pt x="143" y="163"/>
                </a:moveTo>
                <a:cubicBezTo>
                  <a:pt x="143" y="163"/>
                  <a:pt x="143" y="163"/>
                  <a:pt x="143" y="163"/>
                </a:cubicBezTo>
                <a:cubicBezTo>
                  <a:pt x="143" y="163"/>
                  <a:pt x="144" y="163"/>
                  <a:pt x="144" y="162"/>
                </a:cubicBezTo>
                <a:cubicBezTo>
                  <a:pt x="148" y="157"/>
                  <a:pt x="153" y="151"/>
                  <a:pt x="157" y="146"/>
                </a:cubicBezTo>
                <a:cubicBezTo>
                  <a:pt x="158" y="145"/>
                  <a:pt x="159" y="145"/>
                  <a:pt x="159" y="144"/>
                </a:cubicBezTo>
                <a:cubicBezTo>
                  <a:pt x="160" y="144"/>
                  <a:pt x="161" y="143"/>
                  <a:pt x="161" y="144"/>
                </a:cubicBezTo>
                <a:cubicBezTo>
                  <a:pt x="162" y="144"/>
                  <a:pt x="162" y="145"/>
                  <a:pt x="161" y="146"/>
                </a:cubicBezTo>
                <a:cubicBezTo>
                  <a:pt x="161" y="146"/>
                  <a:pt x="160" y="147"/>
                  <a:pt x="160" y="148"/>
                </a:cubicBezTo>
                <a:cubicBezTo>
                  <a:pt x="156" y="154"/>
                  <a:pt x="153" y="160"/>
                  <a:pt x="149" y="165"/>
                </a:cubicBezTo>
                <a:cubicBezTo>
                  <a:pt x="149" y="166"/>
                  <a:pt x="149" y="166"/>
                  <a:pt x="149" y="167"/>
                </a:cubicBezTo>
                <a:cubicBezTo>
                  <a:pt x="149" y="166"/>
                  <a:pt x="149" y="166"/>
                  <a:pt x="150" y="166"/>
                </a:cubicBezTo>
                <a:cubicBezTo>
                  <a:pt x="151" y="165"/>
                  <a:pt x="152" y="163"/>
                  <a:pt x="153" y="162"/>
                </a:cubicBezTo>
                <a:cubicBezTo>
                  <a:pt x="157" y="158"/>
                  <a:pt x="160" y="153"/>
                  <a:pt x="164" y="149"/>
                </a:cubicBezTo>
                <a:cubicBezTo>
                  <a:pt x="165" y="148"/>
                  <a:pt x="165" y="148"/>
                  <a:pt x="166" y="148"/>
                </a:cubicBezTo>
                <a:cubicBezTo>
                  <a:pt x="166" y="147"/>
                  <a:pt x="167" y="147"/>
                  <a:pt x="167" y="147"/>
                </a:cubicBezTo>
                <a:cubicBezTo>
                  <a:pt x="168" y="145"/>
                  <a:pt x="168" y="143"/>
                  <a:pt x="168" y="141"/>
                </a:cubicBezTo>
                <a:cubicBezTo>
                  <a:pt x="169" y="138"/>
                  <a:pt x="169" y="136"/>
                  <a:pt x="170" y="134"/>
                </a:cubicBezTo>
                <a:cubicBezTo>
                  <a:pt x="169" y="134"/>
                  <a:pt x="169" y="135"/>
                  <a:pt x="169" y="135"/>
                </a:cubicBezTo>
                <a:cubicBezTo>
                  <a:pt x="167" y="137"/>
                  <a:pt x="166" y="138"/>
                  <a:pt x="165" y="140"/>
                </a:cubicBezTo>
                <a:cubicBezTo>
                  <a:pt x="165" y="141"/>
                  <a:pt x="164" y="141"/>
                  <a:pt x="164" y="141"/>
                </a:cubicBezTo>
                <a:cubicBezTo>
                  <a:pt x="163" y="142"/>
                  <a:pt x="163" y="142"/>
                  <a:pt x="162" y="142"/>
                </a:cubicBezTo>
                <a:cubicBezTo>
                  <a:pt x="162" y="141"/>
                  <a:pt x="162" y="141"/>
                  <a:pt x="162" y="140"/>
                </a:cubicBezTo>
                <a:cubicBezTo>
                  <a:pt x="162" y="140"/>
                  <a:pt x="162" y="139"/>
                  <a:pt x="162" y="139"/>
                </a:cubicBezTo>
                <a:cubicBezTo>
                  <a:pt x="162" y="138"/>
                  <a:pt x="163" y="137"/>
                  <a:pt x="163" y="136"/>
                </a:cubicBezTo>
                <a:cubicBezTo>
                  <a:pt x="166" y="130"/>
                  <a:pt x="169" y="123"/>
                  <a:pt x="171" y="117"/>
                </a:cubicBezTo>
                <a:cubicBezTo>
                  <a:pt x="171" y="117"/>
                  <a:pt x="172" y="116"/>
                  <a:pt x="172" y="116"/>
                </a:cubicBezTo>
                <a:cubicBezTo>
                  <a:pt x="168" y="119"/>
                  <a:pt x="153" y="139"/>
                  <a:pt x="152" y="142"/>
                </a:cubicBezTo>
                <a:cubicBezTo>
                  <a:pt x="154" y="142"/>
                  <a:pt x="154" y="143"/>
                  <a:pt x="153" y="144"/>
                </a:cubicBezTo>
                <a:cubicBezTo>
                  <a:pt x="153" y="145"/>
                  <a:pt x="152" y="146"/>
                  <a:pt x="152" y="147"/>
                </a:cubicBezTo>
                <a:cubicBezTo>
                  <a:pt x="149" y="152"/>
                  <a:pt x="146" y="157"/>
                  <a:pt x="144" y="162"/>
                </a:cubicBezTo>
                <a:cubicBezTo>
                  <a:pt x="143" y="162"/>
                  <a:pt x="143" y="163"/>
                  <a:pt x="143" y="163"/>
                </a:cubicBezTo>
                <a:close/>
                <a:moveTo>
                  <a:pt x="242" y="71"/>
                </a:moveTo>
                <a:cubicBezTo>
                  <a:pt x="236" y="86"/>
                  <a:pt x="231" y="101"/>
                  <a:pt x="227" y="116"/>
                </a:cubicBezTo>
                <a:cubicBezTo>
                  <a:pt x="228" y="116"/>
                  <a:pt x="228" y="116"/>
                  <a:pt x="228" y="116"/>
                </a:cubicBezTo>
                <a:cubicBezTo>
                  <a:pt x="230" y="116"/>
                  <a:pt x="231" y="116"/>
                  <a:pt x="233" y="117"/>
                </a:cubicBezTo>
                <a:cubicBezTo>
                  <a:pt x="234" y="117"/>
                  <a:pt x="235" y="117"/>
                  <a:pt x="236" y="116"/>
                </a:cubicBezTo>
                <a:cubicBezTo>
                  <a:pt x="236" y="116"/>
                  <a:pt x="237" y="115"/>
                  <a:pt x="237" y="115"/>
                </a:cubicBezTo>
                <a:cubicBezTo>
                  <a:pt x="237" y="111"/>
                  <a:pt x="238" y="107"/>
                  <a:pt x="238" y="103"/>
                </a:cubicBezTo>
                <a:cubicBezTo>
                  <a:pt x="240" y="93"/>
                  <a:pt x="241" y="84"/>
                  <a:pt x="243" y="74"/>
                </a:cubicBezTo>
                <a:cubicBezTo>
                  <a:pt x="243" y="73"/>
                  <a:pt x="243" y="72"/>
                  <a:pt x="243" y="71"/>
                </a:cubicBezTo>
                <a:cubicBezTo>
                  <a:pt x="243" y="71"/>
                  <a:pt x="242" y="71"/>
                  <a:pt x="242" y="71"/>
                </a:cubicBezTo>
                <a:close/>
                <a:moveTo>
                  <a:pt x="89" y="126"/>
                </a:moveTo>
                <a:cubicBezTo>
                  <a:pt x="90" y="119"/>
                  <a:pt x="91" y="113"/>
                  <a:pt x="94" y="107"/>
                </a:cubicBezTo>
                <a:cubicBezTo>
                  <a:pt x="93" y="105"/>
                  <a:pt x="93" y="104"/>
                  <a:pt x="92" y="103"/>
                </a:cubicBezTo>
                <a:cubicBezTo>
                  <a:pt x="91" y="100"/>
                  <a:pt x="91" y="97"/>
                  <a:pt x="90" y="94"/>
                </a:cubicBezTo>
                <a:cubicBezTo>
                  <a:pt x="90" y="94"/>
                  <a:pt x="90" y="94"/>
                  <a:pt x="90" y="93"/>
                </a:cubicBezTo>
                <a:cubicBezTo>
                  <a:pt x="89" y="94"/>
                  <a:pt x="89" y="94"/>
                  <a:pt x="89" y="94"/>
                </a:cubicBezTo>
                <a:cubicBezTo>
                  <a:pt x="89" y="99"/>
                  <a:pt x="89" y="104"/>
                  <a:pt x="88" y="108"/>
                </a:cubicBezTo>
                <a:cubicBezTo>
                  <a:pt x="88" y="110"/>
                  <a:pt x="87" y="112"/>
                  <a:pt x="87" y="113"/>
                </a:cubicBezTo>
                <a:cubicBezTo>
                  <a:pt x="87" y="114"/>
                  <a:pt x="86" y="114"/>
                  <a:pt x="86" y="114"/>
                </a:cubicBezTo>
                <a:cubicBezTo>
                  <a:pt x="85" y="114"/>
                  <a:pt x="84" y="114"/>
                  <a:pt x="84" y="113"/>
                </a:cubicBezTo>
                <a:cubicBezTo>
                  <a:pt x="84" y="113"/>
                  <a:pt x="83" y="112"/>
                  <a:pt x="83" y="111"/>
                </a:cubicBezTo>
                <a:cubicBezTo>
                  <a:pt x="82" y="108"/>
                  <a:pt x="82" y="106"/>
                  <a:pt x="81" y="104"/>
                </a:cubicBezTo>
                <a:cubicBezTo>
                  <a:pt x="81" y="102"/>
                  <a:pt x="81" y="100"/>
                  <a:pt x="80" y="97"/>
                </a:cubicBezTo>
                <a:cubicBezTo>
                  <a:pt x="80" y="98"/>
                  <a:pt x="80" y="98"/>
                  <a:pt x="80" y="99"/>
                </a:cubicBezTo>
                <a:cubicBezTo>
                  <a:pt x="79" y="102"/>
                  <a:pt x="79" y="105"/>
                  <a:pt x="79" y="109"/>
                </a:cubicBezTo>
                <a:cubicBezTo>
                  <a:pt x="78" y="112"/>
                  <a:pt x="77" y="116"/>
                  <a:pt x="77" y="120"/>
                </a:cubicBezTo>
                <a:cubicBezTo>
                  <a:pt x="76" y="121"/>
                  <a:pt x="76" y="122"/>
                  <a:pt x="75" y="123"/>
                </a:cubicBezTo>
                <a:cubicBezTo>
                  <a:pt x="75" y="125"/>
                  <a:pt x="75" y="127"/>
                  <a:pt x="76" y="129"/>
                </a:cubicBezTo>
                <a:cubicBezTo>
                  <a:pt x="77" y="129"/>
                  <a:pt x="77" y="128"/>
                  <a:pt x="78" y="128"/>
                </a:cubicBezTo>
                <a:cubicBezTo>
                  <a:pt x="79" y="128"/>
                  <a:pt x="79" y="127"/>
                  <a:pt x="79" y="127"/>
                </a:cubicBezTo>
                <a:cubicBezTo>
                  <a:pt x="79" y="126"/>
                  <a:pt x="80" y="125"/>
                  <a:pt x="80" y="124"/>
                </a:cubicBezTo>
                <a:cubicBezTo>
                  <a:pt x="80" y="121"/>
                  <a:pt x="81" y="118"/>
                  <a:pt x="82" y="116"/>
                </a:cubicBezTo>
                <a:cubicBezTo>
                  <a:pt x="82" y="115"/>
                  <a:pt x="83" y="114"/>
                  <a:pt x="83" y="114"/>
                </a:cubicBezTo>
                <a:cubicBezTo>
                  <a:pt x="84" y="114"/>
                  <a:pt x="85" y="115"/>
                  <a:pt x="85" y="116"/>
                </a:cubicBezTo>
                <a:cubicBezTo>
                  <a:pt x="85" y="118"/>
                  <a:pt x="85" y="119"/>
                  <a:pt x="86" y="121"/>
                </a:cubicBezTo>
                <a:cubicBezTo>
                  <a:pt x="86" y="123"/>
                  <a:pt x="86" y="124"/>
                  <a:pt x="86" y="126"/>
                </a:cubicBezTo>
                <a:cubicBezTo>
                  <a:pt x="87" y="126"/>
                  <a:pt x="88" y="126"/>
                  <a:pt x="89" y="126"/>
                </a:cubicBezTo>
                <a:close/>
                <a:moveTo>
                  <a:pt x="52" y="176"/>
                </a:moveTo>
                <a:cubicBezTo>
                  <a:pt x="52" y="176"/>
                  <a:pt x="52" y="176"/>
                  <a:pt x="52" y="176"/>
                </a:cubicBezTo>
                <a:cubicBezTo>
                  <a:pt x="52" y="176"/>
                  <a:pt x="52" y="175"/>
                  <a:pt x="52" y="175"/>
                </a:cubicBezTo>
                <a:cubicBezTo>
                  <a:pt x="53" y="168"/>
                  <a:pt x="53" y="161"/>
                  <a:pt x="52" y="153"/>
                </a:cubicBezTo>
                <a:cubicBezTo>
                  <a:pt x="52" y="149"/>
                  <a:pt x="52" y="145"/>
                  <a:pt x="52" y="140"/>
                </a:cubicBezTo>
                <a:cubicBezTo>
                  <a:pt x="52" y="139"/>
                  <a:pt x="52" y="138"/>
                  <a:pt x="53" y="138"/>
                </a:cubicBezTo>
                <a:cubicBezTo>
                  <a:pt x="54" y="138"/>
                  <a:pt x="54" y="139"/>
                  <a:pt x="54" y="140"/>
                </a:cubicBezTo>
                <a:cubicBezTo>
                  <a:pt x="54" y="142"/>
                  <a:pt x="54" y="143"/>
                  <a:pt x="54" y="145"/>
                </a:cubicBezTo>
                <a:cubicBezTo>
                  <a:pt x="55" y="149"/>
                  <a:pt x="55" y="153"/>
                  <a:pt x="56" y="157"/>
                </a:cubicBezTo>
                <a:cubicBezTo>
                  <a:pt x="56" y="158"/>
                  <a:pt x="56" y="158"/>
                  <a:pt x="56" y="159"/>
                </a:cubicBezTo>
                <a:cubicBezTo>
                  <a:pt x="57" y="155"/>
                  <a:pt x="59" y="142"/>
                  <a:pt x="58" y="140"/>
                </a:cubicBezTo>
                <a:cubicBezTo>
                  <a:pt x="58" y="142"/>
                  <a:pt x="58" y="143"/>
                  <a:pt x="57" y="144"/>
                </a:cubicBezTo>
                <a:cubicBezTo>
                  <a:pt x="57" y="144"/>
                  <a:pt x="57" y="145"/>
                  <a:pt x="57" y="145"/>
                </a:cubicBezTo>
                <a:cubicBezTo>
                  <a:pt x="56" y="146"/>
                  <a:pt x="55" y="146"/>
                  <a:pt x="55" y="145"/>
                </a:cubicBezTo>
                <a:cubicBezTo>
                  <a:pt x="55" y="144"/>
                  <a:pt x="55" y="144"/>
                  <a:pt x="54" y="143"/>
                </a:cubicBezTo>
                <a:cubicBezTo>
                  <a:pt x="54" y="141"/>
                  <a:pt x="54" y="139"/>
                  <a:pt x="54" y="137"/>
                </a:cubicBezTo>
                <a:cubicBezTo>
                  <a:pt x="54" y="133"/>
                  <a:pt x="54" y="129"/>
                  <a:pt x="54" y="125"/>
                </a:cubicBezTo>
                <a:cubicBezTo>
                  <a:pt x="54" y="124"/>
                  <a:pt x="54" y="124"/>
                  <a:pt x="53" y="123"/>
                </a:cubicBezTo>
                <a:cubicBezTo>
                  <a:pt x="53" y="123"/>
                  <a:pt x="52" y="123"/>
                  <a:pt x="52" y="124"/>
                </a:cubicBezTo>
                <a:cubicBezTo>
                  <a:pt x="52" y="124"/>
                  <a:pt x="52" y="125"/>
                  <a:pt x="51" y="126"/>
                </a:cubicBezTo>
                <a:cubicBezTo>
                  <a:pt x="49" y="132"/>
                  <a:pt x="48" y="138"/>
                  <a:pt x="47" y="144"/>
                </a:cubicBezTo>
                <a:cubicBezTo>
                  <a:pt x="47" y="145"/>
                  <a:pt x="47" y="146"/>
                  <a:pt x="47" y="146"/>
                </a:cubicBezTo>
                <a:cubicBezTo>
                  <a:pt x="47" y="147"/>
                  <a:pt x="47" y="148"/>
                  <a:pt x="47" y="149"/>
                </a:cubicBezTo>
                <a:cubicBezTo>
                  <a:pt x="48" y="154"/>
                  <a:pt x="49" y="159"/>
                  <a:pt x="50" y="164"/>
                </a:cubicBezTo>
                <a:cubicBezTo>
                  <a:pt x="50" y="168"/>
                  <a:pt x="51" y="171"/>
                  <a:pt x="52" y="175"/>
                </a:cubicBezTo>
                <a:cubicBezTo>
                  <a:pt x="52" y="175"/>
                  <a:pt x="52" y="176"/>
                  <a:pt x="52" y="176"/>
                </a:cubicBezTo>
                <a:close/>
                <a:moveTo>
                  <a:pt x="222" y="70"/>
                </a:moveTo>
                <a:cubicBezTo>
                  <a:pt x="223" y="70"/>
                  <a:pt x="223" y="71"/>
                  <a:pt x="223" y="72"/>
                </a:cubicBezTo>
                <a:cubicBezTo>
                  <a:pt x="223" y="73"/>
                  <a:pt x="223" y="74"/>
                  <a:pt x="223" y="74"/>
                </a:cubicBezTo>
                <a:cubicBezTo>
                  <a:pt x="223" y="77"/>
                  <a:pt x="222" y="80"/>
                  <a:pt x="222" y="83"/>
                </a:cubicBezTo>
                <a:cubicBezTo>
                  <a:pt x="222" y="89"/>
                  <a:pt x="221" y="95"/>
                  <a:pt x="220" y="100"/>
                </a:cubicBezTo>
                <a:cubicBezTo>
                  <a:pt x="220" y="101"/>
                  <a:pt x="220" y="103"/>
                  <a:pt x="220" y="104"/>
                </a:cubicBezTo>
                <a:cubicBezTo>
                  <a:pt x="223" y="96"/>
                  <a:pt x="225" y="87"/>
                  <a:pt x="227" y="79"/>
                </a:cubicBezTo>
                <a:cubicBezTo>
                  <a:pt x="226" y="79"/>
                  <a:pt x="225" y="78"/>
                  <a:pt x="225" y="77"/>
                </a:cubicBezTo>
                <a:cubicBezTo>
                  <a:pt x="225" y="77"/>
                  <a:pt x="226" y="76"/>
                  <a:pt x="226" y="76"/>
                </a:cubicBezTo>
                <a:cubicBezTo>
                  <a:pt x="227" y="75"/>
                  <a:pt x="227" y="75"/>
                  <a:pt x="227" y="75"/>
                </a:cubicBezTo>
                <a:cubicBezTo>
                  <a:pt x="227" y="75"/>
                  <a:pt x="228" y="75"/>
                  <a:pt x="228" y="75"/>
                </a:cubicBezTo>
                <a:cubicBezTo>
                  <a:pt x="228" y="73"/>
                  <a:pt x="229" y="72"/>
                  <a:pt x="228" y="70"/>
                </a:cubicBezTo>
                <a:cubicBezTo>
                  <a:pt x="228" y="70"/>
                  <a:pt x="228" y="69"/>
                  <a:pt x="229" y="69"/>
                </a:cubicBezTo>
                <a:cubicBezTo>
                  <a:pt x="229" y="68"/>
                  <a:pt x="230" y="68"/>
                  <a:pt x="230" y="67"/>
                </a:cubicBezTo>
                <a:cubicBezTo>
                  <a:pt x="230" y="65"/>
                  <a:pt x="231" y="65"/>
                  <a:pt x="232" y="66"/>
                </a:cubicBezTo>
                <a:cubicBezTo>
                  <a:pt x="235" y="63"/>
                  <a:pt x="239" y="62"/>
                  <a:pt x="243" y="62"/>
                </a:cubicBezTo>
                <a:cubicBezTo>
                  <a:pt x="243" y="61"/>
                  <a:pt x="244" y="60"/>
                  <a:pt x="244" y="59"/>
                </a:cubicBezTo>
                <a:cubicBezTo>
                  <a:pt x="244" y="59"/>
                  <a:pt x="244" y="58"/>
                  <a:pt x="244" y="58"/>
                </a:cubicBezTo>
                <a:cubicBezTo>
                  <a:pt x="242" y="58"/>
                  <a:pt x="240" y="58"/>
                  <a:pt x="239" y="58"/>
                </a:cubicBezTo>
                <a:cubicBezTo>
                  <a:pt x="235" y="58"/>
                  <a:pt x="232" y="60"/>
                  <a:pt x="229" y="62"/>
                </a:cubicBezTo>
                <a:cubicBezTo>
                  <a:pt x="227" y="64"/>
                  <a:pt x="225" y="67"/>
                  <a:pt x="222" y="69"/>
                </a:cubicBezTo>
                <a:cubicBezTo>
                  <a:pt x="222" y="69"/>
                  <a:pt x="222" y="69"/>
                  <a:pt x="222" y="70"/>
                </a:cubicBezTo>
                <a:close/>
                <a:moveTo>
                  <a:pt x="90" y="139"/>
                </a:moveTo>
                <a:cubicBezTo>
                  <a:pt x="92" y="139"/>
                  <a:pt x="93" y="139"/>
                  <a:pt x="95" y="139"/>
                </a:cubicBezTo>
                <a:cubicBezTo>
                  <a:pt x="98" y="139"/>
                  <a:pt x="100" y="139"/>
                  <a:pt x="103" y="140"/>
                </a:cubicBezTo>
                <a:cubicBezTo>
                  <a:pt x="105" y="141"/>
                  <a:pt x="107" y="141"/>
                  <a:pt x="109" y="142"/>
                </a:cubicBezTo>
                <a:cubicBezTo>
                  <a:pt x="112" y="143"/>
                  <a:pt x="114" y="144"/>
                  <a:pt x="115" y="146"/>
                </a:cubicBezTo>
                <a:cubicBezTo>
                  <a:pt x="119" y="149"/>
                  <a:pt x="122" y="154"/>
                  <a:pt x="124" y="158"/>
                </a:cubicBezTo>
                <a:cubicBezTo>
                  <a:pt x="124" y="159"/>
                  <a:pt x="124" y="160"/>
                  <a:pt x="124" y="160"/>
                </a:cubicBezTo>
                <a:cubicBezTo>
                  <a:pt x="124" y="162"/>
                  <a:pt x="125" y="164"/>
                  <a:pt x="125" y="166"/>
                </a:cubicBezTo>
                <a:cubicBezTo>
                  <a:pt x="125" y="170"/>
                  <a:pt x="125" y="175"/>
                  <a:pt x="126" y="179"/>
                </a:cubicBezTo>
                <a:cubicBezTo>
                  <a:pt x="126" y="179"/>
                  <a:pt x="126" y="180"/>
                  <a:pt x="126" y="180"/>
                </a:cubicBezTo>
                <a:cubicBezTo>
                  <a:pt x="126" y="180"/>
                  <a:pt x="126" y="180"/>
                  <a:pt x="126" y="180"/>
                </a:cubicBezTo>
                <a:cubicBezTo>
                  <a:pt x="126" y="179"/>
                  <a:pt x="126" y="179"/>
                  <a:pt x="126" y="179"/>
                </a:cubicBezTo>
                <a:cubicBezTo>
                  <a:pt x="127" y="177"/>
                  <a:pt x="128" y="175"/>
                  <a:pt x="128" y="173"/>
                </a:cubicBezTo>
                <a:cubicBezTo>
                  <a:pt x="129" y="171"/>
                  <a:pt x="129" y="170"/>
                  <a:pt x="129" y="169"/>
                </a:cubicBezTo>
                <a:cubicBezTo>
                  <a:pt x="129" y="166"/>
                  <a:pt x="129" y="164"/>
                  <a:pt x="129" y="162"/>
                </a:cubicBezTo>
                <a:cubicBezTo>
                  <a:pt x="128" y="158"/>
                  <a:pt x="126" y="154"/>
                  <a:pt x="124" y="150"/>
                </a:cubicBezTo>
                <a:cubicBezTo>
                  <a:pt x="121" y="146"/>
                  <a:pt x="118" y="143"/>
                  <a:pt x="113" y="141"/>
                </a:cubicBezTo>
                <a:cubicBezTo>
                  <a:pt x="112" y="141"/>
                  <a:pt x="110" y="140"/>
                  <a:pt x="108" y="139"/>
                </a:cubicBezTo>
                <a:cubicBezTo>
                  <a:pt x="104" y="138"/>
                  <a:pt x="100" y="138"/>
                  <a:pt x="95" y="138"/>
                </a:cubicBezTo>
                <a:cubicBezTo>
                  <a:pt x="94" y="138"/>
                  <a:pt x="92" y="138"/>
                  <a:pt x="90" y="139"/>
                </a:cubicBezTo>
                <a:close/>
                <a:moveTo>
                  <a:pt x="139" y="150"/>
                </a:moveTo>
                <a:cubicBezTo>
                  <a:pt x="139" y="150"/>
                  <a:pt x="140" y="150"/>
                  <a:pt x="140" y="150"/>
                </a:cubicBezTo>
                <a:cubicBezTo>
                  <a:pt x="141" y="148"/>
                  <a:pt x="142" y="146"/>
                  <a:pt x="144" y="144"/>
                </a:cubicBezTo>
                <a:cubicBezTo>
                  <a:pt x="144" y="144"/>
                  <a:pt x="144" y="144"/>
                  <a:pt x="144" y="143"/>
                </a:cubicBezTo>
                <a:cubicBezTo>
                  <a:pt x="143" y="141"/>
                  <a:pt x="144" y="140"/>
                  <a:pt x="146" y="140"/>
                </a:cubicBezTo>
                <a:cubicBezTo>
                  <a:pt x="147" y="140"/>
                  <a:pt x="147" y="140"/>
                  <a:pt x="148" y="141"/>
                </a:cubicBezTo>
                <a:cubicBezTo>
                  <a:pt x="148" y="142"/>
                  <a:pt x="148" y="143"/>
                  <a:pt x="148" y="143"/>
                </a:cubicBezTo>
                <a:cubicBezTo>
                  <a:pt x="147" y="144"/>
                  <a:pt x="146" y="145"/>
                  <a:pt x="145" y="147"/>
                </a:cubicBezTo>
                <a:cubicBezTo>
                  <a:pt x="144" y="148"/>
                  <a:pt x="143" y="150"/>
                  <a:pt x="142" y="152"/>
                </a:cubicBezTo>
                <a:cubicBezTo>
                  <a:pt x="142" y="152"/>
                  <a:pt x="142" y="152"/>
                  <a:pt x="142" y="152"/>
                </a:cubicBezTo>
                <a:cubicBezTo>
                  <a:pt x="142" y="151"/>
                  <a:pt x="142" y="151"/>
                  <a:pt x="143" y="151"/>
                </a:cubicBezTo>
                <a:cubicBezTo>
                  <a:pt x="144" y="150"/>
                  <a:pt x="145" y="149"/>
                  <a:pt x="146" y="147"/>
                </a:cubicBezTo>
                <a:cubicBezTo>
                  <a:pt x="147" y="146"/>
                  <a:pt x="148" y="146"/>
                  <a:pt x="148" y="144"/>
                </a:cubicBezTo>
                <a:cubicBezTo>
                  <a:pt x="148" y="144"/>
                  <a:pt x="148" y="144"/>
                  <a:pt x="148" y="144"/>
                </a:cubicBezTo>
                <a:cubicBezTo>
                  <a:pt x="150" y="140"/>
                  <a:pt x="152" y="136"/>
                  <a:pt x="154" y="133"/>
                </a:cubicBezTo>
                <a:cubicBezTo>
                  <a:pt x="157" y="127"/>
                  <a:pt x="160" y="120"/>
                  <a:pt x="162" y="114"/>
                </a:cubicBezTo>
                <a:cubicBezTo>
                  <a:pt x="162" y="114"/>
                  <a:pt x="162" y="113"/>
                  <a:pt x="163" y="113"/>
                </a:cubicBezTo>
                <a:cubicBezTo>
                  <a:pt x="162" y="113"/>
                  <a:pt x="162" y="113"/>
                  <a:pt x="162" y="114"/>
                </a:cubicBezTo>
                <a:cubicBezTo>
                  <a:pt x="159" y="116"/>
                  <a:pt x="157" y="119"/>
                  <a:pt x="155" y="122"/>
                </a:cubicBezTo>
                <a:cubicBezTo>
                  <a:pt x="150" y="128"/>
                  <a:pt x="145" y="135"/>
                  <a:pt x="141" y="142"/>
                </a:cubicBezTo>
                <a:cubicBezTo>
                  <a:pt x="141" y="142"/>
                  <a:pt x="140" y="143"/>
                  <a:pt x="139" y="144"/>
                </a:cubicBezTo>
                <a:cubicBezTo>
                  <a:pt x="139" y="144"/>
                  <a:pt x="139" y="145"/>
                  <a:pt x="139" y="145"/>
                </a:cubicBezTo>
                <a:cubicBezTo>
                  <a:pt x="139" y="147"/>
                  <a:pt x="139" y="149"/>
                  <a:pt x="139" y="150"/>
                </a:cubicBezTo>
                <a:close/>
                <a:moveTo>
                  <a:pt x="174" y="167"/>
                </a:moveTo>
                <a:cubicBezTo>
                  <a:pt x="172" y="169"/>
                  <a:pt x="170" y="170"/>
                  <a:pt x="168" y="172"/>
                </a:cubicBezTo>
                <a:cubicBezTo>
                  <a:pt x="167" y="174"/>
                  <a:pt x="165" y="176"/>
                  <a:pt x="163" y="178"/>
                </a:cubicBezTo>
                <a:cubicBezTo>
                  <a:pt x="163" y="178"/>
                  <a:pt x="162" y="179"/>
                  <a:pt x="162" y="179"/>
                </a:cubicBezTo>
                <a:cubicBezTo>
                  <a:pt x="161" y="180"/>
                  <a:pt x="161" y="180"/>
                  <a:pt x="160" y="180"/>
                </a:cubicBezTo>
                <a:cubicBezTo>
                  <a:pt x="160" y="179"/>
                  <a:pt x="160" y="179"/>
                  <a:pt x="160" y="178"/>
                </a:cubicBezTo>
                <a:cubicBezTo>
                  <a:pt x="160" y="177"/>
                  <a:pt x="160" y="176"/>
                  <a:pt x="161" y="176"/>
                </a:cubicBezTo>
                <a:cubicBezTo>
                  <a:pt x="163" y="172"/>
                  <a:pt x="164" y="169"/>
                  <a:pt x="166" y="165"/>
                </a:cubicBezTo>
                <a:cubicBezTo>
                  <a:pt x="167" y="164"/>
                  <a:pt x="167" y="163"/>
                  <a:pt x="167" y="162"/>
                </a:cubicBezTo>
                <a:cubicBezTo>
                  <a:pt x="166" y="162"/>
                  <a:pt x="166" y="162"/>
                  <a:pt x="166" y="163"/>
                </a:cubicBezTo>
                <a:cubicBezTo>
                  <a:pt x="161" y="168"/>
                  <a:pt x="156" y="174"/>
                  <a:pt x="151" y="180"/>
                </a:cubicBezTo>
                <a:cubicBezTo>
                  <a:pt x="151" y="180"/>
                  <a:pt x="151" y="180"/>
                  <a:pt x="151" y="180"/>
                </a:cubicBezTo>
                <a:cubicBezTo>
                  <a:pt x="151" y="181"/>
                  <a:pt x="151" y="181"/>
                  <a:pt x="151" y="181"/>
                </a:cubicBezTo>
                <a:cubicBezTo>
                  <a:pt x="151" y="181"/>
                  <a:pt x="152" y="181"/>
                  <a:pt x="152" y="181"/>
                </a:cubicBezTo>
                <a:cubicBezTo>
                  <a:pt x="156" y="181"/>
                  <a:pt x="159" y="181"/>
                  <a:pt x="163" y="181"/>
                </a:cubicBezTo>
                <a:cubicBezTo>
                  <a:pt x="164" y="181"/>
                  <a:pt x="165" y="181"/>
                  <a:pt x="166" y="183"/>
                </a:cubicBezTo>
                <a:cubicBezTo>
                  <a:pt x="166" y="183"/>
                  <a:pt x="166" y="183"/>
                  <a:pt x="166" y="183"/>
                </a:cubicBezTo>
                <a:cubicBezTo>
                  <a:pt x="167" y="183"/>
                  <a:pt x="168" y="183"/>
                  <a:pt x="169" y="182"/>
                </a:cubicBezTo>
                <a:cubicBezTo>
                  <a:pt x="169" y="181"/>
                  <a:pt x="170" y="181"/>
                  <a:pt x="170" y="180"/>
                </a:cubicBezTo>
                <a:cubicBezTo>
                  <a:pt x="171" y="176"/>
                  <a:pt x="173" y="173"/>
                  <a:pt x="174" y="170"/>
                </a:cubicBezTo>
                <a:cubicBezTo>
                  <a:pt x="174" y="170"/>
                  <a:pt x="174" y="169"/>
                  <a:pt x="174" y="169"/>
                </a:cubicBezTo>
                <a:cubicBezTo>
                  <a:pt x="174" y="168"/>
                  <a:pt x="174" y="168"/>
                  <a:pt x="174" y="167"/>
                </a:cubicBezTo>
                <a:close/>
                <a:moveTo>
                  <a:pt x="8" y="120"/>
                </a:moveTo>
                <a:cubicBezTo>
                  <a:pt x="8" y="120"/>
                  <a:pt x="8" y="121"/>
                  <a:pt x="8" y="121"/>
                </a:cubicBezTo>
                <a:cubicBezTo>
                  <a:pt x="8" y="124"/>
                  <a:pt x="8" y="127"/>
                  <a:pt x="8" y="129"/>
                </a:cubicBezTo>
                <a:cubicBezTo>
                  <a:pt x="8" y="136"/>
                  <a:pt x="8" y="143"/>
                  <a:pt x="9" y="150"/>
                </a:cubicBezTo>
                <a:cubicBezTo>
                  <a:pt x="9" y="158"/>
                  <a:pt x="9" y="166"/>
                  <a:pt x="10" y="174"/>
                </a:cubicBezTo>
                <a:cubicBezTo>
                  <a:pt x="10" y="175"/>
                  <a:pt x="10" y="176"/>
                  <a:pt x="10" y="178"/>
                </a:cubicBezTo>
                <a:cubicBezTo>
                  <a:pt x="10" y="177"/>
                  <a:pt x="10" y="177"/>
                  <a:pt x="10" y="177"/>
                </a:cubicBezTo>
                <a:cubicBezTo>
                  <a:pt x="11" y="171"/>
                  <a:pt x="12" y="166"/>
                  <a:pt x="13" y="160"/>
                </a:cubicBezTo>
                <a:cubicBezTo>
                  <a:pt x="14" y="156"/>
                  <a:pt x="14" y="152"/>
                  <a:pt x="14" y="149"/>
                </a:cubicBezTo>
                <a:cubicBezTo>
                  <a:pt x="14" y="148"/>
                  <a:pt x="15" y="148"/>
                  <a:pt x="15" y="147"/>
                </a:cubicBezTo>
                <a:cubicBezTo>
                  <a:pt x="15" y="147"/>
                  <a:pt x="15" y="146"/>
                  <a:pt x="15" y="146"/>
                </a:cubicBezTo>
                <a:cubicBezTo>
                  <a:pt x="15" y="144"/>
                  <a:pt x="15" y="142"/>
                  <a:pt x="15" y="140"/>
                </a:cubicBezTo>
                <a:cubicBezTo>
                  <a:pt x="15" y="139"/>
                  <a:pt x="15" y="137"/>
                  <a:pt x="15" y="136"/>
                </a:cubicBezTo>
                <a:cubicBezTo>
                  <a:pt x="15" y="136"/>
                  <a:pt x="15" y="137"/>
                  <a:pt x="15" y="137"/>
                </a:cubicBezTo>
                <a:cubicBezTo>
                  <a:pt x="15" y="138"/>
                  <a:pt x="15" y="139"/>
                  <a:pt x="15" y="140"/>
                </a:cubicBezTo>
                <a:cubicBezTo>
                  <a:pt x="14" y="146"/>
                  <a:pt x="13" y="152"/>
                  <a:pt x="12" y="159"/>
                </a:cubicBezTo>
                <a:cubicBezTo>
                  <a:pt x="12" y="159"/>
                  <a:pt x="12" y="159"/>
                  <a:pt x="12" y="159"/>
                </a:cubicBezTo>
                <a:cubicBezTo>
                  <a:pt x="12" y="160"/>
                  <a:pt x="12" y="160"/>
                  <a:pt x="11" y="160"/>
                </a:cubicBezTo>
                <a:cubicBezTo>
                  <a:pt x="11" y="160"/>
                  <a:pt x="10" y="160"/>
                  <a:pt x="10" y="159"/>
                </a:cubicBezTo>
                <a:cubicBezTo>
                  <a:pt x="10" y="158"/>
                  <a:pt x="10" y="158"/>
                  <a:pt x="10" y="157"/>
                </a:cubicBezTo>
                <a:cubicBezTo>
                  <a:pt x="10" y="154"/>
                  <a:pt x="10" y="150"/>
                  <a:pt x="11" y="146"/>
                </a:cubicBezTo>
                <a:cubicBezTo>
                  <a:pt x="11" y="141"/>
                  <a:pt x="11" y="135"/>
                  <a:pt x="11" y="130"/>
                </a:cubicBezTo>
                <a:cubicBezTo>
                  <a:pt x="11" y="128"/>
                  <a:pt x="11" y="127"/>
                  <a:pt x="11" y="125"/>
                </a:cubicBezTo>
                <a:cubicBezTo>
                  <a:pt x="11" y="124"/>
                  <a:pt x="12" y="124"/>
                  <a:pt x="13" y="123"/>
                </a:cubicBezTo>
                <a:cubicBezTo>
                  <a:pt x="13" y="123"/>
                  <a:pt x="13" y="123"/>
                  <a:pt x="14" y="123"/>
                </a:cubicBezTo>
                <a:cubicBezTo>
                  <a:pt x="13" y="122"/>
                  <a:pt x="9" y="120"/>
                  <a:pt x="8" y="120"/>
                </a:cubicBezTo>
                <a:close/>
                <a:moveTo>
                  <a:pt x="220" y="75"/>
                </a:moveTo>
                <a:cubicBezTo>
                  <a:pt x="216" y="87"/>
                  <a:pt x="213" y="98"/>
                  <a:pt x="209" y="110"/>
                </a:cubicBezTo>
                <a:cubicBezTo>
                  <a:pt x="210" y="110"/>
                  <a:pt x="211" y="110"/>
                  <a:pt x="212" y="111"/>
                </a:cubicBezTo>
                <a:cubicBezTo>
                  <a:pt x="212" y="111"/>
                  <a:pt x="212" y="111"/>
                  <a:pt x="213" y="111"/>
                </a:cubicBezTo>
                <a:cubicBezTo>
                  <a:pt x="214" y="112"/>
                  <a:pt x="215" y="112"/>
                  <a:pt x="216" y="112"/>
                </a:cubicBezTo>
                <a:cubicBezTo>
                  <a:pt x="217" y="113"/>
                  <a:pt x="217" y="112"/>
                  <a:pt x="217" y="112"/>
                </a:cubicBezTo>
                <a:cubicBezTo>
                  <a:pt x="218" y="100"/>
                  <a:pt x="220" y="88"/>
                  <a:pt x="220" y="75"/>
                </a:cubicBezTo>
                <a:close/>
                <a:moveTo>
                  <a:pt x="30" y="172"/>
                </a:moveTo>
                <a:cubicBezTo>
                  <a:pt x="30" y="172"/>
                  <a:pt x="30" y="172"/>
                  <a:pt x="30" y="172"/>
                </a:cubicBezTo>
                <a:cubicBezTo>
                  <a:pt x="30" y="172"/>
                  <a:pt x="30" y="171"/>
                  <a:pt x="30" y="170"/>
                </a:cubicBezTo>
                <a:cubicBezTo>
                  <a:pt x="31" y="166"/>
                  <a:pt x="32" y="162"/>
                  <a:pt x="33" y="158"/>
                </a:cubicBezTo>
                <a:cubicBezTo>
                  <a:pt x="34" y="152"/>
                  <a:pt x="35" y="146"/>
                  <a:pt x="35" y="140"/>
                </a:cubicBezTo>
                <a:cubicBezTo>
                  <a:pt x="35" y="140"/>
                  <a:pt x="35" y="139"/>
                  <a:pt x="35" y="139"/>
                </a:cubicBezTo>
                <a:cubicBezTo>
                  <a:pt x="35" y="135"/>
                  <a:pt x="35" y="131"/>
                  <a:pt x="35" y="127"/>
                </a:cubicBezTo>
                <a:cubicBezTo>
                  <a:pt x="35" y="127"/>
                  <a:pt x="35" y="127"/>
                  <a:pt x="35" y="126"/>
                </a:cubicBezTo>
                <a:cubicBezTo>
                  <a:pt x="34" y="126"/>
                  <a:pt x="34" y="127"/>
                  <a:pt x="34" y="127"/>
                </a:cubicBezTo>
                <a:cubicBezTo>
                  <a:pt x="34" y="129"/>
                  <a:pt x="33" y="131"/>
                  <a:pt x="32" y="133"/>
                </a:cubicBezTo>
                <a:cubicBezTo>
                  <a:pt x="31" y="138"/>
                  <a:pt x="29" y="143"/>
                  <a:pt x="28" y="149"/>
                </a:cubicBezTo>
                <a:cubicBezTo>
                  <a:pt x="28" y="149"/>
                  <a:pt x="28" y="149"/>
                  <a:pt x="28" y="150"/>
                </a:cubicBezTo>
                <a:cubicBezTo>
                  <a:pt x="28" y="151"/>
                  <a:pt x="29" y="151"/>
                  <a:pt x="29" y="152"/>
                </a:cubicBezTo>
                <a:cubicBezTo>
                  <a:pt x="29" y="153"/>
                  <a:pt x="29" y="155"/>
                  <a:pt x="29" y="156"/>
                </a:cubicBezTo>
                <a:cubicBezTo>
                  <a:pt x="29" y="161"/>
                  <a:pt x="29" y="165"/>
                  <a:pt x="29" y="170"/>
                </a:cubicBezTo>
                <a:cubicBezTo>
                  <a:pt x="30" y="171"/>
                  <a:pt x="30" y="172"/>
                  <a:pt x="30" y="172"/>
                </a:cubicBezTo>
                <a:close/>
                <a:moveTo>
                  <a:pt x="138" y="33"/>
                </a:moveTo>
                <a:cubicBezTo>
                  <a:pt x="138" y="33"/>
                  <a:pt x="138" y="32"/>
                  <a:pt x="138" y="32"/>
                </a:cubicBezTo>
                <a:cubicBezTo>
                  <a:pt x="136" y="34"/>
                  <a:pt x="135" y="36"/>
                  <a:pt x="133" y="38"/>
                </a:cubicBezTo>
                <a:cubicBezTo>
                  <a:pt x="132" y="39"/>
                  <a:pt x="132" y="40"/>
                  <a:pt x="131" y="40"/>
                </a:cubicBezTo>
                <a:cubicBezTo>
                  <a:pt x="128" y="48"/>
                  <a:pt x="123" y="54"/>
                  <a:pt x="116" y="59"/>
                </a:cubicBezTo>
                <a:cubicBezTo>
                  <a:pt x="115" y="59"/>
                  <a:pt x="115" y="60"/>
                  <a:pt x="114" y="60"/>
                </a:cubicBezTo>
                <a:cubicBezTo>
                  <a:pt x="114" y="60"/>
                  <a:pt x="113" y="61"/>
                  <a:pt x="113" y="61"/>
                </a:cubicBezTo>
                <a:cubicBezTo>
                  <a:pt x="112" y="61"/>
                  <a:pt x="112" y="61"/>
                  <a:pt x="111" y="61"/>
                </a:cubicBezTo>
                <a:cubicBezTo>
                  <a:pt x="110" y="62"/>
                  <a:pt x="108" y="63"/>
                  <a:pt x="107" y="63"/>
                </a:cubicBezTo>
                <a:cubicBezTo>
                  <a:pt x="106" y="63"/>
                  <a:pt x="106" y="64"/>
                  <a:pt x="106" y="64"/>
                </a:cubicBezTo>
                <a:cubicBezTo>
                  <a:pt x="103" y="66"/>
                  <a:pt x="101" y="67"/>
                  <a:pt x="99" y="70"/>
                </a:cubicBezTo>
                <a:cubicBezTo>
                  <a:pt x="99" y="70"/>
                  <a:pt x="98" y="70"/>
                  <a:pt x="98" y="71"/>
                </a:cubicBezTo>
                <a:cubicBezTo>
                  <a:pt x="99" y="71"/>
                  <a:pt x="100" y="71"/>
                  <a:pt x="100" y="71"/>
                </a:cubicBezTo>
                <a:cubicBezTo>
                  <a:pt x="101" y="70"/>
                  <a:pt x="103" y="70"/>
                  <a:pt x="104" y="70"/>
                </a:cubicBezTo>
                <a:cubicBezTo>
                  <a:pt x="109" y="68"/>
                  <a:pt x="114" y="65"/>
                  <a:pt x="119" y="63"/>
                </a:cubicBezTo>
                <a:cubicBezTo>
                  <a:pt x="120" y="63"/>
                  <a:pt x="121" y="62"/>
                  <a:pt x="122" y="62"/>
                </a:cubicBezTo>
                <a:cubicBezTo>
                  <a:pt x="121" y="61"/>
                  <a:pt x="121" y="60"/>
                  <a:pt x="122" y="59"/>
                </a:cubicBezTo>
                <a:cubicBezTo>
                  <a:pt x="122" y="58"/>
                  <a:pt x="123" y="57"/>
                  <a:pt x="123" y="56"/>
                </a:cubicBezTo>
                <a:cubicBezTo>
                  <a:pt x="128" y="49"/>
                  <a:pt x="133" y="41"/>
                  <a:pt x="138" y="34"/>
                </a:cubicBezTo>
                <a:cubicBezTo>
                  <a:pt x="138" y="33"/>
                  <a:pt x="138" y="33"/>
                  <a:pt x="138" y="33"/>
                </a:cubicBezTo>
                <a:close/>
                <a:moveTo>
                  <a:pt x="42" y="130"/>
                </a:moveTo>
                <a:cubicBezTo>
                  <a:pt x="42" y="130"/>
                  <a:pt x="42" y="130"/>
                  <a:pt x="42" y="130"/>
                </a:cubicBezTo>
                <a:cubicBezTo>
                  <a:pt x="42" y="130"/>
                  <a:pt x="42" y="131"/>
                  <a:pt x="42" y="131"/>
                </a:cubicBezTo>
                <a:cubicBezTo>
                  <a:pt x="41" y="136"/>
                  <a:pt x="39" y="141"/>
                  <a:pt x="38" y="146"/>
                </a:cubicBezTo>
                <a:cubicBezTo>
                  <a:pt x="38" y="146"/>
                  <a:pt x="38" y="147"/>
                  <a:pt x="38" y="148"/>
                </a:cubicBezTo>
                <a:cubicBezTo>
                  <a:pt x="38" y="155"/>
                  <a:pt x="39" y="162"/>
                  <a:pt x="39" y="169"/>
                </a:cubicBezTo>
                <a:cubicBezTo>
                  <a:pt x="39" y="170"/>
                  <a:pt x="39" y="172"/>
                  <a:pt x="40" y="173"/>
                </a:cubicBezTo>
                <a:cubicBezTo>
                  <a:pt x="40" y="174"/>
                  <a:pt x="40" y="174"/>
                  <a:pt x="41" y="174"/>
                </a:cubicBezTo>
                <a:cubicBezTo>
                  <a:pt x="41" y="174"/>
                  <a:pt x="41" y="173"/>
                  <a:pt x="41" y="173"/>
                </a:cubicBezTo>
                <a:cubicBezTo>
                  <a:pt x="41" y="169"/>
                  <a:pt x="42" y="165"/>
                  <a:pt x="42" y="161"/>
                </a:cubicBezTo>
                <a:cubicBezTo>
                  <a:pt x="43" y="156"/>
                  <a:pt x="43" y="152"/>
                  <a:pt x="43" y="147"/>
                </a:cubicBezTo>
                <a:cubicBezTo>
                  <a:pt x="43" y="142"/>
                  <a:pt x="43" y="138"/>
                  <a:pt x="43" y="134"/>
                </a:cubicBezTo>
                <a:cubicBezTo>
                  <a:pt x="43" y="133"/>
                  <a:pt x="43" y="131"/>
                  <a:pt x="42" y="130"/>
                </a:cubicBezTo>
                <a:close/>
                <a:moveTo>
                  <a:pt x="25" y="131"/>
                </a:moveTo>
                <a:cubicBezTo>
                  <a:pt x="25" y="131"/>
                  <a:pt x="25" y="131"/>
                  <a:pt x="25" y="131"/>
                </a:cubicBezTo>
                <a:cubicBezTo>
                  <a:pt x="23" y="138"/>
                  <a:pt x="21" y="146"/>
                  <a:pt x="19" y="154"/>
                </a:cubicBezTo>
                <a:cubicBezTo>
                  <a:pt x="19" y="155"/>
                  <a:pt x="20" y="156"/>
                  <a:pt x="20" y="157"/>
                </a:cubicBezTo>
                <a:cubicBezTo>
                  <a:pt x="20" y="158"/>
                  <a:pt x="20" y="159"/>
                  <a:pt x="20" y="160"/>
                </a:cubicBezTo>
                <a:cubicBezTo>
                  <a:pt x="20" y="164"/>
                  <a:pt x="20" y="169"/>
                  <a:pt x="20" y="173"/>
                </a:cubicBezTo>
                <a:cubicBezTo>
                  <a:pt x="20" y="174"/>
                  <a:pt x="20" y="174"/>
                  <a:pt x="20" y="175"/>
                </a:cubicBezTo>
                <a:cubicBezTo>
                  <a:pt x="21" y="175"/>
                  <a:pt x="21" y="175"/>
                  <a:pt x="21" y="175"/>
                </a:cubicBezTo>
                <a:cubicBezTo>
                  <a:pt x="22" y="173"/>
                  <a:pt x="22" y="172"/>
                  <a:pt x="22" y="171"/>
                </a:cubicBezTo>
                <a:cubicBezTo>
                  <a:pt x="23" y="166"/>
                  <a:pt x="24" y="161"/>
                  <a:pt x="25" y="156"/>
                </a:cubicBezTo>
                <a:cubicBezTo>
                  <a:pt x="25" y="156"/>
                  <a:pt x="25" y="155"/>
                  <a:pt x="24" y="155"/>
                </a:cubicBezTo>
                <a:cubicBezTo>
                  <a:pt x="24" y="154"/>
                  <a:pt x="24" y="154"/>
                  <a:pt x="24" y="153"/>
                </a:cubicBezTo>
                <a:cubicBezTo>
                  <a:pt x="25" y="148"/>
                  <a:pt x="25" y="143"/>
                  <a:pt x="25" y="139"/>
                </a:cubicBezTo>
                <a:cubicBezTo>
                  <a:pt x="25" y="136"/>
                  <a:pt x="25" y="133"/>
                  <a:pt x="25" y="131"/>
                </a:cubicBezTo>
                <a:close/>
                <a:moveTo>
                  <a:pt x="98" y="125"/>
                </a:moveTo>
                <a:cubicBezTo>
                  <a:pt x="98" y="125"/>
                  <a:pt x="98" y="125"/>
                  <a:pt x="99" y="125"/>
                </a:cubicBezTo>
                <a:cubicBezTo>
                  <a:pt x="99" y="124"/>
                  <a:pt x="99" y="124"/>
                  <a:pt x="99" y="124"/>
                </a:cubicBezTo>
                <a:cubicBezTo>
                  <a:pt x="100" y="119"/>
                  <a:pt x="102" y="114"/>
                  <a:pt x="103" y="108"/>
                </a:cubicBezTo>
                <a:cubicBezTo>
                  <a:pt x="104" y="108"/>
                  <a:pt x="104" y="107"/>
                  <a:pt x="103" y="106"/>
                </a:cubicBezTo>
                <a:cubicBezTo>
                  <a:pt x="103" y="106"/>
                  <a:pt x="103" y="106"/>
                  <a:pt x="103" y="105"/>
                </a:cubicBezTo>
                <a:cubicBezTo>
                  <a:pt x="103" y="100"/>
                  <a:pt x="102" y="96"/>
                  <a:pt x="102" y="91"/>
                </a:cubicBezTo>
                <a:cubicBezTo>
                  <a:pt x="102" y="91"/>
                  <a:pt x="102" y="91"/>
                  <a:pt x="102" y="91"/>
                </a:cubicBezTo>
                <a:cubicBezTo>
                  <a:pt x="101" y="90"/>
                  <a:pt x="100" y="90"/>
                  <a:pt x="99" y="90"/>
                </a:cubicBezTo>
                <a:cubicBezTo>
                  <a:pt x="99" y="93"/>
                  <a:pt x="99" y="95"/>
                  <a:pt x="98" y="98"/>
                </a:cubicBezTo>
                <a:cubicBezTo>
                  <a:pt x="98" y="100"/>
                  <a:pt x="97" y="102"/>
                  <a:pt x="97" y="105"/>
                </a:cubicBezTo>
                <a:cubicBezTo>
                  <a:pt x="97" y="105"/>
                  <a:pt x="97" y="106"/>
                  <a:pt x="97" y="107"/>
                </a:cubicBezTo>
                <a:cubicBezTo>
                  <a:pt x="97" y="107"/>
                  <a:pt x="97" y="108"/>
                  <a:pt x="97" y="109"/>
                </a:cubicBezTo>
                <a:cubicBezTo>
                  <a:pt x="98" y="112"/>
                  <a:pt x="98" y="116"/>
                  <a:pt x="98" y="119"/>
                </a:cubicBezTo>
                <a:cubicBezTo>
                  <a:pt x="98" y="121"/>
                  <a:pt x="98" y="123"/>
                  <a:pt x="98" y="125"/>
                </a:cubicBezTo>
                <a:close/>
                <a:moveTo>
                  <a:pt x="25" y="16"/>
                </a:moveTo>
                <a:cubicBezTo>
                  <a:pt x="25" y="16"/>
                  <a:pt x="25" y="16"/>
                  <a:pt x="25" y="16"/>
                </a:cubicBezTo>
                <a:cubicBezTo>
                  <a:pt x="24" y="16"/>
                  <a:pt x="24" y="16"/>
                  <a:pt x="24" y="17"/>
                </a:cubicBezTo>
                <a:cubicBezTo>
                  <a:pt x="22" y="20"/>
                  <a:pt x="19" y="23"/>
                  <a:pt x="17" y="27"/>
                </a:cubicBezTo>
                <a:cubicBezTo>
                  <a:pt x="17" y="27"/>
                  <a:pt x="17" y="27"/>
                  <a:pt x="17" y="28"/>
                </a:cubicBezTo>
                <a:cubicBezTo>
                  <a:pt x="17" y="28"/>
                  <a:pt x="17" y="28"/>
                  <a:pt x="16" y="28"/>
                </a:cubicBezTo>
                <a:cubicBezTo>
                  <a:pt x="16" y="29"/>
                  <a:pt x="16" y="29"/>
                  <a:pt x="15" y="30"/>
                </a:cubicBezTo>
                <a:cubicBezTo>
                  <a:pt x="12" y="36"/>
                  <a:pt x="10" y="44"/>
                  <a:pt x="9" y="51"/>
                </a:cubicBezTo>
                <a:cubicBezTo>
                  <a:pt x="8" y="51"/>
                  <a:pt x="8" y="51"/>
                  <a:pt x="8" y="52"/>
                </a:cubicBezTo>
                <a:cubicBezTo>
                  <a:pt x="9" y="51"/>
                  <a:pt x="9" y="51"/>
                  <a:pt x="10" y="51"/>
                </a:cubicBezTo>
                <a:cubicBezTo>
                  <a:pt x="12" y="48"/>
                  <a:pt x="14" y="45"/>
                  <a:pt x="16" y="41"/>
                </a:cubicBezTo>
                <a:cubicBezTo>
                  <a:pt x="17" y="40"/>
                  <a:pt x="17" y="38"/>
                  <a:pt x="18" y="37"/>
                </a:cubicBezTo>
                <a:cubicBezTo>
                  <a:pt x="20" y="31"/>
                  <a:pt x="22" y="25"/>
                  <a:pt x="24" y="19"/>
                </a:cubicBezTo>
                <a:cubicBezTo>
                  <a:pt x="24" y="18"/>
                  <a:pt x="25" y="17"/>
                  <a:pt x="25" y="16"/>
                </a:cubicBezTo>
                <a:close/>
                <a:moveTo>
                  <a:pt x="97" y="73"/>
                </a:moveTo>
                <a:cubicBezTo>
                  <a:pt x="96" y="73"/>
                  <a:pt x="96" y="74"/>
                  <a:pt x="96" y="74"/>
                </a:cubicBezTo>
                <a:cubicBezTo>
                  <a:pt x="95" y="79"/>
                  <a:pt x="94" y="84"/>
                  <a:pt x="93" y="88"/>
                </a:cubicBezTo>
                <a:cubicBezTo>
                  <a:pt x="93" y="89"/>
                  <a:pt x="93" y="89"/>
                  <a:pt x="92" y="90"/>
                </a:cubicBezTo>
                <a:cubicBezTo>
                  <a:pt x="91" y="91"/>
                  <a:pt x="92" y="91"/>
                  <a:pt x="92" y="92"/>
                </a:cubicBezTo>
                <a:cubicBezTo>
                  <a:pt x="92" y="93"/>
                  <a:pt x="92" y="93"/>
                  <a:pt x="92" y="94"/>
                </a:cubicBezTo>
                <a:cubicBezTo>
                  <a:pt x="93" y="97"/>
                  <a:pt x="94" y="99"/>
                  <a:pt x="94" y="102"/>
                </a:cubicBezTo>
                <a:cubicBezTo>
                  <a:pt x="94" y="103"/>
                  <a:pt x="95" y="103"/>
                  <a:pt x="95" y="103"/>
                </a:cubicBezTo>
                <a:cubicBezTo>
                  <a:pt x="95" y="103"/>
                  <a:pt x="95" y="102"/>
                  <a:pt x="95" y="102"/>
                </a:cubicBezTo>
                <a:cubicBezTo>
                  <a:pt x="96" y="96"/>
                  <a:pt x="97" y="91"/>
                  <a:pt x="98" y="85"/>
                </a:cubicBezTo>
                <a:cubicBezTo>
                  <a:pt x="98" y="83"/>
                  <a:pt x="98" y="81"/>
                  <a:pt x="98" y="80"/>
                </a:cubicBezTo>
                <a:cubicBezTo>
                  <a:pt x="99" y="79"/>
                  <a:pt x="99" y="78"/>
                  <a:pt x="100" y="78"/>
                </a:cubicBezTo>
                <a:cubicBezTo>
                  <a:pt x="100" y="78"/>
                  <a:pt x="100" y="77"/>
                  <a:pt x="101" y="77"/>
                </a:cubicBezTo>
                <a:cubicBezTo>
                  <a:pt x="103" y="75"/>
                  <a:pt x="106" y="73"/>
                  <a:pt x="108" y="71"/>
                </a:cubicBezTo>
                <a:cubicBezTo>
                  <a:pt x="108" y="71"/>
                  <a:pt x="109" y="71"/>
                  <a:pt x="109" y="70"/>
                </a:cubicBezTo>
                <a:cubicBezTo>
                  <a:pt x="107" y="71"/>
                  <a:pt x="106" y="71"/>
                  <a:pt x="105" y="72"/>
                </a:cubicBezTo>
                <a:cubicBezTo>
                  <a:pt x="102" y="73"/>
                  <a:pt x="100" y="74"/>
                  <a:pt x="97" y="73"/>
                </a:cubicBezTo>
                <a:close/>
                <a:moveTo>
                  <a:pt x="254" y="74"/>
                </a:moveTo>
                <a:cubicBezTo>
                  <a:pt x="250" y="87"/>
                  <a:pt x="248" y="100"/>
                  <a:pt x="246" y="114"/>
                </a:cubicBezTo>
                <a:cubicBezTo>
                  <a:pt x="247" y="114"/>
                  <a:pt x="247" y="113"/>
                  <a:pt x="247" y="113"/>
                </a:cubicBezTo>
                <a:cubicBezTo>
                  <a:pt x="248" y="109"/>
                  <a:pt x="249" y="105"/>
                  <a:pt x="250" y="102"/>
                </a:cubicBezTo>
                <a:cubicBezTo>
                  <a:pt x="253" y="94"/>
                  <a:pt x="255" y="87"/>
                  <a:pt x="257" y="80"/>
                </a:cubicBezTo>
                <a:cubicBezTo>
                  <a:pt x="257" y="79"/>
                  <a:pt x="258" y="78"/>
                  <a:pt x="258" y="77"/>
                </a:cubicBezTo>
                <a:cubicBezTo>
                  <a:pt x="258" y="77"/>
                  <a:pt x="258" y="77"/>
                  <a:pt x="258" y="76"/>
                </a:cubicBezTo>
                <a:cubicBezTo>
                  <a:pt x="257" y="76"/>
                  <a:pt x="257" y="76"/>
                  <a:pt x="256" y="76"/>
                </a:cubicBezTo>
                <a:cubicBezTo>
                  <a:pt x="256" y="75"/>
                  <a:pt x="255" y="74"/>
                  <a:pt x="254" y="74"/>
                </a:cubicBezTo>
                <a:close/>
                <a:moveTo>
                  <a:pt x="175" y="70"/>
                </a:moveTo>
                <a:cubicBezTo>
                  <a:pt x="171" y="77"/>
                  <a:pt x="166" y="83"/>
                  <a:pt x="162" y="89"/>
                </a:cubicBezTo>
                <a:cubicBezTo>
                  <a:pt x="162" y="89"/>
                  <a:pt x="162" y="89"/>
                  <a:pt x="163" y="89"/>
                </a:cubicBezTo>
                <a:cubicBezTo>
                  <a:pt x="166" y="85"/>
                  <a:pt x="170" y="82"/>
                  <a:pt x="173" y="79"/>
                </a:cubicBezTo>
                <a:cubicBezTo>
                  <a:pt x="174" y="78"/>
                  <a:pt x="175" y="78"/>
                  <a:pt x="175" y="77"/>
                </a:cubicBezTo>
                <a:cubicBezTo>
                  <a:pt x="176" y="77"/>
                  <a:pt x="177" y="77"/>
                  <a:pt x="177" y="77"/>
                </a:cubicBezTo>
                <a:cubicBezTo>
                  <a:pt x="178" y="78"/>
                  <a:pt x="178" y="78"/>
                  <a:pt x="178" y="79"/>
                </a:cubicBezTo>
                <a:cubicBezTo>
                  <a:pt x="177" y="80"/>
                  <a:pt x="177" y="81"/>
                  <a:pt x="176" y="81"/>
                </a:cubicBezTo>
                <a:cubicBezTo>
                  <a:pt x="174" y="85"/>
                  <a:pt x="172" y="88"/>
                  <a:pt x="170" y="92"/>
                </a:cubicBezTo>
                <a:cubicBezTo>
                  <a:pt x="170" y="92"/>
                  <a:pt x="169" y="93"/>
                  <a:pt x="169" y="93"/>
                </a:cubicBezTo>
                <a:cubicBezTo>
                  <a:pt x="174" y="88"/>
                  <a:pt x="179" y="83"/>
                  <a:pt x="185" y="79"/>
                </a:cubicBezTo>
                <a:cubicBezTo>
                  <a:pt x="181" y="76"/>
                  <a:pt x="178" y="73"/>
                  <a:pt x="175" y="70"/>
                </a:cubicBezTo>
                <a:close/>
                <a:moveTo>
                  <a:pt x="138" y="141"/>
                </a:moveTo>
                <a:cubicBezTo>
                  <a:pt x="141" y="134"/>
                  <a:pt x="145" y="127"/>
                  <a:pt x="148" y="120"/>
                </a:cubicBezTo>
                <a:cubicBezTo>
                  <a:pt x="141" y="128"/>
                  <a:pt x="136" y="137"/>
                  <a:pt x="130" y="145"/>
                </a:cubicBezTo>
                <a:cubicBezTo>
                  <a:pt x="131" y="147"/>
                  <a:pt x="133" y="149"/>
                  <a:pt x="133" y="151"/>
                </a:cubicBezTo>
                <a:cubicBezTo>
                  <a:pt x="134" y="153"/>
                  <a:pt x="135" y="155"/>
                  <a:pt x="135" y="157"/>
                </a:cubicBezTo>
                <a:cubicBezTo>
                  <a:pt x="136" y="156"/>
                  <a:pt x="137" y="155"/>
                  <a:pt x="137" y="154"/>
                </a:cubicBezTo>
                <a:cubicBezTo>
                  <a:pt x="138" y="154"/>
                  <a:pt x="138" y="153"/>
                  <a:pt x="138" y="153"/>
                </a:cubicBezTo>
                <a:cubicBezTo>
                  <a:pt x="137" y="150"/>
                  <a:pt x="136" y="146"/>
                  <a:pt x="135" y="143"/>
                </a:cubicBezTo>
                <a:cubicBezTo>
                  <a:pt x="135" y="143"/>
                  <a:pt x="135" y="143"/>
                  <a:pt x="135" y="142"/>
                </a:cubicBezTo>
                <a:cubicBezTo>
                  <a:pt x="135" y="142"/>
                  <a:pt x="136" y="141"/>
                  <a:pt x="137" y="141"/>
                </a:cubicBezTo>
                <a:cubicBezTo>
                  <a:pt x="137" y="141"/>
                  <a:pt x="138" y="141"/>
                  <a:pt x="138" y="141"/>
                </a:cubicBezTo>
                <a:close/>
                <a:moveTo>
                  <a:pt x="239" y="72"/>
                </a:moveTo>
                <a:cubicBezTo>
                  <a:pt x="236" y="72"/>
                  <a:pt x="234" y="73"/>
                  <a:pt x="232" y="75"/>
                </a:cubicBezTo>
                <a:cubicBezTo>
                  <a:pt x="232" y="75"/>
                  <a:pt x="231" y="76"/>
                  <a:pt x="231" y="76"/>
                </a:cubicBezTo>
                <a:cubicBezTo>
                  <a:pt x="230" y="87"/>
                  <a:pt x="228" y="97"/>
                  <a:pt x="226" y="107"/>
                </a:cubicBezTo>
                <a:cubicBezTo>
                  <a:pt x="226" y="108"/>
                  <a:pt x="226" y="109"/>
                  <a:pt x="226" y="110"/>
                </a:cubicBezTo>
                <a:cubicBezTo>
                  <a:pt x="230" y="97"/>
                  <a:pt x="234" y="84"/>
                  <a:pt x="239" y="72"/>
                </a:cubicBezTo>
                <a:close/>
                <a:moveTo>
                  <a:pt x="78" y="97"/>
                </a:moveTo>
                <a:cubicBezTo>
                  <a:pt x="78" y="96"/>
                  <a:pt x="78" y="96"/>
                  <a:pt x="78" y="95"/>
                </a:cubicBezTo>
                <a:cubicBezTo>
                  <a:pt x="78" y="94"/>
                  <a:pt x="78" y="93"/>
                  <a:pt x="79" y="92"/>
                </a:cubicBezTo>
                <a:cubicBezTo>
                  <a:pt x="79" y="91"/>
                  <a:pt x="79" y="91"/>
                  <a:pt x="79" y="91"/>
                </a:cubicBezTo>
                <a:cubicBezTo>
                  <a:pt x="79" y="90"/>
                  <a:pt x="79" y="90"/>
                  <a:pt x="80" y="90"/>
                </a:cubicBezTo>
                <a:cubicBezTo>
                  <a:pt x="81" y="90"/>
                  <a:pt x="81" y="90"/>
                  <a:pt x="81" y="91"/>
                </a:cubicBezTo>
                <a:cubicBezTo>
                  <a:pt x="81" y="91"/>
                  <a:pt x="82" y="91"/>
                  <a:pt x="82" y="92"/>
                </a:cubicBezTo>
                <a:cubicBezTo>
                  <a:pt x="82" y="94"/>
                  <a:pt x="82" y="96"/>
                  <a:pt x="83" y="98"/>
                </a:cubicBezTo>
                <a:cubicBezTo>
                  <a:pt x="83" y="101"/>
                  <a:pt x="84" y="105"/>
                  <a:pt x="85" y="109"/>
                </a:cubicBezTo>
                <a:cubicBezTo>
                  <a:pt x="85" y="109"/>
                  <a:pt x="85" y="110"/>
                  <a:pt x="85" y="110"/>
                </a:cubicBezTo>
                <a:cubicBezTo>
                  <a:pt x="85" y="110"/>
                  <a:pt x="85" y="110"/>
                  <a:pt x="86" y="110"/>
                </a:cubicBezTo>
                <a:cubicBezTo>
                  <a:pt x="86" y="108"/>
                  <a:pt x="86" y="105"/>
                  <a:pt x="86" y="103"/>
                </a:cubicBezTo>
                <a:cubicBezTo>
                  <a:pt x="85" y="103"/>
                  <a:pt x="85" y="102"/>
                  <a:pt x="85" y="101"/>
                </a:cubicBezTo>
                <a:cubicBezTo>
                  <a:pt x="84" y="100"/>
                  <a:pt x="84" y="99"/>
                  <a:pt x="84" y="99"/>
                </a:cubicBezTo>
                <a:cubicBezTo>
                  <a:pt x="84" y="95"/>
                  <a:pt x="83" y="91"/>
                  <a:pt x="83" y="87"/>
                </a:cubicBezTo>
                <a:cubicBezTo>
                  <a:pt x="83" y="84"/>
                  <a:pt x="83" y="82"/>
                  <a:pt x="82" y="79"/>
                </a:cubicBezTo>
                <a:cubicBezTo>
                  <a:pt x="82" y="79"/>
                  <a:pt x="82" y="79"/>
                  <a:pt x="82" y="78"/>
                </a:cubicBezTo>
                <a:cubicBezTo>
                  <a:pt x="81" y="80"/>
                  <a:pt x="80" y="81"/>
                  <a:pt x="79" y="82"/>
                </a:cubicBezTo>
                <a:cubicBezTo>
                  <a:pt x="78" y="83"/>
                  <a:pt x="77" y="84"/>
                  <a:pt x="75" y="83"/>
                </a:cubicBezTo>
                <a:cubicBezTo>
                  <a:pt x="75" y="85"/>
                  <a:pt x="75" y="86"/>
                  <a:pt x="75" y="88"/>
                </a:cubicBezTo>
                <a:cubicBezTo>
                  <a:pt x="76" y="89"/>
                  <a:pt x="76" y="90"/>
                  <a:pt x="76" y="91"/>
                </a:cubicBezTo>
                <a:cubicBezTo>
                  <a:pt x="77" y="93"/>
                  <a:pt x="77" y="95"/>
                  <a:pt x="78" y="97"/>
                </a:cubicBezTo>
                <a:close/>
                <a:moveTo>
                  <a:pt x="219" y="72"/>
                </a:moveTo>
                <a:cubicBezTo>
                  <a:pt x="216" y="75"/>
                  <a:pt x="212" y="77"/>
                  <a:pt x="209" y="79"/>
                </a:cubicBezTo>
                <a:cubicBezTo>
                  <a:pt x="210" y="80"/>
                  <a:pt x="210" y="81"/>
                  <a:pt x="210" y="82"/>
                </a:cubicBezTo>
                <a:cubicBezTo>
                  <a:pt x="210" y="84"/>
                  <a:pt x="210" y="85"/>
                  <a:pt x="209" y="86"/>
                </a:cubicBezTo>
                <a:cubicBezTo>
                  <a:pt x="209" y="92"/>
                  <a:pt x="209" y="98"/>
                  <a:pt x="208" y="104"/>
                </a:cubicBezTo>
                <a:cubicBezTo>
                  <a:pt x="208" y="104"/>
                  <a:pt x="208" y="104"/>
                  <a:pt x="208" y="105"/>
                </a:cubicBezTo>
                <a:cubicBezTo>
                  <a:pt x="212" y="94"/>
                  <a:pt x="215" y="83"/>
                  <a:pt x="219" y="72"/>
                </a:cubicBezTo>
                <a:close/>
                <a:moveTo>
                  <a:pt x="245" y="71"/>
                </a:moveTo>
                <a:cubicBezTo>
                  <a:pt x="243" y="83"/>
                  <a:pt x="241" y="94"/>
                  <a:pt x="240" y="106"/>
                </a:cubicBezTo>
                <a:cubicBezTo>
                  <a:pt x="244" y="95"/>
                  <a:pt x="247" y="84"/>
                  <a:pt x="251" y="72"/>
                </a:cubicBezTo>
                <a:cubicBezTo>
                  <a:pt x="249" y="72"/>
                  <a:pt x="247" y="72"/>
                  <a:pt x="245" y="71"/>
                </a:cubicBezTo>
                <a:close/>
                <a:moveTo>
                  <a:pt x="206" y="81"/>
                </a:moveTo>
                <a:cubicBezTo>
                  <a:pt x="202" y="82"/>
                  <a:pt x="202" y="83"/>
                  <a:pt x="194" y="82"/>
                </a:cubicBezTo>
                <a:cubicBezTo>
                  <a:pt x="194" y="83"/>
                  <a:pt x="194" y="83"/>
                  <a:pt x="194" y="83"/>
                </a:cubicBezTo>
                <a:cubicBezTo>
                  <a:pt x="195" y="84"/>
                  <a:pt x="195" y="84"/>
                  <a:pt x="194" y="85"/>
                </a:cubicBezTo>
                <a:cubicBezTo>
                  <a:pt x="194" y="86"/>
                  <a:pt x="194" y="86"/>
                  <a:pt x="194" y="86"/>
                </a:cubicBezTo>
                <a:cubicBezTo>
                  <a:pt x="192" y="92"/>
                  <a:pt x="191" y="99"/>
                  <a:pt x="189" y="105"/>
                </a:cubicBezTo>
                <a:cubicBezTo>
                  <a:pt x="189" y="105"/>
                  <a:pt x="189" y="105"/>
                  <a:pt x="189" y="105"/>
                </a:cubicBezTo>
                <a:cubicBezTo>
                  <a:pt x="190" y="105"/>
                  <a:pt x="190" y="105"/>
                  <a:pt x="190" y="104"/>
                </a:cubicBezTo>
                <a:cubicBezTo>
                  <a:pt x="192" y="99"/>
                  <a:pt x="194" y="93"/>
                  <a:pt x="196" y="87"/>
                </a:cubicBezTo>
                <a:cubicBezTo>
                  <a:pt x="196" y="87"/>
                  <a:pt x="197" y="86"/>
                  <a:pt x="197" y="86"/>
                </a:cubicBezTo>
                <a:cubicBezTo>
                  <a:pt x="197" y="86"/>
                  <a:pt x="197" y="85"/>
                  <a:pt x="197" y="85"/>
                </a:cubicBezTo>
                <a:cubicBezTo>
                  <a:pt x="198" y="85"/>
                  <a:pt x="198" y="84"/>
                  <a:pt x="199" y="84"/>
                </a:cubicBezTo>
                <a:cubicBezTo>
                  <a:pt x="200" y="84"/>
                  <a:pt x="200" y="85"/>
                  <a:pt x="200" y="86"/>
                </a:cubicBezTo>
                <a:cubicBezTo>
                  <a:pt x="200" y="87"/>
                  <a:pt x="201" y="88"/>
                  <a:pt x="200" y="89"/>
                </a:cubicBezTo>
                <a:cubicBezTo>
                  <a:pt x="200" y="92"/>
                  <a:pt x="200" y="95"/>
                  <a:pt x="200" y="98"/>
                </a:cubicBezTo>
                <a:cubicBezTo>
                  <a:pt x="199" y="100"/>
                  <a:pt x="199" y="102"/>
                  <a:pt x="199" y="104"/>
                </a:cubicBezTo>
                <a:cubicBezTo>
                  <a:pt x="199" y="104"/>
                  <a:pt x="199" y="104"/>
                  <a:pt x="199" y="104"/>
                </a:cubicBezTo>
                <a:cubicBezTo>
                  <a:pt x="201" y="96"/>
                  <a:pt x="204" y="89"/>
                  <a:pt x="206" y="81"/>
                </a:cubicBezTo>
                <a:close/>
                <a:moveTo>
                  <a:pt x="56" y="71"/>
                </a:moveTo>
                <a:cubicBezTo>
                  <a:pt x="63" y="82"/>
                  <a:pt x="64" y="93"/>
                  <a:pt x="61" y="105"/>
                </a:cubicBezTo>
                <a:cubicBezTo>
                  <a:pt x="62" y="104"/>
                  <a:pt x="62" y="103"/>
                  <a:pt x="63" y="101"/>
                </a:cubicBezTo>
                <a:cubicBezTo>
                  <a:pt x="65" y="98"/>
                  <a:pt x="65" y="94"/>
                  <a:pt x="66" y="89"/>
                </a:cubicBezTo>
                <a:cubicBezTo>
                  <a:pt x="66" y="85"/>
                  <a:pt x="65" y="80"/>
                  <a:pt x="63" y="76"/>
                </a:cubicBezTo>
                <a:cubicBezTo>
                  <a:pt x="61" y="74"/>
                  <a:pt x="59" y="73"/>
                  <a:pt x="56" y="71"/>
                </a:cubicBezTo>
                <a:close/>
                <a:moveTo>
                  <a:pt x="86" y="57"/>
                </a:moveTo>
                <a:cubicBezTo>
                  <a:pt x="85" y="59"/>
                  <a:pt x="85" y="61"/>
                  <a:pt x="84" y="63"/>
                </a:cubicBezTo>
                <a:cubicBezTo>
                  <a:pt x="83" y="65"/>
                  <a:pt x="82" y="67"/>
                  <a:pt x="82" y="70"/>
                </a:cubicBezTo>
                <a:cubicBezTo>
                  <a:pt x="81" y="70"/>
                  <a:pt x="81" y="70"/>
                  <a:pt x="81" y="71"/>
                </a:cubicBezTo>
                <a:cubicBezTo>
                  <a:pt x="82" y="72"/>
                  <a:pt x="82" y="73"/>
                  <a:pt x="83" y="73"/>
                </a:cubicBezTo>
                <a:cubicBezTo>
                  <a:pt x="86" y="70"/>
                  <a:pt x="90" y="66"/>
                  <a:pt x="94" y="62"/>
                </a:cubicBezTo>
                <a:cubicBezTo>
                  <a:pt x="93" y="60"/>
                  <a:pt x="93" y="60"/>
                  <a:pt x="94" y="59"/>
                </a:cubicBezTo>
                <a:cubicBezTo>
                  <a:pt x="94" y="58"/>
                  <a:pt x="95" y="58"/>
                  <a:pt x="96" y="57"/>
                </a:cubicBezTo>
                <a:cubicBezTo>
                  <a:pt x="94" y="57"/>
                  <a:pt x="92" y="58"/>
                  <a:pt x="91" y="58"/>
                </a:cubicBezTo>
                <a:cubicBezTo>
                  <a:pt x="89" y="58"/>
                  <a:pt x="88" y="57"/>
                  <a:pt x="86" y="57"/>
                </a:cubicBezTo>
                <a:close/>
                <a:moveTo>
                  <a:pt x="42" y="49"/>
                </a:moveTo>
                <a:cubicBezTo>
                  <a:pt x="44" y="49"/>
                  <a:pt x="46" y="49"/>
                  <a:pt x="47" y="49"/>
                </a:cubicBezTo>
                <a:cubicBezTo>
                  <a:pt x="48" y="49"/>
                  <a:pt x="48" y="49"/>
                  <a:pt x="48" y="49"/>
                </a:cubicBezTo>
                <a:cubicBezTo>
                  <a:pt x="51" y="46"/>
                  <a:pt x="51" y="46"/>
                  <a:pt x="52" y="42"/>
                </a:cubicBezTo>
                <a:cubicBezTo>
                  <a:pt x="54" y="38"/>
                  <a:pt x="55" y="35"/>
                  <a:pt x="56" y="31"/>
                </a:cubicBezTo>
                <a:cubicBezTo>
                  <a:pt x="56" y="30"/>
                  <a:pt x="57" y="30"/>
                  <a:pt x="56" y="29"/>
                </a:cubicBezTo>
                <a:cubicBezTo>
                  <a:pt x="56" y="30"/>
                  <a:pt x="55" y="30"/>
                  <a:pt x="55" y="31"/>
                </a:cubicBezTo>
                <a:cubicBezTo>
                  <a:pt x="53" y="33"/>
                  <a:pt x="51" y="35"/>
                  <a:pt x="49" y="37"/>
                </a:cubicBezTo>
                <a:cubicBezTo>
                  <a:pt x="49" y="38"/>
                  <a:pt x="48" y="39"/>
                  <a:pt x="47" y="38"/>
                </a:cubicBezTo>
                <a:cubicBezTo>
                  <a:pt x="45" y="42"/>
                  <a:pt x="44" y="45"/>
                  <a:pt x="42" y="49"/>
                </a:cubicBezTo>
                <a:close/>
                <a:moveTo>
                  <a:pt x="70" y="83"/>
                </a:moveTo>
                <a:cubicBezTo>
                  <a:pt x="70" y="84"/>
                  <a:pt x="70" y="85"/>
                  <a:pt x="70" y="86"/>
                </a:cubicBezTo>
                <a:cubicBezTo>
                  <a:pt x="70" y="90"/>
                  <a:pt x="69" y="93"/>
                  <a:pt x="68" y="97"/>
                </a:cubicBezTo>
                <a:cubicBezTo>
                  <a:pt x="67" y="100"/>
                  <a:pt x="65" y="103"/>
                  <a:pt x="63" y="106"/>
                </a:cubicBezTo>
                <a:cubicBezTo>
                  <a:pt x="61" y="110"/>
                  <a:pt x="58" y="113"/>
                  <a:pt x="55" y="116"/>
                </a:cubicBezTo>
                <a:cubicBezTo>
                  <a:pt x="54" y="116"/>
                  <a:pt x="54" y="117"/>
                  <a:pt x="53" y="117"/>
                </a:cubicBezTo>
                <a:cubicBezTo>
                  <a:pt x="54" y="118"/>
                  <a:pt x="55" y="118"/>
                  <a:pt x="55" y="119"/>
                </a:cubicBezTo>
                <a:cubicBezTo>
                  <a:pt x="56" y="118"/>
                  <a:pt x="56" y="118"/>
                  <a:pt x="57" y="118"/>
                </a:cubicBezTo>
                <a:cubicBezTo>
                  <a:pt x="59" y="116"/>
                  <a:pt x="61" y="114"/>
                  <a:pt x="63" y="112"/>
                </a:cubicBezTo>
                <a:cubicBezTo>
                  <a:pt x="65" y="110"/>
                  <a:pt x="66" y="108"/>
                  <a:pt x="68" y="105"/>
                </a:cubicBezTo>
                <a:cubicBezTo>
                  <a:pt x="68" y="105"/>
                  <a:pt x="68" y="104"/>
                  <a:pt x="68" y="103"/>
                </a:cubicBezTo>
                <a:cubicBezTo>
                  <a:pt x="69" y="102"/>
                  <a:pt x="69" y="101"/>
                  <a:pt x="70" y="99"/>
                </a:cubicBezTo>
                <a:cubicBezTo>
                  <a:pt x="70" y="99"/>
                  <a:pt x="70" y="99"/>
                  <a:pt x="70" y="99"/>
                </a:cubicBezTo>
                <a:cubicBezTo>
                  <a:pt x="70" y="95"/>
                  <a:pt x="71" y="92"/>
                  <a:pt x="71" y="89"/>
                </a:cubicBezTo>
                <a:cubicBezTo>
                  <a:pt x="71" y="87"/>
                  <a:pt x="71" y="85"/>
                  <a:pt x="70" y="83"/>
                </a:cubicBezTo>
                <a:close/>
                <a:moveTo>
                  <a:pt x="129" y="78"/>
                </a:moveTo>
                <a:cubicBezTo>
                  <a:pt x="129" y="78"/>
                  <a:pt x="129" y="78"/>
                  <a:pt x="129" y="78"/>
                </a:cubicBezTo>
                <a:cubicBezTo>
                  <a:pt x="125" y="80"/>
                  <a:pt x="121" y="82"/>
                  <a:pt x="117" y="84"/>
                </a:cubicBezTo>
                <a:cubicBezTo>
                  <a:pt x="113" y="86"/>
                  <a:pt x="109" y="88"/>
                  <a:pt x="105" y="90"/>
                </a:cubicBezTo>
                <a:cubicBezTo>
                  <a:pt x="106" y="92"/>
                  <a:pt x="106" y="94"/>
                  <a:pt x="107" y="97"/>
                </a:cubicBezTo>
                <a:cubicBezTo>
                  <a:pt x="107" y="97"/>
                  <a:pt x="129" y="78"/>
                  <a:pt x="129" y="78"/>
                </a:cubicBezTo>
                <a:close/>
                <a:moveTo>
                  <a:pt x="8" y="11"/>
                </a:moveTo>
                <a:cubicBezTo>
                  <a:pt x="7" y="11"/>
                  <a:pt x="6" y="12"/>
                  <a:pt x="6" y="13"/>
                </a:cubicBezTo>
                <a:cubicBezTo>
                  <a:pt x="6" y="14"/>
                  <a:pt x="6" y="14"/>
                  <a:pt x="6" y="15"/>
                </a:cubicBezTo>
                <a:cubicBezTo>
                  <a:pt x="6" y="20"/>
                  <a:pt x="6" y="24"/>
                  <a:pt x="7" y="29"/>
                </a:cubicBezTo>
                <a:cubicBezTo>
                  <a:pt x="7" y="34"/>
                  <a:pt x="7" y="38"/>
                  <a:pt x="7" y="43"/>
                </a:cubicBezTo>
                <a:cubicBezTo>
                  <a:pt x="7" y="43"/>
                  <a:pt x="8" y="43"/>
                  <a:pt x="8" y="44"/>
                </a:cubicBezTo>
                <a:cubicBezTo>
                  <a:pt x="8" y="44"/>
                  <a:pt x="8" y="43"/>
                  <a:pt x="8" y="43"/>
                </a:cubicBezTo>
                <a:cubicBezTo>
                  <a:pt x="9" y="40"/>
                  <a:pt x="10" y="37"/>
                  <a:pt x="11" y="34"/>
                </a:cubicBezTo>
                <a:cubicBezTo>
                  <a:pt x="12" y="32"/>
                  <a:pt x="12" y="29"/>
                  <a:pt x="12" y="27"/>
                </a:cubicBezTo>
                <a:cubicBezTo>
                  <a:pt x="12" y="26"/>
                  <a:pt x="12" y="26"/>
                  <a:pt x="13" y="26"/>
                </a:cubicBezTo>
                <a:cubicBezTo>
                  <a:pt x="14" y="25"/>
                  <a:pt x="13" y="23"/>
                  <a:pt x="14" y="22"/>
                </a:cubicBezTo>
                <a:cubicBezTo>
                  <a:pt x="14" y="22"/>
                  <a:pt x="13" y="23"/>
                  <a:pt x="13" y="23"/>
                </a:cubicBezTo>
                <a:cubicBezTo>
                  <a:pt x="12" y="25"/>
                  <a:pt x="11" y="26"/>
                  <a:pt x="10" y="28"/>
                </a:cubicBezTo>
                <a:cubicBezTo>
                  <a:pt x="10" y="28"/>
                  <a:pt x="10" y="29"/>
                  <a:pt x="9" y="29"/>
                </a:cubicBezTo>
                <a:cubicBezTo>
                  <a:pt x="9" y="29"/>
                  <a:pt x="9" y="29"/>
                  <a:pt x="8" y="29"/>
                </a:cubicBezTo>
                <a:cubicBezTo>
                  <a:pt x="8" y="29"/>
                  <a:pt x="7" y="29"/>
                  <a:pt x="7" y="28"/>
                </a:cubicBezTo>
                <a:cubicBezTo>
                  <a:pt x="7" y="27"/>
                  <a:pt x="7" y="27"/>
                  <a:pt x="8" y="26"/>
                </a:cubicBezTo>
                <a:cubicBezTo>
                  <a:pt x="8" y="22"/>
                  <a:pt x="8" y="18"/>
                  <a:pt x="9" y="13"/>
                </a:cubicBezTo>
                <a:cubicBezTo>
                  <a:pt x="9" y="13"/>
                  <a:pt x="9" y="12"/>
                  <a:pt x="8" y="11"/>
                </a:cubicBezTo>
                <a:close/>
                <a:moveTo>
                  <a:pt x="211" y="116"/>
                </a:moveTo>
                <a:cubicBezTo>
                  <a:pt x="213" y="118"/>
                  <a:pt x="216" y="121"/>
                  <a:pt x="219" y="123"/>
                </a:cubicBezTo>
                <a:cubicBezTo>
                  <a:pt x="222" y="125"/>
                  <a:pt x="224" y="127"/>
                  <a:pt x="228" y="128"/>
                </a:cubicBezTo>
                <a:cubicBezTo>
                  <a:pt x="227" y="127"/>
                  <a:pt x="227" y="125"/>
                  <a:pt x="227" y="124"/>
                </a:cubicBezTo>
                <a:cubicBezTo>
                  <a:pt x="227" y="123"/>
                  <a:pt x="226" y="123"/>
                  <a:pt x="225" y="122"/>
                </a:cubicBezTo>
                <a:cubicBezTo>
                  <a:pt x="225" y="122"/>
                  <a:pt x="225" y="123"/>
                  <a:pt x="225" y="123"/>
                </a:cubicBezTo>
                <a:cubicBezTo>
                  <a:pt x="224" y="124"/>
                  <a:pt x="224" y="124"/>
                  <a:pt x="223" y="124"/>
                </a:cubicBezTo>
                <a:cubicBezTo>
                  <a:pt x="223" y="124"/>
                  <a:pt x="222" y="123"/>
                  <a:pt x="222" y="122"/>
                </a:cubicBezTo>
                <a:cubicBezTo>
                  <a:pt x="222" y="122"/>
                  <a:pt x="222" y="121"/>
                  <a:pt x="222" y="120"/>
                </a:cubicBezTo>
                <a:cubicBezTo>
                  <a:pt x="223" y="119"/>
                  <a:pt x="223" y="118"/>
                  <a:pt x="223" y="116"/>
                </a:cubicBezTo>
                <a:cubicBezTo>
                  <a:pt x="219" y="115"/>
                  <a:pt x="215" y="114"/>
                  <a:pt x="211" y="114"/>
                </a:cubicBezTo>
                <a:cubicBezTo>
                  <a:pt x="211" y="115"/>
                  <a:pt x="211" y="115"/>
                  <a:pt x="211" y="116"/>
                </a:cubicBezTo>
                <a:close/>
                <a:moveTo>
                  <a:pt x="99" y="133"/>
                </a:moveTo>
                <a:cubicBezTo>
                  <a:pt x="99" y="133"/>
                  <a:pt x="99" y="133"/>
                  <a:pt x="100" y="133"/>
                </a:cubicBezTo>
                <a:cubicBezTo>
                  <a:pt x="100" y="133"/>
                  <a:pt x="101" y="133"/>
                  <a:pt x="101" y="133"/>
                </a:cubicBezTo>
                <a:cubicBezTo>
                  <a:pt x="105" y="134"/>
                  <a:pt x="108" y="135"/>
                  <a:pt x="112" y="137"/>
                </a:cubicBezTo>
                <a:cubicBezTo>
                  <a:pt x="114" y="138"/>
                  <a:pt x="123" y="144"/>
                  <a:pt x="125" y="146"/>
                </a:cubicBezTo>
                <a:cubicBezTo>
                  <a:pt x="125" y="146"/>
                  <a:pt x="125" y="146"/>
                  <a:pt x="125" y="146"/>
                </a:cubicBezTo>
                <a:cubicBezTo>
                  <a:pt x="128" y="149"/>
                  <a:pt x="131" y="153"/>
                  <a:pt x="132" y="158"/>
                </a:cubicBezTo>
                <a:cubicBezTo>
                  <a:pt x="132" y="159"/>
                  <a:pt x="132" y="160"/>
                  <a:pt x="133" y="161"/>
                </a:cubicBezTo>
                <a:cubicBezTo>
                  <a:pt x="133" y="156"/>
                  <a:pt x="132" y="152"/>
                  <a:pt x="130" y="149"/>
                </a:cubicBezTo>
                <a:cubicBezTo>
                  <a:pt x="129" y="147"/>
                  <a:pt x="128" y="146"/>
                  <a:pt x="127" y="144"/>
                </a:cubicBezTo>
                <a:cubicBezTo>
                  <a:pt x="125" y="142"/>
                  <a:pt x="122" y="140"/>
                  <a:pt x="120" y="138"/>
                </a:cubicBezTo>
                <a:cubicBezTo>
                  <a:pt x="114" y="134"/>
                  <a:pt x="107" y="133"/>
                  <a:pt x="99" y="133"/>
                </a:cubicBezTo>
                <a:close/>
                <a:moveTo>
                  <a:pt x="24" y="126"/>
                </a:moveTo>
                <a:cubicBezTo>
                  <a:pt x="21" y="125"/>
                  <a:pt x="18" y="124"/>
                  <a:pt x="15" y="123"/>
                </a:cubicBezTo>
                <a:cubicBezTo>
                  <a:pt x="16" y="124"/>
                  <a:pt x="16" y="124"/>
                  <a:pt x="16" y="124"/>
                </a:cubicBezTo>
                <a:cubicBezTo>
                  <a:pt x="16" y="125"/>
                  <a:pt x="17" y="125"/>
                  <a:pt x="17" y="125"/>
                </a:cubicBezTo>
                <a:cubicBezTo>
                  <a:pt x="17" y="126"/>
                  <a:pt x="17" y="126"/>
                  <a:pt x="17" y="126"/>
                </a:cubicBezTo>
                <a:cubicBezTo>
                  <a:pt x="17" y="127"/>
                  <a:pt x="17" y="127"/>
                  <a:pt x="17" y="128"/>
                </a:cubicBezTo>
                <a:cubicBezTo>
                  <a:pt x="18" y="133"/>
                  <a:pt x="18" y="139"/>
                  <a:pt x="18" y="145"/>
                </a:cubicBezTo>
                <a:cubicBezTo>
                  <a:pt x="18" y="145"/>
                  <a:pt x="18" y="146"/>
                  <a:pt x="18" y="146"/>
                </a:cubicBezTo>
                <a:cubicBezTo>
                  <a:pt x="18" y="146"/>
                  <a:pt x="18" y="147"/>
                  <a:pt x="18" y="147"/>
                </a:cubicBezTo>
                <a:cubicBezTo>
                  <a:pt x="20" y="140"/>
                  <a:pt x="22" y="133"/>
                  <a:pt x="24" y="126"/>
                </a:cubicBezTo>
                <a:close/>
                <a:moveTo>
                  <a:pt x="126" y="11"/>
                </a:moveTo>
                <a:cubicBezTo>
                  <a:pt x="127" y="10"/>
                  <a:pt x="127" y="10"/>
                  <a:pt x="128" y="9"/>
                </a:cubicBezTo>
                <a:cubicBezTo>
                  <a:pt x="128" y="9"/>
                  <a:pt x="129" y="8"/>
                  <a:pt x="130" y="7"/>
                </a:cubicBezTo>
                <a:cubicBezTo>
                  <a:pt x="131" y="6"/>
                  <a:pt x="131" y="6"/>
                  <a:pt x="132" y="6"/>
                </a:cubicBezTo>
                <a:cubicBezTo>
                  <a:pt x="132" y="7"/>
                  <a:pt x="133" y="7"/>
                  <a:pt x="132" y="8"/>
                </a:cubicBezTo>
                <a:cubicBezTo>
                  <a:pt x="132" y="9"/>
                  <a:pt x="132" y="10"/>
                  <a:pt x="132" y="10"/>
                </a:cubicBezTo>
                <a:cubicBezTo>
                  <a:pt x="132" y="11"/>
                  <a:pt x="132" y="12"/>
                  <a:pt x="132" y="12"/>
                </a:cubicBezTo>
                <a:cubicBezTo>
                  <a:pt x="132" y="13"/>
                  <a:pt x="133" y="14"/>
                  <a:pt x="133" y="15"/>
                </a:cubicBezTo>
                <a:cubicBezTo>
                  <a:pt x="136" y="12"/>
                  <a:pt x="139" y="9"/>
                  <a:pt x="142" y="5"/>
                </a:cubicBezTo>
                <a:cubicBezTo>
                  <a:pt x="140" y="5"/>
                  <a:pt x="124" y="5"/>
                  <a:pt x="121" y="5"/>
                </a:cubicBezTo>
                <a:cubicBezTo>
                  <a:pt x="121" y="6"/>
                  <a:pt x="122" y="6"/>
                  <a:pt x="122" y="6"/>
                </a:cubicBezTo>
                <a:cubicBezTo>
                  <a:pt x="123" y="6"/>
                  <a:pt x="124" y="6"/>
                  <a:pt x="124" y="7"/>
                </a:cubicBezTo>
                <a:cubicBezTo>
                  <a:pt x="124" y="7"/>
                  <a:pt x="124" y="7"/>
                  <a:pt x="124" y="7"/>
                </a:cubicBezTo>
                <a:cubicBezTo>
                  <a:pt x="125" y="8"/>
                  <a:pt x="125" y="8"/>
                  <a:pt x="126" y="9"/>
                </a:cubicBezTo>
                <a:cubicBezTo>
                  <a:pt x="126" y="10"/>
                  <a:pt x="126" y="10"/>
                  <a:pt x="126" y="11"/>
                </a:cubicBezTo>
                <a:close/>
                <a:moveTo>
                  <a:pt x="44" y="26"/>
                </a:moveTo>
                <a:cubicBezTo>
                  <a:pt x="44" y="26"/>
                  <a:pt x="44" y="26"/>
                  <a:pt x="44" y="26"/>
                </a:cubicBezTo>
                <a:cubicBezTo>
                  <a:pt x="45" y="25"/>
                  <a:pt x="45" y="25"/>
                  <a:pt x="45" y="24"/>
                </a:cubicBezTo>
                <a:cubicBezTo>
                  <a:pt x="49" y="20"/>
                  <a:pt x="52" y="15"/>
                  <a:pt x="55" y="11"/>
                </a:cubicBezTo>
                <a:cubicBezTo>
                  <a:pt x="55" y="10"/>
                  <a:pt x="56" y="9"/>
                  <a:pt x="56" y="9"/>
                </a:cubicBezTo>
                <a:cubicBezTo>
                  <a:pt x="57" y="8"/>
                  <a:pt x="57" y="8"/>
                  <a:pt x="58" y="8"/>
                </a:cubicBezTo>
                <a:cubicBezTo>
                  <a:pt x="59" y="8"/>
                  <a:pt x="59" y="9"/>
                  <a:pt x="59" y="10"/>
                </a:cubicBezTo>
                <a:cubicBezTo>
                  <a:pt x="59" y="10"/>
                  <a:pt x="59" y="11"/>
                  <a:pt x="59" y="11"/>
                </a:cubicBezTo>
                <a:cubicBezTo>
                  <a:pt x="58" y="13"/>
                  <a:pt x="58" y="14"/>
                  <a:pt x="57" y="16"/>
                </a:cubicBezTo>
                <a:cubicBezTo>
                  <a:pt x="55" y="21"/>
                  <a:pt x="53" y="26"/>
                  <a:pt x="51" y="31"/>
                </a:cubicBezTo>
                <a:cubicBezTo>
                  <a:pt x="51" y="31"/>
                  <a:pt x="51" y="32"/>
                  <a:pt x="51" y="32"/>
                </a:cubicBezTo>
                <a:cubicBezTo>
                  <a:pt x="51" y="32"/>
                  <a:pt x="51" y="32"/>
                  <a:pt x="51" y="32"/>
                </a:cubicBezTo>
                <a:cubicBezTo>
                  <a:pt x="53" y="30"/>
                  <a:pt x="55" y="28"/>
                  <a:pt x="56" y="26"/>
                </a:cubicBezTo>
                <a:cubicBezTo>
                  <a:pt x="57" y="25"/>
                  <a:pt x="57" y="25"/>
                  <a:pt x="57" y="25"/>
                </a:cubicBezTo>
                <a:cubicBezTo>
                  <a:pt x="56" y="24"/>
                  <a:pt x="56" y="24"/>
                  <a:pt x="56" y="24"/>
                </a:cubicBezTo>
                <a:cubicBezTo>
                  <a:pt x="56" y="23"/>
                  <a:pt x="56" y="23"/>
                  <a:pt x="56" y="23"/>
                </a:cubicBezTo>
                <a:cubicBezTo>
                  <a:pt x="56" y="22"/>
                  <a:pt x="56" y="22"/>
                  <a:pt x="57" y="21"/>
                </a:cubicBezTo>
                <a:cubicBezTo>
                  <a:pt x="57" y="21"/>
                  <a:pt x="57" y="21"/>
                  <a:pt x="57" y="21"/>
                </a:cubicBezTo>
                <a:cubicBezTo>
                  <a:pt x="58" y="17"/>
                  <a:pt x="59" y="14"/>
                  <a:pt x="60" y="11"/>
                </a:cubicBezTo>
                <a:cubicBezTo>
                  <a:pt x="60" y="9"/>
                  <a:pt x="61" y="8"/>
                  <a:pt x="61" y="6"/>
                </a:cubicBezTo>
                <a:cubicBezTo>
                  <a:pt x="58" y="7"/>
                  <a:pt x="55" y="7"/>
                  <a:pt x="53" y="8"/>
                </a:cubicBezTo>
                <a:cubicBezTo>
                  <a:pt x="50" y="14"/>
                  <a:pt x="47" y="20"/>
                  <a:pt x="44" y="26"/>
                </a:cubicBezTo>
                <a:close/>
                <a:moveTo>
                  <a:pt x="196" y="114"/>
                </a:moveTo>
                <a:cubicBezTo>
                  <a:pt x="196" y="113"/>
                  <a:pt x="196" y="111"/>
                  <a:pt x="196" y="110"/>
                </a:cubicBezTo>
                <a:cubicBezTo>
                  <a:pt x="194" y="110"/>
                  <a:pt x="192" y="110"/>
                  <a:pt x="191" y="111"/>
                </a:cubicBezTo>
                <a:cubicBezTo>
                  <a:pt x="190" y="111"/>
                  <a:pt x="190" y="111"/>
                  <a:pt x="190" y="112"/>
                </a:cubicBezTo>
                <a:cubicBezTo>
                  <a:pt x="189" y="113"/>
                  <a:pt x="189" y="114"/>
                  <a:pt x="188" y="115"/>
                </a:cubicBezTo>
                <a:cubicBezTo>
                  <a:pt x="187" y="116"/>
                  <a:pt x="186" y="116"/>
                  <a:pt x="185" y="115"/>
                </a:cubicBezTo>
                <a:cubicBezTo>
                  <a:pt x="185" y="115"/>
                  <a:pt x="185" y="115"/>
                  <a:pt x="185" y="115"/>
                </a:cubicBezTo>
                <a:cubicBezTo>
                  <a:pt x="184" y="117"/>
                  <a:pt x="183" y="118"/>
                  <a:pt x="182" y="121"/>
                </a:cubicBezTo>
                <a:cubicBezTo>
                  <a:pt x="182" y="123"/>
                  <a:pt x="181" y="125"/>
                  <a:pt x="181" y="128"/>
                </a:cubicBezTo>
                <a:cubicBezTo>
                  <a:pt x="181" y="128"/>
                  <a:pt x="181" y="128"/>
                  <a:pt x="180" y="128"/>
                </a:cubicBezTo>
                <a:cubicBezTo>
                  <a:pt x="181" y="128"/>
                  <a:pt x="181" y="128"/>
                  <a:pt x="181" y="128"/>
                </a:cubicBezTo>
                <a:cubicBezTo>
                  <a:pt x="181" y="128"/>
                  <a:pt x="181" y="128"/>
                  <a:pt x="181" y="127"/>
                </a:cubicBezTo>
                <a:cubicBezTo>
                  <a:pt x="183" y="124"/>
                  <a:pt x="185" y="121"/>
                  <a:pt x="188" y="119"/>
                </a:cubicBezTo>
                <a:cubicBezTo>
                  <a:pt x="189" y="119"/>
                  <a:pt x="189" y="119"/>
                  <a:pt x="189" y="119"/>
                </a:cubicBezTo>
                <a:cubicBezTo>
                  <a:pt x="191" y="117"/>
                  <a:pt x="193" y="115"/>
                  <a:pt x="196" y="114"/>
                </a:cubicBezTo>
                <a:close/>
                <a:moveTo>
                  <a:pt x="84" y="79"/>
                </a:moveTo>
                <a:cubicBezTo>
                  <a:pt x="85" y="77"/>
                  <a:pt x="86" y="77"/>
                  <a:pt x="88" y="77"/>
                </a:cubicBezTo>
                <a:cubicBezTo>
                  <a:pt x="89" y="77"/>
                  <a:pt x="90" y="78"/>
                  <a:pt x="91" y="79"/>
                </a:cubicBezTo>
                <a:cubicBezTo>
                  <a:pt x="93" y="73"/>
                  <a:pt x="95" y="68"/>
                  <a:pt x="97" y="62"/>
                </a:cubicBezTo>
                <a:cubicBezTo>
                  <a:pt x="96" y="62"/>
                  <a:pt x="96" y="63"/>
                  <a:pt x="96" y="63"/>
                </a:cubicBezTo>
                <a:cubicBezTo>
                  <a:pt x="93" y="65"/>
                  <a:pt x="91" y="68"/>
                  <a:pt x="89" y="70"/>
                </a:cubicBezTo>
                <a:cubicBezTo>
                  <a:pt x="87" y="72"/>
                  <a:pt x="86" y="74"/>
                  <a:pt x="84" y="76"/>
                </a:cubicBezTo>
                <a:cubicBezTo>
                  <a:pt x="84" y="76"/>
                  <a:pt x="84" y="76"/>
                  <a:pt x="84" y="77"/>
                </a:cubicBezTo>
                <a:cubicBezTo>
                  <a:pt x="84" y="77"/>
                  <a:pt x="84" y="78"/>
                  <a:pt x="84" y="79"/>
                </a:cubicBezTo>
                <a:close/>
                <a:moveTo>
                  <a:pt x="46" y="152"/>
                </a:moveTo>
                <a:cubicBezTo>
                  <a:pt x="46" y="152"/>
                  <a:pt x="46" y="152"/>
                  <a:pt x="45" y="152"/>
                </a:cubicBezTo>
                <a:cubicBezTo>
                  <a:pt x="45" y="159"/>
                  <a:pt x="44" y="167"/>
                  <a:pt x="43" y="174"/>
                </a:cubicBezTo>
                <a:cubicBezTo>
                  <a:pt x="45" y="175"/>
                  <a:pt x="47" y="175"/>
                  <a:pt x="49" y="175"/>
                </a:cubicBezTo>
                <a:cubicBezTo>
                  <a:pt x="48" y="167"/>
                  <a:pt x="47" y="160"/>
                  <a:pt x="46" y="152"/>
                </a:cubicBezTo>
                <a:close/>
                <a:moveTo>
                  <a:pt x="162" y="155"/>
                </a:moveTo>
                <a:cubicBezTo>
                  <a:pt x="161" y="156"/>
                  <a:pt x="147" y="173"/>
                  <a:pt x="145" y="176"/>
                </a:cubicBezTo>
                <a:cubicBezTo>
                  <a:pt x="145" y="176"/>
                  <a:pt x="145" y="176"/>
                  <a:pt x="145" y="176"/>
                </a:cubicBezTo>
                <a:cubicBezTo>
                  <a:pt x="146" y="176"/>
                  <a:pt x="148" y="175"/>
                  <a:pt x="149" y="177"/>
                </a:cubicBezTo>
                <a:cubicBezTo>
                  <a:pt x="154" y="170"/>
                  <a:pt x="158" y="162"/>
                  <a:pt x="162" y="155"/>
                </a:cubicBezTo>
                <a:close/>
                <a:moveTo>
                  <a:pt x="148" y="13"/>
                </a:moveTo>
                <a:cubicBezTo>
                  <a:pt x="148" y="13"/>
                  <a:pt x="148" y="13"/>
                  <a:pt x="148" y="13"/>
                </a:cubicBezTo>
                <a:cubicBezTo>
                  <a:pt x="147" y="13"/>
                  <a:pt x="147" y="14"/>
                  <a:pt x="147" y="14"/>
                </a:cubicBezTo>
                <a:cubicBezTo>
                  <a:pt x="145" y="16"/>
                  <a:pt x="143" y="19"/>
                  <a:pt x="141" y="21"/>
                </a:cubicBezTo>
                <a:cubicBezTo>
                  <a:pt x="140" y="22"/>
                  <a:pt x="138" y="24"/>
                  <a:pt x="137" y="25"/>
                </a:cubicBezTo>
                <a:cubicBezTo>
                  <a:pt x="136" y="26"/>
                  <a:pt x="135" y="26"/>
                  <a:pt x="134" y="25"/>
                </a:cubicBezTo>
                <a:cubicBezTo>
                  <a:pt x="133" y="26"/>
                  <a:pt x="133" y="26"/>
                  <a:pt x="133" y="28"/>
                </a:cubicBezTo>
                <a:cubicBezTo>
                  <a:pt x="133" y="30"/>
                  <a:pt x="133" y="32"/>
                  <a:pt x="133" y="34"/>
                </a:cubicBezTo>
                <a:cubicBezTo>
                  <a:pt x="133" y="34"/>
                  <a:pt x="133" y="34"/>
                  <a:pt x="133" y="34"/>
                </a:cubicBezTo>
                <a:cubicBezTo>
                  <a:pt x="134" y="34"/>
                  <a:pt x="134" y="34"/>
                  <a:pt x="134" y="34"/>
                </a:cubicBezTo>
                <a:cubicBezTo>
                  <a:pt x="136" y="31"/>
                  <a:pt x="139" y="29"/>
                  <a:pt x="141" y="26"/>
                </a:cubicBezTo>
                <a:cubicBezTo>
                  <a:pt x="142" y="26"/>
                  <a:pt x="142" y="25"/>
                  <a:pt x="142" y="25"/>
                </a:cubicBezTo>
                <a:cubicBezTo>
                  <a:pt x="144" y="21"/>
                  <a:pt x="146" y="18"/>
                  <a:pt x="147" y="14"/>
                </a:cubicBezTo>
                <a:cubicBezTo>
                  <a:pt x="148" y="14"/>
                  <a:pt x="148" y="13"/>
                  <a:pt x="148" y="13"/>
                </a:cubicBezTo>
                <a:close/>
                <a:moveTo>
                  <a:pt x="23" y="29"/>
                </a:moveTo>
                <a:cubicBezTo>
                  <a:pt x="23" y="29"/>
                  <a:pt x="24" y="29"/>
                  <a:pt x="24" y="29"/>
                </a:cubicBezTo>
                <a:cubicBezTo>
                  <a:pt x="28" y="23"/>
                  <a:pt x="32" y="16"/>
                  <a:pt x="36" y="10"/>
                </a:cubicBezTo>
                <a:cubicBezTo>
                  <a:pt x="34" y="10"/>
                  <a:pt x="31" y="10"/>
                  <a:pt x="29" y="10"/>
                </a:cubicBezTo>
                <a:cubicBezTo>
                  <a:pt x="29" y="12"/>
                  <a:pt x="28" y="13"/>
                  <a:pt x="28" y="15"/>
                </a:cubicBezTo>
                <a:cubicBezTo>
                  <a:pt x="26" y="19"/>
                  <a:pt x="25" y="23"/>
                  <a:pt x="24" y="27"/>
                </a:cubicBezTo>
                <a:cubicBezTo>
                  <a:pt x="24" y="28"/>
                  <a:pt x="24" y="28"/>
                  <a:pt x="23" y="29"/>
                </a:cubicBezTo>
                <a:close/>
                <a:moveTo>
                  <a:pt x="38" y="187"/>
                </a:moveTo>
                <a:cubicBezTo>
                  <a:pt x="39" y="187"/>
                  <a:pt x="39" y="187"/>
                  <a:pt x="40" y="187"/>
                </a:cubicBezTo>
                <a:cubicBezTo>
                  <a:pt x="45" y="187"/>
                  <a:pt x="51" y="187"/>
                  <a:pt x="56" y="187"/>
                </a:cubicBezTo>
                <a:cubicBezTo>
                  <a:pt x="59" y="187"/>
                  <a:pt x="62" y="187"/>
                  <a:pt x="65" y="187"/>
                </a:cubicBezTo>
                <a:cubicBezTo>
                  <a:pt x="65" y="187"/>
                  <a:pt x="66" y="187"/>
                  <a:pt x="66" y="186"/>
                </a:cubicBezTo>
                <a:cubicBezTo>
                  <a:pt x="66" y="186"/>
                  <a:pt x="65" y="185"/>
                  <a:pt x="65" y="185"/>
                </a:cubicBezTo>
                <a:cubicBezTo>
                  <a:pt x="56" y="185"/>
                  <a:pt x="47" y="185"/>
                  <a:pt x="38" y="185"/>
                </a:cubicBezTo>
                <a:cubicBezTo>
                  <a:pt x="38" y="185"/>
                  <a:pt x="38" y="186"/>
                  <a:pt x="38" y="187"/>
                </a:cubicBezTo>
                <a:close/>
                <a:moveTo>
                  <a:pt x="207" y="86"/>
                </a:moveTo>
                <a:cubicBezTo>
                  <a:pt x="207" y="86"/>
                  <a:pt x="207" y="86"/>
                  <a:pt x="207" y="86"/>
                </a:cubicBezTo>
                <a:cubicBezTo>
                  <a:pt x="204" y="94"/>
                  <a:pt x="203" y="101"/>
                  <a:pt x="200" y="109"/>
                </a:cubicBezTo>
                <a:cubicBezTo>
                  <a:pt x="202" y="109"/>
                  <a:pt x="204" y="110"/>
                  <a:pt x="205" y="111"/>
                </a:cubicBezTo>
                <a:cubicBezTo>
                  <a:pt x="206" y="103"/>
                  <a:pt x="207" y="94"/>
                  <a:pt x="207" y="86"/>
                </a:cubicBezTo>
                <a:close/>
                <a:moveTo>
                  <a:pt x="254" y="112"/>
                </a:moveTo>
                <a:cubicBezTo>
                  <a:pt x="254" y="112"/>
                  <a:pt x="254" y="112"/>
                  <a:pt x="254" y="112"/>
                </a:cubicBezTo>
                <a:cubicBezTo>
                  <a:pt x="252" y="113"/>
                  <a:pt x="251" y="114"/>
                  <a:pt x="249" y="115"/>
                </a:cubicBezTo>
                <a:cubicBezTo>
                  <a:pt x="249" y="116"/>
                  <a:pt x="249" y="116"/>
                  <a:pt x="248" y="116"/>
                </a:cubicBezTo>
                <a:cubicBezTo>
                  <a:pt x="248" y="118"/>
                  <a:pt x="247" y="120"/>
                  <a:pt x="246" y="122"/>
                </a:cubicBezTo>
                <a:cubicBezTo>
                  <a:pt x="247" y="123"/>
                  <a:pt x="247" y="123"/>
                  <a:pt x="247" y="123"/>
                </a:cubicBezTo>
                <a:cubicBezTo>
                  <a:pt x="248" y="124"/>
                  <a:pt x="248" y="125"/>
                  <a:pt x="246" y="125"/>
                </a:cubicBezTo>
                <a:cubicBezTo>
                  <a:pt x="246" y="125"/>
                  <a:pt x="246" y="125"/>
                  <a:pt x="246" y="126"/>
                </a:cubicBezTo>
                <a:cubicBezTo>
                  <a:pt x="245" y="126"/>
                  <a:pt x="245" y="126"/>
                  <a:pt x="245" y="126"/>
                </a:cubicBezTo>
                <a:cubicBezTo>
                  <a:pt x="246" y="127"/>
                  <a:pt x="246" y="127"/>
                  <a:pt x="247" y="128"/>
                </a:cubicBezTo>
                <a:cubicBezTo>
                  <a:pt x="247" y="128"/>
                  <a:pt x="248" y="127"/>
                  <a:pt x="248" y="127"/>
                </a:cubicBezTo>
                <a:cubicBezTo>
                  <a:pt x="249" y="125"/>
                  <a:pt x="251" y="124"/>
                  <a:pt x="252" y="122"/>
                </a:cubicBezTo>
                <a:cubicBezTo>
                  <a:pt x="253" y="121"/>
                  <a:pt x="253" y="121"/>
                  <a:pt x="253" y="120"/>
                </a:cubicBezTo>
                <a:cubicBezTo>
                  <a:pt x="253" y="120"/>
                  <a:pt x="253" y="119"/>
                  <a:pt x="253" y="119"/>
                </a:cubicBezTo>
                <a:cubicBezTo>
                  <a:pt x="254" y="118"/>
                  <a:pt x="254" y="116"/>
                  <a:pt x="254" y="115"/>
                </a:cubicBezTo>
                <a:cubicBezTo>
                  <a:pt x="254" y="114"/>
                  <a:pt x="254" y="113"/>
                  <a:pt x="254" y="112"/>
                </a:cubicBezTo>
                <a:close/>
                <a:moveTo>
                  <a:pt x="200" y="80"/>
                </a:moveTo>
                <a:cubicBezTo>
                  <a:pt x="199" y="80"/>
                  <a:pt x="198" y="80"/>
                  <a:pt x="198" y="80"/>
                </a:cubicBezTo>
                <a:cubicBezTo>
                  <a:pt x="195" y="80"/>
                  <a:pt x="193" y="79"/>
                  <a:pt x="191" y="78"/>
                </a:cubicBezTo>
                <a:cubicBezTo>
                  <a:pt x="187" y="77"/>
                  <a:pt x="184" y="74"/>
                  <a:pt x="181" y="71"/>
                </a:cubicBezTo>
                <a:cubicBezTo>
                  <a:pt x="181" y="70"/>
                  <a:pt x="181" y="70"/>
                  <a:pt x="180" y="70"/>
                </a:cubicBezTo>
                <a:cubicBezTo>
                  <a:pt x="180" y="70"/>
                  <a:pt x="180" y="70"/>
                  <a:pt x="179" y="70"/>
                </a:cubicBezTo>
                <a:cubicBezTo>
                  <a:pt x="179" y="69"/>
                  <a:pt x="179" y="69"/>
                  <a:pt x="179" y="69"/>
                </a:cubicBezTo>
                <a:cubicBezTo>
                  <a:pt x="179" y="68"/>
                  <a:pt x="178" y="67"/>
                  <a:pt x="178" y="66"/>
                </a:cubicBezTo>
                <a:cubicBezTo>
                  <a:pt x="175" y="63"/>
                  <a:pt x="173" y="60"/>
                  <a:pt x="172" y="55"/>
                </a:cubicBezTo>
                <a:cubicBezTo>
                  <a:pt x="172" y="54"/>
                  <a:pt x="172" y="52"/>
                  <a:pt x="172" y="51"/>
                </a:cubicBezTo>
                <a:cubicBezTo>
                  <a:pt x="172" y="43"/>
                  <a:pt x="173" y="36"/>
                  <a:pt x="174" y="29"/>
                </a:cubicBezTo>
                <a:cubicBezTo>
                  <a:pt x="174" y="28"/>
                  <a:pt x="174" y="28"/>
                  <a:pt x="174" y="27"/>
                </a:cubicBezTo>
                <a:cubicBezTo>
                  <a:pt x="174" y="27"/>
                  <a:pt x="174" y="27"/>
                  <a:pt x="174" y="27"/>
                </a:cubicBezTo>
                <a:cubicBezTo>
                  <a:pt x="174" y="28"/>
                  <a:pt x="174" y="29"/>
                  <a:pt x="174" y="29"/>
                </a:cubicBezTo>
                <a:cubicBezTo>
                  <a:pt x="173" y="31"/>
                  <a:pt x="172" y="33"/>
                  <a:pt x="173" y="35"/>
                </a:cubicBezTo>
                <a:cubicBezTo>
                  <a:pt x="173" y="35"/>
                  <a:pt x="173" y="36"/>
                  <a:pt x="173" y="36"/>
                </a:cubicBezTo>
                <a:cubicBezTo>
                  <a:pt x="172" y="37"/>
                  <a:pt x="172" y="37"/>
                  <a:pt x="172" y="38"/>
                </a:cubicBezTo>
                <a:cubicBezTo>
                  <a:pt x="171" y="42"/>
                  <a:pt x="171" y="47"/>
                  <a:pt x="171" y="52"/>
                </a:cubicBezTo>
                <a:cubicBezTo>
                  <a:pt x="172" y="55"/>
                  <a:pt x="172" y="59"/>
                  <a:pt x="173" y="62"/>
                </a:cubicBezTo>
                <a:cubicBezTo>
                  <a:pt x="176" y="67"/>
                  <a:pt x="179" y="72"/>
                  <a:pt x="184" y="76"/>
                </a:cubicBezTo>
                <a:cubicBezTo>
                  <a:pt x="186" y="77"/>
                  <a:pt x="189" y="79"/>
                  <a:pt x="191" y="79"/>
                </a:cubicBezTo>
                <a:cubicBezTo>
                  <a:pt x="194" y="80"/>
                  <a:pt x="197" y="80"/>
                  <a:pt x="200" y="80"/>
                </a:cubicBezTo>
                <a:close/>
                <a:moveTo>
                  <a:pt x="155" y="49"/>
                </a:moveTo>
                <a:cubicBezTo>
                  <a:pt x="151" y="54"/>
                  <a:pt x="148" y="58"/>
                  <a:pt x="145" y="63"/>
                </a:cubicBezTo>
                <a:cubicBezTo>
                  <a:pt x="146" y="62"/>
                  <a:pt x="146" y="62"/>
                  <a:pt x="147" y="61"/>
                </a:cubicBezTo>
                <a:cubicBezTo>
                  <a:pt x="149" y="60"/>
                  <a:pt x="151" y="58"/>
                  <a:pt x="153" y="56"/>
                </a:cubicBezTo>
                <a:cubicBezTo>
                  <a:pt x="154" y="55"/>
                  <a:pt x="156" y="55"/>
                  <a:pt x="157" y="57"/>
                </a:cubicBezTo>
                <a:cubicBezTo>
                  <a:pt x="157" y="57"/>
                  <a:pt x="157" y="57"/>
                  <a:pt x="157" y="57"/>
                </a:cubicBezTo>
                <a:cubicBezTo>
                  <a:pt x="158" y="56"/>
                  <a:pt x="159" y="55"/>
                  <a:pt x="159" y="54"/>
                </a:cubicBezTo>
                <a:cubicBezTo>
                  <a:pt x="159" y="53"/>
                  <a:pt x="160" y="53"/>
                  <a:pt x="160" y="53"/>
                </a:cubicBezTo>
                <a:cubicBezTo>
                  <a:pt x="160" y="51"/>
                  <a:pt x="160" y="50"/>
                  <a:pt x="160" y="48"/>
                </a:cubicBezTo>
                <a:cubicBezTo>
                  <a:pt x="160" y="48"/>
                  <a:pt x="160" y="48"/>
                  <a:pt x="160" y="48"/>
                </a:cubicBezTo>
                <a:cubicBezTo>
                  <a:pt x="159" y="48"/>
                  <a:pt x="158" y="49"/>
                  <a:pt x="157" y="50"/>
                </a:cubicBezTo>
                <a:cubicBezTo>
                  <a:pt x="156" y="50"/>
                  <a:pt x="155" y="50"/>
                  <a:pt x="155" y="49"/>
                </a:cubicBezTo>
                <a:close/>
                <a:moveTo>
                  <a:pt x="33" y="27"/>
                </a:moveTo>
                <a:cubicBezTo>
                  <a:pt x="38" y="21"/>
                  <a:pt x="42" y="15"/>
                  <a:pt x="47" y="9"/>
                </a:cubicBezTo>
                <a:cubicBezTo>
                  <a:pt x="44" y="9"/>
                  <a:pt x="42" y="9"/>
                  <a:pt x="40" y="10"/>
                </a:cubicBezTo>
                <a:cubicBezTo>
                  <a:pt x="38" y="16"/>
                  <a:pt x="35" y="21"/>
                  <a:pt x="33" y="27"/>
                </a:cubicBezTo>
                <a:close/>
                <a:moveTo>
                  <a:pt x="52" y="52"/>
                </a:moveTo>
                <a:cubicBezTo>
                  <a:pt x="52" y="52"/>
                  <a:pt x="51" y="52"/>
                  <a:pt x="50" y="52"/>
                </a:cubicBezTo>
                <a:cubicBezTo>
                  <a:pt x="49" y="52"/>
                  <a:pt x="49" y="52"/>
                  <a:pt x="48" y="53"/>
                </a:cubicBezTo>
                <a:cubicBezTo>
                  <a:pt x="46" y="55"/>
                  <a:pt x="44" y="57"/>
                  <a:pt x="42" y="59"/>
                </a:cubicBezTo>
                <a:cubicBezTo>
                  <a:pt x="42" y="59"/>
                  <a:pt x="41" y="59"/>
                  <a:pt x="41" y="59"/>
                </a:cubicBezTo>
                <a:cubicBezTo>
                  <a:pt x="44" y="61"/>
                  <a:pt x="47" y="62"/>
                  <a:pt x="50" y="62"/>
                </a:cubicBezTo>
                <a:cubicBezTo>
                  <a:pt x="49" y="61"/>
                  <a:pt x="48" y="61"/>
                  <a:pt x="48" y="60"/>
                </a:cubicBezTo>
                <a:cubicBezTo>
                  <a:pt x="49" y="59"/>
                  <a:pt x="50" y="59"/>
                  <a:pt x="50" y="59"/>
                </a:cubicBezTo>
                <a:cubicBezTo>
                  <a:pt x="51" y="57"/>
                  <a:pt x="52" y="55"/>
                  <a:pt x="52" y="52"/>
                </a:cubicBezTo>
                <a:close/>
                <a:moveTo>
                  <a:pt x="110" y="101"/>
                </a:moveTo>
                <a:cubicBezTo>
                  <a:pt x="110" y="107"/>
                  <a:pt x="109" y="113"/>
                  <a:pt x="110" y="119"/>
                </a:cubicBezTo>
                <a:cubicBezTo>
                  <a:pt x="112" y="112"/>
                  <a:pt x="114" y="105"/>
                  <a:pt x="116" y="98"/>
                </a:cubicBezTo>
                <a:cubicBezTo>
                  <a:pt x="114" y="99"/>
                  <a:pt x="112" y="100"/>
                  <a:pt x="110" y="101"/>
                </a:cubicBezTo>
                <a:close/>
                <a:moveTo>
                  <a:pt x="191" y="108"/>
                </a:moveTo>
                <a:cubicBezTo>
                  <a:pt x="193" y="108"/>
                  <a:pt x="195" y="108"/>
                  <a:pt x="196" y="108"/>
                </a:cubicBezTo>
                <a:cubicBezTo>
                  <a:pt x="197" y="107"/>
                  <a:pt x="198" y="91"/>
                  <a:pt x="198" y="89"/>
                </a:cubicBezTo>
                <a:cubicBezTo>
                  <a:pt x="195" y="96"/>
                  <a:pt x="193" y="102"/>
                  <a:pt x="191" y="108"/>
                </a:cubicBezTo>
                <a:close/>
                <a:moveTo>
                  <a:pt x="158" y="9"/>
                </a:moveTo>
                <a:cubicBezTo>
                  <a:pt x="156" y="9"/>
                  <a:pt x="154" y="9"/>
                  <a:pt x="152" y="9"/>
                </a:cubicBezTo>
                <a:cubicBezTo>
                  <a:pt x="152" y="10"/>
                  <a:pt x="152" y="10"/>
                  <a:pt x="152" y="10"/>
                </a:cubicBezTo>
                <a:cubicBezTo>
                  <a:pt x="149" y="15"/>
                  <a:pt x="147" y="20"/>
                  <a:pt x="145" y="24"/>
                </a:cubicBezTo>
                <a:cubicBezTo>
                  <a:pt x="145" y="25"/>
                  <a:pt x="145" y="25"/>
                  <a:pt x="145" y="25"/>
                </a:cubicBezTo>
                <a:cubicBezTo>
                  <a:pt x="145" y="25"/>
                  <a:pt x="145" y="26"/>
                  <a:pt x="145" y="26"/>
                </a:cubicBezTo>
                <a:cubicBezTo>
                  <a:pt x="149" y="20"/>
                  <a:pt x="154" y="15"/>
                  <a:pt x="158" y="9"/>
                </a:cubicBezTo>
                <a:close/>
                <a:moveTo>
                  <a:pt x="127" y="189"/>
                </a:moveTo>
                <a:cubicBezTo>
                  <a:pt x="127" y="189"/>
                  <a:pt x="127" y="190"/>
                  <a:pt x="127" y="190"/>
                </a:cubicBezTo>
                <a:cubicBezTo>
                  <a:pt x="127" y="190"/>
                  <a:pt x="127" y="190"/>
                  <a:pt x="128" y="190"/>
                </a:cubicBezTo>
                <a:cubicBezTo>
                  <a:pt x="130" y="190"/>
                  <a:pt x="132" y="190"/>
                  <a:pt x="134" y="190"/>
                </a:cubicBezTo>
                <a:cubicBezTo>
                  <a:pt x="144" y="190"/>
                  <a:pt x="153" y="190"/>
                  <a:pt x="163" y="189"/>
                </a:cubicBezTo>
                <a:cubicBezTo>
                  <a:pt x="167" y="189"/>
                  <a:pt x="171" y="188"/>
                  <a:pt x="175" y="187"/>
                </a:cubicBezTo>
                <a:cubicBezTo>
                  <a:pt x="175" y="186"/>
                  <a:pt x="175" y="186"/>
                  <a:pt x="175" y="185"/>
                </a:cubicBezTo>
                <a:cubicBezTo>
                  <a:pt x="175" y="185"/>
                  <a:pt x="175" y="185"/>
                  <a:pt x="175" y="185"/>
                </a:cubicBezTo>
                <a:cubicBezTo>
                  <a:pt x="175" y="185"/>
                  <a:pt x="174" y="185"/>
                  <a:pt x="174" y="185"/>
                </a:cubicBezTo>
                <a:cubicBezTo>
                  <a:pt x="166" y="188"/>
                  <a:pt x="158" y="188"/>
                  <a:pt x="151" y="189"/>
                </a:cubicBezTo>
                <a:cubicBezTo>
                  <a:pt x="143" y="189"/>
                  <a:pt x="135" y="189"/>
                  <a:pt x="128" y="189"/>
                </a:cubicBezTo>
                <a:cubicBezTo>
                  <a:pt x="127" y="189"/>
                  <a:pt x="127" y="189"/>
                  <a:pt x="127" y="189"/>
                </a:cubicBezTo>
                <a:close/>
                <a:moveTo>
                  <a:pt x="65" y="70"/>
                </a:moveTo>
                <a:cubicBezTo>
                  <a:pt x="66" y="71"/>
                  <a:pt x="67" y="72"/>
                  <a:pt x="68" y="73"/>
                </a:cubicBezTo>
                <a:cubicBezTo>
                  <a:pt x="69" y="75"/>
                  <a:pt x="70" y="76"/>
                  <a:pt x="71" y="77"/>
                </a:cubicBezTo>
                <a:cubicBezTo>
                  <a:pt x="71" y="79"/>
                  <a:pt x="72" y="80"/>
                  <a:pt x="73" y="82"/>
                </a:cubicBezTo>
                <a:cubicBezTo>
                  <a:pt x="74" y="78"/>
                  <a:pt x="74" y="75"/>
                  <a:pt x="75" y="71"/>
                </a:cubicBezTo>
                <a:cubicBezTo>
                  <a:pt x="75" y="71"/>
                  <a:pt x="74" y="72"/>
                  <a:pt x="74" y="72"/>
                </a:cubicBezTo>
                <a:cubicBezTo>
                  <a:pt x="74" y="72"/>
                  <a:pt x="73" y="73"/>
                  <a:pt x="73" y="73"/>
                </a:cubicBezTo>
                <a:cubicBezTo>
                  <a:pt x="72" y="74"/>
                  <a:pt x="71" y="74"/>
                  <a:pt x="71" y="74"/>
                </a:cubicBezTo>
                <a:cubicBezTo>
                  <a:pt x="70" y="73"/>
                  <a:pt x="70" y="73"/>
                  <a:pt x="70" y="72"/>
                </a:cubicBezTo>
                <a:cubicBezTo>
                  <a:pt x="70" y="71"/>
                  <a:pt x="70" y="71"/>
                  <a:pt x="70" y="70"/>
                </a:cubicBezTo>
                <a:cubicBezTo>
                  <a:pt x="71" y="69"/>
                  <a:pt x="71" y="68"/>
                  <a:pt x="71" y="67"/>
                </a:cubicBezTo>
                <a:cubicBezTo>
                  <a:pt x="70" y="68"/>
                  <a:pt x="69" y="68"/>
                  <a:pt x="68" y="68"/>
                </a:cubicBezTo>
                <a:cubicBezTo>
                  <a:pt x="67" y="68"/>
                  <a:pt x="66" y="68"/>
                  <a:pt x="65" y="69"/>
                </a:cubicBezTo>
                <a:cubicBezTo>
                  <a:pt x="65" y="69"/>
                  <a:pt x="65" y="69"/>
                  <a:pt x="65" y="70"/>
                </a:cubicBezTo>
                <a:close/>
                <a:moveTo>
                  <a:pt x="37" y="59"/>
                </a:moveTo>
                <a:cubicBezTo>
                  <a:pt x="38" y="56"/>
                  <a:pt x="38" y="54"/>
                  <a:pt x="39" y="52"/>
                </a:cubicBezTo>
                <a:cubicBezTo>
                  <a:pt x="39" y="52"/>
                  <a:pt x="39" y="52"/>
                  <a:pt x="38" y="52"/>
                </a:cubicBezTo>
                <a:cubicBezTo>
                  <a:pt x="37" y="52"/>
                  <a:pt x="35" y="52"/>
                  <a:pt x="33" y="53"/>
                </a:cubicBezTo>
                <a:cubicBezTo>
                  <a:pt x="33" y="53"/>
                  <a:pt x="32" y="53"/>
                  <a:pt x="32" y="53"/>
                </a:cubicBezTo>
                <a:cubicBezTo>
                  <a:pt x="31" y="55"/>
                  <a:pt x="29" y="57"/>
                  <a:pt x="28" y="58"/>
                </a:cubicBezTo>
                <a:cubicBezTo>
                  <a:pt x="28" y="59"/>
                  <a:pt x="27" y="59"/>
                  <a:pt x="27" y="59"/>
                </a:cubicBezTo>
                <a:cubicBezTo>
                  <a:pt x="31" y="59"/>
                  <a:pt x="34" y="58"/>
                  <a:pt x="37" y="59"/>
                </a:cubicBezTo>
                <a:close/>
                <a:moveTo>
                  <a:pt x="36" y="155"/>
                </a:moveTo>
                <a:cubicBezTo>
                  <a:pt x="36" y="155"/>
                  <a:pt x="36" y="155"/>
                  <a:pt x="36" y="155"/>
                </a:cubicBezTo>
                <a:cubicBezTo>
                  <a:pt x="34" y="161"/>
                  <a:pt x="33" y="167"/>
                  <a:pt x="32" y="174"/>
                </a:cubicBezTo>
                <a:cubicBezTo>
                  <a:pt x="34" y="174"/>
                  <a:pt x="36" y="174"/>
                  <a:pt x="37" y="174"/>
                </a:cubicBezTo>
                <a:cubicBezTo>
                  <a:pt x="37" y="167"/>
                  <a:pt x="36" y="161"/>
                  <a:pt x="36" y="155"/>
                </a:cubicBezTo>
                <a:close/>
                <a:moveTo>
                  <a:pt x="128" y="142"/>
                </a:moveTo>
                <a:cubicBezTo>
                  <a:pt x="130" y="137"/>
                  <a:pt x="133" y="131"/>
                  <a:pt x="134" y="126"/>
                </a:cubicBezTo>
                <a:cubicBezTo>
                  <a:pt x="131" y="130"/>
                  <a:pt x="128" y="135"/>
                  <a:pt x="124" y="138"/>
                </a:cubicBezTo>
                <a:cubicBezTo>
                  <a:pt x="126" y="140"/>
                  <a:pt x="127" y="141"/>
                  <a:pt x="128" y="142"/>
                </a:cubicBezTo>
                <a:close/>
                <a:moveTo>
                  <a:pt x="68" y="146"/>
                </a:moveTo>
                <a:cubicBezTo>
                  <a:pt x="68" y="146"/>
                  <a:pt x="68" y="146"/>
                  <a:pt x="69" y="146"/>
                </a:cubicBezTo>
                <a:cubicBezTo>
                  <a:pt x="69" y="146"/>
                  <a:pt x="69" y="146"/>
                  <a:pt x="69" y="145"/>
                </a:cubicBezTo>
                <a:cubicBezTo>
                  <a:pt x="71" y="144"/>
                  <a:pt x="73" y="142"/>
                  <a:pt x="74" y="140"/>
                </a:cubicBezTo>
                <a:cubicBezTo>
                  <a:pt x="74" y="140"/>
                  <a:pt x="75" y="140"/>
                  <a:pt x="75" y="139"/>
                </a:cubicBezTo>
                <a:cubicBezTo>
                  <a:pt x="74" y="138"/>
                  <a:pt x="74" y="136"/>
                  <a:pt x="74" y="135"/>
                </a:cubicBezTo>
                <a:cubicBezTo>
                  <a:pt x="74" y="134"/>
                  <a:pt x="74" y="133"/>
                  <a:pt x="74" y="132"/>
                </a:cubicBezTo>
                <a:cubicBezTo>
                  <a:pt x="72" y="133"/>
                  <a:pt x="71" y="134"/>
                  <a:pt x="70" y="134"/>
                </a:cubicBezTo>
                <a:cubicBezTo>
                  <a:pt x="70" y="135"/>
                  <a:pt x="70" y="135"/>
                  <a:pt x="70" y="135"/>
                </a:cubicBezTo>
                <a:cubicBezTo>
                  <a:pt x="70" y="137"/>
                  <a:pt x="69" y="139"/>
                  <a:pt x="69" y="140"/>
                </a:cubicBezTo>
                <a:cubicBezTo>
                  <a:pt x="69" y="142"/>
                  <a:pt x="69" y="144"/>
                  <a:pt x="68" y="146"/>
                </a:cubicBezTo>
                <a:close/>
                <a:moveTo>
                  <a:pt x="257" y="87"/>
                </a:moveTo>
                <a:cubicBezTo>
                  <a:pt x="257" y="87"/>
                  <a:pt x="257" y="87"/>
                  <a:pt x="257" y="87"/>
                </a:cubicBezTo>
                <a:cubicBezTo>
                  <a:pt x="255" y="95"/>
                  <a:pt x="252" y="103"/>
                  <a:pt x="250" y="111"/>
                </a:cubicBezTo>
                <a:cubicBezTo>
                  <a:pt x="250" y="111"/>
                  <a:pt x="250" y="111"/>
                  <a:pt x="250" y="111"/>
                </a:cubicBezTo>
                <a:cubicBezTo>
                  <a:pt x="251" y="110"/>
                  <a:pt x="252" y="109"/>
                  <a:pt x="252" y="109"/>
                </a:cubicBezTo>
                <a:cubicBezTo>
                  <a:pt x="253" y="108"/>
                  <a:pt x="254" y="107"/>
                  <a:pt x="255" y="107"/>
                </a:cubicBezTo>
                <a:cubicBezTo>
                  <a:pt x="256" y="100"/>
                  <a:pt x="257" y="94"/>
                  <a:pt x="257" y="87"/>
                </a:cubicBezTo>
                <a:close/>
                <a:moveTo>
                  <a:pt x="153" y="87"/>
                </a:moveTo>
                <a:cubicBezTo>
                  <a:pt x="154" y="87"/>
                  <a:pt x="154" y="87"/>
                  <a:pt x="154" y="87"/>
                </a:cubicBezTo>
                <a:cubicBezTo>
                  <a:pt x="158" y="83"/>
                  <a:pt x="162" y="79"/>
                  <a:pt x="167" y="75"/>
                </a:cubicBezTo>
                <a:cubicBezTo>
                  <a:pt x="166" y="74"/>
                  <a:pt x="165" y="73"/>
                  <a:pt x="164" y="71"/>
                </a:cubicBezTo>
                <a:cubicBezTo>
                  <a:pt x="164" y="72"/>
                  <a:pt x="164" y="72"/>
                  <a:pt x="163" y="73"/>
                </a:cubicBezTo>
                <a:cubicBezTo>
                  <a:pt x="160" y="76"/>
                  <a:pt x="157" y="81"/>
                  <a:pt x="154" y="85"/>
                </a:cubicBezTo>
                <a:cubicBezTo>
                  <a:pt x="154" y="86"/>
                  <a:pt x="154" y="86"/>
                  <a:pt x="153" y="87"/>
                </a:cubicBezTo>
                <a:close/>
                <a:moveTo>
                  <a:pt x="74" y="92"/>
                </a:moveTo>
                <a:cubicBezTo>
                  <a:pt x="74" y="92"/>
                  <a:pt x="74" y="92"/>
                  <a:pt x="74" y="92"/>
                </a:cubicBezTo>
                <a:cubicBezTo>
                  <a:pt x="74" y="97"/>
                  <a:pt x="73" y="102"/>
                  <a:pt x="73" y="107"/>
                </a:cubicBezTo>
                <a:cubicBezTo>
                  <a:pt x="73" y="109"/>
                  <a:pt x="74" y="111"/>
                  <a:pt x="74" y="113"/>
                </a:cubicBezTo>
                <a:cubicBezTo>
                  <a:pt x="74" y="113"/>
                  <a:pt x="74" y="114"/>
                  <a:pt x="74" y="114"/>
                </a:cubicBezTo>
                <a:cubicBezTo>
                  <a:pt x="75" y="114"/>
                  <a:pt x="75" y="113"/>
                  <a:pt x="75" y="113"/>
                </a:cubicBezTo>
                <a:cubicBezTo>
                  <a:pt x="76" y="112"/>
                  <a:pt x="76" y="111"/>
                  <a:pt x="76" y="109"/>
                </a:cubicBezTo>
                <a:cubicBezTo>
                  <a:pt x="76" y="105"/>
                  <a:pt x="76" y="100"/>
                  <a:pt x="75" y="96"/>
                </a:cubicBezTo>
                <a:cubicBezTo>
                  <a:pt x="75" y="95"/>
                  <a:pt x="75" y="93"/>
                  <a:pt x="74" y="92"/>
                </a:cubicBezTo>
                <a:close/>
                <a:moveTo>
                  <a:pt x="74" y="53"/>
                </a:moveTo>
                <a:cubicBezTo>
                  <a:pt x="73" y="53"/>
                  <a:pt x="72" y="52"/>
                  <a:pt x="71" y="51"/>
                </a:cubicBezTo>
                <a:cubicBezTo>
                  <a:pt x="69" y="50"/>
                  <a:pt x="68" y="49"/>
                  <a:pt x="67" y="48"/>
                </a:cubicBezTo>
                <a:cubicBezTo>
                  <a:pt x="66" y="47"/>
                  <a:pt x="65" y="46"/>
                  <a:pt x="64" y="45"/>
                </a:cubicBezTo>
                <a:cubicBezTo>
                  <a:pt x="63" y="47"/>
                  <a:pt x="62" y="49"/>
                  <a:pt x="62" y="51"/>
                </a:cubicBezTo>
                <a:cubicBezTo>
                  <a:pt x="62" y="51"/>
                  <a:pt x="63" y="51"/>
                  <a:pt x="63" y="50"/>
                </a:cubicBezTo>
                <a:cubicBezTo>
                  <a:pt x="65" y="49"/>
                  <a:pt x="66" y="50"/>
                  <a:pt x="66" y="51"/>
                </a:cubicBezTo>
                <a:cubicBezTo>
                  <a:pt x="66" y="52"/>
                  <a:pt x="66" y="52"/>
                  <a:pt x="66" y="53"/>
                </a:cubicBezTo>
                <a:cubicBezTo>
                  <a:pt x="66" y="53"/>
                  <a:pt x="66" y="53"/>
                  <a:pt x="66" y="54"/>
                </a:cubicBezTo>
                <a:cubicBezTo>
                  <a:pt x="66" y="54"/>
                  <a:pt x="67" y="54"/>
                  <a:pt x="67" y="53"/>
                </a:cubicBezTo>
                <a:cubicBezTo>
                  <a:pt x="68" y="53"/>
                  <a:pt x="69" y="53"/>
                  <a:pt x="70" y="55"/>
                </a:cubicBezTo>
                <a:cubicBezTo>
                  <a:pt x="71" y="55"/>
                  <a:pt x="71" y="56"/>
                  <a:pt x="71" y="56"/>
                </a:cubicBezTo>
                <a:cubicBezTo>
                  <a:pt x="71" y="57"/>
                  <a:pt x="71" y="57"/>
                  <a:pt x="71" y="58"/>
                </a:cubicBezTo>
                <a:cubicBezTo>
                  <a:pt x="72" y="56"/>
                  <a:pt x="73" y="55"/>
                  <a:pt x="74" y="53"/>
                </a:cubicBezTo>
                <a:close/>
                <a:moveTo>
                  <a:pt x="95" y="110"/>
                </a:moveTo>
                <a:cubicBezTo>
                  <a:pt x="93" y="115"/>
                  <a:pt x="92" y="120"/>
                  <a:pt x="91" y="125"/>
                </a:cubicBezTo>
                <a:cubicBezTo>
                  <a:pt x="93" y="125"/>
                  <a:pt x="94" y="125"/>
                  <a:pt x="96" y="126"/>
                </a:cubicBezTo>
                <a:cubicBezTo>
                  <a:pt x="96" y="120"/>
                  <a:pt x="96" y="115"/>
                  <a:pt x="95" y="110"/>
                </a:cubicBezTo>
                <a:close/>
                <a:moveTo>
                  <a:pt x="56" y="121"/>
                </a:moveTo>
                <a:cubicBezTo>
                  <a:pt x="56" y="126"/>
                  <a:pt x="56" y="132"/>
                  <a:pt x="57" y="137"/>
                </a:cubicBezTo>
                <a:cubicBezTo>
                  <a:pt x="57" y="137"/>
                  <a:pt x="57" y="137"/>
                  <a:pt x="57" y="137"/>
                </a:cubicBezTo>
                <a:cubicBezTo>
                  <a:pt x="58" y="130"/>
                  <a:pt x="60" y="124"/>
                  <a:pt x="61" y="117"/>
                </a:cubicBezTo>
                <a:cubicBezTo>
                  <a:pt x="59" y="119"/>
                  <a:pt x="57" y="120"/>
                  <a:pt x="56" y="121"/>
                </a:cubicBezTo>
                <a:close/>
                <a:moveTo>
                  <a:pt x="132" y="178"/>
                </a:moveTo>
                <a:cubicBezTo>
                  <a:pt x="132" y="178"/>
                  <a:pt x="132" y="178"/>
                  <a:pt x="132" y="178"/>
                </a:cubicBezTo>
                <a:cubicBezTo>
                  <a:pt x="132" y="177"/>
                  <a:pt x="132" y="177"/>
                  <a:pt x="132" y="177"/>
                </a:cubicBezTo>
                <a:cubicBezTo>
                  <a:pt x="134" y="174"/>
                  <a:pt x="136" y="171"/>
                  <a:pt x="137" y="168"/>
                </a:cubicBezTo>
                <a:cubicBezTo>
                  <a:pt x="139" y="166"/>
                  <a:pt x="139" y="164"/>
                  <a:pt x="139" y="162"/>
                </a:cubicBezTo>
                <a:cubicBezTo>
                  <a:pt x="139" y="162"/>
                  <a:pt x="139" y="161"/>
                  <a:pt x="139" y="161"/>
                </a:cubicBezTo>
                <a:cubicBezTo>
                  <a:pt x="139" y="160"/>
                  <a:pt x="138" y="160"/>
                  <a:pt x="138" y="159"/>
                </a:cubicBezTo>
                <a:cubicBezTo>
                  <a:pt x="138" y="160"/>
                  <a:pt x="138" y="160"/>
                  <a:pt x="138" y="160"/>
                </a:cubicBezTo>
                <a:cubicBezTo>
                  <a:pt x="137" y="161"/>
                  <a:pt x="136" y="162"/>
                  <a:pt x="135" y="163"/>
                </a:cubicBezTo>
                <a:cubicBezTo>
                  <a:pt x="135" y="163"/>
                  <a:pt x="135" y="163"/>
                  <a:pt x="135" y="164"/>
                </a:cubicBezTo>
                <a:cubicBezTo>
                  <a:pt x="134" y="166"/>
                  <a:pt x="134" y="168"/>
                  <a:pt x="134" y="170"/>
                </a:cubicBezTo>
                <a:cubicBezTo>
                  <a:pt x="133" y="173"/>
                  <a:pt x="132" y="175"/>
                  <a:pt x="132" y="178"/>
                </a:cubicBezTo>
                <a:close/>
                <a:moveTo>
                  <a:pt x="223" y="114"/>
                </a:moveTo>
                <a:cubicBezTo>
                  <a:pt x="224" y="111"/>
                  <a:pt x="224" y="108"/>
                  <a:pt x="224" y="106"/>
                </a:cubicBezTo>
                <a:cubicBezTo>
                  <a:pt x="225" y="103"/>
                  <a:pt x="225" y="100"/>
                  <a:pt x="226" y="97"/>
                </a:cubicBezTo>
                <a:cubicBezTo>
                  <a:pt x="226" y="94"/>
                  <a:pt x="227" y="91"/>
                  <a:pt x="227" y="88"/>
                </a:cubicBezTo>
                <a:cubicBezTo>
                  <a:pt x="225" y="97"/>
                  <a:pt x="222" y="105"/>
                  <a:pt x="220" y="113"/>
                </a:cubicBezTo>
                <a:cubicBezTo>
                  <a:pt x="221" y="114"/>
                  <a:pt x="222" y="114"/>
                  <a:pt x="223" y="114"/>
                </a:cubicBezTo>
                <a:close/>
                <a:moveTo>
                  <a:pt x="12" y="182"/>
                </a:moveTo>
                <a:cubicBezTo>
                  <a:pt x="12" y="182"/>
                  <a:pt x="12" y="183"/>
                  <a:pt x="12" y="182"/>
                </a:cubicBezTo>
                <a:cubicBezTo>
                  <a:pt x="16" y="182"/>
                  <a:pt x="20" y="182"/>
                  <a:pt x="24" y="182"/>
                </a:cubicBezTo>
                <a:cubicBezTo>
                  <a:pt x="24" y="182"/>
                  <a:pt x="25" y="182"/>
                  <a:pt x="25" y="182"/>
                </a:cubicBezTo>
                <a:cubicBezTo>
                  <a:pt x="28" y="182"/>
                  <a:pt x="30" y="181"/>
                  <a:pt x="32" y="181"/>
                </a:cubicBezTo>
                <a:cubicBezTo>
                  <a:pt x="32" y="181"/>
                  <a:pt x="33" y="180"/>
                  <a:pt x="33" y="180"/>
                </a:cubicBezTo>
                <a:cubicBezTo>
                  <a:pt x="29" y="180"/>
                  <a:pt x="26" y="180"/>
                  <a:pt x="22" y="180"/>
                </a:cubicBezTo>
                <a:cubicBezTo>
                  <a:pt x="22" y="180"/>
                  <a:pt x="22" y="181"/>
                  <a:pt x="22" y="181"/>
                </a:cubicBezTo>
                <a:cubicBezTo>
                  <a:pt x="21" y="182"/>
                  <a:pt x="19" y="182"/>
                  <a:pt x="19" y="181"/>
                </a:cubicBezTo>
                <a:cubicBezTo>
                  <a:pt x="19" y="180"/>
                  <a:pt x="18" y="180"/>
                  <a:pt x="18" y="179"/>
                </a:cubicBezTo>
                <a:cubicBezTo>
                  <a:pt x="16" y="179"/>
                  <a:pt x="14" y="179"/>
                  <a:pt x="13" y="178"/>
                </a:cubicBezTo>
                <a:cubicBezTo>
                  <a:pt x="12" y="179"/>
                  <a:pt x="12" y="181"/>
                  <a:pt x="12" y="182"/>
                </a:cubicBezTo>
                <a:close/>
                <a:moveTo>
                  <a:pt x="64" y="117"/>
                </a:moveTo>
                <a:cubicBezTo>
                  <a:pt x="62" y="121"/>
                  <a:pt x="60" y="130"/>
                  <a:pt x="60" y="131"/>
                </a:cubicBezTo>
                <a:cubicBezTo>
                  <a:pt x="62" y="131"/>
                  <a:pt x="62" y="131"/>
                  <a:pt x="63" y="133"/>
                </a:cubicBezTo>
                <a:cubicBezTo>
                  <a:pt x="63" y="133"/>
                  <a:pt x="63" y="133"/>
                  <a:pt x="63" y="134"/>
                </a:cubicBezTo>
                <a:cubicBezTo>
                  <a:pt x="64" y="135"/>
                  <a:pt x="64" y="135"/>
                  <a:pt x="64" y="136"/>
                </a:cubicBezTo>
                <a:cubicBezTo>
                  <a:pt x="65" y="136"/>
                  <a:pt x="65" y="135"/>
                  <a:pt x="65" y="135"/>
                </a:cubicBezTo>
                <a:cubicBezTo>
                  <a:pt x="65" y="134"/>
                  <a:pt x="65" y="134"/>
                  <a:pt x="65" y="133"/>
                </a:cubicBezTo>
                <a:cubicBezTo>
                  <a:pt x="65" y="132"/>
                  <a:pt x="65" y="132"/>
                  <a:pt x="65" y="131"/>
                </a:cubicBezTo>
                <a:cubicBezTo>
                  <a:pt x="64" y="127"/>
                  <a:pt x="64" y="123"/>
                  <a:pt x="64" y="119"/>
                </a:cubicBezTo>
                <a:cubicBezTo>
                  <a:pt x="64" y="118"/>
                  <a:pt x="64" y="117"/>
                  <a:pt x="64" y="117"/>
                </a:cubicBezTo>
                <a:close/>
                <a:moveTo>
                  <a:pt x="19" y="11"/>
                </a:moveTo>
                <a:cubicBezTo>
                  <a:pt x="19" y="11"/>
                  <a:pt x="19" y="11"/>
                  <a:pt x="19" y="11"/>
                </a:cubicBezTo>
                <a:cubicBezTo>
                  <a:pt x="20" y="12"/>
                  <a:pt x="20" y="13"/>
                  <a:pt x="19" y="14"/>
                </a:cubicBezTo>
                <a:cubicBezTo>
                  <a:pt x="18" y="17"/>
                  <a:pt x="17" y="20"/>
                  <a:pt x="16" y="23"/>
                </a:cubicBezTo>
                <a:cubicBezTo>
                  <a:pt x="16" y="24"/>
                  <a:pt x="16" y="24"/>
                  <a:pt x="16" y="24"/>
                </a:cubicBezTo>
                <a:cubicBezTo>
                  <a:pt x="16" y="24"/>
                  <a:pt x="16" y="24"/>
                  <a:pt x="16" y="24"/>
                </a:cubicBezTo>
                <a:cubicBezTo>
                  <a:pt x="19" y="20"/>
                  <a:pt x="22" y="15"/>
                  <a:pt x="25" y="11"/>
                </a:cubicBezTo>
                <a:cubicBezTo>
                  <a:pt x="25" y="11"/>
                  <a:pt x="25" y="11"/>
                  <a:pt x="26" y="10"/>
                </a:cubicBezTo>
                <a:cubicBezTo>
                  <a:pt x="23" y="10"/>
                  <a:pt x="21" y="11"/>
                  <a:pt x="19" y="11"/>
                </a:cubicBezTo>
                <a:close/>
                <a:moveTo>
                  <a:pt x="120" y="112"/>
                </a:moveTo>
                <a:cubicBezTo>
                  <a:pt x="120" y="112"/>
                  <a:pt x="120" y="112"/>
                  <a:pt x="120" y="112"/>
                </a:cubicBezTo>
                <a:cubicBezTo>
                  <a:pt x="123" y="106"/>
                  <a:pt x="125" y="100"/>
                  <a:pt x="127" y="94"/>
                </a:cubicBezTo>
                <a:cubicBezTo>
                  <a:pt x="126" y="94"/>
                  <a:pt x="125" y="94"/>
                  <a:pt x="124" y="94"/>
                </a:cubicBezTo>
                <a:cubicBezTo>
                  <a:pt x="124" y="95"/>
                  <a:pt x="123" y="95"/>
                  <a:pt x="123" y="95"/>
                </a:cubicBezTo>
                <a:cubicBezTo>
                  <a:pt x="122" y="95"/>
                  <a:pt x="122" y="95"/>
                  <a:pt x="122" y="96"/>
                </a:cubicBezTo>
                <a:cubicBezTo>
                  <a:pt x="122" y="101"/>
                  <a:pt x="121" y="106"/>
                  <a:pt x="120" y="110"/>
                </a:cubicBezTo>
                <a:cubicBezTo>
                  <a:pt x="120" y="111"/>
                  <a:pt x="120" y="111"/>
                  <a:pt x="120" y="112"/>
                </a:cubicBezTo>
                <a:close/>
                <a:moveTo>
                  <a:pt x="14" y="63"/>
                </a:moveTo>
                <a:cubicBezTo>
                  <a:pt x="14" y="63"/>
                  <a:pt x="14" y="63"/>
                  <a:pt x="14" y="63"/>
                </a:cubicBezTo>
                <a:cubicBezTo>
                  <a:pt x="17" y="62"/>
                  <a:pt x="19" y="61"/>
                  <a:pt x="22" y="60"/>
                </a:cubicBezTo>
                <a:cubicBezTo>
                  <a:pt x="22" y="60"/>
                  <a:pt x="22" y="60"/>
                  <a:pt x="23" y="60"/>
                </a:cubicBezTo>
                <a:cubicBezTo>
                  <a:pt x="23" y="58"/>
                  <a:pt x="24" y="57"/>
                  <a:pt x="24" y="56"/>
                </a:cubicBezTo>
                <a:cubicBezTo>
                  <a:pt x="24" y="55"/>
                  <a:pt x="24" y="55"/>
                  <a:pt x="25" y="54"/>
                </a:cubicBezTo>
                <a:cubicBezTo>
                  <a:pt x="23" y="54"/>
                  <a:pt x="22" y="54"/>
                  <a:pt x="21" y="55"/>
                </a:cubicBezTo>
                <a:cubicBezTo>
                  <a:pt x="20" y="55"/>
                  <a:pt x="20" y="55"/>
                  <a:pt x="19" y="55"/>
                </a:cubicBezTo>
                <a:cubicBezTo>
                  <a:pt x="19" y="57"/>
                  <a:pt x="18" y="58"/>
                  <a:pt x="17" y="59"/>
                </a:cubicBezTo>
                <a:cubicBezTo>
                  <a:pt x="16" y="60"/>
                  <a:pt x="15" y="62"/>
                  <a:pt x="14" y="63"/>
                </a:cubicBezTo>
                <a:close/>
                <a:moveTo>
                  <a:pt x="153" y="25"/>
                </a:moveTo>
                <a:cubicBezTo>
                  <a:pt x="153" y="25"/>
                  <a:pt x="153" y="25"/>
                  <a:pt x="153" y="26"/>
                </a:cubicBezTo>
                <a:cubicBezTo>
                  <a:pt x="158" y="20"/>
                  <a:pt x="163" y="15"/>
                  <a:pt x="167" y="10"/>
                </a:cubicBezTo>
                <a:cubicBezTo>
                  <a:pt x="166" y="9"/>
                  <a:pt x="164" y="9"/>
                  <a:pt x="163" y="9"/>
                </a:cubicBezTo>
                <a:cubicBezTo>
                  <a:pt x="160" y="15"/>
                  <a:pt x="156" y="20"/>
                  <a:pt x="153" y="25"/>
                </a:cubicBezTo>
                <a:close/>
                <a:moveTo>
                  <a:pt x="177" y="125"/>
                </a:moveTo>
                <a:cubicBezTo>
                  <a:pt x="176" y="126"/>
                  <a:pt x="175" y="127"/>
                  <a:pt x="174" y="128"/>
                </a:cubicBezTo>
                <a:cubicBezTo>
                  <a:pt x="172" y="133"/>
                  <a:pt x="171" y="138"/>
                  <a:pt x="170" y="143"/>
                </a:cubicBezTo>
                <a:cubicBezTo>
                  <a:pt x="170" y="144"/>
                  <a:pt x="170" y="145"/>
                  <a:pt x="170" y="145"/>
                </a:cubicBezTo>
                <a:cubicBezTo>
                  <a:pt x="170" y="145"/>
                  <a:pt x="170" y="145"/>
                  <a:pt x="170" y="145"/>
                </a:cubicBezTo>
                <a:cubicBezTo>
                  <a:pt x="172" y="140"/>
                  <a:pt x="175" y="134"/>
                  <a:pt x="177" y="129"/>
                </a:cubicBezTo>
                <a:cubicBezTo>
                  <a:pt x="177" y="128"/>
                  <a:pt x="177" y="128"/>
                  <a:pt x="177" y="128"/>
                </a:cubicBezTo>
                <a:cubicBezTo>
                  <a:pt x="176" y="127"/>
                  <a:pt x="176" y="126"/>
                  <a:pt x="177" y="126"/>
                </a:cubicBezTo>
                <a:cubicBezTo>
                  <a:pt x="177" y="125"/>
                  <a:pt x="177" y="125"/>
                  <a:pt x="177" y="125"/>
                </a:cubicBezTo>
                <a:close/>
                <a:moveTo>
                  <a:pt x="18" y="161"/>
                </a:moveTo>
                <a:cubicBezTo>
                  <a:pt x="18" y="161"/>
                  <a:pt x="18" y="161"/>
                  <a:pt x="17" y="161"/>
                </a:cubicBezTo>
                <a:cubicBezTo>
                  <a:pt x="16" y="166"/>
                  <a:pt x="14" y="171"/>
                  <a:pt x="13" y="176"/>
                </a:cubicBezTo>
                <a:cubicBezTo>
                  <a:pt x="15" y="176"/>
                  <a:pt x="16" y="176"/>
                  <a:pt x="18" y="175"/>
                </a:cubicBezTo>
                <a:cubicBezTo>
                  <a:pt x="18" y="170"/>
                  <a:pt x="18" y="166"/>
                  <a:pt x="18" y="161"/>
                </a:cubicBezTo>
                <a:close/>
                <a:moveTo>
                  <a:pt x="10" y="23"/>
                </a:moveTo>
                <a:cubicBezTo>
                  <a:pt x="10" y="23"/>
                  <a:pt x="10" y="23"/>
                  <a:pt x="10" y="23"/>
                </a:cubicBezTo>
                <a:cubicBezTo>
                  <a:pt x="12" y="21"/>
                  <a:pt x="13" y="19"/>
                  <a:pt x="14" y="17"/>
                </a:cubicBezTo>
                <a:cubicBezTo>
                  <a:pt x="15" y="15"/>
                  <a:pt x="16" y="13"/>
                  <a:pt x="17" y="11"/>
                </a:cubicBezTo>
                <a:cubicBezTo>
                  <a:pt x="17" y="11"/>
                  <a:pt x="17" y="11"/>
                  <a:pt x="17" y="11"/>
                </a:cubicBezTo>
                <a:cubicBezTo>
                  <a:pt x="16" y="11"/>
                  <a:pt x="14" y="11"/>
                  <a:pt x="13" y="11"/>
                </a:cubicBezTo>
                <a:cubicBezTo>
                  <a:pt x="12" y="11"/>
                  <a:pt x="12" y="11"/>
                  <a:pt x="12" y="12"/>
                </a:cubicBezTo>
                <a:cubicBezTo>
                  <a:pt x="12" y="13"/>
                  <a:pt x="11" y="14"/>
                  <a:pt x="11" y="15"/>
                </a:cubicBezTo>
                <a:cubicBezTo>
                  <a:pt x="11" y="16"/>
                  <a:pt x="11" y="18"/>
                  <a:pt x="11" y="19"/>
                </a:cubicBezTo>
                <a:cubicBezTo>
                  <a:pt x="10" y="20"/>
                  <a:pt x="10" y="22"/>
                  <a:pt x="10" y="23"/>
                </a:cubicBezTo>
                <a:close/>
                <a:moveTo>
                  <a:pt x="201" y="117"/>
                </a:moveTo>
                <a:cubicBezTo>
                  <a:pt x="201" y="117"/>
                  <a:pt x="201" y="117"/>
                  <a:pt x="201" y="117"/>
                </a:cubicBezTo>
                <a:cubicBezTo>
                  <a:pt x="201" y="117"/>
                  <a:pt x="201" y="117"/>
                  <a:pt x="202" y="117"/>
                </a:cubicBezTo>
                <a:cubicBezTo>
                  <a:pt x="204" y="118"/>
                  <a:pt x="205" y="119"/>
                  <a:pt x="207" y="120"/>
                </a:cubicBezTo>
                <a:cubicBezTo>
                  <a:pt x="209" y="121"/>
                  <a:pt x="210" y="122"/>
                  <a:pt x="212" y="124"/>
                </a:cubicBezTo>
                <a:cubicBezTo>
                  <a:pt x="213" y="125"/>
                  <a:pt x="214" y="126"/>
                  <a:pt x="216" y="128"/>
                </a:cubicBezTo>
                <a:cubicBezTo>
                  <a:pt x="217" y="129"/>
                  <a:pt x="219" y="130"/>
                  <a:pt x="220" y="131"/>
                </a:cubicBezTo>
                <a:cubicBezTo>
                  <a:pt x="221" y="131"/>
                  <a:pt x="221" y="132"/>
                  <a:pt x="221" y="132"/>
                </a:cubicBezTo>
                <a:cubicBezTo>
                  <a:pt x="219" y="129"/>
                  <a:pt x="217" y="126"/>
                  <a:pt x="215" y="123"/>
                </a:cubicBezTo>
                <a:cubicBezTo>
                  <a:pt x="213" y="121"/>
                  <a:pt x="211" y="120"/>
                  <a:pt x="209" y="119"/>
                </a:cubicBezTo>
                <a:cubicBezTo>
                  <a:pt x="208" y="118"/>
                  <a:pt x="208" y="118"/>
                  <a:pt x="207" y="119"/>
                </a:cubicBezTo>
                <a:cubicBezTo>
                  <a:pt x="207" y="119"/>
                  <a:pt x="206" y="119"/>
                  <a:pt x="206" y="118"/>
                </a:cubicBezTo>
                <a:cubicBezTo>
                  <a:pt x="204" y="117"/>
                  <a:pt x="203" y="117"/>
                  <a:pt x="201" y="117"/>
                </a:cubicBezTo>
                <a:close/>
                <a:moveTo>
                  <a:pt x="232" y="72"/>
                </a:moveTo>
                <a:cubicBezTo>
                  <a:pt x="234" y="71"/>
                  <a:pt x="237" y="71"/>
                  <a:pt x="239" y="70"/>
                </a:cubicBezTo>
                <a:cubicBezTo>
                  <a:pt x="240" y="70"/>
                  <a:pt x="240" y="70"/>
                  <a:pt x="240" y="69"/>
                </a:cubicBezTo>
                <a:cubicBezTo>
                  <a:pt x="240" y="68"/>
                  <a:pt x="241" y="67"/>
                  <a:pt x="241" y="66"/>
                </a:cubicBezTo>
                <a:cubicBezTo>
                  <a:pt x="242" y="65"/>
                  <a:pt x="242" y="65"/>
                  <a:pt x="242" y="64"/>
                </a:cubicBezTo>
                <a:cubicBezTo>
                  <a:pt x="242" y="64"/>
                  <a:pt x="241" y="64"/>
                  <a:pt x="241" y="64"/>
                </a:cubicBezTo>
                <a:cubicBezTo>
                  <a:pt x="240" y="64"/>
                  <a:pt x="239" y="65"/>
                  <a:pt x="237" y="66"/>
                </a:cubicBezTo>
                <a:cubicBezTo>
                  <a:pt x="236" y="67"/>
                  <a:pt x="234" y="68"/>
                  <a:pt x="233" y="70"/>
                </a:cubicBezTo>
                <a:cubicBezTo>
                  <a:pt x="232" y="70"/>
                  <a:pt x="232" y="71"/>
                  <a:pt x="232" y="72"/>
                </a:cubicBezTo>
                <a:close/>
                <a:moveTo>
                  <a:pt x="153" y="155"/>
                </a:moveTo>
                <a:cubicBezTo>
                  <a:pt x="152" y="155"/>
                  <a:pt x="152" y="156"/>
                  <a:pt x="152" y="156"/>
                </a:cubicBezTo>
                <a:cubicBezTo>
                  <a:pt x="149" y="160"/>
                  <a:pt x="146" y="164"/>
                  <a:pt x="143" y="167"/>
                </a:cubicBezTo>
                <a:cubicBezTo>
                  <a:pt x="142" y="169"/>
                  <a:pt x="141" y="170"/>
                  <a:pt x="141" y="172"/>
                </a:cubicBezTo>
                <a:cubicBezTo>
                  <a:pt x="141" y="173"/>
                  <a:pt x="140" y="174"/>
                  <a:pt x="140" y="175"/>
                </a:cubicBezTo>
                <a:cubicBezTo>
                  <a:pt x="142" y="174"/>
                  <a:pt x="153" y="156"/>
                  <a:pt x="153" y="155"/>
                </a:cubicBezTo>
                <a:close/>
                <a:moveTo>
                  <a:pt x="265" y="92"/>
                </a:moveTo>
                <a:cubicBezTo>
                  <a:pt x="265" y="91"/>
                  <a:pt x="265" y="91"/>
                  <a:pt x="265" y="90"/>
                </a:cubicBezTo>
                <a:cubicBezTo>
                  <a:pt x="265" y="89"/>
                  <a:pt x="264" y="88"/>
                  <a:pt x="264" y="87"/>
                </a:cubicBezTo>
                <a:cubicBezTo>
                  <a:pt x="264" y="83"/>
                  <a:pt x="263" y="79"/>
                  <a:pt x="261" y="75"/>
                </a:cubicBezTo>
                <a:cubicBezTo>
                  <a:pt x="261" y="75"/>
                  <a:pt x="260" y="74"/>
                  <a:pt x="260" y="74"/>
                </a:cubicBezTo>
                <a:cubicBezTo>
                  <a:pt x="261" y="77"/>
                  <a:pt x="261" y="80"/>
                  <a:pt x="261" y="84"/>
                </a:cubicBezTo>
                <a:cubicBezTo>
                  <a:pt x="262" y="87"/>
                  <a:pt x="262" y="90"/>
                  <a:pt x="262" y="93"/>
                </a:cubicBezTo>
                <a:cubicBezTo>
                  <a:pt x="263" y="92"/>
                  <a:pt x="263" y="91"/>
                  <a:pt x="265" y="92"/>
                </a:cubicBezTo>
                <a:close/>
                <a:moveTo>
                  <a:pt x="138" y="174"/>
                </a:moveTo>
                <a:cubicBezTo>
                  <a:pt x="138" y="174"/>
                  <a:pt x="138" y="174"/>
                  <a:pt x="138" y="174"/>
                </a:cubicBezTo>
                <a:cubicBezTo>
                  <a:pt x="138" y="174"/>
                  <a:pt x="138" y="174"/>
                  <a:pt x="138" y="174"/>
                </a:cubicBezTo>
                <a:cubicBezTo>
                  <a:pt x="135" y="177"/>
                  <a:pt x="133" y="180"/>
                  <a:pt x="131" y="183"/>
                </a:cubicBezTo>
                <a:cubicBezTo>
                  <a:pt x="131" y="184"/>
                  <a:pt x="130" y="184"/>
                  <a:pt x="129" y="184"/>
                </a:cubicBezTo>
                <a:cubicBezTo>
                  <a:pt x="128" y="185"/>
                  <a:pt x="128" y="186"/>
                  <a:pt x="128" y="187"/>
                </a:cubicBezTo>
                <a:cubicBezTo>
                  <a:pt x="130" y="186"/>
                  <a:pt x="132" y="186"/>
                  <a:pt x="133" y="186"/>
                </a:cubicBezTo>
                <a:cubicBezTo>
                  <a:pt x="134" y="183"/>
                  <a:pt x="135" y="181"/>
                  <a:pt x="137" y="179"/>
                </a:cubicBezTo>
                <a:cubicBezTo>
                  <a:pt x="137" y="179"/>
                  <a:pt x="137" y="179"/>
                  <a:pt x="137" y="179"/>
                </a:cubicBezTo>
                <a:cubicBezTo>
                  <a:pt x="137" y="177"/>
                  <a:pt x="138" y="175"/>
                  <a:pt x="138" y="174"/>
                </a:cubicBezTo>
                <a:close/>
                <a:moveTo>
                  <a:pt x="157" y="170"/>
                </a:moveTo>
                <a:cubicBezTo>
                  <a:pt x="157" y="170"/>
                  <a:pt x="157" y="170"/>
                  <a:pt x="157" y="170"/>
                </a:cubicBezTo>
                <a:cubicBezTo>
                  <a:pt x="157" y="170"/>
                  <a:pt x="157" y="169"/>
                  <a:pt x="158" y="169"/>
                </a:cubicBezTo>
                <a:cubicBezTo>
                  <a:pt x="160" y="166"/>
                  <a:pt x="163" y="163"/>
                  <a:pt x="165" y="160"/>
                </a:cubicBezTo>
                <a:cubicBezTo>
                  <a:pt x="166" y="159"/>
                  <a:pt x="167" y="158"/>
                  <a:pt x="167" y="157"/>
                </a:cubicBezTo>
                <a:cubicBezTo>
                  <a:pt x="167" y="155"/>
                  <a:pt x="167" y="154"/>
                  <a:pt x="167" y="153"/>
                </a:cubicBezTo>
                <a:cubicBezTo>
                  <a:pt x="167" y="152"/>
                  <a:pt x="167" y="152"/>
                  <a:pt x="167" y="151"/>
                </a:cubicBezTo>
                <a:cubicBezTo>
                  <a:pt x="163" y="158"/>
                  <a:pt x="160" y="164"/>
                  <a:pt x="157" y="170"/>
                </a:cubicBezTo>
                <a:close/>
                <a:moveTo>
                  <a:pt x="63" y="143"/>
                </a:moveTo>
                <a:cubicBezTo>
                  <a:pt x="63" y="143"/>
                  <a:pt x="63" y="143"/>
                  <a:pt x="62" y="143"/>
                </a:cubicBezTo>
                <a:cubicBezTo>
                  <a:pt x="60" y="147"/>
                  <a:pt x="60" y="152"/>
                  <a:pt x="60" y="158"/>
                </a:cubicBezTo>
                <a:cubicBezTo>
                  <a:pt x="60" y="156"/>
                  <a:pt x="61" y="155"/>
                  <a:pt x="62" y="154"/>
                </a:cubicBezTo>
                <a:cubicBezTo>
                  <a:pt x="62" y="154"/>
                  <a:pt x="63" y="153"/>
                  <a:pt x="63" y="153"/>
                </a:cubicBezTo>
                <a:cubicBezTo>
                  <a:pt x="64" y="151"/>
                  <a:pt x="64" y="150"/>
                  <a:pt x="64" y="148"/>
                </a:cubicBezTo>
                <a:cubicBezTo>
                  <a:pt x="63" y="146"/>
                  <a:pt x="63" y="144"/>
                  <a:pt x="63" y="143"/>
                </a:cubicBezTo>
                <a:close/>
                <a:moveTo>
                  <a:pt x="73" y="69"/>
                </a:moveTo>
                <a:cubicBezTo>
                  <a:pt x="73" y="69"/>
                  <a:pt x="73" y="69"/>
                  <a:pt x="73" y="69"/>
                </a:cubicBezTo>
                <a:cubicBezTo>
                  <a:pt x="76" y="65"/>
                  <a:pt x="79" y="61"/>
                  <a:pt x="82" y="57"/>
                </a:cubicBezTo>
                <a:cubicBezTo>
                  <a:pt x="81" y="56"/>
                  <a:pt x="79" y="56"/>
                  <a:pt x="78" y="55"/>
                </a:cubicBezTo>
                <a:cubicBezTo>
                  <a:pt x="76" y="60"/>
                  <a:pt x="75" y="64"/>
                  <a:pt x="73" y="69"/>
                </a:cubicBezTo>
                <a:close/>
                <a:moveTo>
                  <a:pt x="141" y="181"/>
                </a:moveTo>
                <a:cubicBezTo>
                  <a:pt x="138" y="184"/>
                  <a:pt x="137" y="185"/>
                  <a:pt x="137" y="186"/>
                </a:cubicBezTo>
                <a:cubicBezTo>
                  <a:pt x="143" y="185"/>
                  <a:pt x="148" y="185"/>
                  <a:pt x="154" y="185"/>
                </a:cubicBezTo>
                <a:cubicBezTo>
                  <a:pt x="154" y="184"/>
                  <a:pt x="153" y="184"/>
                  <a:pt x="153" y="184"/>
                </a:cubicBezTo>
                <a:cubicBezTo>
                  <a:pt x="152" y="184"/>
                  <a:pt x="151" y="184"/>
                  <a:pt x="150" y="184"/>
                </a:cubicBezTo>
                <a:cubicBezTo>
                  <a:pt x="149" y="184"/>
                  <a:pt x="148" y="183"/>
                  <a:pt x="148" y="184"/>
                </a:cubicBezTo>
                <a:cubicBezTo>
                  <a:pt x="147" y="185"/>
                  <a:pt x="146" y="184"/>
                  <a:pt x="146" y="183"/>
                </a:cubicBezTo>
                <a:cubicBezTo>
                  <a:pt x="146" y="183"/>
                  <a:pt x="146" y="183"/>
                  <a:pt x="146" y="183"/>
                </a:cubicBezTo>
                <a:cubicBezTo>
                  <a:pt x="144" y="182"/>
                  <a:pt x="142" y="182"/>
                  <a:pt x="141" y="181"/>
                </a:cubicBezTo>
                <a:close/>
                <a:moveTo>
                  <a:pt x="244" y="113"/>
                </a:moveTo>
                <a:cubicBezTo>
                  <a:pt x="245" y="106"/>
                  <a:pt x="246" y="98"/>
                  <a:pt x="248" y="91"/>
                </a:cubicBezTo>
                <a:cubicBezTo>
                  <a:pt x="246" y="93"/>
                  <a:pt x="241" y="110"/>
                  <a:pt x="241" y="112"/>
                </a:cubicBezTo>
                <a:cubicBezTo>
                  <a:pt x="242" y="112"/>
                  <a:pt x="243" y="113"/>
                  <a:pt x="244" y="113"/>
                </a:cubicBezTo>
                <a:close/>
                <a:moveTo>
                  <a:pt x="27" y="142"/>
                </a:moveTo>
                <a:cubicBezTo>
                  <a:pt x="27" y="142"/>
                  <a:pt x="27" y="142"/>
                  <a:pt x="27" y="142"/>
                </a:cubicBezTo>
                <a:cubicBezTo>
                  <a:pt x="29" y="137"/>
                  <a:pt x="30" y="131"/>
                  <a:pt x="32" y="126"/>
                </a:cubicBezTo>
                <a:cubicBezTo>
                  <a:pt x="31" y="126"/>
                  <a:pt x="29" y="126"/>
                  <a:pt x="28" y="126"/>
                </a:cubicBezTo>
                <a:cubicBezTo>
                  <a:pt x="28" y="131"/>
                  <a:pt x="27" y="136"/>
                  <a:pt x="27" y="142"/>
                </a:cubicBezTo>
                <a:close/>
                <a:moveTo>
                  <a:pt x="118" y="51"/>
                </a:moveTo>
                <a:cubicBezTo>
                  <a:pt x="118" y="52"/>
                  <a:pt x="118" y="52"/>
                  <a:pt x="118" y="52"/>
                </a:cubicBezTo>
                <a:cubicBezTo>
                  <a:pt x="119" y="51"/>
                  <a:pt x="119" y="51"/>
                  <a:pt x="119" y="51"/>
                </a:cubicBezTo>
                <a:cubicBezTo>
                  <a:pt x="122" y="47"/>
                  <a:pt x="125" y="43"/>
                  <a:pt x="129" y="39"/>
                </a:cubicBezTo>
                <a:cubicBezTo>
                  <a:pt x="130" y="38"/>
                  <a:pt x="130" y="37"/>
                  <a:pt x="131" y="36"/>
                </a:cubicBezTo>
                <a:cubicBezTo>
                  <a:pt x="131" y="34"/>
                  <a:pt x="131" y="32"/>
                  <a:pt x="131" y="30"/>
                </a:cubicBezTo>
                <a:cubicBezTo>
                  <a:pt x="131" y="30"/>
                  <a:pt x="131" y="30"/>
                  <a:pt x="131" y="30"/>
                </a:cubicBezTo>
                <a:cubicBezTo>
                  <a:pt x="130" y="32"/>
                  <a:pt x="128" y="34"/>
                  <a:pt x="127" y="35"/>
                </a:cubicBezTo>
                <a:cubicBezTo>
                  <a:pt x="127" y="36"/>
                  <a:pt x="127" y="36"/>
                  <a:pt x="127" y="36"/>
                </a:cubicBezTo>
                <a:cubicBezTo>
                  <a:pt x="128" y="37"/>
                  <a:pt x="127" y="38"/>
                  <a:pt x="127" y="39"/>
                </a:cubicBezTo>
                <a:cubicBezTo>
                  <a:pt x="125" y="43"/>
                  <a:pt x="122" y="46"/>
                  <a:pt x="119" y="50"/>
                </a:cubicBezTo>
                <a:cubicBezTo>
                  <a:pt x="119" y="50"/>
                  <a:pt x="118" y="51"/>
                  <a:pt x="118" y="51"/>
                </a:cubicBezTo>
                <a:close/>
                <a:moveTo>
                  <a:pt x="68" y="133"/>
                </a:moveTo>
                <a:cubicBezTo>
                  <a:pt x="68" y="133"/>
                  <a:pt x="68" y="133"/>
                  <a:pt x="68" y="133"/>
                </a:cubicBezTo>
                <a:cubicBezTo>
                  <a:pt x="68" y="132"/>
                  <a:pt x="68" y="130"/>
                  <a:pt x="69" y="129"/>
                </a:cubicBezTo>
                <a:cubicBezTo>
                  <a:pt x="69" y="126"/>
                  <a:pt x="70" y="123"/>
                  <a:pt x="70" y="121"/>
                </a:cubicBezTo>
                <a:cubicBezTo>
                  <a:pt x="71" y="120"/>
                  <a:pt x="71" y="119"/>
                  <a:pt x="72" y="118"/>
                </a:cubicBezTo>
                <a:cubicBezTo>
                  <a:pt x="72" y="114"/>
                  <a:pt x="71" y="111"/>
                  <a:pt x="70" y="107"/>
                </a:cubicBezTo>
                <a:cubicBezTo>
                  <a:pt x="70" y="107"/>
                  <a:pt x="70" y="107"/>
                  <a:pt x="70" y="107"/>
                </a:cubicBezTo>
                <a:cubicBezTo>
                  <a:pt x="69" y="116"/>
                  <a:pt x="69" y="124"/>
                  <a:pt x="68" y="133"/>
                </a:cubicBezTo>
                <a:close/>
                <a:moveTo>
                  <a:pt x="44" y="126"/>
                </a:moveTo>
                <a:cubicBezTo>
                  <a:pt x="45" y="130"/>
                  <a:pt x="45" y="134"/>
                  <a:pt x="45" y="139"/>
                </a:cubicBezTo>
                <a:cubicBezTo>
                  <a:pt x="47" y="134"/>
                  <a:pt x="48" y="130"/>
                  <a:pt x="49" y="126"/>
                </a:cubicBezTo>
                <a:cubicBezTo>
                  <a:pt x="49" y="125"/>
                  <a:pt x="49" y="125"/>
                  <a:pt x="49" y="125"/>
                </a:cubicBezTo>
                <a:cubicBezTo>
                  <a:pt x="49" y="125"/>
                  <a:pt x="49" y="125"/>
                  <a:pt x="49" y="124"/>
                </a:cubicBezTo>
                <a:cubicBezTo>
                  <a:pt x="49" y="124"/>
                  <a:pt x="49" y="124"/>
                  <a:pt x="49" y="124"/>
                </a:cubicBezTo>
                <a:cubicBezTo>
                  <a:pt x="47" y="125"/>
                  <a:pt x="46" y="125"/>
                  <a:pt x="44" y="126"/>
                </a:cubicBezTo>
                <a:close/>
                <a:moveTo>
                  <a:pt x="131" y="21"/>
                </a:moveTo>
                <a:cubicBezTo>
                  <a:pt x="129" y="21"/>
                  <a:pt x="128" y="22"/>
                  <a:pt x="127" y="22"/>
                </a:cubicBezTo>
                <a:cubicBezTo>
                  <a:pt x="127" y="24"/>
                  <a:pt x="127" y="26"/>
                  <a:pt x="126" y="28"/>
                </a:cubicBezTo>
                <a:cubicBezTo>
                  <a:pt x="126" y="30"/>
                  <a:pt x="126" y="32"/>
                  <a:pt x="125" y="34"/>
                </a:cubicBezTo>
                <a:cubicBezTo>
                  <a:pt x="126" y="34"/>
                  <a:pt x="126" y="33"/>
                  <a:pt x="126" y="33"/>
                </a:cubicBezTo>
                <a:cubicBezTo>
                  <a:pt x="127" y="31"/>
                  <a:pt x="128" y="30"/>
                  <a:pt x="129" y="29"/>
                </a:cubicBezTo>
                <a:cubicBezTo>
                  <a:pt x="131" y="25"/>
                  <a:pt x="131" y="25"/>
                  <a:pt x="131" y="21"/>
                </a:cubicBezTo>
                <a:cubicBezTo>
                  <a:pt x="131" y="21"/>
                  <a:pt x="131" y="21"/>
                  <a:pt x="131" y="21"/>
                </a:cubicBezTo>
                <a:close/>
                <a:moveTo>
                  <a:pt x="221" y="127"/>
                </a:moveTo>
                <a:cubicBezTo>
                  <a:pt x="221" y="128"/>
                  <a:pt x="221" y="128"/>
                  <a:pt x="222" y="129"/>
                </a:cubicBezTo>
                <a:cubicBezTo>
                  <a:pt x="223" y="131"/>
                  <a:pt x="225" y="132"/>
                  <a:pt x="228" y="133"/>
                </a:cubicBezTo>
                <a:cubicBezTo>
                  <a:pt x="228" y="134"/>
                  <a:pt x="229" y="134"/>
                  <a:pt x="229" y="134"/>
                </a:cubicBezTo>
                <a:cubicBezTo>
                  <a:pt x="232" y="134"/>
                  <a:pt x="235" y="133"/>
                  <a:pt x="238" y="133"/>
                </a:cubicBezTo>
                <a:cubicBezTo>
                  <a:pt x="238" y="133"/>
                  <a:pt x="238" y="132"/>
                  <a:pt x="239" y="132"/>
                </a:cubicBezTo>
                <a:cubicBezTo>
                  <a:pt x="232" y="133"/>
                  <a:pt x="226" y="131"/>
                  <a:pt x="221" y="127"/>
                </a:cubicBezTo>
                <a:close/>
                <a:moveTo>
                  <a:pt x="116" y="47"/>
                </a:moveTo>
                <a:cubicBezTo>
                  <a:pt x="112" y="51"/>
                  <a:pt x="107" y="53"/>
                  <a:pt x="103" y="55"/>
                </a:cubicBezTo>
                <a:cubicBezTo>
                  <a:pt x="103" y="56"/>
                  <a:pt x="103" y="56"/>
                  <a:pt x="103" y="56"/>
                </a:cubicBezTo>
                <a:cubicBezTo>
                  <a:pt x="103" y="56"/>
                  <a:pt x="104" y="56"/>
                  <a:pt x="104" y="56"/>
                </a:cubicBezTo>
                <a:cubicBezTo>
                  <a:pt x="107" y="55"/>
                  <a:pt x="109" y="54"/>
                  <a:pt x="112" y="53"/>
                </a:cubicBezTo>
                <a:cubicBezTo>
                  <a:pt x="113" y="53"/>
                  <a:pt x="113" y="53"/>
                  <a:pt x="113" y="53"/>
                </a:cubicBezTo>
                <a:cubicBezTo>
                  <a:pt x="114" y="51"/>
                  <a:pt x="115" y="50"/>
                  <a:pt x="116" y="49"/>
                </a:cubicBezTo>
                <a:cubicBezTo>
                  <a:pt x="116" y="48"/>
                  <a:pt x="116" y="48"/>
                  <a:pt x="116" y="47"/>
                </a:cubicBezTo>
                <a:close/>
                <a:moveTo>
                  <a:pt x="27" y="159"/>
                </a:moveTo>
                <a:cubicBezTo>
                  <a:pt x="27" y="159"/>
                  <a:pt x="27" y="159"/>
                  <a:pt x="26" y="159"/>
                </a:cubicBezTo>
                <a:cubicBezTo>
                  <a:pt x="26" y="164"/>
                  <a:pt x="25" y="169"/>
                  <a:pt x="24" y="175"/>
                </a:cubicBezTo>
                <a:cubicBezTo>
                  <a:pt x="25" y="174"/>
                  <a:pt x="26" y="174"/>
                  <a:pt x="27" y="174"/>
                </a:cubicBezTo>
                <a:cubicBezTo>
                  <a:pt x="27" y="169"/>
                  <a:pt x="27" y="164"/>
                  <a:pt x="27" y="159"/>
                </a:cubicBezTo>
                <a:close/>
                <a:moveTo>
                  <a:pt x="256" y="69"/>
                </a:moveTo>
                <a:cubicBezTo>
                  <a:pt x="256" y="68"/>
                  <a:pt x="255" y="66"/>
                  <a:pt x="255" y="65"/>
                </a:cubicBezTo>
                <a:cubicBezTo>
                  <a:pt x="253" y="63"/>
                  <a:pt x="251" y="62"/>
                  <a:pt x="250" y="61"/>
                </a:cubicBezTo>
                <a:cubicBezTo>
                  <a:pt x="249" y="61"/>
                  <a:pt x="248" y="60"/>
                  <a:pt x="247" y="60"/>
                </a:cubicBezTo>
                <a:cubicBezTo>
                  <a:pt x="247" y="61"/>
                  <a:pt x="247" y="62"/>
                  <a:pt x="247" y="63"/>
                </a:cubicBezTo>
                <a:cubicBezTo>
                  <a:pt x="250" y="65"/>
                  <a:pt x="253" y="67"/>
                  <a:pt x="256" y="69"/>
                </a:cubicBezTo>
                <a:close/>
                <a:moveTo>
                  <a:pt x="138" y="21"/>
                </a:moveTo>
                <a:cubicBezTo>
                  <a:pt x="138" y="21"/>
                  <a:pt x="138" y="21"/>
                  <a:pt x="138" y="21"/>
                </a:cubicBezTo>
                <a:cubicBezTo>
                  <a:pt x="141" y="17"/>
                  <a:pt x="144" y="14"/>
                  <a:pt x="147" y="10"/>
                </a:cubicBezTo>
                <a:cubicBezTo>
                  <a:pt x="147" y="10"/>
                  <a:pt x="147" y="10"/>
                  <a:pt x="147" y="9"/>
                </a:cubicBezTo>
                <a:cubicBezTo>
                  <a:pt x="147" y="9"/>
                  <a:pt x="147" y="9"/>
                  <a:pt x="147" y="9"/>
                </a:cubicBezTo>
                <a:cubicBezTo>
                  <a:pt x="147" y="9"/>
                  <a:pt x="147" y="9"/>
                  <a:pt x="147" y="9"/>
                </a:cubicBezTo>
                <a:cubicBezTo>
                  <a:pt x="146" y="9"/>
                  <a:pt x="145" y="9"/>
                  <a:pt x="144" y="9"/>
                </a:cubicBezTo>
                <a:cubicBezTo>
                  <a:pt x="142" y="13"/>
                  <a:pt x="139" y="17"/>
                  <a:pt x="138" y="21"/>
                </a:cubicBezTo>
                <a:close/>
                <a:moveTo>
                  <a:pt x="108" y="57"/>
                </a:moveTo>
                <a:cubicBezTo>
                  <a:pt x="108" y="57"/>
                  <a:pt x="108" y="57"/>
                  <a:pt x="108" y="57"/>
                </a:cubicBezTo>
                <a:cubicBezTo>
                  <a:pt x="105" y="58"/>
                  <a:pt x="102" y="59"/>
                  <a:pt x="100" y="60"/>
                </a:cubicBezTo>
                <a:cubicBezTo>
                  <a:pt x="99" y="62"/>
                  <a:pt x="99" y="64"/>
                  <a:pt x="99" y="66"/>
                </a:cubicBezTo>
                <a:cubicBezTo>
                  <a:pt x="100" y="65"/>
                  <a:pt x="102" y="64"/>
                  <a:pt x="104" y="62"/>
                </a:cubicBezTo>
                <a:cubicBezTo>
                  <a:pt x="104" y="62"/>
                  <a:pt x="104" y="62"/>
                  <a:pt x="104" y="62"/>
                </a:cubicBezTo>
                <a:cubicBezTo>
                  <a:pt x="104" y="61"/>
                  <a:pt x="105" y="61"/>
                  <a:pt x="105" y="60"/>
                </a:cubicBezTo>
                <a:cubicBezTo>
                  <a:pt x="106" y="59"/>
                  <a:pt x="107" y="58"/>
                  <a:pt x="108" y="57"/>
                </a:cubicBezTo>
                <a:close/>
                <a:moveTo>
                  <a:pt x="15" y="48"/>
                </a:moveTo>
                <a:cubicBezTo>
                  <a:pt x="15" y="48"/>
                  <a:pt x="15" y="48"/>
                  <a:pt x="15" y="48"/>
                </a:cubicBezTo>
                <a:cubicBezTo>
                  <a:pt x="14" y="48"/>
                  <a:pt x="14" y="49"/>
                  <a:pt x="13" y="50"/>
                </a:cubicBezTo>
                <a:cubicBezTo>
                  <a:pt x="12" y="51"/>
                  <a:pt x="11" y="53"/>
                  <a:pt x="9" y="55"/>
                </a:cubicBezTo>
                <a:cubicBezTo>
                  <a:pt x="9" y="55"/>
                  <a:pt x="8" y="56"/>
                  <a:pt x="8" y="56"/>
                </a:cubicBezTo>
                <a:cubicBezTo>
                  <a:pt x="9" y="57"/>
                  <a:pt x="9" y="59"/>
                  <a:pt x="9" y="60"/>
                </a:cubicBezTo>
                <a:cubicBezTo>
                  <a:pt x="9" y="62"/>
                  <a:pt x="9" y="63"/>
                  <a:pt x="10" y="64"/>
                </a:cubicBezTo>
                <a:cubicBezTo>
                  <a:pt x="10" y="65"/>
                  <a:pt x="10" y="65"/>
                  <a:pt x="11" y="65"/>
                </a:cubicBezTo>
                <a:cubicBezTo>
                  <a:pt x="10" y="64"/>
                  <a:pt x="10" y="63"/>
                  <a:pt x="10" y="62"/>
                </a:cubicBezTo>
                <a:cubicBezTo>
                  <a:pt x="11" y="60"/>
                  <a:pt x="11" y="58"/>
                  <a:pt x="12" y="56"/>
                </a:cubicBezTo>
                <a:cubicBezTo>
                  <a:pt x="12" y="56"/>
                  <a:pt x="12" y="55"/>
                  <a:pt x="12" y="55"/>
                </a:cubicBezTo>
                <a:cubicBezTo>
                  <a:pt x="12" y="54"/>
                  <a:pt x="12" y="53"/>
                  <a:pt x="13" y="53"/>
                </a:cubicBezTo>
                <a:cubicBezTo>
                  <a:pt x="13" y="52"/>
                  <a:pt x="13" y="52"/>
                  <a:pt x="13" y="52"/>
                </a:cubicBezTo>
                <a:cubicBezTo>
                  <a:pt x="14" y="51"/>
                  <a:pt x="14" y="49"/>
                  <a:pt x="15" y="48"/>
                </a:cubicBezTo>
                <a:close/>
                <a:moveTo>
                  <a:pt x="32" y="38"/>
                </a:moveTo>
                <a:cubicBezTo>
                  <a:pt x="30" y="40"/>
                  <a:pt x="22" y="51"/>
                  <a:pt x="22" y="52"/>
                </a:cubicBezTo>
                <a:cubicBezTo>
                  <a:pt x="23" y="52"/>
                  <a:pt x="24" y="52"/>
                  <a:pt x="25" y="52"/>
                </a:cubicBezTo>
                <a:cubicBezTo>
                  <a:pt x="26" y="52"/>
                  <a:pt x="26" y="51"/>
                  <a:pt x="26" y="51"/>
                </a:cubicBezTo>
                <a:cubicBezTo>
                  <a:pt x="28" y="47"/>
                  <a:pt x="29" y="43"/>
                  <a:pt x="31" y="39"/>
                </a:cubicBezTo>
                <a:cubicBezTo>
                  <a:pt x="31" y="39"/>
                  <a:pt x="31" y="39"/>
                  <a:pt x="32" y="38"/>
                </a:cubicBezTo>
                <a:close/>
                <a:moveTo>
                  <a:pt x="35" y="50"/>
                </a:moveTo>
                <a:cubicBezTo>
                  <a:pt x="35" y="50"/>
                  <a:pt x="35" y="50"/>
                  <a:pt x="35" y="50"/>
                </a:cubicBezTo>
                <a:cubicBezTo>
                  <a:pt x="36" y="50"/>
                  <a:pt x="38" y="50"/>
                  <a:pt x="39" y="50"/>
                </a:cubicBezTo>
                <a:cubicBezTo>
                  <a:pt x="40" y="50"/>
                  <a:pt x="40" y="49"/>
                  <a:pt x="40" y="49"/>
                </a:cubicBezTo>
                <a:cubicBezTo>
                  <a:pt x="41" y="46"/>
                  <a:pt x="42" y="43"/>
                  <a:pt x="43" y="40"/>
                </a:cubicBezTo>
                <a:cubicBezTo>
                  <a:pt x="43" y="40"/>
                  <a:pt x="44" y="40"/>
                  <a:pt x="44" y="39"/>
                </a:cubicBezTo>
                <a:cubicBezTo>
                  <a:pt x="44" y="39"/>
                  <a:pt x="44" y="39"/>
                  <a:pt x="44" y="39"/>
                </a:cubicBezTo>
                <a:cubicBezTo>
                  <a:pt x="41" y="43"/>
                  <a:pt x="38" y="46"/>
                  <a:pt x="35" y="50"/>
                </a:cubicBezTo>
                <a:close/>
                <a:moveTo>
                  <a:pt x="55" y="51"/>
                </a:moveTo>
                <a:cubicBezTo>
                  <a:pt x="57" y="52"/>
                  <a:pt x="58" y="52"/>
                  <a:pt x="59" y="53"/>
                </a:cubicBezTo>
                <a:cubicBezTo>
                  <a:pt x="60" y="50"/>
                  <a:pt x="61" y="47"/>
                  <a:pt x="62" y="44"/>
                </a:cubicBezTo>
                <a:cubicBezTo>
                  <a:pt x="62" y="44"/>
                  <a:pt x="61" y="44"/>
                  <a:pt x="61" y="44"/>
                </a:cubicBezTo>
                <a:cubicBezTo>
                  <a:pt x="60" y="45"/>
                  <a:pt x="58" y="46"/>
                  <a:pt x="57" y="48"/>
                </a:cubicBezTo>
                <a:cubicBezTo>
                  <a:pt x="57" y="48"/>
                  <a:pt x="56" y="48"/>
                  <a:pt x="56" y="48"/>
                </a:cubicBezTo>
                <a:cubicBezTo>
                  <a:pt x="56" y="49"/>
                  <a:pt x="56" y="50"/>
                  <a:pt x="55" y="51"/>
                </a:cubicBezTo>
                <a:close/>
                <a:moveTo>
                  <a:pt x="57" y="35"/>
                </a:moveTo>
                <a:cubicBezTo>
                  <a:pt x="57" y="36"/>
                  <a:pt x="56" y="37"/>
                  <a:pt x="56" y="39"/>
                </a:cubicBezTo>
                <a:cubicBezTo>
                  <a:pt x="56" y="40"/>
                  <a:pt x="55" y="41"/>
                  <a:pt x="55" y="42"/>
                </a:cubicBezTo>
                <a:cubicBezTo>
                  <a:pt x="56" y="42"/>
                  <a:pt x="56" y="42"/>
                  <a:pt x="57" y="42"/>
                </a:cubicBezTo>
                <a:cubicBezTo>
                  <a:pt x="57" y="43"/>
                  <a:pt x="57" y="43"/>
                  <a:pt x="58" y="44"/>
                </a:cubicBezTo>
                <a:cubicBezTo>
                  <a:pt x="59" y="43"/>
                  <a:pt x="60" y="42"/>
                  <a:pt x="61" y="42"/>
                </a:cubicBezTo>
                <a:cubicBezTo>
                  <a:pt x="60" y="39"/>
                  <a:pt x="58" y="37"/>
                  <a:pt x="57" y="35"/>
                </a:cubicBezTo>
                <a:close/>
                <a:moveTo>
                  <a:pt x="168" y="167"/>
                </a:moveTo>
                <a:cubicBezTo>
                  <a:pt x="167" y="169"/>
                  <a:pt x="166" y="171"/>
                  <a:pt x="165" y="172"/>
                </a:cubicBezTo>
                <a:cubicBezTo>
                  <a:pt x="165" y="172"/>
                  <a:pt x="165" y="172"/>
                  <a:pt x="165" y="172"/>
                </a:cubicBezTo>
                <a:cubicBezTo>
                  <a:pt x="168" y="169"/>
                  <a:pt x="171" y="166"/>
                  <a:pt x="173" y="164"/>
                </a:cubicBezTo>
                <a:cubicBezTo>
                  <a:pt x="174" y="163"/>
                  <a:pt x="174" y="163"/>
                  <a:pt x="174" y="162"/>
                </a:cubicBezTo>
                <a:cubicBezTo>
                  <a:pt x="174" y="160"/>
                  <a:pt x="174" y="159"/>
                  <a:pt x="174" y="157"/>
                </a:cubicBezTo>
                <a:cubicBezTo>
                  <a:pt x="174" y="157"/>
                  <a:pt x="174" y="156"/>
                  <a:pt x="174" y="156"/>
                </a:cubicBezTo>
                <a:cubicBezTo>
                  <a:pt x="174" y="157"/>
                  <a:pt x="173" y="158"/>
                  <a:pt x="172" y="159"/>
                </a:cubicBezTo>
                <a:cubicBezTo>
                  <a:pt x="171" y="161"/>
                  <a:pt x="171" y="162"/>
                  <a:pt x="170" y="164"/>
                </a:cubicBezTo>
                <a:cubicBezTo>
                  <a:pt x="170" y="165"/>
                  <a:pt x="170" y="165"/>
                  <a:pt x="170" y="165"/>
                </a:cubicBezTo>
                <a:cubicBezTo>
                  <a:pt x="170" y="166"/>
                  <a:pt x="169" y="167"/>
                  <a:pt x="168" y="167"/>
                </a:cubicBezTo>
                <a:close/>
                <a:moveTo>
                  <a:pt x="55" y="165"/>
                </a:moveTo>
                <a:cubicBezTo>
                  <a:pt x="55" y="169"/>
                  <a:pt x="55" y="173"/>
                  <a:pt x="54" y="177"/>
                </a:cubicBezTo>
                <a:cubicBezTo>
                  <a:pt x="54" y="177"/>
                  <a:pt x="54" y="177"/>
                  <a:pt x="55" y="177"/>
                </a:cubicBezTo>
                <a:cubicBezTo>
                  <a:pt x="56" y="178"/>
                  <a:pt x="57" y="179"/>
                  <a:pt x="58" y="180"/>
                </a:cubicBezTo>
                <a:cubicBezTo>
                  <a:pt x="58" y="179"/>
                  <a:pt x="58" y="179"/>
                  <a:pt x="58" y="178"/>
                </a:cubicBezTo>
                <a:cubicBezTo>
                  <a:pt x="57" y="176"/>
                  <a:pt x="56" y="173"/>
                  <a:pt x="56" y="170"/>
                </a:cubicBezTo>
                <a:cubicBezTo>
                  <a:pt x="56" y="168"/>
                  <a:pt x="55" y="167"/>
                  <a:pt x="55" y="165"/>
                </a:cubicBezTo>
                <a:close/>
                <a:moveTo>
                  <a:pt x="246" y="70"/>
                </a:moveTo>
                <a:cubicBezTo>
                  <a:pt x="248" y="70"/>
                  <a:pt x="250" y="71"/>
                  <a:pt x="251" y="71"/>
                </a:cubicBezTo>
                <a:cubicBezTo>
                  <a:pt x="252" y="70"/>
                  <a:pt x="252" y="69"/>
                  <a:pt x="252" y="68"/>
                </a:cubicBezTo>
                <a:cubicBezTo>
                  <a:pt x="251" y="67"/>
                  <a:pt x="249" y="66"/>
                  <a:pt x="247" y="65"/>
                </a:cubicBezTo>
                <a:cubicBezTo>
                  <a:pt x="246" y="67"/>
                  <a:pt x="246" y="68"/>
                  <a:pt x="246" y="70"/>
                </a:cubicBezTo>
                <a:close/>
                <a:moveTo>
                  <a:pt x="80" y="137"/>
                </a:moveTo>
                <a:cubicBezTo>
                  <a:pt x="81" y="136"/>
                  <a:pt x="83" y="135"/>
                  <a:pt x="84" y="134"/>
                </a:cubicBezTo>
                <a:cubicBezTo>
                  <a:pt x="84" y="132"/>
                  <a:pt x="84" y="131"/>
                  <a:pt x="84" y="129"/>
                </a:cubicBezTo>
                <a:cubicBezTo>
                  <a:pt x="83" y="129"/>
                  <a:pt x="82" y="129"/>
                  <a:pt x="82" y="129"/>
                </a:cubicBezTo>
                <a:cubicBezTo>
                  <a:pt x="81" y="129"/>
                  <a:pt x="81" y="130"/>
                  <a:pt x="81" y="130"/>
                </a:cubicBezTo>
                <a:cubicBezTo>
                  <a:pt x="81" y="132"/>
                  <a:pt x="80" y="133"/>
                  <a:pt x="80" y="135"/>
                </a:cubicBezTo>
                <a:cubicBezTo>
                  <a:pt x="80" y="135"/>
                  <a:pt x="80" y="136"/>
                  <a:pt x="80" y="137"/>
                </a:cubicBezTo>
                <a:close/>
                <a:moveTo>
                  <a:pt x="175" y="151"/>
                </a:moveTo>
                <a:cubicBezTo>
                  <a:pt x="177" y="146"/>
                  <a:pt x="178" y="141"/>
                  <a:pt x="178" y="136"/>
                </a:cubicBezTo>
                <a:cubicBezTo>
                  <a:pt x="178" y="136"/>
                  <a:pt x="178" y="137"/>
                  <a:pt x="178" y="137"/>
                </a:cubicBezTo>
                <a:cubicBezTo>
                  <a:pt x="177" y="141"/>
                  <a:pt x="175" y="144"/>
                  <a:pt x="174" y="148"/>
                </a:cubicBezTo>
                <a:cubicBezTo>
                  <a:pt x="174" y="148"/>
                  <a:pt x="174" y="149"/>
                  <a:pt x="174" y="149"/>
                </a:cubicBezTo>
                <a:cubicBezTo>
                  <a:pt x="173" y="150"/>
                  <a:pt x="173" y="151"/>
                  <a:pt x="173" y="152"/>
                </a:cubicBezTo>
                <a:cubicBezTo>
                  <a:pt x="174" y="151"/>
                  <a:pt x="174" y="151"/>
                  <a:pt x="175" y="151"/>
                </a:cubicBezTo>
                <a:close/>
                <a:moveTo>
                  <a:pt x="141" y="161"/>
                </a:moveTo>
                <a:cubicBezTo>
                  <a:pt x="141" y="161"/>
                  <a:pt x="141" y="161"/>
                  <a:pt x="141" y="161"/>
                </a:cubicBezTo>
                <a:cubicBezTo>
                  <a:pt x="144" y="157"/>
                  <a:pt x="146" y="153"/>
                  <a:pt x="148" y="149"/>
                </a:cubicBezTo>
                <a:cubicBezTo>
                  <a:pt x="148" y="149"/>
                  <a:pt x="148" y="149"/>
                  <a:pt x="148" y="149"/>
                </a:cubicBezTo>
                <a:cubicBezTo>
                  <a:pt x="146" y="151"/>
                  <a:pt x="143" y="154"/>
                  <a:pt x="141" y="156"/>
                </a:cubicBezTo>
                <a:cubicBezTo>
                  <a:pt x="141" y="157"/>
                  <a:pt x="141" y="157"/>
                  <a:pt x="141" y="157"/>
                </a:cubicBezTo>
                <a:cubicBezTo>
                  <a:pt x="141" y="159"/>
                  <a:pt x="141" y="160"/>
                  <a:pt x="141" y="161"/>
                </a:cubicBezTo>
                <a:close/>
                <a:moveTo>
                  <a:pt x="55" y="53"/>
                </a:moveTo>
                <a:cubicBezTo>
                  <a:pt x="54" y="55"/>
                  <a:pt x="53" y="58"/>
                  <a:pt x="53" y="60"/>
                </a:cubicBezTo>
                <a:cubicBezTo>
                  <a:pt x="53" y="60"/>
                  <a:pt x="54" y="60"/>
                  <a:pt x="54" y="61"/>
                </a:cubicBezTo>
                <a:cubicBezTo>
                  <a:pt x="56" y="59"/>
                  <a:pt x="58" y="57"/>
                  <a:pt x="58" y="55"/>
                </a:cubicBezTo>
                <a:cubicBezTo>
                  <a:pt x="57" y="54"/>
                  <a:pt x="56" y="54"/>
                  <a:pt x="55" y="53"/>
                </a:cubicBezTo>
                <a:close/>
                <a:moveTo>
                  <a:pt x="38" y="126"/>
                </a:moveTo>
                <a:cubicBezTo>
                  <a:pt x="37" y="131"/>
                  <a:pt x="37" y="135"/>
                  <a:pt x="37" y="139"/>
                </a:cubicBezTo>
                <a:cubicBezTo>
                  <a:pt x="37" y="139"/>
                  <a:pt x="37" y="139"/>
                  <a:pt x="37" y="139"/>
                </a:cubicBezTo>
                <a:cubicBezTo>
                  <a:pt x="39" y="135"/>
                  <a:pt x="40" y="131"/>
                  <a:pt x="41" y="126"/>
                </a:cubicBezTo>
                <a:cubicBezTo>
                  <a:pt x="40" y="126"/>
                  <a:pt x="39" y="126"/>
                  <a:pt x="38" y="126"/>
                </a:cubicBezTo>
                <a:close/>
                <a:moveTo>
                  <a:pt x="264" y="115"/>
                </a:moveTo>
                <a:cubicBezTo>
                  <a:pt x="264" y="115"/>
                  <a:pt x="264" y="115"/>
                  <a:pt x="264" y="115"/>
                </a:cubicBezTo>
                <a:cubicBezTo>
                  <a:pt x="263" y="117"/>
                  <a:pt x="261" y="118"/>
                  <a:pt x="260" y="120"/>
                </a:cubicBezTo>
                <a:cubicBezTo>
                  <a:pt x="257" y="124"/>
                  <a:pt x="254" y="127"/>
                  <a:pt x="249" y="129"/>
                </a:cubicBezTo>
                <a:cubicBezTo>
                  <a:pt x="248" y="130"/>
                  <a:pt x="247" y="131"/>
                  <a:pt x="245" y="132"/>
                </a:cubicBezTo>
                <a:cubicBezTo>
                  <a:pt x="245" y="132"/>
                  <a:pt x="245" y="132"/>
                  <a:pt x="245" y="132"/>
                </a:cubicBezTo>
                <a:cubicBezTo>
                  <a:pt x="249" y="131"/>
                  <a:pt x="253" y="129"/>
                  <a:pt x="256" y="126"/>
                </a:cubicBezTo>
                <a:cubicBezTo>
                  <a:pt x="259" y="123"/>
                  <a:pt x="261" y="120"/>
                  <a:pt x="263" y="116"/>
                </a:cubicBezTo>
                <a:cubicBezTo>
                  <a:pt x="264" y="116"/>
                  <a:pt x="264" y="115"/>
                  <a:pt x="264" y="115"/>
                </a:cubicBezTo>
                <a:close/>
                <a:moveTo>
                  <a:pt x="38" y="176"/>
                </a:moveTo>
                <a:cubicBezTo>
                  <a:pt x="36" y="176"/>
                  <a:pt x="34" y="176"/>
                  <a:pt x="32" y="176"/>
                </a:cubicBezTo>
                <a:cubicBezTo>
                  <a:pt x="31" y="176"/>
                  <a:pt x="31" y="177"/>
                  <a:pt x="31" y="177"/>
                </a:cubicBezTo>
                <a:cubicBezTo>
                  <a:pt x="30" y="177"/>
                  <a:pt x="29" y="177"/>
                  <a:pt x="29" y="177"/>
                </a:cubicBezTo>
                <a:cubicBezTo>
                  <a:pt x="28" y="177"/>
                  <a:pt x="28" y="176"/>
                  <a:pt x="28" y="176"/>
                </a:cubicBezTo>
                <a:cubicBezTo>
                  <a:pt x="26" y="177"/>
                  <a:pt x="25" y="177"/>
                  <a:pt x="24" y="177"/>
                </a:cubicBezTo>
                <a:cubicBezTo>
                  <a:pt x="24" y="177"/>
                  <a:pt x="23" y="177"/>
                  <a:pt x="23" y="177"/>
                </a:cubicBezTo>
                <a:cubicBezTo>
                  <a:pt x="23" y="177"/>
                  <a:pt x="23" y="177"/>
                  <a:pt x="23" y="177"/>
                </a:cubicBezTo>
                <a:cubicBezTo>
                  <a:pt x="28" y="178"/>
                  <a:pt x="33" y="178"/>
                  <a:pt x="38" y="178"/>
                </a:cubicBezTo>
                <a:cubicBezTo>
                  <a:pt x="38" y="177"/>
                  <a:pt x="38" y="177"/>
                  <a:pt x="38" y="176"/>
                </a:cubicBezTo>
                <a:close/>
                <a:moveTo>
                  <a:pt x="133" y="21"/>
                </a:moveTo>
                <a:cubicBezTo>
                  <a:pt x="133" y="21"/>
                  <a:pt x="134" y="21"/>
                  <a:pt x="134" y="21"/>
                </a:cubicBezTo>
                <a:cubicBezTo>
                  <a:pt x="134" y="20"/>
                  <a:pt x="135" y="20"/>
                  <a:pt x="135" y="20"/>
                </a:cubicBezTo>
                <a:cubicBezTo>
                  <a:pt x="136" y="20"/>
                  <a:pt x="136" y="19"/>
                  <a:pt x="136" y="19"/>
                </a:cubicBezTo>
                <a:cubicBezTo>
                  <a:pt x="137" y="16"/>
                  <a:pt x="138" y="14"/>
                  <a:pt x="140" y="12"/>
                </a:cubicBezTo>
                <a:cubicBezTo>
                  <a:pt x="140" y="12"/>
                  <a:pt x="140" y="11"/>
                  <a:pt x="140" y="11"/>
                </a:cubicBezTo>
                <a:cubicBezTo>
                  <a:pt x="138" y="13"/>
                  <a:pt x="135" y="16"/>
                  <a:pt x="133" y="18"/>
                </a:cubicBezTo>
                <a:cubicBezTo>
                  <a:pt x="133" y="18"/>
                  <a:pt x="133" y="19"/>
                  <a:pt x="133" y="19"/>
                </a:cubicBezTo>
                <a:cubicBezTo>
                  <a:pt x="133" y="20"/>
                  <a:pt x="133" y="20"/>
                  <a:pt x="133" y="21"/>
                </a:cubicBezTo>
                <a:close/>
                <a:moveTo>
                  <a:pt x="180" y="164"/>
                </a:moveTo>
                <a:cubicBezTo>
                  <a:pt x="180" y="165"/>
                  <a:pt x="179" y="165"/>
                  <a:pt x="179" y="165"/>
                </a:cubicBezTo>
                <a:cubicBezTo>
                  <a:pt x="179" y="167"/>
                  <a:pt x="179" y="168"/>
                  <a:pt x="178" y="170"/>
                </a:cubicBezTo>
                <a:cubicBezTo>
                  <a:pt x="177" y="172"/>
                  <a:pt x="178" y="174"/>
                  <a:pt x="178" y="176"/>
                </a:cubicBezTo>
                <a:cubicBezTo>
                  <a:pt x="180" y="173"/>
                  <a:pt x="181" y="168"/>
                  <a:pt x="180" y="164"/>
                </a:cubicBezTo>
                <a:close/>
                <a:moveTo>
                  <a:pt x="67" y="77"/>
                </a:moveTo>
                <a:cubicBezTo>
                  <a:pt x="67" y="77"/>
                  <a:pt x="67" y="77"/>
                  <a:pt x="67" y="77"/>
                </a:cubicBezTo>
                <a:cubicBezTo>
                  <a:pt x="66" y="74"/>
                  <a:pt x="64" y="73"/>
                  <a:pt x="62" y="71"/>
                </a:cubicBezTo>
                <a:cubicBezTo>
                  <a:pt x="61" y="71"/>
                  <a:pt x="60" y="70"/>
                  <a:pt x="60" y="69"/>
                </a:cubicBezTo>
                <a:cubicBezTo>
                  <a:pt x="58" y="68"/>
                  <a:pt x="55" y="66"/>
                  <a:pt x="53" y="66"/>
                </a:cubicBezTo>
                <a:cubicBezTo>
                  <a:pt x="53" y="66"/>
                  <a:pt x="52" y="66"/>
                  <a:pt x="52" y="67"/>
                </a:cubicBezTo>
                <a:cubicBezTo>
                  <a:pt x="63" y="72"/>
                  <a:pt x="62" y="72"/>
                  <a:pt x="67" y="77"/>
                </a:cubicBezTo>
                <a:close/>
                <a:moveTo>
                  <a:pt x="169" y="30"/>
                </a:moveTo>
                <a:cubicBezTo>
                  <a:pt x="169" y="31"/>
                  <a:pt x="169" y="33"/>
                  <a:pt x="169" y="34"/>
                </a:cubicBezTo>
                <a:cubicBezTo>
                  <a:pt x="170" y="34"/>
                  <a:pt x="170" y="33"/>
                  <a:pt x="171" y="33"/>
                </a:cubicBezTo>
                <a:cubicBezTo>
                  <a:pt x="171" y="28"/>
                  <a:pt x="172" y="24"/>
                  <a:pt x="174" y="20"/>
                </a:cubicBezTo>
                <a:cubicBezTo>
                  <a:pt x="175" y="18"/>
                  <a:pt x="174" y="16"/>
                  <a:pt x="174" y="14"/>
                </a:cubicBezTo>
                <a:cubicBezTo>
                  <a:pt x="174" y="14"/>
                  <a:pt x="174" y="14"/>
                  <a:pt x="174" y="15"/>
                </a:cubicBezTo>
                <a:cubicBezTo>
                  <a:pt x="175" y="16"/>
                  <a:pt x="174" y="17"/>
                  <a:pt x="174" y="18"/>
                </a:cubicBezTo>
                <a:cubicBezTo>
                  <a:pt x="173" y="20"/>
                  <a:pt x="172" y="22"/>
                  <a:pt x="172" y="24"/>
                </a:cubicBezTo>
                <a:cubicBezTo>
                  <a:pt x="172" y="25"/>
                  <a:pt x="171" y="26"/>
                  <a:pt x="171" y="27"/>
                </a:cubicBezTo>
                <a:cubicBezTo>
                  <a:pt x="171" y="28"/>
                  <a:pt x="170" y="29"/>
                  <a:pt x="169" y="30"/>
                </a:cubicBezTo>
                <a:close/>
                <a:moveTo>
                  <a:pt x="4" y="50"/>
                </a:moveTo>
                <a:cubicBezTo>
                  <a:pt x="4" y="50"/>
                  <a:pt x="4" y="50"/>
                  <a:pt x="4" y="50"/>
                </a:cubicBezTo>
                <a:cubicBezTo>
                  <a:pt x="4" y="43"/>
                  <a:pt x="5" y="35"/>
                  <a:pt x="4" y="27"/>
                </a:cubicBezTo>
                <a:cubicBezTo>
                  <a:pt x="4" y="28"/>
                  <a:pt x="3" y="29"/>
                  <a:pt x="3" y="30"/>
                </a:cubicBezTo>
                <a:cubicBezTo>
                  <a:pt x="4" y="35"/>
                  <a:pt x="4" y="41"/>
                  <a:pt x="4" y="46"/>
                </a:cubicBezTo>
                <a:cubicBezTo>
                  <a:pt x="4" y="47"/>
                  <a:pt x="4" y="49"/>
                  <a:pt x="4" y="50"/>
                </a:cubicBezTo>
                <a:close/>
                <a:moveTo>
                  <a:pt x="89" y="133"/>
                </a:moveTo>
                <a:cubicBezTo>
                  <a:pt x="92" y="132"/>
                  <a:pt x="94" y="131"/>
                  <a:pt x="96" y="131"/>
                </a:cubicBezTo>
                <a:cubicBezTo>
                  <a:pt x="94" y="129"/>
                  <a:pt x="92" y="129"/>
                  <a:pt x="90" y="128"/>
                </a:cubicBezTo>
                <a:cubicBezTo>
                  <a:pt x="90" y="130"/>
                  <a:pt x="90" y="131"/>
                  <a:pt x="89" y="133"/>
                </a:cubicBezTo>
                <a:close/>
                <a:moveTo>
                  <a:pt x="87" y="93"/>
                </a:moveTo>
                <a:cubicBezTo>
                  <a:pt x="87" y="93"/>
                  <a:pt x="87" y="93"/>
                  <a:pt x="87" y="93"/>
                </a:cubicBezTo>
                <a:cubicBezTo>
                  <a:pt x="87" y="93"/>
                  <a:pt x="87" y="92"/>
                  <a:pt x="87" y="92"/>
                </a:cubicBezTo>
                <a:cubicBezTo>
                  <a:pt x="87" y="91"/>
                  <a:pt x="87" y="89"/>
                  <a:pt x="88" y="88"/>
                </a:cubicBezTo>
                <a:cubicBezTo>
                  <a:pt x="88" y="87"/>
                  <a:pt x="88" y="86"/>
                  <a:pt x="89" y="85"/>
                </a:cubicBezTo>
                <a:cubicBezTo>
                  <a:pt x="88" y="84"/>
                  <a:pt x="88" y="83"/>
                  <a:pt x="87" y="81"/>
                </a:cubicBezTo>
                <a:cubicBezTo>
                  <a:pt x="86" y="83"/>
                  <a:pt x="86" y="84"/>
                  <a:pt x="86" y="86"/>
                </a:cubicBezTo>
                <a:cubicBezTo>
                  <a:pt x="86" y="88"/>
                  <a:pt x="87" y="91"/>
                  <a:pt x="87" y="93"/>
                </a:cubicBezTo>
                <a:close/>
                <a:moveTo>
                  <a:pt x="174" y="68"/>
                </a:moveTo>
                <a:cubicBezTo>
                  <a:pt x="173" y="66"/>
                  <a:pt x="172" y="65"/>
                  <a:pt x="172" y="64"/>
                </a:cubicBezTo>
                <a:cubicBezTo>
                  <a:pt x="171" y="65"/>
                  <a:pt x="171" y="65"/>
                  <a:pt x="170" y="66"/>
                </a:cubicBezTo>
                <a:cubicBezTo>
                  <a:pt x="170" y="66"/>
                  <a:pt x="169" y="66"/>
                  <a:pt x="169" y="67"/>
                </a:cubicBezTo>
                <a:cubicBezTo>
                  <a:pt x="170" y="68"/>
                  <a:pt x="170" y="69"/>
                  <a:pt x="170" y="71"/>
                </a:cubicBezTo>
                <a:cubicBezTo>
                  <a:pt x="172" y="70"/>
                  <a:pt x="173" y="69"/>
                  <a:pt x="174" y="68"/>
                </a:cubicBezTo>
                <a:close/>
                <a:moveTo>
                  <a:pt x="227" y="120"/>
                </a:moveTo>
                <a:cubicBezTo>
                  <a:pt x="227" y="121"/>
                  <a:pt x="228" y="121"/>
                  <a:pt x="228" y="122"/>
                </a:cubicBezTo>
                <a:cubicBezTo>
                  <a:pt x="229" y="122"/>
                  <a:pt x="229" y="122"/>
                  <a:pt x="230" y="122"/>
                </a:cubicBezTo>
                <a:cubicBezTo>
                  <a:pt x="231" y="121"/>
                  <a:pt x="233" y="121"/>
                  <a:pt x="235" y="121"/>
                </a:cubicBezTo>
                <a:cubicBezTo>
                  <a:pt x="235" y="121"/>
                  <a:pt x="236" y="121"/>
                  <a:pt x="237" y="121"/>
                </a:cubicBezTo>
                <a:cubicBezTo>
                  <a:pt x="237" y="120"/>
                  <a:pt x="236" y="120"/>
                  <a:pt x="236" y="119"/>
                </a:cubicBezTo>
                <a:cubicBezTo>
                  <a:pt x="233" y="119"/>
                  <a:pt x="230" y="120"/>
                  <a:pt x="227" y="120"/>
                </a:cubicBezTo>
                <a:close/>
                <a:moveTo>
                  <a:pt x="26" y="64"/>
                </a:moveTo>
                <a:cubicBezTo>
                  <a:pt x="32" y="63"/>
                  <a:pt x="39" y="64"/>
                  <a:pt x="46" y="65"/>
                </a:cubicBezTo>
                <a:cubicBezTo>
                  <a:pt x="45" y="64"/>
                  <a:pt x="44" y="64"/>
                  <a:pt x="43" y="63"/>
                </a:cubicBezTo>
                <a:cubicBezTo>
                  <a:pt x="39" y="63"/>
                  <a:pt x="35" y="63"/>
                  <a:pt x="31" y="63"/>
                </a:cubicBezTo>
                <a:cubicBezTo>
                  <a:pt x="30" y="63"/>
                  <a:pt x="28" y="63"/>
                  <a:pt x="26" y="64"/>
                </a:cubicBezTo>
                <a:close/>
                <a:moveTo>
                  <a:pt x="229" y="125"/>
                </a:moveTo>
                <a:cubicBezTo>
                  <a:pt x="230" y="126"/>
                  <a:pt x="231" y="126"/>
                  <a:pt x="232" y="127"/>
                </a:cubicBezTo>
                <a:cubicBezTo>
                  <a:pt x="235" y="127"/>
                  <a:pt x="237" y="127"/>
                  <a:pt x="240" y="127"/>
                </a:cubicBezTo>
                <a:cubicBezTo>
                  <a:pt x="240" y="127"/>
                  <a:pt x="241" y="127"/>
                  <a:pt x="242" y="127"/>
                </a:cubicBezTo>
                <a:cubicBezTo>
                  <a:pt x="242" y="127"/>
                  <a:pt x="242" y="126"/>
                  <a:pt x="242" y="126"/>
                </a:cubicBezTo>
                <a:cubicBezTo>
                  <a:pt x="240" y="126"/>
                  <a:pt x="239" y="126"/>
                  <a:pt x="237" y="126"/>
                </a:cubicBezTo>
                <a:cubicBezTo>
                  <a:pt x="235" y="126"/>
                  <a:pt x="233" y="125"/>
                  <a:pt x="231" y="125"/>
                </a:cubicBezTo>
                <a:cubicBezTo>
                  <a:pt x="230" y="125"/>
                  <a:pt x="230" y="125"/>
                  <a:pt x="229" y="125"/>
                </a:cubicBezTo>
                <a:close/>
                <a:moveTo>
                  <a:pt x="74" y="130"/>
                </a:moveTo>
                <a:cubicBezTo>
                  <a:pt x="73" y="127"/>
                  <a:pt x="73" y="125"/>
                  <a:pt x="72" y="123"/>
                </a:cubicBezTo>
                <a:cubicBezTo>
                  <a:pt x="71" y="126"/>
                  <a:pt x="71" y="128"/>
                  <a:pt x="71" y="131"/>
                </a:cubicBezTo>
                <a:cubicBezTo>
                  <a:pt x="71" y="131"/>
                  <a:pt x="71" y="131"/>
                  <a:pt x="71" y="131"/>
                </a:cubicBezTo>
                <a:cubicBezTo>
                  <a:pt x="72" y="131"/>
                  <a:pt x="73" y="130"/>
                  <a:pt x="74" y="130"/>
                </a:cubicBezTo>
                <a:close/>
                <a:moveTo>
                  <a:pt x="245" y="135"/>
                </a:moveTo>
                <a:cubicBezTo>
                  <a:pt x="252" y="134"/>
                  <a:pt x="258" y="130"/>
                  <a:pt x="259" y="126"/>
                </a:cubicBezTo>
                <a:cubicBezTo>
                  <a:pt x="255" y="131"/>
                  <a:pt x="250" y="133"/>
                  <a:pt x="245" y="135"/>
                </a:cubicBezTo>
                <a:close/>
                <a:moveTo>
                  <a:pt x="40" y="57"/>
                </a:moveTo>
                <a:cubicBezTo>
                  <a:pt x="42" y="56"/>
                  <a:pt x="45" y="53"/>
                  <a:pt x="46" y="51"/>
                </a:cubicBezTo>
                <a:cubicBezTo>
                  <a:pt x="44" y="52"/>
                  <a:pt x="43" y="52"/>
                  <a:pt x="41" y="52"/>
                </a:cubicBezTo>
                <a:cubicBezTo>
                  <a:pt x="41" y="54"/>
                  <a:pt x="40" y="55"/>
                  <a:pt x="40" y="57"/>
                </a:cubicBezTo>
                <a:close/>
                <a:moveTo>
                  <a:pt x="63" y="64"/>
                </a:moveTo>
                <a:cubicBezTo>
                  <a:pt x="65" y="66"/>
                  <a:pt x="65" y="66"/>
                  <a:pt x="67" y="64"/>
                </a:cubicBezTo>
                <a:cubicBezTo>
                  <a:pt x="67" y="64"/>
                  <a:pt x="67" y="63"/>
                  <a:pt x="67" y="63"/>
                </a:cubicBezTo>
                <a:cubicBezTo>
                  <a:pt x="66" y="61"/>
                  <a:pt x="65" y="60"/>
                  <a:pt x="64" y="60"/>
                </a:cubicBezTo>
                <a:cubicBezTo>
                  <a:pt x="64" y="61"/>
                  <a:pt x="64" y="63"/>
                  <a:pt x="63" y="64"/>
                </a:cubicBezTo>
                <a:close/>
                <a:moveTo>
                  <a:pt x="258" y="105"/>
                </a:moveTo>
                <a:cubicBezTo>
                  <a:pt x="259" y="103"/>
                  <a:pt x="260" y="100"/>
                  <a:pt x="260" y="98"/>
                </a:cubicBezTo>
                <a:cubicBezTo>
                  <a:pt x="260" y="95"/>
                  <a:pt x="260" y="93"/>
                  <a:pt x="260" y="90"/>
                </a:cubicBezTo>
                <a:cubicBezTo>
                  <a:pt x="260" y="90"/>
                  <a:pt x="259" y="90"/>
                  <a:pt x="259" y="90"/>
                </a:cubicBezTo>
                <a:cubicBezTo>
                  <a:pt x="259" y="95"/>
                  <a:pt x="258" y="100"/>
                  <a:pt x="258" y="105"/>
                </a:cubicBezTo>
                <a:close/>
                <a:moveTo>
                  <a:pt x="267" y="87"/>
                </a:moveTo>
                <a:cubicBezTo>
                  <a:pt x="267" y="80"/>
                  <a:pt x="266" y="74"/>
                  <a:pt x="262" y="68"/>
                </a:cubicBezTo>
                <a:cubicBezTo>
                  <a:pt x="265" y="74"/>
                  <a:pt x="267" y="80"/>
                  <a:pt x="267" y="87"/>
                </a:cubicBezTo>
                <a:close/>
                <a:moveTo>
                  <a:pt x="153" y="7"/>
                </a:moveTo>
                <a:cubicBezTo>
                  <a:pt x="158" y="7"/>
                  <a:pt x="163" y="6"/>
                  <a:pt x="167" y="6"/>
                </a:cubicBezTo>
                <a:cubicBezTo>
                  <a:pt x="163" y="6"/>
                  <a:pt x="158" y="6"/>
                  <a:pt x="154" y="6"/>
                </a:cubicBezTo>
                <a:cubicBezTo>
                  <a:pt x="154" y="6"/>
                  <a:pt x="153" y="6"/>
                  <a:pt x="153" y="7"/>
                </a:cubicBezTo>
                <a:close/>
                <a:moveTo>
                  <a:pt x="66" y="146"/>
                </a:moveTo>
                <a:cubicBezTo>
                  <a:pt x="66" y="146"/>
                  <a:pt x="66" y="146"/>
                  <a:pt x="66" y="146"/>
                </a:cubicBezTo>
                <a:cubicBezTo>
                  <a:pt x="66" y="143"/>
                  <a:pt x="67" y="140"/>
                  <a:pt x="67" y="137"/>
                </a:cubicBezTo>
                <a:cubicBezTo>
                  <a:pt x="66" y="137"/>
                  <a:pt x="66" y="138"/>
                  <a:pt x="65" y="139"/>
                </a:cubicBezTo>
                <a:cubicBezTo>
                  <a:pt x="65" y="139"/>
                  <a:pt x="65" y="140"/>
                  <a:pt x="65" y="140"/>
                </a:cubicBezTo>
                <a:cubicBezTo>
                  <a:pt x="65" y="141"/>
                  <a:pt x="65" y="142"/>
                  <a:pt x="65" y="143"/>
                </a:cubicBezTo>
                <a:cubicBezTo>
                  <a:pt x="65" y="144"/>
                  <a:pt x="66" y="145"/>
                  <a:pt x="66" y="146"/>
                </a:cubicBezTo>
                <a:close/>
                <a:moveTo>
                  <a:pt x="260" y="116"/>
                </a:moveTo>
                <a:cubicBezTo>
                  <a:pt x="263" y="111"/>
                  <a:pt x="265" y="106"/>
                  <a:pt x="265" y="100"/>
                </a:cubicBezTo>
                <a:cubicBezTo>
                  <a:pt x="264" y="106"/>
                  <a:pt x="262" y="111"/>
                  <a:pt x="260" y="116"/>
                </a:cubicBezTo>
                <a:close/>
                <a:moveTo>
                  <a:pt x="243" y="121"/>
                </a:moveTo>
                <a:cubicBezTo>
                  <a:pt x="243" y="120"/>
                  <a:pt x="243" y="119"/>
                  <a:pt x="243" y="118"/>
                </a:cubicBezTo>
                <a:cubicBezTo>
                  <a:pt x="242" y="118"/>
                  <a:pt x="240" y="118"/>
                  <a:pt x="239" y="119"/>
                </a:cubicBezTo>
                <a:cubicBezTo>
                  <a:pt x="239" y="119"/>
                  <a:pt x="238" y="120"/>
                  <a:pt x="238" y="121"/>
                </a:cubicBezTo>
                <a:cubicBezTo>
                  <a:pt x="239" y="121"/>
                  <a:pt x="241" y="121"/>
                  <a:pt x="243" y="121"/>
                </a:cubicBezTo>
                <a:close/>
                <a:moveTo>
                  <a:pt x="75" y="57"/>
                </a:moveTo>
                <a:cubicBezTo>
                  <a:pt x="75" y="57"/>
                  <a:pt x="75" y="57"/>
                  <a:pt x="74" y="57"/>
                </a:cubicBezTo>
                <a:cubicBezTo>
                  <a:pt x="73" y="59"/>
                  <a:pt x="72" y="61"/>
                  <a:pt x="70" y="63"/>
                </a:cubicBezTo>
                <a:cubicBezTo>
                  <a:pt x="71" y="64"/>
                  <a:pt x="71" y="65"/>
                  <a:pt x="72" y="66"/>
                </a:cubicBezTo>
                <a:cubicBezTo>
                  <a:pt x="73" y="63"/>
                  <a:pt x="74" y="60"/>
                  <a:pt x="75" y="57"/>
                </a:cubicBezTo>
                <a:close/>
                <a:moveTo>
                  <a:pt x="83" y="60"/>
                </a:moveTo>
                <a:cubicBezTo>
                  <a:pt x="83" y="60"/>
                  <a:pt x="83" y="60"/>
                  <a:pt x="83" y="60"/>
                </a:cubicBezTo>
                <a:cubicBezTo>
                  <a:pt x="81" y="62"/>
                  <a:pt x="79" y="65"/>
                  <a:pt x="78" y="67"/>
                </a:cubicBezTo>
                <a:cubicBezTo>
                  <a:pt x="78" y="67"/>
                  <a:pt x="79" y="68"/>
                  <a:pt x="80" y="68"/>
                </a:cubicBezTo>
                <a:cubicBezTo>
                  <a:pt x="81" y="65"/>
                  <a:pt x="82" y="63"/>
                  <a:pt x="83" y="60"/>
                </a:cubicBezTo>
                <a:close/>
                <a:moveTo>
                  <a:pt x="181" y="142"/>
                </a:moveTo>
                <a:cubicBezTo>
                  <a:pt x="179" y="147"/>
                  <a:pt x="179" y="151"/>
                  <a:pt x="180" y="156"/>
                </a:cubicBezTo>
                <a:cubicBezTo>
                  <a:pt x="180" y="152"/>
                  <a:pt x="180" y="147"/>
                  <a:pt x="181" y="142"/>
                </a:cubicBezTo>
                <a:close/>
                <a:moveTo>
                  <a:pt x="43" y="177"/>
                </a:moveTo>
                <a:cubicBezTo>
                  <a:pt x="42" y="177"/>
                  <a:pt x="42" y="178"/>
                  <a:pt x="42" y="178"/>
                </a:cubicBezTo>
                <a:cubicBezTo>
                  <a:pt x="44" y="179"/>
                  <a:pt x="49" y="179"/>
                  <a:pt x="50" y="178"/>
                </a:cubicBezTo>
                <a:cubicBezTo>
                  <a:pt x="49" y="177"/>
                  <a:pt x="46" y="177"/>
                  <a:pt x="43" y="177"/>
                </a:cubicBezTo>
                <a:close/>
                <a:moveTo>
                  <a:pt x="62" y="60"/>
                </a:moveTo>
                <a:cubicBezTo>
                  <a:pt x="60" y="61"/>
                  <a:pt x="59" y="62"/>
                  <a:pt x="57" y="61"/>
                </a:cubicBezTo>
                <a:cubicBezTo>
                  <a:pt x="57" y="61"/>
                  <a:pt x="57" y="61"/>
                  <a:pt x="56" y="62"/>
                </a:cubicBezTo>
                <a:cubicBezTo>
                  <a:pt x="58" y="63"/>
                  <a:pt x="59" y="63"/>
                  <a:pt x="61" y="64"/>
                </a:cubicBezTo>
                <a:cubicBezTo>
                  <a:pt x="61" y="62"/>
                  <a:pt x="62" y="61"/>
                  <a:pt x="62" y="60"/>
                </a:cubicBezTo>
                <a:close/>
                <a:moveTo>
                  <a:pt x="76" y="131"/>
                </a:moveTo>
                <a:cubicBezTo>
                  <a:pt x="76" y="134"/>
                  <a:pt x="77" y="136"/>
                  <a:pt x="77" y="138"/>
                </a:cubicBezTo>
                <a:cubicBezTo>
                  <a:pt x="77" y="138"/>
                  <a:pt x="77" y="138"/>
                  <a:pt x="77" y="138"/>
                </a:cubicBezTo>
                <a:cubicBezTo>
                  <a:pt x="78" y="135"/>
                  <a:pt x="78" y="133"/>
                  <a:pt x="79" y="130"/>
                </a:cubicBezTo>
                <a:cubicBezTo>
                  <a:pt x="78" y="131"/>
                  <a:pt x="77" y="131"/>
                  <a:pt x="76" y="131"/>
                </a:cubicBezTo>
                <a:close/>
                <a:moveTo>
                  <a:pt x="162" y="56"/>
                </a:moveTo>
                <a:cubicBezTo>
                  <a:pt x="163" y="55"/>
                  <a:pt x="164" y="55"/>
                  <a:pt x="165" y="54"/>
                </a:cubicBezTo>
                <a:cubicBezTo>
                  <a:pt x="165" y="54"/>
                  <a:pt x="165" y="54"/>
                  <a:pt x="165" y="53"/>
                </a:cubicBezTo>
                <a:cubicBezTo>
                  <a:pt x="165" y="53"/>
                  <a:pt x="165" y="52"/>
                  <a:pt x="165" y="52"/>
                </a:cubicBezTo>
                <a:cubicBezTo>
                  <a:pt x="165" y="51"/>
                  <a:pt x="165" y="51"/>
                  <a:pt x="164" y="50"/>
                </a:cubicBezTo>
                <a:cubicBezTo>
                  <a:pt x="164" y="51"/>
                  <a:pt x="163" y="52"/>
                  <a:pt x="163" y="53"/>
                </a:cubicBezTo>
                <a:cubicBezTo>
                  <a:pt x="162" y="54"/>
                  <a:pt x="162" y="55"/>
                  <a:pt x="162" y="56"/>
                </a:cubicBezTo>
                <a:close/>
                <a:moveTo>
                  <a:pt x="199" y="113"/>
                </a:moveTo>
                <a:cubicBezTo>
                  <a:pt x="201" y="113"/>
                  <a:pt x="203" y="113"/>
                  <a:pt x="205" y="113"/>
                </a:cubicBezTo>
                <a:cubicBezTo>
                  <a:pt x="203" y="112"/>
                  <a:pt x="202" y="111"/>
                  <a:pt x="200" y="111"/>
                </a:cubicBezTo>
                <a:cubicBezTo>
                  <a:pt x="199" y="112"/>
                  <a:pt x="199" y="112"/>
                  <a:pt x="199" y="113"/>
                </a:cubicBezTo>
                <a:close/>
                <a:moveTo>
                  <a:pt x="60" y="166"/>
                </a:moveTo>
                <a:cubicBezTo>
                  <a:pt x="59" y="166"/>
                  <a:pt x="59" y="167"/>
                  <a:pt x="59" y="168"/>
                </a:cubicBezTo>
                <a:cubicBezTo>
                  <a:pt x="58" y="170"/>
                  <a:pt x="59" y="172"/>
                  <a:pt x="59" y="174"/>
                </a:cubicBezTo>
                <a:cubicBezTo>
                  <a:pt x="60" y="171"/>
                  <a:pt x="60" y="168"/>
                  <a:pt x="60" y="166"/>
                </a:cubicBezTo>
                <a:close/>
                <a:moveTo>
                  <a:pt x="63" y="162"/>
                </a:moveTo>
                <a:cubicBezTo>
                  <a:pt x="63" y="164"/>
                  <a:pt x="63" y="166"/>
                  <a:pt x="63" y="167"/>
                </a:cubicBezTo>
                <a:cubicBezTo>
                  <a:pt x="62" y="170"/>
                  <a:pt x="63" y="173"/>
                  <a:pt x="64" y="176"/>
                </a:cubicBezTo>
                <a:cubicBezTo>
                  <a:pt x="64" y="172"/>
                  <a:pt x="63" y="167"/>
                  <a:pt x="63" y="162"/>
                </a:cubicBezTo>
                <a:close/>
                <a:moveTo>
                  <a:pt x="66" y="120"/>
                </a:moveTo>
                <a:cubicBezTo>
                  <a:pt x="66" y="120"/>
                  <a:pt x="67" y="120"/>
                  <a:pt x="67" y="120"/>
                </a:cubicBezTo>
                <a:cubicBezTo>
                  <a:pt x="67" y="117"/>
                  <a:pt x="67" y="114"/>
                  <a:pt x="67" y="110"/>
                </a:cubicBezTo>
                <a:cubicBezTo>
                  <a:pt x="66" y="112"/>
                  <a:pt x="65" y="112"/>
                  <a:pt x="66" y="114"/>
                </a:cubicBezTo>
                <a:cubicBezTo>
                  <a:pt x="66" y="115"/>
                  <a:pt x="66" y="115"/>
                  <a:pt x="66" y="116"/>
                </a:cubicBezTo>
                <a:cubicBezTo>
                  <a:pt x="66" y="117"/>
                  <a:pt x="66" y="118"/>
                  <a:pt x="66" y="120"/>
                </a:cubicBezTo>
                <a:close/>
                <a:moveTo>
                  <a:pt x="162" y="49"/>
                </a:moveTo>
                <a:cubicBezTo>
                  <a:pt x="162" y="49"/>
                  <a:pt x="162" y="49"/>
                  <a:pt x="162" y="49"/>
                </a:cubicBezTo>
                <a:cubicBezTo>
                  <a:pt x="163" y="47"/>
                  <a:pt x="165" y="45"/>
                  <a:pt x="164" y="43"/>
                </a:cubicBezTo>
                <a:cubicBezTo>
                  <a:pt x="164" y="43"/>
                  <a:pt x="163" y="44"/>
                  <a:pt x="163" y="44"/>
                </a:cubicBezTo>
                <a:cubicBezTo>
                  <a:pt x="163" y="44"/>
                  <a:pt x="162" y="45"/>
                  <a:pt x="162" y="45"/>
                </a:cubicBezTo>
                <a:cubicBezTo>
                  <a:pt x="162" y="46"/>
                  <a:pt x="162" y="48"/>
                  <a:pt x="162" y="49"/>
                </a:cubicBezTo>
                <a:close/>
                <a:moveTo>
                  <a:pt x="169" y="16"/>
                </a:moveTo>
                <a:cubicBezTo>
                  <a:pt x="170" y="15"/>
                  <a:pt x="170" y="15"/>
                  <a:pt x="170" y="14"/>
                </a:cubicBezTo>
                <a:cubicBezTo>
                  <a:pt x="171" y="12"/>
                  <a:pt x="172" y="10"/>
                  <a:pt x="172" y="9"/>
                </a:cubicBezTo>
                <a:cubicBezTo>
                  <a:pt x="172" y="8"/>
                  <a:pt x="173" y="8"/>
                  <a:pt x="172" y="8"/>
                </a:cubicBezTo>
                <a:cubicBezTo>
                  <a:pt x="172" y="9"/>
                  <a:pt x="172" y="10"/>
                  <a:pt x="171" y="10"/>
                </a:cubicBezTo>
                <a:cubicBezTo>
                  <a:pt x="171" y="10"/>
                  <a:pt x="171" y="10"/>
                  <a:pt x="171" y="10"/>
                </a:cubicBezTo>
                <a:cubicBezTo>
                  <a:pt x="170" y="12"/>
                  <a:pt x="169" y="13"/>
                  <a:pt x="168" y="15"/>
                </a:cubicBezTo>
                <a:cubicBezTo>
                  <a:pt x="169" y="15"/>
                  <a:pt x="169" y="16"/>
                  <a:pt x="169" y="16"/>
                </a:cubicBezTo>
                <a:close/>
                <a:moveTo>
                  <a:pt x="178" y="184"/>
                </a:moveTo>
                <a:cubicBezTo>
                  <a:pt x="178" y="185"/>
                  <a:pt x="178" y="185"/>
                  <a:pt x="178" y="186"/>
                </a:cubicBezTo>
                <a:cubicBezTo>
                  <a:pt x="179" y="186"/>
                  <a:pt x="180" y="185"/>
                  <a:pt x="182" y="184"/>
                </a:cubicBezTo>
                <a:cubicBezTo>
                  <a:pt x="182" y="183"/>
                  <a:pt x="182" y="183"/>
                  <a:pt x="182" y="182"/>
                </a:cubicBezTo>
                <a:cubicBezTo>
                  <a:pt x="181" y="183"/>
                  <a:pt x="179" y="183"/>
                  <a:pt x="178" y="184"/>
                </a:cubicBezTo>
                <a:close/>
                <a:moveTo>
                  <a:pt x="84" y="126"/>
                </a:moveTo>
                <a:cubicBezTo>
                  <a:pt x="84" y="124"/>
                  <a:pt x="83" y="121"/>
                  <a:pt x="83" y="120"/>
                </a:cubicBezTo>
                <a:cubicBezTo>
                  <a:pt x="82" y="122"/>
                  <a:pt x="82" y="125"/>
                  <a:pt x="81" y="127"/>
                </a:cubicBezTo>
                <a:cubicBezTo>
                  <a:pt x="82" y="127"/>
                  <a:pt x="83" y="126"/>
                  <a:pt x="84" y="126"/>
                </a:cubicBezTo>
                <a:close/>
                <a:moveTo>
                  <a:pt x="103" y="83"/>
                </a:moveTo>
                <a:cubicBezTo>
                  <a:pt x="105" y="82"/>
                  <a:pt x="106" y="80"/>
                  <a:pt x="108" y="79"/>
                </a:cubicBezTo>
                <a:cubicBezTo>
                  <a:pt x="108" y="79"/>
                  <a:pt x="108" y="79"/>
                  <a:pt x="108" y="79"/>
                </a:cubicBezTo>
                <a:cubicBezTo>
                  <a:pt x="106" y="80"/>
                  <a:pt x="104" y="80"/>
                  <a:pt x="102" y="81"/>
                </a:cubicBezTo>
                <a:cubicBezTo>
                  <a:pt x="103" y="82"/>
                  <a:pt x="103" y="82"/>
                  <a:pt x="103" y="83"/>
                </a:cubicBezTo>
                <a:close/>
                <a:moveTo>
                  <a:pt x="170" y="148"/>
                </a:moveTo>
                <a:cubicBezTo>
                  <a:pt x="169" y="151"/>
                  <a:pt x="169" y="153"/>
                  <a:pt x="169" y="156"/>
                </a:cubicBezTo>
                <a:cubicBezTo>
                  <a:pt x="169" y="155"/>
                  <a:pt x="170" y="155"/>
                  <a:pt x="170" y="155"/>
                </a:cubicBezTo>
                <a:cubicBezTo>
                  <a:pt x="170" y="153"/>
                  <a:pt x="170" y="152"/>
                  <a:pt x="171" y="150"/>
                </a:cubicBezTo>
                <a:cubicBezTo>
                  <a:pt x="171" y="150"/>
                  <a:pt x="171" y="150"/>
                  <a:pt x="170" y="149"/>
                </a:cubicBezTo>
                <a:cubicBezTo>
                  <a:pt x="170" y="149"/>
                  <a:pt x="170" y="149"/>
                  <a:pt x="170" y="148"/>
                </a:cubicBezTo>
                <a:close/>
                <a:moveTo>
                  <a:pt x="164" y="67"/>
                </a:moveTo>
                <a:cubicBezTo>
                  <a:pt x="166" y="65"/>
                  <a:pt x="167" y="64"/>
                  <a:pt x="166" y="61"/>
                </a:cubicBezTo>
                <a:cubicBezTo>
                  <a:pt x="165" y="63"/>
                  <a:pt x="165" y="64"/>
                  <a:pt x="164" y="65"/>
                </a:cubicBezTo>
                <a:cubicBezTo>
                  <a:pt x="164" y="65"/>
                  <a:pt x="164" y="66"/>
                  <a:pt x="164" y="67"/>
                </a:cubicBezTo>
                <a:close/>
                <a:moveTo>
                  <a:pt x="44" y="123"/>
                </a:moveTo>
                <a:cubicBezTo>
                  <a:pt x="44" y="123"/>
                  <a:pt x="44" y="123"/>
                  <a:pt x="44" y="123"/>
                </a:cubicBezTo>
                <a:cubicBezTo>
                  <a:pt x="46" y="123"/>
                  <a:pt x="47" y="122"/>
                  <a:pt x="49" y="122"/>
                </a:cubicBezTo>
                <a:cubicBezTo>
                  <a:pt x="50" y="122"/>
                  <a:pt x="51" y="121"/>
                  <a:pt x="51" y="119"/>
                </a:cubicBezTo>
                <a:cubicBezTo>
                  <a:pt x="49" y="121"/>
                  <a:pt x="47" y="122"/>
                  <a:pt x="44" y="123"/>
                </a:cubicBezTo>
                <a:close/>
                <a:moveTo>
                  <a:pt x="78" y="78"/>
                </a:moveTo>
                <a:cubicBezTo>
                  <a:pt x="78" y="78"/>
                  <a:pt x="78" y="78"/>
                  <a:pt x="78" y="79"/>
                </a:cubicBezTo>
                <a:cubicBezTo>
                  <a:pt x="79" y="78"/>
                  <a:pt x="80" y="77"/>
                  <a:pt x="81" y="76"/>
                </a:cubicBezTo>
                <a:cubicBezTo>
                  <a:pt x="81" y="76"/>
                  <a:pt x="81" y="76"/>
                  <a:pt x="81" y="75"/>
                </a:cubicBezTo>
                <a:cubicBezTo>
                  <a:pt x="81" y="75"/>
                  <a:pt x="80" y="74"/>
                  <a:pt x="80" y="74"/>
                </a:cubicBezTo>
                <a:cubicBezTo>
                  <a:pt x="80" y="74"/>
                  <a:pt x="80" y="74"/>
                  <a:pt x="80" y="74"/>
                </a:cubicBezTo>
                <a:cubicBezTo>
                  <a:pt x="79" y="75"/>
                  <a:pt x="79" y="77"/>
                  <a:pt x="78" y="78"/>
                </a:cubicBezTo>
                <a:close/>
                <a:moveTo>
                  <a:pt x="86" y="128"/>
                </a:moveTo>
                <a:cubicBezTo>
                  <a:pt x="86" y="130"/>
                  <a:pt x="86" y="131"/>
                  <a:pt x="86" y="133"/>
                </a:cubicBezTo>
                <a:cubicBezTo>
                  <a:pt x="87" y="133"/>
                  <a:pt x="87" y="133"/>
                  <a:pt x="87" y="133"/>
                </a:cubicBezTo>
                <a:cubicBezTo>
                  <a:pt x="87" y="131"/>
                  <a:pt x="88" y="130"/>
                  <a:pt x="88" y="128"/>
                </a:cubicBezTo>
                <a:cubicBezTo>
                  <a:pt x="87" y="128"/>
                  <a:pt x="87" y="128"/>
                  <a:pt x="86" y="128"/>
                </a:cubicBezTo>
                <a:close/>
                <a:moveTo>
                  <a:pt x="63" y="181"/>
                </a:moveTo>
                <a:cubicBezTo>
                  <a:pt x="63" y="181"/>
                  <a:pt x="63" y="181"/>
                  <a:pt x="63" y="181"/>
                </a:cubicBezTo>
                <a:cubicBezTo>
                  <a:pt x="63" y="180"/>
                  <a:pt x="62" y="179"/>
                  <a:pt x="62" y="178"/>
                </a:cubicBezTo>
                <a:cubicBezTo>
                  <a:pt x="62" y="178"/>
                  <a:pt x="62" y="177"/>
                  <a:pt x="61" y="176"/>
                </a:cubicBezTo>
                <a:cubicBezTo>
                  <a:pt x="61" y="176"/>
                  <a:pt x="61" y="176"/>
                  <a:pt x="61" y="176"/>
                </a:cubicBezTo>
                <a:cubicBezTo>
                  <a:pt x="61" y="177"/>
                  <a:pt x="61" y="178"/>
                  <a:pt x="60" y="180"/>
                </a:cubicBezTo>
                <a:cubicBezTo>
                  <a:pt x="61" y="180"/>
                  <a:pt x="62" y="180"/>
                  <a:pt x="63" y="181"/>
                </a:cubicBezTo>
                <a:close/>
                <a:moveTo>
                  <a:pt x="166" y="70"/>
                </a:moveTo>
                <a:cubicBezTo>
                  <a:pt x="167" y="71"/>
                  <a:pt x="167" y="72"/>
                  <a:pt x="168" y="73"/>
                </a:cubicBezTo>
                <a:cubicBezTo>
                  <a:pt x="168" y="71"/>
                  <a:pt x="168" y="69"/>
                  <a:pt x="167" y="68"/>
                </a:cubicBezTo>
                <a:cubicBezTo>
                  <a:pt x="167" y="69"/>
                  <a:pt x="166" y="69"/>
                  <a:pt x="166" y="70"/>
                </a:cubicBezTo>
                <a:close/>
                <a:moveTo>
                  <a:pt x="163" y="41"/>
                </a:moveTo>
                <a:cubicBezTo>
                  <a:pt x="164" y="39"/>
                  <a:pt x="165" y="38"/>
                  <a:pt x="164" y="36"/>
                </a:cubicBezTo>
                <a:cubicBezTo>
                  <a:pt x="163" y="37"/>
                  <a:pt x="163" y="39"/>
                  <a:pt x="163" y="41"/>
                </a:cubicBezTo>
                <a:close/>
                <a:moveTo>
                  <a:pt x="17" y="65"/>
                </a:moveTo>
                <a:cubicBezTo>
                  <a:pt x="17" y="65"/>
                  <a:pt x="17" y="65"/>
                  <a:pt x="17" y="65"/>
                </a:cubicBezTo>
                <a:cubicBezTo>
                  <a:pt x="15" y="65"/>
                  <a:pt x="13" y="66"/>
                  <a:pt x="12" y="67"/>
                </a:cubicBezTo>
                <a:cubicBezTo>
                  <a:pt x="11" y="67"/>
                  <a:pt x="11" y="67"/>
                  <a:pt x="10" y="67"/>
                </a:cubicBezTo>
                <a:cubicBezTo>
                  <a:pt x="11" y="68"/>
                  <a:pt x="11" y="68"/>
                  <a:pt x="11" y="68"/>
                </a:cubicBezTo>
                <a:cubicBezTo>
                  <a:pt x="13" y="67"/>
                  <a:pt x="15" y="66"/>
                  <a:pt x="17" y="65"/>
                </a:cubicBezTo>
                <a:close/>
                <a:moveTo>
                  <a:pt x="77" y="75"/>
                </a:moveTo>
                <a:cubicBezTo>
                  <a:pt x="77" y="75"/>
                  <a:pt x="77" y="75"/>
                  <a:pt x="77" y="76"/>
                </a:cubicBezTo>
                <a:cubicBezTo>
                  <a:pt x="77" y="74"/>
                  <a:pt x="78" y="72"/>
                  <a:pt x="78" y="71"/>
                </a:cubicBezTo>
                <a:cubicBezTo>
                  <a:pt x="79" y="70"/>
                  <a:pt x="78" y="70"/>
                  <a:pt x="78" y="70"/>
                </a:cubicBezTo>
                <a:cubicBezTo>
                  <a:pt x="77" y="72"/>
                  <a:pt x="77" y="74"/>
                  <a:pt x="77" y="75"/>
                </a:cubicBezTo>
                <a:close/>
                <a:moveTo>
                  <a:pt x="144" y="180"/>
                </a:moveTo>
                <a:cubicBezTo>
                  <a:pt x="144" y="180"/>
                  <a:pt x="144" y="180"/>
                  <a:pt x="144" y="180"/>
                </a:cubicBezTo>
                <a:cubicBezTo>
                  <a:pt x="145" y="180"/>
                  <a:pt x="145" y="180"/>
                  <a:pt x="146" y="180"/>
                </a:cubicBezTo>
                <a:cubicBezTo>
                  <a:pt x="147" y="180"/>
                  <a:pt x="147" y="180"/>
                  <a:pt x="148" y="179"/>
                </a:cubicBezTo>
                <a:cubicBezTo>
                  <a:pt x="148" y="179"/>
                  <a:pt x="148" y="179"/>
                  <a:pt x="148" y="178"/>
                </a:cubicBezTo>
                <a:cubicBezTo>
                  <a:pt x="147" y="179"/>
                  <a:pt x="145" y="179"/>
                  <a:pt x="144" y="180"/>
                </a:cubicBezTo>
                <a:close/>
                <a:moveTo>
                  <a:pt x="14" y="57"/>
                </a:moveTo>
                <a:cubicBezTo>
                  <a:pt x="14" y="58"/>
                  <a:pt x="13" y="59"/>
                  <a:pt x="13" y="60"/>
                </a:cubicBezTo>
                <a:cubicBezTo>
                  <a:pt x="13" y="60"/>
                  <a:pt x="13" y="60"/>
                  <a:pt x="13" y="60"/>
                </a:cubicBezTo>
                <a:cubicBezTo>
                  <a:pt x="14" y="59"/>
                  <a:pt x="15" y="58"/>
                  <a:pt x="16" y="56"/>
                </a:cubicBezTo>
                <a:cubicBezTo>
                  <a:pt x="16" y="56"/>
                  <a:pt x="16" y="56"/>
                  <a:pt x="16" y="56"/>
                </a:cubicBezTo>
                <a:cubicBezTo>
                  <a:pt x="16" y="56"/>
                  <a:pt x="16" y="56"/>
                  <a:pt x="15" y="57"/>
                </a:cubicBezTo>
                <a:cubicBezTo>
                  <a:pt x="15" y="57"/>
                  <a:pt x="14" y="57"/>
                  <a:pt x="14" y="57"/>
                </a:cubicBezTo>
                <a:close/>
                <a:moveTo>
                  <a:pt x="254" y="72"/>
                </a:moveTo>
                <a:cubicBezTo>
                  <a:pt x="255" y="73"/>
                  <a:pt x="256" y="73"/>
                  <a:pt x="257" y="73"/>
                </a:cubicBezTo>
                <a:cubicBezTo>
                  <a:pt x="256" y="72"/>
                  <a:pt x="256" y="71"/>
                  <a:pt x="255" y="70"/>
                </a:cubicBezTo>
                <a:cubicBezTo>
                  <a:pt x="254" y="71"/>
                  <a:pt x="254" y="72"/>
                  <a:pt x="254" y="72"/>
                </a:cubicBezTo>
                <a:close/>
                <a:moveTo>
                  <a:pt x="159" y="74"/>
                </a:moveTo>
                <a:cubicBezTo>
                  <a:pt x="159" y="74"/>
                  <a:pt x="159" y="74"/>
                  <a:pt x="159" y="74"/>
                </a:cubicBezTo>
                <a:cubicBezTo>
                  <a:pt x="160" y="72"/>
                  <a:pt x="161" y="71"/>
                  <a:pt x="162" y="69"/>
                </a:cubicBezTo>
                <a:cubicBezTo>
                  <a:pt x="163" y="69"/>
                  <a:pt x="163" y="69"/>
                  <a:pt x="162" y="68"/>
                </a:cubicBezTo>
                <a:cubicBezTo>
                  <a:pt x="161" y="70"/>
                  <a:pt x="160" y="72"/>
                  <a:pt x="159" y="74"/>
                </a:cubicBezTo>
                <a:close/>
                <a:moveTo>
                  <a:pt x="13" y="133"/>
                </a:moveTo>
                <a:cubicBezTo>
                  <a:pt x="13" y="133"/>
                  <a:pt x="13" y="133"/>
                  <a:pt x="13" y="133"/>
                </a:cubicBezTo>
                <a:cubicBezTo>
                  <a:pt x="14" y="131"/>
                  <a:pt x="14" y="129"/>
                  <a:pt x="14" y="127"/>
                </a:cubicBezTo>
                <a:cubicBezTo>
                  <a:pt x="14" y="127"/>
                  <a:pt x="13" y="127"/>
                  <a:pt x="13" y="128"/>
                </a:cubicBezTo>
                <a:cubicBezTo>
                  <a:pt x="13" y="130"/>
                  <a:pt x="13" y="131"/>
                  <a:pt x="13" y="133"/>
                </a:cubicBezTo>
                <a:close/>
                <a:moveTo>
                  <a:pt x="234" y="123"/>
                </a:moveTo>
                <a:cubicBezTo>
                  <a:pt x="237" y="124"/>
                  <a:pt x="239" y="124"/>
                  <a:pt x="241" y="124"/>
                </a:cubicBezTo>
                <a:cubicBezTo>
                  <a:pt x="239" y="123"/>
                  <a:pt x="237" y="123"/>
                  <a:pt x="234" y="123"/>
                </a:cubicBezTo>
                <a:close/>
                <a:moveTo>
                  <a:pt x="62" y="38"/>
                </a:moveTo>
                <a:cubicBezTo>
                  <a:pt x="61" y="36"/>
                  <a:pt x="60" y="34"/>
                  <a:pt x="59" y="32"/>
                </a:cubicBezTo>
                <a:cubicBezTo>
                  <a:pt x="59" y="34"/>
                  <a:pt x="60" y="36"/>
                  <a:pt x="62" y="38"/>
                </a:cubicBezTo>
                <a:close/>
                <a:moveTo>
                  <a:pt x="243" y="70"/>
                </a:moveTo>
                <a:cubicBezTo>
                  <a:pt x="244" y="69"/>
                  <a:pt x="244" y="68"/>
                  <a:pt x="244" y="68"/>
                </a:cubicBezTo>
                <a:cubicBezTo>
                  <a:pt x="244" y="67"/>
                  <a:pt x="244" y="66"/>
                  <a:pt x="244" y="66"/>
                </a:cubicBezTo>
                <a:cubicBezTo>
                  <a:pt x="243" y="67"/>
                  <a:pt x="243" y="68"/>
                  <a:pt x="242" y="70"/>
                </a:cubicBezTo>
                <a:cubicBezTo>
                  <a:pt x="243" y="70"/>
                  <a:pt x="243" y="70"/>
                  <a:pt x="243" y="70"/>
                </a:cubicBezTo>
                <a:close/>
                <a:moveTo>
                  <a:pt x="61" y="140"/>
                </a:moveTo>
                <a:cubicBezTo>
                  <a:pt x="62" y="139"/>
                  <a:pt x="62" y="138"/>
                  <a:pt x="61" y="136"/>
                </a:cubicBezTo>
                <a:cubicBezTo>
                  <a:pt x="61" y="137"/>
                  <a:pt x="61" y="139"/>
                  <a:pt x="61" y="140"/>
                </a:cubicBezTo>
                <a:close/>
                <a:moveTo>
                  <a:pt x="127" y="16"/>
                </a:moveTo>
                <a:cubicBezTo>
                  <a:pt x="128" y="14"/>
                  <a:pt x="128" y="14"/>
                  <a:pt x="127" y="13"/>
                </a:cubicBezTo>
                <a:cubicBezTo>
                  <a:pt x="126" y="14"/>
                  <a:pt x="126" y="14"/>
                  <a:pt x="127" y="16"/>
                </a:cubicBezTo>
                <a:close/>
                <a:moveTo>
                  <a:pt x="176" y="5"/>
                </a:moveTo>
                <a:cubicBezTo>
                  <a:pt x="177" y="7"/>
                  <a:pt x="177" y="8"/>
                  <a:pt x="177" y="9"/>
                </a:cubicBezTo>
                <a:cubicBezTo>
                  <a:pt x="177" y="9"/>
                  <a:pt x="177" y="9"/>
                  <a:pt x="177" y="9"/>
                </a:cubicBezTo>
                <a:cubicBezTo>
                  <a:pt x="177" y="8"/>
                  <a:pt x="177" y="7"/>
                  <a:pt x="178" y="5"/>
                </a:cubicBezTo>
                <a:cubicBezTo>
                  <a:pt x="177" y="5"/>
                  <a:pt x="177" y="5"/>
                  <a:pt x="176" y="5"/>
                </a:cubicBezTo>
                <a:close/>
                <a:moveTo>
                  <a:pt x="65" y="155"/>
                </a:moveTo>
                <a:cubicBezTo>
                  <a:pt x="63" y="157"/>
                  <a:pt x="64" y="159"/>
                  <a:pt x="64" y="160"/>
                </a:cubicBezTo>
                <a:cubicBezTo>
                  <a:pt x="64" y="159"/>
                  <a:pt x="64" y="157"/>
                  <a:pt x="65" y="155"/>
                </a:cubicBezTo>
                <a:close/>
                <a:moveTo>
                  <a:pt x="129" y="19"/>
                </a:moveTo>
                <a:cubicBezTo>
                  <a:pt x="129" y="19"/>
                  <a:pt x="129" y="19"/>
                  <a:pt x="129" y="19"/>
                </a:cubicBezTo>
                <a:cubicBezTo>
                  <a:pt x="129" y="19"/>
                  <a:pt x="130" y="18"/>
                  <a:pt x="130" y="18"/>
                </a:cubicBezTo>
                <a:cubicBezTo>
                  <a:pt x="130" y="17"/>
                  <a:pt x="130" y="17"/>
                  <a:pt x="130" y="16"/>
                </a:cubicBezTo>
                <a:cubicBezTo>
                  <a:pt x="130" y="16"/>
                  <a:pt x="129" y="16"/>
                  <a:pt x="129" y="16"/>
                </a:cubicBezTo>
                <a:cubicBezTo>
                  <a:pt x="129" y="17"/>
                  <a:pt x="129" y="18"/>
                  <a:pt x="129" y="19"/>
                </a:cubicBezTo>
                <a:close/>
                <a:moveTo>
                  <a:pt x="164" y="31"/>
                </a:moveTo>
                <a:cubicBezTo>
                  <a:pt x="165" y="29"/>
                  <a:pt x="165" y="27"/>
                  <a:pt x="165" y="26"/>
                </a:cubicBezTo>
                <a:cubicBezTo>
                  <a:pt x="164" y="27"/>
                  <a:pt x="164" y="29"/>
                  <a:pt x="164" y="31"/>
                </a:cubicBezTo>
                <a:close/>
                <a:moveTo>
                  <a:pt x="29" y="53"/>
                </a:moveTo>
                <a:cubicBezTo>
                  <a:pt x="27" y="54"/>
                  <a:pt x="27" y="54"/>
                  <a:pt x="27" y="56"/>
                </a:cubicBezTo>
                <a:cubicBezTo>
                  <a:pt x="27" y="55"/>
                  <a:pt x="28" y="54"/>
                  <a:pt x="29" y="53"/>
                </a:cubicBezTo>
                <a:close/>
                <a:moveTo>
                  <a:pt x="22" y="122"/>
                </a:moveTo>
                <a:cubicBezTo>
                  <a:pt x="24" y="123"/>
                  <a:pt x="25" y="123"/>
                  <a:pt x="26" y="123"/>
                </a:cubicBezTo>
                <a:cubicBezTo>
                  <a:pt x="25" y="123"/>
                  <a:pt x="23" y="122"/>
                  <a:pt x="22" y="122"/>
                </a:cubicBezTo>
                <a:close/>
                <a:moveTo>
                  <a:pt x="7" y="67"/>
                </a:moveTo>
                <a:cubicBezTo>
                  <a:pt x="8" y="66"/>
                  <a:pt x="8" y="66"/>
                  <a:pt x="8" y="66"/>
                </a:cubicBezTo>
                <a:cubicBezTo>
                  <a:pt x="7" y="65"/>
                  <a:pt x="7" y="64"/>
                  <a:pt x="7" y="63"/>
                </a:cubicBezTo>
                <a:cubicBezTo>
                  <a:pt x="7" y="63"/>
                  <a:pt x="7" y="63"/>
                  <a:pt x="7" y="63"/>
                </a:cubicBezTo>
                <a:cubicBezTo>
                  <a:pt x="7" y="64"/>
                  <a:pt x="7" y="65"/>
                  <a:pt x="7" y="67"/>
                </a:cubicBezTo>
                <a:close/>
                <a:moveTo>
                  <a:pt x="62" y="57"/>
                </a:moveTo>
                <a:cubicBezTo>
                  <a:pt x="61" y="57"/>
                  <a:pt x="61" y="57"/>
                  <a:pt x="61" y="57"/>
                </a:cubicBezTo>
                <a:cubicBezTo>
                  <a:pt x="60" y="57"/>
                  <a:pt x="60" y="58"/>
                  <a:pt x="59" y="58"/>
                </a:cubicBezTo>
                <a:cubicBezTo>
                  <a:pt x="59" y="58"/>
                  <a:pt x="59" y="59"/>
                  <a:pt x="60" y="59"/>
                </a:cubicBezTo>
                <a:cubicBezTo>
                  <a:pt x="60" y="58"/>
                  <a:pt x="61" y="58"/>
                  <a:pt x="62" y="57"/>
                </a:cubicBezTo>
                <a:close/>
                <a:moveTo>
                  <a:pt x="51" y="50"/>
                </a:moveTo>
                <a:cubicBezTo>
                  <a:pt x="51" y="50"/>
                  <a:pt x="52" y="50"/>
                  <a:pt x="53" y="50"/>
                </a:cubicBezTo>
                <a:cubicBezTo>
                  <a:pt x="53" y="50"/>
                  <a:pt x="53" y="50"/>
                  <a:pt x="53" y="50"/>
                </a:cubicBezTo>
                <a:cubicBezTo>
                  <a:pt x="53" y="49"/>
                  <a:pt x="52" y="49"/>
                  <a:pt x="51" y="49"/>
                </a:cubicBezTo>
                <a:cubicBezTo>
                  <a:pt x="51" y="49"/>
                  <a:pt x="51" y="49"/>
                  <a:pt x="51" y="50"/>
                </a:cubicBezTo>
                <a:close/>
                <a:moveTo>
                  <a:pt x="148" y="6"/>
                </a:moveTo>
                <a:cubicBezTo>
                  <a:pt x="149" y="7"/>
                  <a:pt x="150" y="7"/>
                  <a:pt x="150" y="6"/>
                </a:cubicBezTo>
                <a:cubicBezTo>
                  <a:pt x="150" y="6"/>
                  <a:pt x="149" y="6"/>
                  <a:pt x="148" y="6"/>
                </a:cubicBezTo>
                <a:close/>
                <a:moveTo>
                  <a:pt x="163" y="60"/>
                </a:moveTo>
                <a:cubicBezTo>
                  <a:pt x="163" y="60"/>
                  <a:pt x="163" y="59"/>
                  <a:pt x="164" y="58"/>
                </a:cubicBezTo>
                <a:cubicBezTo>
                  <a:pt x="163" y="59"/>
                  <a:pt x="162" y="59"/>
                  <a:pt x="163" y="60"/>
                </a:cubicBezTo>
                <a:close/>
                <a:moveTo>
                  <a:pt x="6" y="181"/>
                </a:moveTo>
                <a:cubicBezTo>
                  <a:pt x="6" y="183"/>
                  <a:pt x="6" y="184"/>
                  <a:pt x="7" y="184"/>
                </a:cubicBezTo>
                <a:cubicBezTo>
                  <a:pt x="7" y="183"/>
                  <a:pt x="6" y="182"/>
                  <a:pt x="6" y="181"/>
                </a:cubicBezTo>
                <a:close/>
                <a:moveTo>
                  <a:pt x="4" y="54"/>
                </a:moveTo>
                <a:cubicBezTo>
                  <a:pt x="4" y="55"/>
                  <a:pt x="4" y="56"/>
                  <a:pt x="4" y="58"/>
                </a:cubicBezTo>
                <a:cubicBezTo>
                  <a:pt x="4" y="56"/>
                  <a:pt x="4" y="55"/>
                  <a:pt x="4" y="54"/>
                </a:cubicBezTo>
                <a:close/>
                <a:moveTo>
                  <a:pt x="100" y="84"/>
                </a:moveTo>
                <a:cubicBezTo>
                  <a:pt x="100" y="85"/>
                  <a:pt x="100" y="85"/>
                  <a:pt x="100" y="86"/>
                </a:cubicBezTo>
                <a:cubicBezTo>
                  <a:pt x="101" y="86"/>
                  <a:pt x="100" y="85"/>
                  <a:pt x="100" y="84"/>
                </a:cubicBezTo>
                <a:close/>
                <a:moveTo>
                  <a:pt x="64" y="53"/>
                </a:moveTo>
                <a:cubicBezTo>
                  <a:pt x="63" y="54"/>
                  <a:pt x="63" y="54"/>
                  <a:pt x="62" y="55"/>
                </a:cubicBezTo>
                <a:cubicBezTo>
                  <a:pt x="63" y="55"/>
                  <a:pt x="63" y="55"/>
                  <a:pt x="63" y="55"/>
                </a:cubicBezTo>
                <a:cubicBezTo>
                  <a:pt x="63" y="55"/>
                  <a:pt x="63" y="54"/>
                  <a:pt x="64" y="54"/>
                </a:cubicBezTo>
                <a:cubicBezTo>
                  <a:pt x="64" y="54"/>
                  <a:pt x="64" y="54"/>
                  <a:pt x="64" y="53"/>
                </a:cubicBezTo>
                <a:close/>
                <a:moveTo>
                  <a:pt x="8" y="68"/>
                </a:moveTo>
                <a:cubicBezTo>
                  <a:pt x="8" y="69"/>
                  <a:pt x="7" y="70"/>
                  <a:pt x="8" y="70"/>
                </a:cubicBezTo>
                <a:cubicBezTo>
                  <a:pt x="8" y="70"/>
                  <a:pt x="8" y="70"/>
                  <a:pt x="9" y="70"/>
                </a:cubicBezTo>
                <a:cubicBezTo>
                  <a:pt x="8" y="69"/>
                  <a:pt x="8" y="69"/>
                  <a:pt x="8" y="68"/>
                </a:cubicBezTo>
                <a:close/>
                <a:moveTo>
                  <a:pt x="27" y="123"/>
                </a:moveTo>
                <a:cubicBezTo>
                  <a:pt x="28" y="124"/>
                  <a:pt x="28" y="124"/>
                  <a:pt x="30" y="123"/>
                </a:cubicBezTo>
                <a:cubicBezTo>
                  <a:pt x="29" y="123"/>
                  <a:pt x="28" y="123"/>
                  <a:pt x="27" y="123"/>
                </a:cubicBezTo>
                <a:close/>
                <a:moveTo>
                  <a:pt x="183" y="129"/>
                </a:moveTo>
                <a:cubicBezTo>
                  <a:pt x="183" y="130"/>
                  <a:pt x="182" y="130"/>
                  <a:pt x="183" y="131"/>
                </a:cubicBezTo>
                <a:cubicBezTo>
                  <a:pt x="183" y="131"/>
                  <a:pt x="183" y="130"/>
                  <a:pt x="183" y="129"/>
                </a:cubicBezTo>
                <a:close/>
                <a:moveTo>
                  <a:pt x="175" y="179"/>
                </a:moveTo>
                <a:cubicBezTo>
                  <a:pt x="175" y="179"/>
                  <a:pt x="175" y="180"/>
                  <a:pt x="174" y="180"/>
                </a:cubicBezTo>
                <a:cubicBezTo>
                  <a:pt x="175" y="180"/>
                  <a:pt x="175" y="180"/>
                  <a:pt x="175" y="179"/>
                </a:cubicBezTo>
                <a:close/>
                <a:moveTo>
                  <a:pt x="68" y="154"/>
                </a:moveTo>
                <a:cubicBezTo>
                  <a:pt x="68" y="153"/>
                  <a:pt x="68" y="152"/>
                  <a:pt x="69" y="151"/>
                </a:cubicBezTo>
                <a:cubicBezTo>
                  <a:pt x="68" y="152"/>
                  <a:pt x="68" y="153"/>
                  <a:pt x="68" y="154"/>
                </a:cubicBezTo>
                <a:close/>
                <a:moveTo>
                  <a:pt x="75" y="118"/>
                </a:moveTo>
                <a:cubicBezTo>
                  <a:pt x="75" y="117"/>
                  <a:pt x="75" y="117"/>
                  <a:pt x="75" y="116"/>
                </a:cubicBezTo>
                <a:cubicBezTo>
                  <a:pt x="74" y="116"/>
                  <a:pt x="74" y="117"/>
                  <a:pt x="75" y="118"/>
                </a:cubicBezTo>
                <a:close/>
                <a:moveTo>
                  <a:pt x="160" y="43"/>
                </a:moveTo>
                <a:cubicBezTo>
                  <a:pt x="160" y="43"/>
                  <a:pt x="160" y="43"/>
                  <a:pt x="160" y="43"/>
                </a:cubicBezTo>
                <a:cubicBezTo>
                  <a:pt x="160" y="43"/>
                  <a:pt x="159" y="44"/>
                  <a:pt x="159" y="44"/>
                </a:cubicBezTo>
                <a:cubicBezTo>
                  <a:pt x="159" y="44"/>
                  <a:pt x="159" y="44"/>
                  <a:pt x="159" y="44"/>
                </a:cubicBezTo>
                <a:cubicBezTo>
                  <a:pt x="160" y="44"/>
                  <a:pt x="160" y="44"/>
                  <a:pt x="160" y="43"/>
                </a:cubicBezTo>
                <a:close/>
                <a:moveTo>
                  <a:pt x="56" y="182"/>
                </a:moveTo>
                <a:cubicBezTo>
                  <a:pt x="56" y="182"/>
                  <a:pt x="56" y="182"/>
                  <a:pt x="56" y="182"/>
                </a:cubicBezTo>
                <a:cubicBezTo>
                  <a:pt x="55" y="182"/>
                  <a:pt x="54" y="182"/>
                  <a:pt x="53" y="182"/>
                </a:cubicBezTo>
                <a:cubicBezTo>
                  <a:pt x="53" y="182"/>
                  <a:pt x="53" y="182"/>
                  <a:pt x="53" y="182"/>
                </a:cubicBezTo>
                <a:cubicBezTo>
                  <a:pt x="54" y="182"/>
                  <a:pt x="55" y="182"/>
                  <a:pt x="56" y="182"/>
                </a:cubicBezTo>
                <a:close/>
                <a:moveTo>
                  <a:pt x="55" y="45"/>
                </a:moveTo>
                <a:cubicBezTo>
                  <a:pt x="54" y="46"/>
                  <a:pt x="54" y="46"/>
                  <a:pt x="54" y="47"/>
                </a:cubicBezTo>
                <a:cubicBezTo>
                  <a:pt x="54" y="47"/>
                  <a:pt x="55" y="46"/>
                  <a:pt x="55" y="45"/>
                </a:cubicBezTo>
                <a:close/>
                <a:moveTo>
                  <a:pt x="67" y="57"/>
                </a:moveTo>
                <a:cubicBezTo>
                  <a:pt x="66" y="57"/>
                  <a:pt x="66" y="57"/>
                  <a:pt x="66" y="58"/>
                </a:cubicBezTo>
                <a:cubicBezTo>
                  <a:pt x="66" y="58"/>
                  <a:pt x="66" y="58"/>
                  <a:pt x="66" y="58"/>
                </a:cubicBezTo>
                <a:cubicBezTo>
                  <a:pt x="67" y="58"/>
                  <a:pt x="67" y="58"/>
                  <a:pt x="67" y="57"/>
                </a:cubicBezTo>
                <a:close/>
                <a:moveTo>
                  <a:pt x="146" y="7"/>
                </a:moveTo>
                <a:cubicBezTo>
                  <a:pt x="145" y="6"/>
                  <a:pt x="145" y="6"/>
                  <a:pt x="145" y="6"/>
                </a:cubicBezTo>
                <a:cubicBezTo>
                  <a:pt x="145" y="6"/>
                  <a:pt x="145" y="6"/>
                  <a:pt x="145" y="7"/>
                </a:cubicBezTo>
                <a:cubicBezTo>
                  <a:pt x="145" y="7"/>
                  <a:pt x="145" y="7"/>
                  <a:pt x="146" y="7"/>
                </a:cubicBezTo>
                <a:close/>
                <a:moveTo>
                  <a:pt x="64" y="67"/>
                </a:moveTo>
                <a:cubicBezTo>
                  <a:pt x="63" y="67"/>
                  <a:pt x="63" y="67"/>
                  <a:pt x="63" y="67"/>
                </a:cubicBezTo>
                <a:cubicBezTo>
                  <a:pt x="63" y="68"/>
                  <a:pt x="63" y="68"/>
                  <a:pt x="63" y="68"/>
                </a:cubicBezTo>
                <a:cubicBezTo>
                  <a:pt x="63" y="68"/>
                  <a:pt x="63" y="67"/>
                  <a:pt x="64" y="67"/>
                </a:cubicBezTo>
                <a:close/>
                <a:moveTo>
                  <a:pt x="159" y="59"/>
                </a:moveTo>
                <a:cubicBezTo>
                  <a:pt x="159" y="59"/>
                  <a:pt x="159" y="59"/>
                  <a:pt x="159" y="59"/>
                </a:cubicBezTo>
                <a:cubicBezTo>
                  <a:pt x="159" y="59"/>
                  <a:pt x="160" y="59"/>
                  <a:pt x="160" y="58"/>
                </a:cubicBezTo>
                <a:cubicBezTo>
                  <a:pt x="159" y="58"/>
                  <a:pt x="159" y="59"/>
                  <a:pt x="159" y="59"/>
                </a:cubicBezTo>
                <a:close/>
                <a:moveTo>
                  <a:pt x="227" y="118"/>
                </a:moveTo>
                <a:cubicBezTo>
                  <a:pt x="227" y="118"/>
                  <a:pt x="227" y="118"/>
                  <a:pt x="227" y="118"/>
                </a:cubicBezTo>
                <a:cubicBezTo>
                  <a:pt x="227" y="118"/>
                  <a:pt x="227" y="118"/>
                  <a:pt x="227" y="118"/>
                </a:cubicBezTo>
                <a:cubicBezTo>
                  <a:pt x="227" y="118"/>
                  <a:pt x="227" y="118"/>
                  <a:pt x="227" y="118"/>
                </a:cubicBezTo>
                <a:cubicBezTo>
                  <a:pt x="227" y="118"/>
                  <a:pt x="227" y="118"/>
                  <a:pt x="227" y="118"/>
                </a:cubicBezTo>
                <a:close/>
                <a:moveTo>
                  <a:pt x="68" y="60"/>
                </a:moveTo>
                <a:cubicBezTo>
                  <a:pt x="69" y="61"/>
                  <a:pt x="69" y="61"/>
                  <a:pt x="69" y="60"/>
                </a:cubicBezTo>
                <a:cubicBezTo>
                  <a:pt x="69" y="60"/>
                  <a:pt x="69" y="60"/>
                  <a:pt x="68" y="6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28" name="Google Shape;228;p30"/>
          <p:cNvSpPr/>
          <p:nvPr/>
        </p:nvSpPr>
        <p:spPr>
          <a:xfrm>
            <a:off x="1590528" y="2427954"/>
            <a:ext cx="742940" cy="538734"/>
          </a:xfrm>
          <a:custGeom>
            <a:avLst/>
            <a:gdLst/>
            <a:ahLst/>
            <a:cxnLst/>
            <a:rect l="l" t="t" r="r" b="b"/>
            <a:pathLst>
              <a:path w="270" h="195" extrusionOk="0">
                <a:moveTo>
                  <a:pt x="142" y="192"/>
                </a:moveTo>
                <a:cubicBezTo>
                  <a:pt x="142" y="192"/>
                  <a:pt x="141" y="192"/>
                  <a:pt x="141" y="192"/>
                </a:cubicBezTo>
                <a:cubicBezTo>
                  <a:pt x="136" y="192"/>
                  <a:pt x="131" y="192"/>
                  <a:pt x="126" y="192"/>
                </a:cubicBezTo>
                <a:cubicBezTo>
                  <a:pt x="126" y="193"/>
                  <a:pt x="126" y="193"/>
                  <a:pt x="126" y="192"/>
                </a:cubicBezTo>
                <a:cubicBezTo>
                  <a:pt x="124" y="192"/>
                  <a:pt x="123" y="192"/>
                  <a:pt x="123" y="190"/>
                </a:cubicBezTo>
                <a:cubicBezTo>
                  <a:pt x="123" y="189"/>
                  <a:pt x="123" y="188"/>
                  <a:pt x="123" y="187"/>
                </a:cubicBezTo>
                <a:cubicBezTo>
                  <a:pt x="123" y="187"/>
                  <a:pt x="123" y="186"/>
                  <a:pt x="122" y="186"/>
                </a:cubicBezTo>
                <a:cubicBezTo>
                  <a:pt x="121" y="185"/>
                  <a:pt x="121" y="184"/>
                  <a:pt x="121" y="184"/>
                </a:cubicBezTo>
                <a:cubicBezTo>
                  <a:pt x="122" y="183"/>
                  <a:pt x="122" y="183"/>
                  <a:pt x="122" y="183"/>
                </a:cubicBezTo>
                <a:cubicBezTo>
                  <a:pt x="122" y="181"/>
                  <a:pt x="122" y="179"/>
                  <a:pt x="122" y="177"/>
                </a:cubicBezTo>
                <a:cubicBezTo>
                  <a:pt x="122" y="174"/>
                  <a:pt x="122" y="171"/>
                  <a:pt x="122" y="168"/>
                </a:cubicBezTo>
                <a:cubicBezTo>
                  <a:pt x="122" y="164"/>
                  <a:pt x="121" y="160"/>
                  <a:pt x="120" y="156"/>
                </a:cubicBezTo>
                <a:cubicBezTo>
                  <a:pt x="118" y="152"/>
                  <a:pt x="116" y="150"/>
                  <a:pt x="113" y="147"/>
                </a:cubicBezTo>
                <a:cubicBezTo>
                  <a:pt x="111" y="146"/>
                  <a:pt x="108" y="144"/>
                  <a:pt x="105" y="143"/>
                </a:cubicBezTo>
                <a:cubicBezTo>
                  <a:pt x="103" y="143"/>
                  <a:pt x="101" y="143"/>
                  <a:pt x="98" y="143"/>
                </a:cubicBezTo>
                <a:cubicBezTo>
                  <a:pt x="94" y="143"/>
                  <a:pt x="90" y="143"/>
                  <a:pt x="85" y="144"/>
                </a:cubicBezTo>
                <a:cubicBezTo>
                  <a:pt x="82" y="144"/>
                  <a:pt x="79" y="145"/>
                  <a:pt x="76" y="147"/>
                </a:cubicBezTo>
                <a:cubicBezTo>
                  <a:pt x="75" y="147"/>
                  <a:pt x="75" y="147"/>
                  <a:pt x="75" y="148"/>
                </a:cubicBezTo>
                <a:cubicBezTo>
                  <a:pt x="71" y="152"/>
                  <a:pt x="69" y="157"/>
                  <a:pt x="68" y="163"/>
                </a:cubicBezTo>
                <a:cubicBezTo>
                  <a:pt x="68" y="164"/>
                  <a:pt x="68" y="165"/>
                  <a:pt x="68" y="166"/>
                </a:cubicBezTo>
                <a:cubicBezTo>
                  <a:pt x="68" y="171"/>
                  <a:pt x="68" y="176"/>
                  <a:pt x="69" y="181"/>
                </a:cubicBezTo>
                <a:cubicBezTo>
                  <a:pt x="69" y="181"/>
                  <a:pt x="69" y="181"/>
                  <a:pt x="69" y="181"/>
                </a:cubicBezTo>
                <a:cubicBezTo>
                  <a:pt x="70" y="183"/>
                  <a:pt x="70" y="183"/>
                  <a:pt x="68" y="184"/>
                </a:cubicBezTo>
                <a:cubicBezTo>
                  <a:pt x="68" y="184"/>
                  <a:pt x="68" y="185"/>
                  <a:pt x="68" y="185"/>
                </a:cubicBezTo>
                <a:cubicBezTo>
                  <a:pt x="68" y="185"/>
                  <a:pt x="69" y="186"/>
                  <a:pt x="69" y="186"/>
                </a:cubicBezTo>
                <a:cubicBezTo>
                  <a:pt x="69" y="187"/>
                  <a:pt x="69" y="188"/>
                  <a:pt x="68" y="188"/>
                </a:cubicBezTo>
                <a:cubicBezTo>
                  <a:pt x="66" y="189"/>
                  <a:pt x="64" y="189"/>
                  <a:pt x="62" y="189"/>
                </a:cubicBezTo>
                <a:cubicBezTo>
                  <a:pt x="56" y="189"/>
                  <a:pt x="50" y="189"/>
                  <a:pt x="44" y="189"/>
                </a:cubicBezTo>
                <a:cubicBezTo>
                  <a:pt x="43" y="189"/>
                  <a:pt x="42" y="189"/>
                  <a:pt x="41" y="189"/>
                </a:cubicBezTo>
                <a:cubicBezTo>
                  <a:pt x="41" y="190"/>
                  <a:pt x="41" y="190"/>
                  <a:pt x="40" y="190"/>
                </a:cubicBezTo>
                <a:cubicBezTo>
                  <a:pt x="40" y="191"/>
                  <a:pt x="39" y="192"/>
                  <a:pt x="38" y="191"/>
                </a:cubicBezTo>
                <a:cubicBezTo>
                  <a:pt x="35" y="191"/>
                  <a:pt x="32" y="190"/>
                  <a:pt x="30" y="189"/>
                </a:cubicBezTo>
                <a:cubicBezTo>
                  <a:pt x="29" y="189"/>
                  <a:pt x="29" y="189"/>
                  <a:pt x="28" y="189"/>
                </a:cubicBezTo>
                <a:cubicBezTo>
                  <a:pt x="24" y="189"/>
                  <a:pt x="19" y="189"/>
                  <a:pt x="15" y="189"/>
                </a:cubicBezTo>
                <a:cubicBezTo>
                  <a:pt x="14" y="189"/>
                  <a:pt x="13" y="189"/>
                  <a:pt x="11" y="188"/>
                </a:cubicBezTo>
                <a:cubicBezTo>
                  <a:pt x="11" y="188"/>
                  <a:pt x="11" y="188"/>
                  <a:pt x="11" y="187"/>
                </a:cubicBezTo>
                <a:cubicBezTo>
                  <a:pt x="9" y="187"/>
                  <a:pt x="8" y="187"/>
                  <a:pt x="6" y="186"/>
                </a:cubicBezTo>
                <a:cubicBezTo>
                  <a:pt x="4" y="186"/>
                  <a:pt x="4" y="185"/>
                  <a:pt x="4" y="183"/>
                </a:cubicBezTo>
                <a:cubicBezTo>
                  <a:pt x="4" y="177"/>
                  <a:pt x="4" y="172"/>
                  <a:pt x="4" y="166"/>
                </a:cubicBezTo>
                <a:cubicBezTo>
                  <a:pt x="4" y="164"/>
                  <a:pt x="4" y="162"/>
                  <a:pt x="3" y="160"/>
                </a:cubicBezTo>
                <a:cubicBezTo>
                  <a:pt x="3" y="159"/>
                  <a:pt x="3" y="159"/>
                  <a:pt x="4" y="158"/>
                </a:cubicBezTo>
                <a:cubicBezTo>
                  <a:pt x="4" y="158"/>
                  <a:pt x="4" y="158"/>
                  <a:pt x="4" y="158"/>
                </a:cubicBezTo>
                <a:cubicBezTo>
                  <a:pt x="4" y="157"/>
                  <a:pt x="4" y="157"/>
                  <a:pt x="4" y="156"/>
                </a:cubicBezTo>
                <a:cubicBezTo>
                  <a:pt x="4" y="145"/>
                  <a:pt x="4" y="133"/>
                  <a:pt x="4" y="121"/>
                </a:cubicBezTo>
                <a:cubicBezTo>
                  <a:pt x="4" y="118"/>
                  <a:pt x="5" y="117"/>
                  <a:pt x="8" y="117"/>
                </a:cubicBezTo>
                <a:cubicBezTo>
                  <a:pt x="10" y="117"/>
                  <a:pt x="11" y="117"/>
                  <a:pt x="13" y="117"/>
                </a:cubicBezTo>
                <a:cubicBezTo>
                  <a:pt x="13" y="117"/>
                  <a:pt x="14" y="117"/>
                  <a:pt x="14" y="117"/>
                </a:cubicBezTo>
                <a:cubicBezTo>
                  <a:pt x="15" y="117"/>
                  <a:pt x="15" y="117"/>
                  <a:pt x="15" y="117"/>
                </a:cubicBezTo>
                <a:cubicBezTo>
                  <a:pt x="18" y="117"/>
                  <a:pt x="21" y="118"/>
                  <a:pt x="23" y="118"/>
                </a:cubicBezTo>
                <a:cubicBezTo>
                  <a:pt x="27" y="119"/>
                  <a:pt x="30" y="119"/>
                  <a:pt x="34" y="120"/>
                </a:cubicBezTo>
                <a:cubicBezTo>
                  <a:pt x="39" y="120"/>
                  <a:pt x="44" y="119"/>
                  <a:pt x="48" y="116"/>
                </a:cubicBezTo>
                <a:cubicBezTo>
                  <a:pt x="50" y="115"/>
                  <a:pt x="52" y="114"/>
                  <a:pt x="54" y="112"/>
                </a:cubicBezTo>
                <a:cubicBezTo>
                  <a:pt x="55" y="112"/>
                  <a:pt x="55" y="111"/>
                  <a:pt x="56" y="110"/>
                </a:cubicBezTo>
                <a:cubicBezTo>
                  <a:pt x="58" y="105"/>
                  <a:pt x="60" y="101"/>
                  <a:pt x="60" y="96"/>
                </a:cubicBezTo>
                <a:cubicBezTo>
                  <a:pt x="60" y="92"/>
                  <a:pt x="60" y="88"/>
                  <a:pt x="59" y="85"/>
                </a:cubicBezTo>
                <a:cubicBezTo>
                  <a:pt x="58" y="79"/>
                  <a:pt x="55" y="74"/>
                  <a:pt x="52" y="70"/>
                </a:cubicBezTo>
                <a:cubicBezTo>
                  <a:pt x="51" y="69"/>
                  <a:pt x="51" y="69"/>
                  <a:pt x="50" y="69"/>
                </a:cubicBezTo>
                <a:cubicBezTo>
                  <a:pt x="47" y="68"/>
                  <a:pt x="44" y="68"/>
                  <a:pt x="41" y="68"/>
                </a:cubicBezTo>
                <a:cubicBezTo>
                  <a:pt x="38" y="67"/>
                  <a:pt x="35" y="67"/>
                  <a:pt x="32" y="67"/>
                </a:cubicBezTo>
                <a:cubicBezTo>
                  <a:pt x="26" y="68"/>
                  <a:pt x="22" y="69"/>
                  <a:pt x="17" y="70"/>
                </a:cubicBezTo>
                <a:cubicBezTo>
                  <a:pt x="14" y="71"/>
                  <a:pt x="11" y="72"/>
                  <a:pt x="8" y="73"/>
                </a:cubicBezTo>
                <a:cubicBezTo>
                  <a:pt x="8" y="73"/>
                  <a:pt x="7" y="73"/>
                  <a:pt x="7" y="74"/>
                </a:cubicBezTo>
                <a:cubicBezTo>
                  <a:pt x="6" y="74"/>
                  <a:pt x="5" y="74"/>
                  <a:pt x="4" y="73"/>
                </a:cubicBezTo>
                <a:cubicBezTo>
                  <a:pt x="4" y="71"/>
                  <a:pt x="3" y="70"/>
                  <a:pt x="3" y="68"/>
                </a:cubicBezTo>
                <a:cubicBezTo>
                  <a:pt x="3" y="66"/>
                  <a:pt x="3" y="64"/>
                  <a:pt x="2" y="62"/>
                </a:cubicBezTo>
                <a:cubicBezTo>
                  <a:pt x="2" y="60"/>
                  <a:pt x="2" y="57"/>
                  <a:pt x="2" y="55"/>
                </a:cubicBezTo>
                <a:cubicBezTo>
                  <a:pt x="0" y="54"/>
                  <a:pt x="0" y="53"/>
                  <a:pt x="0" y="51"/>
                </a:cubicBezTo>
                <a:cubicBezTo>
                  <a:pt x="1" y="48"/>
                  <a:pt x="1" y="45"/>
                  <a:pt x="1" y="42"/>
                </a:cubicBezTo>
                <a:cubicBezTo>
                  <a:pt x="1" y="37"/>
                  <a:pt x="1" y="31"/>
                  <a:pt x="1" y="25"/>
                </a:cubicBezTo>
                <a:cubicBezTo>
                  <a:pt x="1" y="22"/>
                  <a:pt x="1" y="18"/>
                  <a:pt x="1" y="15"/>
                </a:cubicBezTo>
                <a:cubicBezTo>
                  <a:pt x="1" y="12"/>
                  <a:pt x="2" y="10"/>
                  <a:pt x="3" y="8"/>
                </a:cubicBezTo>
                <a:cubicBezTo>
                  <a:pt x="3" y="7"/>
                  <a:pt x="3" y="7"/>
                  <a:pt x="4" y="6"/>
                </a:cubicBezTo>
                <a:cubicBezTo>
                  <a:pt x="4" y="6"/>
                  <a:pt x="5" y="5"/>
                  <a:pt x="6" y="5"/>
                </a:cubicBezTo>
                <a:cubicBezTo>
                  <a:pt x="7" y="5"/>
                  <a:pt x="8" y="5"/>
                  <a:pt x="8" y="5"/>
                </a:cubicBezTo>
                <a:cubicBezTo>
                  <a:pt x="10" y="6"/>
                  <a:pt x="12" y="6"/>
                  <a:pt x="13" y="6"/>
                </a:cubicBezTo>
                <a:cubicBezTo>
                  <a:pt x="20" y="6"/>
                  <a:pt x="26" y="6"/>
                  <a:pt x="32" y="6"/>
                </a:cubicBezTo>
                <a:cubicBezTo>
                  <a:pt x="36" y="6"/>
                  <a:pt x="39" y="6"/>
                  <a:pt x="42" y="5"/>
                </a:cubicBezTo>
                <a:cubicBezTo>
                  <a:pt x="46" y="4"/>
                  <a:pt x="51" y="4"/>
                  <a:pt x="55" y="3"/>
                </a:cubicBezTo>
                <a:cubicBezTo>
                  <a:pt x="57" y="2"/>
                  <a:pt x="59" y="1"/>
                  <a:pt x="61" y="1"/>
                </a:cubicBezTo>
                <a:cubicBezTo>
                  <a:pt x="62" y="0"/>
                  <a:pt x="62" y="0"/>
                  <a:pt x="63" y="0"/>
                </a:cubicBezTo>
                <a:cubicBezTo>
                  <a:pt x="64" y="1"/>
                  <a:pt x="64" y="2"/>
                  <a:pt x="64" y="3"/>
                </a:cubicBezTo>
                <a:cubicBezTo>
                  <a:pt x="63" y="5"/>
                  <a:pt x="63" y="8"/>
                  <a:pt x="63" y="10"/>
                </a:cubicBezTo>
                <a:cubicBezTo>
                  <a:pt x="63" y="13"/>
                  <a:pt x="63" y="17"/>
                  <a:pt x="63" y="20"/>
                </a:cubicBezTo>
                <a:cubicBezTo>
                  <a:pt x="63" y="22"/>
                  <a:pt x="62" y="25"/>
                  <a:pt x="63" y="27"/>
                </a:cubicBezTo>
                <a:cubicBezTo>
                  <a:pt x="64" y="37"/>
                  <a:pt x="69" y="44"/>
                  <a:pt x="77" y="49"/>
                </a:cubicBezTo>
                <a:cubicBezTo>
                  <a:pt x="78" y="50"/>
                  <a:pt x="79" y="50"/>
                  <a:pt x="81" y="51"/>
                </a:cubicBezTo>
                <a:cubicBezTo>
                  <a:pt x="85" y="52"/>
                  <a:pt x="88" y="52"/>
                  <a:pt x="92" y="52"/>
                </a:cubicBezTo>
                <a:cubicBezTo>
                  <a:pt x="97" y="52"/>
                  <a:pt x="101" y="51"/>
                  <a:pt x="106" y="49"/>
                </a:cubicBezTo>
                <a:cubicBezTo>
                  <a:pt x="108" y="48"/>
                  <a:pt x="110" y="47"/>
                  <a:pt x="113" y="46"/>
                </a:cubicBezTo>
                <a:cubicBezTo>
                  <a:pt x="113" y="45"/>
                  <a:pt x="114" y="45"/>
                  <a:pt x="115" y="44"/>
                </a:cubicBezTo>
                <a:cubicBezTo>
                  <a:pt x="117" y="40"/>
                  <a:pt x="119" y="37"/>
                  <a:pt x="120" y="32"/>
                </a:cubicBezTo>
                <a:cubicBezTo>
                  <a:pt x="121" y="30"/>
                  <a:pt x="121" y="27"/>
                  <a:pt x="121" y="25"/>
                </a:cubicBezTo>
                <a:cubicBezTo>
                  <a:pt x="122" y="22"/>
                  <a:pt x="121" y="19"/>
                  <a:pt x="120" y="16"/>
                </a:cubicBezTo>
                <a:cubicBezTo>
                  <a:pt x="119" y="14"/>
                  <a:pt x="117" y="11"/>
                  <a:pt x="116" y="9"/>
                </a:cubicBezTo>
                <a:cubicBezTo>
                  <a:pt x="116" y="8"/>
                  <a:pt x="115" y="7"/>
                  <a:pt x="115" y="6"/>
                </a:cubicBezTo>
                <a:cubicBezTo>
                  <a:pt x="115" y="5"/>
                  <a:pt x="115" y="4"/>
                  <a:pt x="116" y="3"/>
                </a:cubicBezTo>
                <a:cubicBezTo>
                  <a:pt x="117" y="3"/>
                  <a:pt x="117" y="3"/>
                  <a:pt x="117" y="3"/>
                </a:cubicBezTo>
                <a:cubicBezTo>
                  <a:pt x="117" y="2"/>
                  <a:pt x="118" y="1"/>
                  <a:pt x="119" y="1"/>
                </a:cubicBezTo>
                <a:cubicBezTo>
                  <a:pt x="121" y="1"/>
                  <a:pt x="122" y="1"/>
                  <a:pt x="123" y="1"/>
                </a:cubicBezTo>
                <a:cubicBezTo>
                  <a:pt x="130" y="1"/>
                  <a:pt x="137" y="1"/>
                  <a:pt x="144" y="2"/>
                </a:cubicBezTo>
                <a:cubicBezTo>
                  <a:pt x="147" y="2"/>
                  <a:pt x="151" y="2"/>
                  <a:pt x="154" y="3"/>
                </a:cubicBezTo>
                <a:cubicBezTo>
                  <a:pt x="160" y="3"/>
                  <a:pt x="167" y="3"/>
                  <a:pt x="173" y="3"/>
                </a:cubicBezTo>
                <a:cubicBezTo>
                  <a:pt x="174" y="3"/>
                  <a:pt x="176" y="3"/>
                  <a:pt x="177" y="3"/>
                </a:cubicBezTo>
                <a:cubicBezTo>
                  <a:pt x="178" y="3"/>
                  <a:pt x="180" y="3"/>
                  <a:pt x="181" y="3"/>
                </a:cubicBezTo>
                <a:cubicBezTo>
                  <a:pt x="182" y="3"/>
                  <a:pt x="183" y="4"/>
                  <a:pt x="183" y="6"/>
                </a:cubicBezTo>
                <a:cubicBezTo>
                  <a:pt x="183" y="7"/>
                  <a:pt x="182" y="8"/>
                  <a:pt x="182" y="10"/>
                </a:cubicBezTo>
                <a:cubicBezTo>
                  <a:pt x="181" y="13"/>
                  <a:pt x="180" y="17"/>
                  <a:pt x="179" y="20"/>
                </a:cubicBezTo>
                <a:cubicBezTo>
                  <a:pt x="178" y="24"/>
                  <a:pt x="177" y="29"/>
                  <a:pt x="177" y="33"/>
                </a:cubicBezTo>
                <a:cubicBezTo>
                  <a:pt x="177" y="37"/>
                  <a:pt x="177" y="41"/>
                  <a:pt x="177" y="45"/>
                </a:cubicBezTo>
                <a:cubicBezTo>
                  <a:pt x="177" y="46"/>
                  <a:pt x="177" y="47"/>
                  <a:pt x="178" y="48"/>
                </a:cubicBezTo>
                <a:cubicBezTo>
                  <a:pt x="178" y="49"/>
                  <a:pt x="178" y="49"/>
                  <a:pt x="177" y="50"/>
                </a:cubicBezTo>
                <a:cubicBezTo>
                  <a:pt x="177" y="50"/>
                  <a:pt x="177" y="51"/>
                  <a:pt x="177" y="52"/>
                </a:cubicBezTo>
                <a:cubicBezTo>
                  <a:pt x="177" y="56"/>
                  <a:pt x="178" y="61"/>
                  <a:pt x="180" y="65"/>
                </a:cubicBezTo>
                <a:cubicBezTo>
                  <a:pt x="181" y="66"/>
                  <a:pt x="181" y="66"/>
                  <a:pt x="181" y="66"/>
                </a:cubicBezTo>
                <a:cubicBezTo>
                  <a:pt x="182" y="66"/>
                  <a:pt x="183" y="66"/>
                  <a:pt x="183" y="67"/>
                </a:cubicBezTo>
                <a:cubicBezTo>
                  <a:pt x="183" y="68"/>
                  <a:pt x="183" y="68"/>
                  <a:pt x="184" y="69"/>
                </a:cubicBezTo>
                <a:cubicBezTo>
                  <a:pt x="189" y="73"/>
                  <a:pt x="195" y="75"/>
                  <a:pt x="201" y="76"/>
                </a:cubicBezTo>
                <a:cubicBezTo>
                  <a:pt x="202" y="76"/>
                  <a:pt x="203" y="76"/>
                  <a:pt x="204" y="76"/>
                </a:cubicBezTo>
                <a:cubicBezTo>
                  <a:pt x="205" y="76"/>
                  <a:pt x="206" y="76"/>
                  <a:pt x="207" y="75"/>
                </a:cubicBezTo>
                <a:cubicBezTo>
                  <a:pt x="210" y="74"/>
                  <a:pt x="212" y="72"/>
                  <a:pt x="213" y="70"/>
                </a:cubicBezTo>
                <a:cubicBezTo>
                  <a:pt x="214" y="69"/>
                  <a:pt x="215" y="68"/>
                  <a:pt x="216" y="67"/>
                </a:cubicBezTo>
                <a:cubicBezTo>
                  <a:pt x="218" y="65"/>
                  <a:pt x="220" y="62"/>
                  <a:pt x="223" y="60"/>
                </a:cubicBezTo>
                <a:cubicBezTo>
                  <a:pt x="223" y="60"/>
                  <a:pt x="223" y="60"/>
                  <a:pt x="223" y="60"/>
                </a:cubicBezTo>
                <a:cubicBezTo>
                  <a:pt x="227" y="58"/>
                  <a:pt x="231" y="55"/>
                  <a:pt x="236" y="54"/>
                </a:cubicBezTo>
                <a:cubicBezTo>
                  <a:pt x="239" y="53"/>
                  <a:pt x="243" y="53"/>
                  <a:pt x="247" y="54"/>
                </a:cubicBezTo>
                <a:cubicBezTo>
                  <a:pt x="249" y="54"/>
                  <a:pt x="251" y="55"/>
                  <a:pt x="252" y="56"/>
                </a:cubicBezTo>
                <a:cubicBezTo>
                  <a:pt x="254" y="57"/>
                  <a:pt x="255" y="57"/>
                  <a:pt x="256" y="58"/>
                </a:cubicBezTo>
                <a:cubicBezTo>
                  <a:pt x="263" y="64"/>
                  <a:pt x="268" y="71"/>
                  <a:pt x="269" y="80"/>
                </a:cubicBezTo>
                <a:cubicBezTo>
                  <a:pt x="269" y="82"/>
                  <a:pt x="270" y="85"/>
                  <a:pt x="270" y="88"/>
                </a:cubicBezTo>
                <a:cubicBezTo>
                  <a:pt x="270" y="93"/>
                  <a:pt x="270" y="98"/>
                  <a:pt x="270" y="103"/>
                </a:cubicBezTo>
                <a:cubicBezTo>
                  <a:pt x="270" y="107"/>
                  <a:pt x="269" y="111"/>
                  <a:pt x="267" y="115"/>
                </a:cubicBezTo>
                <a:cubicBezTo>
                  <a:pt x="266" y="115"/>
                  <a:pt x="266" y="116"/>
                  <a:pt x="266" y="117"/>
                </a:cubicBezTo>
                <a:cubicBezTo>
                  <a:pt x="265" y="121"/>
                  <a:pt x="263" y="125"/>
                  <a:pt x="261" y="128"/>
                </a:cubicBezTo>
                <a:cubicBezTo>
                  <a:pt x="258" y="133"/>
                  <a:pt x="254" y="135"/>
                  <a:pt x="249" y="137"/>
                </a:cubicBezTo>
                <a:cubicBezTo>
                  <a:pt x="246" y="137"/>
                  <a:pt x="243" y="138"/>
                  <a:pt x="240" y="138"/>
                </a:cubicBezTo>
                <a:cubicBezTo>
                  <a:pt x="238" y="138"/>
                  <a:pt x="235" y="138"/>
                  <a:pt x="233" y="138"/>
                </a:cubicBezTo>
                <a:cubicBezTo>
                  <a:pt x="232" y="138"/>
                  <a:pt x="232" y="138"/>
                  <a:pt x="232" y="138"/>
                </a:cubicBezTo>
                <a:cubicBezTo>
                  <a:pt x="229" y="137"/>
                  <a:pt x="226" y="136"/>
                  <a:pt x="224" y="135"/>
                </a:cubicBezTo>
                <a:cubicBezTo>
                  <a:pt x="222" y="135"/>
                  <a:pt x="220" y="134"/>
                  <a:pt x="218" y="133"/>
                </a:cubicBezTo>
                <a:cubicBezTo>
                  <a:pt x="215" y="131"/>
                  <a:pt x="213" y="129"/>
                  <a:pt x="211" y="127"/>
                </a:cubicBezTo>
                <a:cubicBezTo>
                  <a:pt x="207" y="124"/>
                  <a:pt x="204" y="121"/>
                  <a:pt x="199" y="121"/>
                </a:cubicBezTo>
                <a:cubicBezTo>
                  <a:pt x="197" y="120"/>
                  <a:pt x="195" y="120"/>
                  <a:pt x="193" y="120"/>
                </a:cubicBezTo>
                <a:cubicBezTo>
                  <a:pt x="193" y="120"/>
                  <a:pt x="192" y="120"/>
                  <a:pt x="192" y="121"/>
                </a:cubicBezTo>
                <a:cubicBezTo>
                  <a:pt x="190" y="123"/>
                  <a:pt x="189" y="125"/>
                  <a:pt x="188" y="127"/>
                </a:cubicBezTo>
                <a:cubicBezTo>
                  <a:pt x="187" y="131"/>
                  <a:pt x="186" y="135"/>
                  <a:pt x="185" y="139"/>
                </a:cubicBezTo>
                <a:cubicBezTo>
                  <a:pt x="185" y="144"/>
                  <a:pt x="184" y="148"/>
                  <a:pt x="184" y="154"/>
                </a:cubicBezTo>
                <a:cubicBezTo>
                  <a:pt x="184" y="155"/>
                  <a:pt x="184" y="156"/>
                  <a:pt x="185" y="158"/>
                </a:cubicBezTo>
                <a:cubicBezTo>
                  <a:pt x="185" y="163"/>
                  <a:pt x="186" y="168"/>
                  <a:pt x="185" y="173"/>
                </a:cubicBezTo>
                <a:cubicBezTo>
                  <a:pt x="185" y="174"/>
                  <a:pt x="186" y="175"/>
                  <a:pt x="186" y="175"/>
                </a:cubicBezTo>
                <a:cubicBezTo>
                  <a:pt x="186" y="177"/>
                  <a:pt x="186" y="179"/>
                  <a:pt x="186" y="181"/>
                </a:cubicBezTo>
                <a:cubicBezTo>
                  <a:pt x="184" y="185"/>
                  <a:pt x="182" y="188"/>
                  <a:pt x="179" y="189"/>
                </a:cubicBezTo>
                <a:cubicBezTo>
                  <a:pt x="176" y="190"/>
                  <a:pt x="173" y="191"/>
                  <a:pt x="170" y="191"/>
                </a:cubicBezTo>
                <a:cubicBezTo>
                  <a:pt x="167" y="192"/>
                  <a:pt x="163" y="192"/>
                  <a:pt x="160" y="192"/>
                </a:cubicBezTo>
                <a:cubicBezTo>
                  <a:pt x="157" y="192"/>
                  <a:pt x="154" y="192"/>
                  <a:pt x="151" y="193"/>
                </a:cubicBezTo>
                <a:cubicBezTo>
                  <a:pt x="149" y="193"/>
                  <a:pt x="147" y="194"/>
                  <a:pt x="145" y="195"/>
                </a:cubicBezTo>
                <a:cubicBezTo>
                  <a:pt x="145" y="195"/>
                  <a:pt x="143" y="195"/>
                  <a:pt x="143" y="194"/>
                </a:cubicBezTo>
                <a:cubicBezTo>
                  <a:pt x="142" y="193"/>
                  <a:pt x="142" y="193"/>
                  <a:pt x="142" y="192"/>
                </a:cubicBezTo>
                <a:close/>
                <a:moveTo>
                  <a:pt x="97" y="136"/>
                </a:moveTo>
                <a:cubicBezTo>
                  <a:pt x="98" y="136"/>
                  <a:pt x="99" y="136"/>
                  <a:pt x="99" y="136"/>
                </a:cubicBezTo>
                <a:cubicBezTo>
                  <a:pt x="99" y="135"/>
                  <a:pt x="99" y="135"/>
                  <a:pt x="99" y="135"/>
                </a:cubicBezTo>
                <a:cubicBezTo>
                  <a:pt x="99" y="135"/>
                  <a:pt x="98" y="135"/>
                  <a:pt x="97" y="136"/>
                </a:cubicBezTo>
                <a:cubicBezTo>
                  <a:pt x="97" y="135"/>
                  <a:pt x="97" y="135"/>
                  <a:pt x="97" y="135"/>
                </a:cubicBezTo>
                <a:cubicBezTo>
                  <a:pt x="95" y="135"/>
                  <a:pt x="93" y="135"/>
                  <a:pt x="91" y="135"/>
                </a:cubicBezTo>
                <a:cubicBezTo>
                  <a:pt x="90" y="135"/>
                  <a:pt x="90" y="135"/>
                  <a:pt x="89" y="136"/>
                </a:cubicBezTo>
                <a:cubicBezTo>
                  <a:pt x="89" y="136"/>
                  <a:pt x="88" y="136"/>
                  <a:pt x="88" y="136"/>
                </a:cubicBezTo>
                <a:cubicBezTo>
                  <a:pt x="88" y="136"/>
                  <a:pt x="88" y="136"/>
                  <a:pt x="88" y="137"/>
                </a:cubicBezTo>
                <a:cubicBezTo>
                  <a:pt x="89" y="136"/>
                  <a:pt x="89" y="136"/>
                  <a:pt x="90" y="136"/>
                </a:cubicBezTo>
                <a:cubicBezTo>
                  <a:pt x="92" y="136"/>
                  <a:pt x="95" y="135"/>
                  <a:pt x="97" y="136"/>
                </a:cubicBezTo>
                <a:close/>
                <a:moveTo>
                  <a:pt x="100" y="131"/>
                </a:moveTo>
                <a:cubicBezTo>
                  <a:pt x="100" y="131"/>
                  <a:pt x="100" y="131"/>
                  <a:pt x="100" y="131"/>
                </a:cubicBezTo>
                <a:cubicBezTo>
                  <a:pt x="102" y="131"/>
                  <a:pt x="105" y="131"/>
                  <a:pt x="107" y="131"/>
                </a:cubicBezTo>
                <a:cubicBezTo>
                  <a:pt x="112" y="132"/>
                  <a:pt x="116" y="133"/>
                  <a:pt x="120" y="136"/>
                </a:cubicBezTo>
                <a:cubicBezTo>
                  <a:pt x="121" y="136"/>
                  <a:pt x="121" y="136"/>
                  <a:pt x="121" y="136"/>
                </a:cubicBezTo>
                <a:cubicBezTo>
                  <a:pt x="122" y="135"/>
                  <a:pt x="122" y="133"/>
                  <a:pt x="123" y="131"/>
                </a:cubicBezTo>
                <a:cubicBezTo>
                  <a:pt x="124" y="130"/>
                  <a:pt x="124" y="130"/>
                  <a:pt x="124" y="128"/>
                </a:cubicBezTo>
                <a:cubicBezTo>
                  <a:pt x="124" y="128"/>
                  <a:pt x="124" y="128"/>
                  <a:pt x="124" y="127"/>
                </a:cubicBezTo>
                <a:cubicBezTo>
                  <a:pt x="124" y="126"/>
                  <a:pt x="125" y="126"/>
                  <a:pt x="126" y="126"/>
                </a:cubicBezTo>
                <a:cubicBezTo>
                  <a:pt x="127" y="126"/>
                  <a:pt x="127" y="126"/>
                  <a:pt x="128" y="127"/>
                </a:cubicBezTo>
                <a:cubicBezTo>
                  <a:pt x="128" y="127"/>
                  <a:pt x="128" y="127"/>
                  <a:pt x="128" y="128"/>
                </a:cubicBezTo>
                <a:cubicBezTo>
                  <a:pt x="129" y="128"/>
                  <a:pt x="128" y="129"/>
                  <a:pt x="128" y="130"/>
                </a:cubicBezTo>
                <a:cubicBezTo>
                  <a:pt x="127" y="130"/>
                  <a:pt x="127" y="130"/>
                  <a:pt x="127" y="130"/>
                </a:cubicBezTo>
                <a:cubicBezTo>
                  <a:pt x="126" y="131"/>
                  <a:pt x="126" y="131"/>
                  <a:pt x="126" y="131"/>
                </a:cubicBezTo>
                <a:cubicBezTo>
                  <a:pt x="125" y="132"/>
                  <a:pt x="125" y="133"/>
                  <a:pt x="124" y="134"/>
                </a:cubicBezTo>
                <a:cubicBezTo>
                  <a:pt x="124" y="134"/>
                  <a:pt x="124" y="135"/>
                  <a:pt x="125" y="135"/>
                </a:cubicBezTo>
                <a:cubicBezTo>
                  <a:pt x="125" y="134"/>
                  <a:pt x="125" y="134"/>
                  <a:pt x="125" y="134"/>
                </a:cubicBezTo>
                <a:cubicBezTo>
                  <a:pt x="126" y="133"/>
                  <a:pt x="127" y="132"/>
                  <a:pt x="128" y="130"/>
                </a:cubicBezTo>
                <a:cubicBezTo>
                  <a:pt x="130" y="128"/>
                  <a:pt x="132" y="125"/>
                  <a:pt x="135" y="122"/>
                </a:cubicBezTo>
                <a:cubicBezTo>
                  <a:pt x="135" y="121"/>
                  <a:pt x="135" y="121"/>
                  <a:pt x="136" y="120"/>
                </a:cubicBezTo>
                <a:cubicBezTo>
                  <a:pt x="136" y="120"/>
                  <a:pt x="137" y="120"/>
                  <a:pt x="137" y="120"/>
                </a:cubicBezTo>
                <a:cubicBezTo>
                  <a:pt x="138" y="120"/>
                  <a:pt x="138" y="121"/>
                  <a:pt x="138" y="121"/>
                </a:cubicBezTo>
                <a:cubicBezTo>
                  <a:pt x="138" y="122"/>
                  <a:pt x="138" y="122"/>
                  <a:pt x="138" y="122"/>
                </a:cubicBezTo>
                <a:cubicBezTo>
                  <a:pt x="138" y="123"/>
                  <a:pt x="138" y="124"/>
                  <a:pt x="137" y="125"/>
                </a:cubicBezTo>
                <a:cubicBezTo>
                  <a:pt x="136" y="128"/>
                  <a:pt x="135" y="132"/>
                  <a:pt x="134" y="135"/>
                </a:cubicBezTo>
                <a:cubicBezTo>
                  <a:pt x="133" y="136"/>
                  <a:pt x="133" y="136"/>
                  <a:pt x="133" y="137"/>
                </a:cubicBezTo>
                <a:cubicBezTo>
                  <a:pt x="133" y="137"/>
                  <a:pt x="133" y="137"/>
                  <a:pt x="133" y="137"/>
                </a:cubicBezTo>
                <a:cubicBezTo>
                  <a:pt x="137" y="131"/>
                  <a:pt x="141" y="126"/>
                  <a:pt x="144" y="120"/>
                </a:cubicBezTo>
                <a:cubicBezTo>
                  <a:pt x="144" y="120"/>
                  <a:pt x="144" y="121"/>
                  <a:pt x="144" y="121"/>
                </a:cubicBezTo>
                <a:cubicBezTo>
                  <a:pt x="142" y="121"/>
                  <a:pt x="140" y="119"/>
                  <a:pt x="141" y="117"/>
                </a:cubicBezTo>
                <a:cubicBezTo>
                  <a:pt x="141" y="117"/>
                  <a:pt x="141" y="117"/>
                  <a:pt x="141" y="117"/>
                </a:cubicBezTo>
                <a:cubicBezTo>
                  <a:pt x="143" y="112"/>
                  <a:pt x="145" y="107"/>
                  <a:pt x="146" y="102"/>
                </a:cubicBezTo>
                <a:cubicBezTo>
                  <a:pt x="147" y="100"/>
                  <a:pt x="148" y="97"/>
                  <a:pt x="149" y="94"/>
                </a:cubicBezTo>
                <a:cubicBezTo>
                  <a:pt x="148" y="93"/>
                  <a:pt x="148" y="93"/>
                  <a:pt x="147" y="93"/>
                </a:cubicBezTo>
                <a:cubicBezTo>
                  <a:pt x="147" y="93"/>
                  <a:pt x="147" y="93"/>
                  <a:pt x="147" y="94"/>
                </a:cubicBezTo>
                <a:cubicBezTo>
                  <a:pt x="143" y="102"/>
                  <a:pt x="140" y="109"/>
                  <a:pt x="137" y="118"/>
                </a:cubicBezTo>
                <a:cubicBezTo>
                  <a:pt x="137" y="118"/>
                  <a:pt x="137" y="119"/>
                  <a:pt x="137" y="119"/>
                </a:cubicBezTo>
                <a:cubicBezTo>
                  <a:pt x="136" y="119"/>
                  <a:pt x="136" y="120"/>
                  <a:pt x="135" y="119"/>
                </a:cubicBezTo>
                <a:cubicBezTo>
                  <a:pt x="135" y="119"/>
                  <a:pt x="135" y="119"/>
                  <a:pt x="135" y="118"/>
                </a:cubicBezTo>
                <a:cubicBezTo>
                  <a:pt x="135" y="118"/>
                  <a:pt x="135" y="118"/>
                  <a:pt x="135" y="117"/>
                </a:cubicBezTo>
                <a:cubicBezTo>
                  <a:pt x="136" y="115"/>
                  <a:pt x="136" y="113"/>
                  <a:pt x="137" y="111"/>
                </a:cubicBezTo>
                <a:cubicBezTo>
                  <a:pt x="139" y="103"/>
                  <a:pt x="141" y="96"/>
                  <a:pt x="142" y="89"/>
                </a:cubicBezTo>
                <a:cubicBezTo>
                  <a:pt x="142" y="88"/>
                  <a:pt x="142" y="87"/>
                  <a:pt x="142" y="87"/>
                </a:cubicBezTo>
                <a:cubicBezTo>
                  <a:pt x="142" y="87"/>
                  <a:pt x="142" y="87"/>
                  <a:pt x="142" y="87"/>
                </a:cubicBezTo>
                <a:cubicBezTo>
                  <a:pt x="138" y="95"/>
                  <a:pt x="134" y="103"/>
                  <a:pt x="131" y="111"/>
                </a:cubicBezTo>
                <a:cubicBezTo>
                  <a:pt x="130" y="115"/>
                  <a:pt x="128" y="119"/>
                  <a:pt x="127" y="123"/>
                </a:cubicBezTo>
                <a:cubicBezTo>
                  <a:pt x="126" y="124"/>
                  <a:pt x="126" y="124"/>
                  <a:pt x="125" y="124"/>
                </a:cubicBezTo>
                <a:cubicBezTo>
                  <a:pt x="124" y="124"/>
                  <a:pt x="124" y="123"/>
                  <a:pt x="125" y="122"/>
                </a:cubicBezTo>
                <a:cubicBezTo>
                  <a:pt x="125" y="120"/>
                  <a:pt x="126" y="119"/>
                  <a:pt x="126" y="118"/>
                </a:cubicBezTo>
                <a:cubicBezTo>
                  <a:pt x="129" y="108"/>
                  <a:pt x="131" y="99"/>
                  <a:pt x="133" y="90"/>
                </a:cubicBezTo>
                <a:cubicBezTo>
                  <a:pt x="133" y="89"/>
                  <a:pt x="133" y="87"/>
                  <a:pt x="134" y="86"/>
                </a:cubicBezTo>
                <a:cubicBezTo>
                  <a:pt x="134" y="86"/>
                  <a:pt x="133" y="86"/>
                  <a:pt x="133" y="86"/>
                </a:cubicBezTo>
                <a:cubicBezTo>
                  <a:pt x="133" y="88"/>
                  <a:pt x="132" y="89"/>
                  <a:pt x="132" y="90"/>
                </a:cubicBezTo>
                <a:cubicBezTo>
                  <a:pt x="127" y="100"/>
                  <a:pt x="123" y="110"/>
                  <a:pt x="120" y="120"/>
                </a:cubicBezTo>
                <a:cubicBezTo>
                  <a:pt x="119" y="123"/>
                  <a:pt x="118" y="126"/>
                  <a:pt x="117" y="129"/>
                </a:cubicBezTo>
                <a:cubicBezTo>
                  <a:pt x="117" y="129"/>
                  <a:pt x="117" y="130"/>
                  <a:pt x="117" y="130"/>
                </a:cubicBezTo>
                <a:cubicBezTo>
                  <a:pt x="116" y="131"/>
                  <a:pt x="116" y="131"/>
                  <a:pt x="115" y="131"/>
                </a:cubicBezTo>
                <a:cubicBezTo>
                  <a:pt x="115" y="130"/>
                  <a:pt x="115" y="130"/>
                  <a:pt x="114" y="130"/>
                </a:cubicBezTo>
                <a:cubicBezTo>
                  <a:pt x="114" y="129"/>
                  <a:pt x="115" y="129"/>
                  <a:pt x="115" y="129"/>
                </a:cubicBezTo>
                <a:cubicBezTo>
                  <a:pt x="115" y="126"/>
                  <a:pt x="115" y="124"/>
                  <a:pt x="116" y="122"/>
                </a:cubicBezTo>
                <a:cubicBezTo>
                  <a:pt x="117" y="115"/>
                  <a:pt x="119" y="107"/>
                  <a:pt x="120" y="100"/>
                </a:cubicBezTo>
                <a:cubicBezTo>
                  <a:pt x="120" y="99"/>
                  <a:pt x="120" y="98"/>
                  <a:pt x="120" y="97"/>
                </a:cubicBezTo>
                <a:cubicBezTo>
                  <a:pt x="119" y="97"/>
                  <a:pt x="119" y="98"/>
                  <a:pt x="119" y="98"/>
                </a:cubicBezTo>
                <a:cubicBezTo>
                  <a:pt x="118" y="102"/>
                  <a:pt x="116" y="105"/>
                  <a:pt x="115" y="109"/>
                </a:cubicBezTo>
                <a:cubicBezTo>
                  <a:pt x="113" y="115"/>
                  <a:pt x="111" y="122"/>
                  <a:pt x="109" y="129"/>
                </a:cubicBezTo>
                <a:cubicBezTo>
                  <a:pt x="109" y="129"/>
                  <a:pt x="109" y="130"/>
                  <a:pt x="109" y="130"/>
                </a:cubicBezTo>
                <a:cubicBezTo>
                  <a:pt x="109" y="131"/>
                  <a:pt x="108" y="131"/>
                  <a:pt x="108" y="131"/>
                </a:cubicBezTo>
                <a:cubicBezTo>
                  <a:pt x="107" y="131"/>
                  <a:pt x="107" y="130"/>
                  <a:pt x="107" y="130"/>
                </a:cubicBezTo>
                <a:cubicBezTo>
                  <a:pt x="107" y="129"/>
                  <a:pt x="107" y="129"/>
                  <a:pt x="107" y="128"/>
                </a:cubicBezTo>
                <a:cubicBezTo>
                  <a:pt x="107" y="122"/>
                  <a:pt x="107" y="116"/>
                  <a:pt x="108" y="109"/>
                </a:cubicBezTo>
                <a:cubicBezTo>
                  <a:pt x="108" y="109"/>
                  <a:pt x="108" y="108"/>
                  <a:pt x="108" y="107"/>
                </a:cubicBezTo>
                <a:cubicBezTo>
                  <a:pt x="107" y="108"/>
                  <a:pt x="106" y="108"/>
                  <a:pt x="106" y="109"/>
                </a:cubicBezTo>
                <a:cubicBezTo>
                  <a:pt x="104" y="116"/>
                  <a:pt x="102" y="123"/>
                  <a:pt x="100" y="129"/>
                </a:cubicBezTo>
                <a:cubicBezTo>
                  <a:pt x="100" y="130"/>
                  <a:pt x="100" y="130"/>
                  <a:pt x="100" y="131"/>
                </a:cubicBezTo>
                <a:close/>
                <a:moveTo>
                  <a:pt x="129" y="90"/>
                </a:moveTo>
                <a:cubicBezTo>
                  <a:pt x="129" y="90"/>
                  <a:pt x="130" y="89"/>
                  <a:pt x="130" y="89"/>
                </a:cubicBezTo>
                <a:cubicBezTo>
                  <a:pt x="131" y="87"/>
                  <a:pt x="132" y="84"/>
                  <a:pt x="133" y="82"/>
                </a:cubicBezTo>
                <a:cubicBezTo>
                  <a:pt x="133" y="82"/>
                  <a:pt x="133" y="81"/>
                  <a:pt x="134" y="81"/>
                </a:cubicBezTo>
                <a:cubicBezTo>
                  <a:pt x="134" y="80"/>
                  <a:pt x="134" y="80"/>
                  <a:pt x="135" y="80"/>
                </a:cubicBezTo>
                <a:cubicBezTo>
                  <a:pt x="136" y="80"/>
                  <a:pt x="136" y="80"/>
                  <a:pt x="136" y="81"/>
                </a:cubicBezTo>
                <a:cubicBezTo>
                  <a:pt x="136" y="82"/>
                  <a:pt x="136" y="83"/>
                  <a:pt x="136" y="84"/>
                </a:cubicBezTo>
                <a:cubicBezTo>
                  <a:pt x="135" y="89"/>
                  <a:pt x="135" y="93"/>
                  <a:pt x="134" y="97"/>
                </a:cubicBezTo>
                <a:cubicBezTo>
                  <a:pt x="134" y="98"/>
                  <a:pt x="133" y="99"/>
                  <a:pt x="133" y="100"/>
                </a:cubicBezTo>
                <a:cubicBezTo>
                  <a:pt x="134" y="99"/>
                  <a:pt x="134" y="99"/>
                  <a:pt x="134" y="98"/>
                </a:cubicBezTo>
                <a:cubicBezTo>
                  <a:pt x="134" y="97"/>
                  <a:pt x="135" y="96"/>
                  <a:pt x="136" y="95"/>
                </a:cubicBezTo>
                <a:cubicBezTo>
                  <a:pt x="137" y="92"/>
                  <a:pt x="139" y="89"/>
                  <a:pt x="140" y="86"/>
                </a:cubicBezTo>
                <a:cubicBezTo>
                  <a:pt x="141" y="85"/>
                  <a:pt x="141" y="84"/>
                  <a:pt x="142" y="83"/>
                </a:cubicBezTo>
                <a:cubicBezTo>
                  <a:pt x="142" y="83"/>
                  <a:pt x="143" y="83"/>
                  <a:pt x="144" y="83"/>
                </a:cubicBezTo>
                <a:cubicBezTo>
                  <a:pt x="144" y="83"/>
                  <a:pt x="145" y="84"/>
                  <a:pt x="145" y="85"/>
                </a:cubicBezTo>
                <a:cubicBezTo>
                  <a:pt x="145" y="85"/>
                  <a:pt x="145" y="86"/>
                  <a:pt x="145" y="86"/>
                </a:cubicBezTo>
                <a:cubicBezTo>
                  <a:pt x="144" y="88"/>
                  <a:pt x="144" y="90"/>
                  <a:pt x="144" y="92"/>
                </a:cubicBezTo>
                <a:cubicBezTo>
                  <a:pt x="144" y="93"/>
                  <a:pt x="143" y="95"/>
                  <a:pt x="143" y="96"/>
                </a:cubicBezTo>
                <a:cubicBezTo>
                  <a:pt x="143" y="96"/>
                  <a:pt x="143" y="95"/>
                  <a:pt x="144" y="95"/>
                </a:cubicBezTo>
                <a:cubicBezTo>
                  <a:pt x="144" y="93"/>
                  <a:pt x="145" y="92"/>
                  <a:pt x="146" y="90"/>
                </a:cubicBezTo>
                <a:cubicBezTo>
                  <a:pt x="147" y="88"/>
                  <a:pt x="148" y="86"/>
                  <a:pt x="149" y="83"/>
                </a:cubicBezTo>
                <a:cubicBezTo>
                  <a:pt x="150" y="83"/>
                  <a:pt x="150" y="82"/>
                  <a:pt x="151" y="81"/>
                </a:cubicBezTo>
                <a:cubicBezTo>
                  <a:pt x="151" y="81"/>
                  <a:pt x="152" y="81"/>
                  <a:pt x="153" y="81"/>
                </a:cubicBezTo>
                <a:cubicBezTo>
                  <a:pt x="153" y="82"/>
                  <a:pt x="153" y="82"/>
                  <a:pt x="154" y="82"/>
                </a:cubicBezTo>
                <a:cubicBezTo>
                  <a:pt x="155" y="80"/>
                  <a:pt x="156" y="79"/>
                  <a:pt x="157" y="77"/>
                </a:cubicBezTo>
                <a:cubicBezTo>
                  <a:pt x="156" y="77"/>
                  <a:pt x="156" y="77"/>
                  <a:pt x="156" y="77"/>
                </a:cubicBezTo>
                <a:cubicBezTo>
                  <a:pt x="155" y="78"/>
                  <a:pt x="154" y="77"/>
                  <a:pt x="153" y="77"/>
                </a:cubicBezTo>
                <a:cubicBezTo>
                  <a:pt x="153" y="76"/>
                  <a:pt x="153" y="75"/>
                  <a:pt x="153" y="74"/>
                </a:cubicBezTo>
                <a:cubicBezTo>
                  <a:pt x="153" y="74"/>
                  <a:pt x="154" y="73"/>
                  <a:pt x="154" y="73"/>
                </a:cubicBezTo>
                <a:cubicBezTo>
                  <a:pt x="156" y="71"/>
                  <a:pt x="158" y="68"/>
                  <a:pt x="160" y="65"/>
                </a:cubicBezTo>
                <a:cubicBezTo>
                  <a:pt x="161" y="64"/>
                  <a:pt x="160" y="63"/>
                  <a:pt x="160" y="61"/>
                </a:cubicBezTo>
                <a:cubicBezTo>
                  <a:pt x="159" y="62"/>
                  <a:pt x="158" y="63"/>
                  <a:pt x="158" y="63"/>
                </a:cubicBezTo>
                <a:cubicBezTo>
                  <a:pt x="157" y="64"/>
                  <a:pt x="156" y="65"/>
                  <a:pt x="155" y="64"/>
                </a:cubicBezTo>
                <a:cubicBezTo>
                  <a:pt x="154" y="65"/>
                  <a:pt x="154" y="66"/>
                  <a:pt x="154" y="66"/>
                </a:cubicBezTo>
                <a:cubicBezTo>
                  <a:pt x="153" y="67"/>
                  <a:pt x="153" y="68"/>
                  <a:pt x="153" y="68"/>
                </a:cubicBezTo>
                <a:cubicBezTo>
                  <a:pt x="152" y="70"/>
                  <a:pt x="150" y="70"/>
                  <a:pt x="149" y="69"/>
                </a:cubicBezTo>
                <a:cubicBezTo>
                  <a:pt x="148" y="69"/>
                  <a:pt x="148" y="67"/>
                  <a:pt x="149" y="66"/>
                </a:cubicBezTo>
                <a:cubicBezTo>
                  <a:pt x="149" y="65"/>
                  <a:pt x="150" y="64"/>
                  <a:pt x="151" y="63"/>
                </a:cubicBezTo>
                <a:cubicBezTo>
                  <a:pt x="151" y="62"/>
                  <a:pt x="151" y="62"/>
                  <a:pt x="151" y="62"/>
                </a:cubicBezTo>
                <a:cubicBezTo>
                  <a:pt x="151" y="62"/>
                  <a:pt x="150" y="62"/>
                  <a:pt x="150" y="62"/>
                </a:cubicBezTo>
                <a:cubicBezTo>
                  <a:pt x="147" y="64"/>
                  <a:pt x="144" y="67"/>
                  <a:pt x="141" y="70"/>
                </a:cubicBezTo>
                <a:cubicBezTo>
                  <a:pt x="140" y="71"/>
                  <a:pt x="139" y="73"/>
                  <a:pt x="138" y="74"/>
                </a:cubicBezTo>
                <a:cubicBezTo>
                  <a:pt x="137" y="75"/>
                  <a:pt x="135" y="76"/>
                  <a:pt x="134" y="77"/>
                </a:cubicBezTo>
                <a:cubicBezTo>
                  <a:pt x="130" y="81"/>
                  <a:pt x="125" y="84"/>
                  <a:pt x="121" y="88"/>
                </a:cubicBezTo>
                <a:cubicBezTo>
                  <a:pt x="117" y="91"/>
                  <a:pt x="113" y="94"/>
                  <a:pt x="110" y="97"/>
                </a:cubicBezTo>
                <a:cubicBezTo>
                  <a:pt x="109" y="98"/>
                  <a:pt x="109" y="98"/>
                  <a:pt x="109" y="99"/>
                </a:cubicBezTo>
                <a:cubicBezTo>
                  <a:pt x="109" y="99"/>
                  <a:pt x="110" y="98"/>
                  <a:pt x="110" y="98"/>
                </a:cubicBezTo>
                <a:cubicBezTo>
                  <a:pt x="114" y="96"/>
                  <a:pt x="118" y="94"/>
                  <a:pt x="121" y="91"/>
                </a:cubicBezTo>
                <a:cubicBezTo>
                  <a:pt x="123" y="91"/>
                  <a:pt x="124" y="90"/>
                  <a:pt x="125" y="90"/>
                </a:cubicBezTo>
                <a:cubicBezTo>
                  <a:pt x="126" y="89"/>
                  <a:pt x="128" y="89"/>
                  <a:pt x="129" y="90"/>
                </a:cubicBezTo>
                <a:close/>
                <a:moveTo>
                  <a:pt x="152" y="48"/>
                </a:moveTo>
                <a:cubicBezTo>
                  <a:pt x="152" y="48"/>
                  <a:pt x="152" y="48"/>
                  <a:pt x="152" y="48"/>
                </a:cubicBezTo>
                <a:cubicBezTo>
                  <a:pt x="152" y="48"/>
                  <a:pt x="152" y="49"/>
                  <a:pt x="152" y="49"/>
                </a:cubicBezTo>
                <a:cubicBezTo>
                  <a:pt x="148" y="51"/>
                  <a:pt x="144" y="55"/>
                  <a:pt x="140" y="58"/>
                </a:cubicBezTo>
                <a:cubicBezTo>
                  <a:pt x="138" y="60"/>
                  <a:pt x="136" y="62"/>
                  <a:pt x="134" y="64"/>
                </a:cubicBezTo>
                <a:cubicBezTo>
                  <a:pt x="133" y="65"/>
                  <a:pt x="133" y="65"/>
                  <a:pt x="132" y="65"/>
                </a:cubicBezTo>
                <a:cubicBezTo>
                  <a:pt x="132" y="66"/>
                  <a:pt x="131" y="66"/>
                  <a:pt x="131" y="65"/>
                </a:cubicBezTo>
                <a:cubicBezTo>
                  <a:pt x="130" y="65"/>
                  <a:pt x="130" y="64"/>
                  <a:pt x="130" y="64"/>
                </a:cubicBezTo>
                <a:cubicBezTo>
                  <a:pt x="131" y="63"/>
                  <a:pt x="131" y="62"/>
                  <a:pt x="131" y="62"/>
                </a:cubicBezTo>
                <a:cubicBezTo>
                  <a:pt x="133" y="59"/>
                  <a:pt x="134" y="56"/>
                  <a:pt x="136" y="53"/>
                </a:cubicBezTo>
                <a:cubicBezTo>
                  <a:pt x="137" y="51"/>
                  <a:pt x="138" y="49"/>
                  <a:pt x="139" y="47"/>
                </a:cubicBezTo>
                <a:cubicBezTo>
                  <a:pt x="139" y="46"/>
                  <a:pt x="139" y="46"/>
                  <a:pt x="140" y="46"/>
                </a:cubicBezTo>
                <a:cubicBezTo>
                  <a:pt x="139" y="46"/>
                  <a:pt x="138" y="46"/>
                  <a:pt x="138" y="47"/>
                </a:cubicBezTo>
                <a:cubicBezTo>
                  <a:pt x="134" y="51"/>
                  <a:pt x="129" y="56"/>
                  <a:pt x="125" y="60"/>
                </a:cubicBezTo>
                <a:cubicBezTo>
                  <a:pt x="126" y="61"/>
                  <a:pt x="126" y="62"/>
                  <a:pt x="125" y="63"/>
                </a:cubicBezTo>
                <a:cubicBezTo>
                  <a:pt x="125" y="63"/>
                  <a:pt x="125" y="63"/>
                  <a:pt x="124" y="63"/>
                </a:cubicBezTo>
                <a:cubicBezTo>
                  <a:pt x="123" y="63"/>
                  <a:pt x="122" y="64"/>
                  <a:pt x="121" y="65"/>
                </a:cubicBezTo>
                <a:cubicBezTo>
                  <a:pt x="115" y="69"/>
                  <a:pt x="109" y="72"/>
                  <a:pt x="104" y="77"/>
                </a:cubicBezTo>
                <a:cubicBezTo>
                  <a:pt x="104" y="77"/>
                  <a:pt x="104" y="78"/>
                  <a:pt x="103" y="78"/>
                </a:cubicBezTo>
                <a:cubicBezTo>
                  <a:pt x="104" y="78"/>
                  <a:pt x="104" y="78"/>
                  <a:pt x="104" y="78"/>
                </a:cubicBezTo>
                <a:cubicBezTo>
                  <a:pt x="106" y="77"/>
                  <a:pt x="107" y="76"/>
                  <a:pt x="109" y="76"/>
                </a:cubicBezTo>
                <a:cubicBezTo>
                  <a:pt x="115" y="72"/>
                  <a:pt x="121" y="69"/>
                  <a:pt x="128" y="65"/>
                </a:cubicBezTo>
                <a:cubicBezTo>
                  <a:pt x="128" y="65"/>
                  <a:pt x="128" y="65"/>
                  <a:pt x="128" y="65"/>
                </a:cubicBezTo>
                <a:cubicBezTo>
                  <a:pt x="129" y="64"/>
                  <a:pt x="129" y="65"/>
                  <a:pt x="130" y="65"/>
                </a:cubicBezTo>
                <a:cubicBezTo>
                  <a:pt x="130" y="65"/>
                  <a:pt x="130" y="66"/>
                  <a:pt x="130" y="66"/>
                </a:cubicBezTo>
                <a:cubicBezTo>
                  <a:pt x="129" y="67"/>
                  <a:pt x="129" y="67"/>
                  <a:pt x="129" y="67"/>
                </a:cubicBezTo>
                <a:cubicBezTo>
                  <a:pt x="126" y="69"/>
                  <a:pt x="124" y="70"/>
                  <a:pt x="122" y="72"/>
                </a:cubicBezTo>
                <a:cubicBezTo>
                  <a:pt x="116" y="76"/>
                  <a:pt x="110" y="80"/>
                  <a:pt x="105" y="85"/>
                </a:cubicBezTo>
                <a:cubicBezTo>
                  <a:pt x="105" y="85"/>
                  <a:pt x="104" y="85"/>
                  <a:pt x="104" y="86"/>
                </a:cubicBezTo>
                <a:cubicBezTo>
                  <a:pt x="104" y="86"/>
                  <a:pt x="104" y="87"/>
                  <a:pt x="104" y="87"/>
                </a:cubicBezTo>
                <a:cubicBezTo>
                  <a:pt x="105" y="87"/>
                  <a:pt x="105" y="87"/>
                  <a:pt x="106" y="87"/>
                </a:cubicBezTo>
                <a:cubicBezTo>
                  <a:pt x="108" y="86"/>
                  <a:pt x="109" y="85"/>
                  <a:pt x="111" y="84"/>
                </a:cubicBezTo>
                <a:cubicBezTo>
                  <a:pt x="119" y="81"/>
                  <a:pt x="127" y="77"/>
                  <a:pt x="134" y="73"/>
                </a:cubicBezTo>
                <a:cubicBezTo>
                  <a:pt x="135" y="72"/>
                  <a:pt x="136" y="72"/>
                  <a:pt x="137" y="71"/>
                </a:cubicBezTo>
                <a:cubicBezTo>
                  <a:pt x="137" y="69"/>
                  <a:pt x="138" y="68"/>
                  <a:pt x="139" y="67"/>
                </a:cubicBezTo>
                <a:cubicBezTo>
                  <a:pt x="143" y="61"/>
                  <a:pt x="147" y="56"/>
                  <a:pt x="152" y="50"/>
                </a:cubicBezTo>
                <a:cubicBezTo>
                  <a:pt x="152" y="49"/>
                  <a:pt x="152" y="49"/>
                  <a:pt x="152" y="48"/>
                </a:cubicBezTo>
                <a:close/>
                <a:moveTo>
                  <a:pt x="174" y="82"/>
                </a:moveTo>
                <a:cubicBezTo>
                  <a:pt x="174" y="82"/>
                  <a:pt x="174" y="82"/>
                  <a:pt x="173" y="82"/>
                </a:cubicBezTo>
                <a:cubicBezTo>
                  <a:pt x="173" y="82"/>
                  <a:pt x="173" y="82"/>
                  <a:pt x="173" y="82"/>
                </a:cubicBezTo>
                <a:cubicBezTo>
                  <a:pt x="168" y="87"/>
                  <a:pt x="163" y="92"/>
                  <a:pt x="158" y="97"/>
                </a:cubicBezTo>
                <a:cubicBezTo>
                  <a:pt x="157" y="98"/>
                  <a:pt x="156" y="98"/>
                  <a:pt x="155" y="99"/>
                </a:cubicBezTo>
                <a:cubicBezTo>
                  <a:pt x="155" y="99"/>
                  <a:pt x="154" y="100"/>
                  <a:pt x="154" y="100"/>
                </a:cubicBezTo>
                <a:cubicBezTo>
                  <a:pt x="154" y="100"/>
                  <a:pt x="153" y="100"/>
                  <a:pt x="153" y="100"/>
                </a:cubicBezTo>
                <a:cubicBezTo>
                  <a:pt x="152" y="99"/>
                  <a:pt x="152" y="99"/>
                  <a:pt x="153" y="98"/>
                </a:cubicBezTo>
                <a:cubicBezTo>
                  <a:pt x="153" y="98"/>
                  <a:pt x="153" y="98"/>
                  <a:pt x="153" y="97"/>
                </a:cubicBezTo>
                <a:cubicBezTo>
                  <a:pt x="154" y="96"/>
                  <a:pt x="155" y="95"/>
                  <a:pt x="155" y="94"/>
                </a:cubicBezTo>
                <a:cubicBezTo>
                  <a:pt x="159" y="89"/>
                  <a:pt x="163" y="83"/>
                  <a:pt x="167" y="77"/>
                </a:cubicBezTo>
                <a:cubicBezTo>
                  <a:pt x="168" y="77"/>
                  <a:pt x="168" y="77"/>
                  <a:pt x="168" y="77"/>
                </a:cubicBezTo>
                <a:cubicBezTo>
                  <a:pt x="168" y="77"/>
                  <a:pt x="168" y="77"/>
                  <a:pt x="167" y="77"/>
                </a:cubicBezTo>
                <a:cubicBezTo>
                  <a:pt x="163" y="81"/>
                  <a:pt x="158" y="86"/>
                  <a:pt x="153" y="91"/>
                </a:cubicBezTo>
                <a:cubicBezTo>
                  <a:pt x="153" y="91"/>
                  <a:pt x="153" y="91"/>
                  <a:pt x="153" y="92"/>
                </a:cubicBezTo>
                <a:cubicBezTo>
                  <a:pt x="151" y="100"/>
                  <a:pt x="149" y="109"/>
                  <a:pt x="146" y="118"/>
                </a:cubicBezTo>
                <a:cubicBezTo>
                  <a:pt x="146" y="118"/>
                  <a:pt x="146" y="118"/>
                  <a:pt x="146" y="119"/>
                </a:cubicBezTo>
                <a:cubicBezTo>
                  <a:pt x="146" y="118"/>
                  <a:pt x="147" y="118"/>
                  <a:pt x="147" y="117"/>
                </a:cubicBezTo>
                <a:cubicBezTo>
                  <a:pt x="148" y="116"/>
                  <a:pt x="148" y="115"/>
                  <a:pt x="149" y="114"/>
                </a:cubicBezTo>
                <a:cubicBezTo>
                  <a:pt x="150" y="114"/>
                  <a:pt x="150" y="113"/>
                  <a:pt x="150" y="113"/>
                </a:cubicBezTo>
                <a:cubicBezTo>
                  <a:pt x="151" y="113"/>
                  <a:pt x="151" y="113"/>
                  <a:pt x="152" y="113"/>
                </a:cubicBezTo>
                <a:cubicBezTo>
                  <a:pt x="152" y="113"/>
                  <a:pt x="153" y="114"/>
                  <a:pt x="153" y="114"/>
                </a:cubicBezTo>
                <a:cubicBezTo>
                  <a:pt x="152" y="115"/>
                  <a:pt x="152" y="116"/>
                  <a:pt x="152" y="116"/>
                </a:cubicBezTo>
                <a:cubicBezTo>
                  <a:pt x="150" y="120"/>
                  <a:pt x="149" y="124"/>
                  <a:pt x="147" y="128"/>
                </a:cubicBezTo>
                <a:cubicBezTo>
                  <a:pt x="147" y="128"/>
                  <a:pt x="147" y="129"/>
                  <a:pt x="146" y="129"/>
                </a:cubicBezTo>
                <a:cubicBezTo>
                  <a:pt x="147" y="129"/>
                  <a:pt x="147" y="128"/>
                  <a:pt x="147" y="128"/>
                </a:cubicBezTo>
                <a:cubicBezTo>
                  <a:pt x="150" y="125"/>
                  <a:pt x="152" y="122"/>
                  <a:pt x="154" y="119"/>
                </a:cubicBezTo>
                <a:cubicBezTo>
                  <a:pt x="157" y="116"/>
                  <a:pt x="159" y="113"/>
                  <a:pt x="162" y="110"/>
                </a:cubicBezTo>
                <a:cubicBezTo>
                  <a:pt x="163" y="109"/>
                  <a:pt x="164" y="108"/>
                  <a:pt x="165" y="109"/>
                </a:cubicBezTo>
                <a:cubicBezTo>
                  <a:pt x="166" y="108"/>
                  <a:pt x="166" y="108"/>
                  <a:pt x="166" y="108"/>
                </a:cubicBezTo>
                <a:cubicBezTo>
                  <a:pt x="170" y="103"/>
                  <a:pt x="173" y="98"/>
                  <a:pt x="177" y="93"/>
                </a:cubicBezTo>
                <a:cubicBezTo>
                  <a:pt x="179" y="90"/>
                  <a:pt x="181" y="87"/>
                  <a:pt x="183" y="84"/>
                </a:cubicBezTo>
                <a:cubicBezTo>
                  <a:pt x="183" y="84"/>
                  <a:pt x="183" y="83"/>
                  <a:pt x="183" y="83"/>
                </a:cubicBezTo>
                <a:cubicBezTo>
                  <a:pt x="182" y="84"/>
                  <a:pt x="181" y="85"/>
                  <a:pt x="180" y="86"/>
                </a:cubicBezTo>
                <a:cubicBezTo>
                  <a:pt x="173" y="92"/>
                  <a:pt x="167" y="99"/>
                  <a:pt x="160" y="105"/>
                </a:cubicBezTo>
                <a:cubicBezTo>
                  <a:pt x="160" y="106"/>
                  <a:pt x="159" y="107"/>
                  <a:pt x="158" y="108"/>
                </a:cubicBezTo>
                <a:cubicBezTo>
                  <a:pt x="157" y="109"/>
                  <a:pt x="157" y="109"/>
                  <a:pt x="156" y="108"/>
                </a:cubicBezTo>
                <a:cubicBezTo>
                  <a:pt x="156" y="108"/>
                  <a:pt x="156" y="107"/>
                  <a:pt x="156" y="106"/>
                </a:cubicBezTo>
                <a:cubicBezTo>
                  <a:pt x="156" y="106"/>
                  <a:pt x="157" y="106"/>
                  <a:pt x="157" y="105"/>
                </a:cubicBezTo>
                <a:cubicBezTo>
                  <a:pt x="158" y="104"/>
                  <a:pt x="158" y="104"/>
                  <a:pt x="159" y="103"/>
                </a:cubicBezTo>
                <a:cubicBezTo>
                  <a:pt x="164" y="97"/>
                  <a:pt x="168" y="90"/>
                  <a:pt x="172" y="84"/>
                </a:cubicBezTo>
                <a:cubicBezTo>
                  <a:pt x="173" y="83"/>
                  <a:pt x="173" y="82"/>
                  <a:pt x="174" y="82"/>
                </a:cubicBezTo>
                <a:close/>
                <a:moveTo>
                  <a:pt x="128" y="54"/>
                </a:moveTo>
                <a:cubicBezTo>
                  <a:pt x="128" y="54"/>
                  <a:pt x="128" y="54"/>
                  <a:pt x="128" y="54"/>
                </a:cubicBezTo>
                <a:cubicBezTo>
                  <a:pt x="128" y="53"/>
                  <a:pt x="128" y="53"/>
                  <a:pt x="129" y="53"/>
                </a:cubicBezTo>
                <a:cubicBezTo>
                  <a:pt x="131" y="51"/>
                  <a:pt x="133" y="48"/>
                  <a:pt x="135" y="46"/>
                </a:cubicBezTo>
                <a:cubicBezTo>
                  <a:pt x="136" y="45"/>
                  <a:pt x="137" y="44"/>
                  <a:pt x="138" y="44"/>
                </a:cubicBezTo>
                <a:cubicBezTo>
                  <a:pt x="139" y="43"/>
                  <a:pt x="140" y="43"/>
                  <a:pt x="141" y="43"/>
                </a:cubicBezTo>
                <a:cubicBezTo>
                  <a:pt x="142" y="43"/>
                  <a:pt x="142" y="44"/>
                  <a:pt x="142" y="45"/>
                </a:cubicBezTo>
                <a:cubicBezTo>
                  <a:pt x="142" y="45"/>
                  <a:pt x="142" y="46"/>
                  <a:pt x="142" y="47"/>
                </a:cubicBezTo>
                <a:cubicBezTo>
                  <a:pt x="141" y="49"/>
                  <a:pt x="140" y="51"/>
                  <a:pt x="139" y="53"/>
                </a:cubicBezTo>
                <a:cubicBezTo>
                  <a:pt x="138" y="55"/>
                  <a:pt x="136" y="57"/>
                  <a:pt x="135" y="59"/>
                </a:cubicBezTo>
                <a:cubicBezTo>
                  <a:pt x="135" y="59"/>
                  <a:pt x="135" y="60"/>
                  <a:pt x="135" y="60"/>
                </a:cubicBezTo>
                <a:cubicBezTo>
                  <a:pt x="135" y="60"/>
                  <a:pt x="136" y="59"/>
                  <a:pt x="136" y="59"/>
                </a:cubicBezTo>
                <a:cubicBezTo>
                  <a:pt x="141" y="53"/>
                  <a:pt x="148" y="49"/>
                  <a:pt x="154" y="44"/>
                </a:cubicBezTo>
                <a:cubicBezTo>
                  <a:pt x="155" y="44"/>
                  <a:pt x="155" y="43"/>
                  <a:pt x="156" y="43"/>
                </a:cubicBezTo>
                <a:cubicBezTo>
                  <a:pt x="157" y="43"/>
                  <a:pt x="158" y="42"/>
                  <a:pt x="158" y="41"/>
                </a:cubicBezTo>
                <a:cubicBezTo>
                  <a:pt x="159" y="40"/>
                  <a:pt x="159" y="40"/>
                  <a:pt x="159" y="39"/>
                </a:cubicBezTo>
                <a:cubicBezTo>
                  <a:pt x="160" y="38"/>
                  <a:pt x="161" y="36"/>
                  <a:pt x="161" y="34"/>
                </a:cubicBezTo>
                <a:cubicBezTo>
                  <a:pt x="161" y="34"/>
                  <a:pt x="161" y="33"/>
                  <a:pt x="161" y="32"/>
                </a:cubicBezTo>
                <a:cubicBezTo>
                  <a:pt x="162" y="31"/>
                  <a:pt x="162" y="31"/>
                  <a:pt x="162" y="30"/>
                </a:cubicBezTo>
                <a:cubicBezTo>
                  <a:pt x="162" y="30"/>
                  <a:pt x="161" y="30"/>
                  <a:pt x="161" y="30"/>
                </a:cubicBezTo>
                <a:cubicBezTo>
                  <a:pt x="161" y="30"/>
                  <a:pt x="161" y="30"/>
                  <a:pt x="161" y="30"/>
                </a:cubicBezTo>
                <a:cubicBezTo>
                  <a:pt x="160" y="32"/>
                  <a:pt x="159" y="33"/>
                  <a:pt x="158" y="34"/>
                </a:cubicBezTo>
                <a:cubicBezTo>
                  <a:pt x="158" y="34"/>
                  <a:pt x="157" y="34"/>
                  <a:pt x="157" y="35"/>
                </a:cubicBezTo>
                <a:cubicBezTo>
                  <a:pt x="156" y="35"/>
                  <a:pt x="155" y="35"/>
                  <a:pt x="155" y="34"/>
                </a:cubicBezTo>
                <a:cubicBezTo>
                  <a:pt x="155" y="33"/>
                  <a:pt x="155" y="33"/>
                  <a:pt x="155" y="32"/>
                </a:cubicBezTo>
                <a:cubicBezTo>
                  <a:pt x="156" y="32"/>
                  <a:pt x="156" y="31"/>
                  <a:pt x="157" y="30"/>
                </a:cubicBezTo>
                <a:cubicBezTo>
                  <a:pt x="159" y="26"/>
                  <a:pt x="161" y="22"/>
                  <a:pt x="164" y="18"/>
                </a:cubicBezTo>
                <a:cubicBezTo>
                  <a:pt x="164" y="18"/>
                  <a:pt x="164" y="17"/>
                  <a:pt x="164" y="17"/>
                </a:cubicBezTo>
                <a:cubicBezTo>
                  <a:pt x="164" y="17"/>
                  <a:pt x="164" y="17"/>
                  <a:pt x="164" y="17"/>
                </a:cubicBezTo>
                <a:cubicBezTo>
                  <a:pt x="164" y="17"/>
                  <a:pt x="163" y="17"/>
                  <a:pt x="163" y="18"/>
                </a:cubicBezTo>
                <a:cubicBezTo>
                  <a:pt x="159" y="23"/>
                  <a:pt x="155" y="28"/>
                  <a:pt x="150" y="33"/>
                </a:cubicBezTo>
                <a:cubicBezTo>
                  <a:pt x="150" y="34"/>
                  <a:pt x="149" y="34"/>
                  <a:pt x="148" y="35"/>
                </a:cubicBezTo>
                <a:cubicBezTo>
                  <a:pt x="148" y="35"/>
                  <a:pt x="147" y="35"/>
                  <a:pt x="146" y="35"/>
                </a:cubicBezTo>
                <a:cubicBezTo>
                  <a:pt x="146" y="35"/>
                  <a:pt x="146" y="34"/>
                  <a:pt x="146" y="33"/>
                </a:cubicBezTo>
                <a:cubicBezTo>
                  <a:pt x="146" y="33"/>
                  <a:pt x="147" y="32"/>
                  <a:pt x="147" y="31"/>
                </a:cubicBezTo>
                <a:cubicBezTo>
                  <a:pt x="150" y="27"/>
                  <a:pt x="153" y="22"/>
                  <a:pt x="156" y="17"/>
                </a:cubicBezTo>
                <a:cubicBezTo>
                  <a:pt x="156" y="16"/>
                  <a:pt x="156" y="16"/>
                  <a:pt x="156" y="16"/>
                </a:cubicBezTo>
                <a:cubicBezTo>
                  <a:pt x="156" y="16"/>
                  <a:pt x="156" y="16"/>
                  <a:pt x="156" y="16"/>
                </a:cubicBezTo>
                <a:cubicBezTo>
                  <a:pt x="152" y="20"/>
                  <a:pt x="149" y="24"/>
                  <a:pt x="146" y="29"/>
                </a:cubicBezTo>
                <a:cubicBezTo>
                  <a:pt x="144" y="30"/>
                  <a:pt x="143" y="32"/>
                  <a:pt x="142" y="33"/>
                </a:cubicBezTo>
                <a:cubicBezTo>
                  <a:pt x="141" y="34"/>
                  <a:pt x="141" y="34"/>
                  <a:pt x="140" y="35"/>
                </a:cubicBezTo>
                <a:cubicBezTo>
                  <a:pt x="140" y="35"/>
                  <a:pt x="139" y="35"/>
                  <a:pt x="139" y="36"/>
                </a:cubicBezTo>
                <a:cubicBezTo>
                  <a:pt x="135" y="41"/>
                  <a:pt x="132" y="47"/>
                  <a:pt x="128" y="52"/>
                </a:cubicBezTo>
                <a:cubicBezTo>
                  <a:pt x="128" y="53"/>
                  <a:pt x="128" y="53"/>
                  <a:pt x="128" y="54"/>
                </a:cubicBezTo>
                <a:close/>
                <a:moveTo>
                  <a:pt x="55" y="14"/>
                </a:moveTo>
                <a:cubicBezTo>
                  <a:pt x="55" y="14"/>
                  <a:pt x="55" y="14"/>
                  <a:pt x="55" y="14"/>
                </a:cubicBezTo>
                <a:cubicBezTo>
                  <a:pt x="55" y="15"/>
                  <a:pt x="55" y="15"/>
                  <a:pt x="55" y="15"/>
                </a:cubicBezTo>
                <a:cubicBezTo>
                  <a:pt x="51" y="20"/>
                  <a:pt x="48" y="25"/>
                  <a:pt x="45" y="30"/>
                </a:cubicBezTo>
                <a:cubicBezTo>
                  <a:pt x="44" y="31"/>
                  <a:pt x="43" y="32"/>
                  <a:pt x="42" y="33"/>
                </a:cubicBezTo>
                <a:cubicBezTo>
                  <a:pt x="42" y="33"/>
                  <a:pt x="42" y="34"/>
                  <a:pt x="41" y="34"/>
                </a:cubicBezTo>
                <a:cubicBezTo>
                  <a:pt x="41" y="35"/>
                  <a:pt x="40" y="35"/>
                  <a:pt x="40" y="34"/>
                </a:cubicBezTo>
                <a:cubicBezTo>
                  <a:pt x="39" y="34"/>
                  <a:pt x="39" y="33"/>
                  <a:pt x="39" y="33"/>
                </a:cubicBezTo>
                <a:cubicBezTo>
                  <a:pt x="39" y="32"/>
                  <a:pt x="39" y="32"/>
                  <a:pt x="40" y="31"/>
                </a:cubicBezTo>
                <a:cubicBezTo>
                  <a:pt x="41" y="28"/>
                  <a:pt x="43" y="24"/>
                  <a:pt x="44" y="20"/>
                </a:cubicBezTo>
                <a:cubicBezTo>
                  <a:pt x="45" y="18"/>
                  <a:pt x="47" y="15"/>
                  <a:pt x="48" y="12"/>
                </a:cubicBezTo>
                <a:cubicBezTo>
                  <a:pt x="48" y="12"/>
                  <a:pt x="48" y="12"/>
                  <a:pt x="48" y="12"/>
                </a:cubicBezTo>
                <a:cubicBezTo>
                  <a:pt x="48" y="12"/>
                  <a:pt x="48" y="12"/>
                  <a:pt x="48" y="12"/>
                </a:cubicBezTo>
                <a:cubicBezTo>
                  <a:pt x="46" y="14"/>
                  <a:pt x="44" y="17"/>
                  <a:pt x="42" y="19"/>
                </a:cubicBezTo>
                <a:cubicBezTo>
                  <a:pt x="39" y="23"/>
                  <a:pt x="36" y="28"/>
                  <a:pt x="33" y="32"/>
                </a:cubicBezTo>
                <a:cubicBezTo>
                  <a:pt x="32" y="33"/>
                  <a:pt x="31" y="35"/>
                  <a:pt x="30" y="36"/>
                </a:cubicBezTo>
                <a:cubicBezTo>
                  <a:pt x="29" y="36"/>
                  <a:pt x="29" y="37"/>
                  <a:pt x="28" y="36"/>
                </a:cubicBezTo>
                <a:cubicBezTo>
                  <a:pt x="28" y="36"/>
                  <a:pt x="27" y="36"/>
                  <a:pt x="28" y="35"/>
                </a:cubicBezTo>
                <a:cubicBezTo>
                  <a:pt x="28" y="34"/>
                  <a:pt x="28" y="34"/>
                  <a:pt x="28" y="33"/>
                </a:cubicBezTo>
                <a:cubicBezTo>
                  <a:pt x="30" y="28"/>
                  <a:pt x="32" y="23"/>
                  <a:pt x="34" y="18"/>
                </a:cubicBezTo>
                <a:cubicBezTo>
                  <a:pt x="35" y="17"/>
                  <a:pt x="35" y="17"/>
                  <a:pt x="35" y="16"/>
                </a:cubicBezTo>
                <a:cubicBezTo>
                  <a:pt x="34" y="17"/>
                  <a:pt x="34" y="17"/>
                  <a:pt x="34" y="18"/>
                </a:cubicBezTo>
                <a:cubicBezTo>
                  <a:pt x="30" y="23"/>
                  <a:pt x="27" y="28"/>
                  <a:pt x="23" y="33"/>
                </a:cubicBezTo>
                <a:cubicBezTo>
                  <a:pt x="23" y="34"/>
                  <a:pt x="23" y="34"/>
                  <a:pt x="23" y="34"/>
                </a:cubicBezTo>
                <a:cubicBezTo>
                  <a:pt x="22" y="36"/>
                  <a:pt x="22" y="37"/>
                  <a:pt x="21" y="39"/>
                </a:cubicBezTo>
                <a:cubicBezTo>
                  <a:pt x="20" y="43"/>
                  <a:pt x="18" y="47"/>
                  <a:pt x="16" y="51"/>
                </a:cubicBezTo>
                <a:cubicBezTo>
                  <a:pt x="16" y="51"/>
                  <a:pt x="16" y="52"/>
                  <a:pt x="16" y="52"/>
                </a:cubicBezTo>
                <a:cubicBezTo>
                  <a:pt x="17" y="52"/>
                  <a:pt x="17" y="52"/>
                  <a:pt x="17" y="52"/>
                </a:cubicBezTo>
                <a:cubicBezTo>
                  <a:pt x="19" y="52"/>
                  <a:pt x="19" y="52"/>
                  <a:pt x="20" y="51"/>
                </a:cubicBezTo>
                <a:cubicBezTo>
                  <a:pt x="23" y="46"/>
                  <a:pt x="26" y="42"/>
                  <a:pt x="29" y="38"/>
                </a:cubicBezTo>
                <a:cubicBezTo>
                  <a:pt x="30" y="36"/>
                  <a:pt x="31" y="35"/>
                  <a:pt x="33" y="33"/>
                </a:cubicBezTo>
                <a:cubicBezTo>
                  <a:pt x="33" y="32"/>
                  <a:pt x="33" y="32"/>
                  <a:pt x="34" y="32"/>
                </a:cubicBezTo>
                <a:cubicBezTo>
                  <a:pt x="34" y="31"/>
                  <a:pt x="35" y="31"/>
                  <a:pt x="36" y="31"/>
                </a:cubicBezTo>
                <a:cubicBezTo>
                  <a:pt x="36" y="32"/>
                  <a:pt x="36" y="32"/>
                  <a:pt x="36" y="33"/>
                </a:cubicBezTo>
                <a:cubicBezTo>
                  <a:pt x="36" y="33"/>
                  <a:pt x="36" y="34"/>
                  <a:pt x="36" y="34"/>
                </a:cubicBezTo>
                <a:cubicBezTo>
                  <a:pt x="35" y="35"/>
                  <a:pt x="35" y="37"/>
                  <a:pt x="34" y="38"/>
                </a:cubicBezTo>
                <a:cubicBezTo>
                  <a:pt x="33" y="42"/>
                  <a:pt x="31" y="46"/>
                  <a:pt x="29" y="50"/>
                </a:cubicBezTo>
                <a:cubicBezTo>
                  <a:pt x="29" y="50"/>
                  <a:pt x="29" y="50"/>
                  <a:pt x="29" y="51"/>
                </a:cubicBezTo>
                <a:cubicBezTo>
                  <a:pt x="30" y="51"/>
                  <a:pt x="31" y="51"/>
                  <a:pt x="32" y="49"/>
                </a:cubicBezTo>
                <a:cubicBezTo>
                  <a:pt x="36" y="45"/>
                  <a:pt x="40" y="40"/>
                  <a:pt x="43" y="36"/>
                </a:cubicBezTo>
                <a:cubicBezTo>
                  <a:pt x="44" y="36"/>
                  <a:pt x="44" y="35"/>
                  <a:pt x="45" y="35"/>
                </a:cubicBezTo>
                <a:cubicBezTo>
                  <a:pt x="45" y="34"/>
                  <a:pt x="46" y="34"/>
                  <a:pt x="47" y="34"/>
                </a:cubicBezTo>
                <a:cubicBezTo>
                  <a:pt x="47" y="34"/>
                  <a:pt x="47" y="34"/>
                  <a:pt x="47" y="35"/>
                </a:cubicBezTo>
                <a:cubicBezTo>
                  <a:pt x="50" y="28"/>
                  <a:pt x="53" y="21"/>
                  <a:pt x="55" y="14"/>
                </a:cubicBezTo>
                <a:close/>
                <a:moveTo>
                  <a:pt x="167" y="133"/>
                </a:moveTo>
                <a:cubicBezTo>
                  <a:pt x="167" y="134"/>
                  <a:pt x="167" y="134"/>
                  <a:pt x="167" y="134"/>
                </a:cubicBezTo>
                <a:cubicBezTo>
                  <a:pt x="167" y="133"/>
                  <a:pt x="167" y="133"/>
                  <a:pt x="168" y="133"/>
                </a:cubicBezTo>
                <a:cubicBezTo>
                  <a:pt x="169" y="131"/>
                  <a:pt x="171" y="129"/>
                  <a:pt x="172" y="126"/>
                </a:cubicBezTo>
                <a:cubicBezTo>
                  <a:pt x="173" y="126"/>
                  <a:pt x="173" y="125"/>
                  <a:pt x="174" y="124"/>
                </a:cubicBezTo>
                <a:cubicBezTo>
                  <a:pt x="175" y="121"/>
                  <a:pt x="177" y="118"/>
                  <a:pt x="179" y="115"/>
                </a:cubicBezTo>
                <a:cubicBezTo>
                  <a:pt x="181" y="114"/>
                  <a:pt x="182" y="112"/>
                  <a:pt x="183" y="111"/>
                </a:cubicBezTo>
                <a:cubicBezTo>
                  <a:pt x="184" y="110"/>
                  <a:pt x="185" y="109"/>
                  <a:pt x="186" y="108"/>
                </a:cubicBezTo>
                <a:cubicBezTo>
                  <a:pt x="186" y="108"/>
                  <a:pt x="186" y="107"/>
                  <a:pt x="187" y="107"/>
                </a:cubicBezTo>
                <a:cubicBezTo>
                  <a:pt x="188" y="103"/>
                  <a:pt x="189" y="98"/>
                  <a:pt x="189" y="94"/>
                </a:cubicBezTo>
                <a:cubicBezTo>
                  <a:pt x="190" y="91"/>
                  <a:pt x="191" y="87"/>
                  <a:pt x="190" y="84"/>
                </a:cubicBezTo>
                <a:cubicBezTo>
                  <a:pt x="190" y="83"/>
                  <a:pt x="190" y="83"/>
                  <a:pt x="191" y="83"/>
                </a:cubicBezTo>
                <a:cubicBezTo>
                  <a:pt x="191" y="82"/>
                  <a:pt x="191" y="82"/>
                  <a:pt x="192" y="82"/>
                </a:cubicBezTo>
                <a:cubicBezTo>
                  <a:pt x="190" y="81"/>
                  <a:pt x="189" y="81"/>
                  <a:pt x="187" y="80"/>
                </a:cubicBezTo>
                <a:cubicBezTo>
                  <a:pt x="185" y="85"/>
                  <a:pt x="182" y="90"/>
                  <a:pt x="179" y="94"/>
                </a:cubicBezTo>
                <a:cubicBezTo>
                  <a:pt x="180" y="94"/>
                  <a:pt x="180" y="93"/>
                  <a:pt x="180" y="93"/>
                </a:cubicBezTo>
                <a:cubicBezTo>
                  <a:pt x="181" y="92"/>
                  <a:pt x="183" y="91"/>
                  <a:pt x="184" y="89"/>
                </a:cubicBezTo>
                <a:cubicBezTo>
                  <a:pt x="184" y="89"/>
                  <a:pt x="185" y="89"/>
                  <a:pt x="186" y="88"/>
                </a:cubicBezTo>
                <a:cubicBezTo>
                  <a:pt x="187" y="88"/>
                  <a:pt x="188" y="89"/>
                  <a:pt x="188" y="90"/>
                </a:cubicBezTo>
                <a:cubicBezTo>
                  <a:pt x="189" y="91"/>
                  <a:pt x="188" y="91"/>
                  <a:pt x="188" y="92"/>
                </a:cubicBezTo>
                <a:cubicBezTo>
                  <a:pt x="188" y="92"/>
                  <a:pt x="188" y="93"/>
                  <a:pt x="187" y="94"/>
                </a:cubicBezTo>
                <a:cubicBezTo>
                  <a:pt x="185" y="100"/>
                  <a:pt x="182" y="105"/>
                  <a:pt x="179" y="110"/>
                </a:cubicBezTo>
                <a:cubicBezTo>
                  <a:pt x="179" y="111"/>
                  <a:pt x="179" y="111"/>
                  <a:pt x="179" y="111"/>
                </a:cubicBezTo>
                <a:cubicBezTo>
                  <a:pt x="178" y="112"/>
                  <a:pt x="176" y="112"/>
                  <a:pt x="175" y="111"/>
                </a:cubicBezTo>
                <a:cubicBezTo>
                  <a:pt x="174" y="111"/>
                  <a:pt x="174" y="109"/>
                  <a:pt x="175" y="108"/>
                </a:cubicBezTo>
                <a:cubicBezTo>
                  <a:pt x="175" y="108"/>
                  <a:pt x="175" y="108"/>
                  <a:pt x="175" y="107"/>
                </a:cubicBezTo>
                <a:cubicBezTo>
                  <a:pt x="178" y="103"/>
                  <a:pt x="180" y="99"/>
                  <a:pt x="183" y="95"/>
                </a:cubicBezTo>
                <a:cubicBezTo>
                  <a:pt x="183" y="94"/>
                  <a:pt x="183" y="94"/>
                  <a:pt x="183" y="94"/>
                </a:cubicBezTo>
                <a:cubicBezTo>
                  <a:pt x="183" y="94"/>
                  <a:pt x="183" y="94"/>
                  <a:pt x="183" y="93"/>
                </a:cubicBezTo>
                <a:cubicBezTo>
                  <a:pt x="182" y="94"/>
                  <a:pt x="181" y="95"/>
                  <a:pt x="180" y="96"/>
                </a:cubicBezTo>
                <a:cubicBezTo>
                  <a:pt x="176" y="101"/>
                  <a:pt x="172" y="105"/>
                  <a:pt x="168" y="110"/>
                </a:cubicBezTo>
                <a:cubicBezTo>
                  <a:pt x="167" y="110"/>
                  <a:pt x="166" y="111"/>
                  <a:pt x="166" y="111"/>
                </a:cubicBezTo>
                <a:cubicBezTo>
                  <a:pt x="163" y="117"/>
                  <a:pt x="161" y="122"/>
                  <a:pt x="159" y="128"/>
                </a:cubicBezTo>
                <a:cubicBezTo>
                  <a:pt x="159" y="128"/>
                  <a:pt x="160" y="127"/>
                  <a:pt x="160" y="127"/>
                </a:cubicBezTo>
                <a:cubicBezTo>
                  <a:pt x="164" y="122"/>
                  <a:pt x="167" y="118"/>
                  <a:pt x="171" y="113"/>
                </a:cubicBezTo>
                <a:cubicBezTo>
                  <a:pt x="171" y="113"/>
                  <a:pt x="172" y="112"/>
                  <a:pt x="172" y="112"/>
                </a:cubicBezTo>
                <a:cubicBezTo>
                  <a:pt x="173" y="111"/>
                  <a:pt x="174" y="111"/>
                  <a:pt x="174" y="111"/>
                </a:cubicBezTo>
                <a:cubicBezTo>
                  <a:pt x="175" y="111"/>
                  <a:pt x="175" y="112"/>
                  <a:pt x="175" y="113"/>
                </a:cubicBezTo>
                <a:cubicBezTo>
                  <a:pt x="175" y="114"/>
                  <a:pt x="175" y="114"/>
                  <a:pt x="175" y="115"/>
                </a:cubicBezTo>
                <a:cubicBezTo>
                  <a:pt x="174" y="116"/>
                  <a:pt x="174" y="117"/>
                  <a:pt x="174" y="117"/>
                </a:cubicBezTo>
                <a:cubicBezTo>
                  <a:pt x="171" y="122"/>
                  <a:pt x="169" y="127"/>
                  <a:pt x="167" y="132"/>
                </a:cubicBezTo>
                <a:cubicBezTo>
                  <a:pt x="167" y="133"/>
                  <a:pt x="167" y="133"/>
                  <a:pt x="167" y="133"/>
                </a:cubicBezTo>
                <a:close/>
                <a:moveTo>
                  <a:pt x="143" y="163"/>
                </a:moveTo>
                <a:cubicBezTo>
                  <a:pt x="143" y="163"/>
                  <a:pt x="143" y="163"/>
                  <a:pt x="143" y="163"/>
                </a:cubicBezTo>
                <a:cubicBezTo>
                  <a:pt x="143" y="163"/>
                  <a:pt x="144" y="163"/>
                  <a:pt x="144" y="162"/>
                </a:cubicBezTo>
                <a:cubicBezTo>
                  <a:pt x="148" y="157"/>
                  <a:pt x="153" y="151"/>
                  <a:pt x="157" y="146"/>
                </a:cubicBezTo>
                <a:cubicBezTo>
                  <a:pt x="158" y="145"/>
                  <a:pt x="159" y="145"/>
                  <a:pt x="159" y="144"/>
                </a:cubicBezTo>
                <a:cubicBezTo>
                  <a:pt x="160" y="144"/>
                  <a:pt x="161" y="143"/>
                  <a:pt x="161" y="144"/>
                </a:cubicBezTo>
                <a:cubicBezTo>
                  <a:pt x="162" y="144"/>
                  <a:pt x="162" y="145"/>
                  <a:pt x="161" y="146"/>
                </a:cubicBezTo>
                <a:cubicBezTo>
                  <a:pt x="161" y="146"/>
                  <a:pt x="160" y="147"/>
                  <a:pt x="160" y="148"/>
                </a:cubicBezTo>
                <a:cubicBezTo>
                  <a:pt x="156" y="154"/>
                  <a:pt x="153" y="160"/>
                  <a:pt x="149" y="165"/>
                </a:cubicBezTo>
                <a:cubicBezTo>
                  <a:pt x="149" y="166"/>
                  <a:pt x="149" y="166"/>
                  <a:pt x="149" y="167"/>
                </a:cubicBezTo>
                <a:cubicBezTo>
                  <a:pt x="149" y="166"/>
                  <a:pt x="149" y="166"/>
                  <a:pt x="150" y="166"/>
                </a:cubicBezTo>
                <a:cubicBezTo>
                  <a:pt x="151" y="165"/>
                  <a:pt x="152" y="163"/>
                  <a:pt x="153" y="162"/>
                </a:cubicBezTo>
                <a:cubicBezTo>
                  <a:pt x="157" y="158"/>
                  <a:pt x="160" y="153"/>
                  <a:pt x="164" y="149"/>
                </a:cubicBezTo>
                <a:cubicBezTo>
                  <a:pt x="165" y="148"/>
                  <a:pt x="165" y="148"/>
                  <a:pt x="166" y="148"/>
                </a:cubicBezTo>
                <a:cubicBezTo>
                  <a:pt x="166" y="147"/>
                  <a:pt x="167" y="147"/>
                  <a:pt x="167" y="147"/>
                </a:cubicBezTo>
                <a:cubicBezTo>
                  <a:pt x="168" y="145"/>
                  <a:pt x="168" y="143"/>
                  <a:pt x="168" y="141"/>
                </a:cubicBezTo>
                <a:cubicBezTo>
                  <a:pt x="169" y="138"/>
                  <a:pt x="169" y="136"/>
                  <a:pt x="170" y="134"/>
                </a:cubicBezTo>
                <a:cubicBezTo>
                  <a:pt x="169" y="134"/>
                  <a:pt x="169" y="135"/>
                  <a:pt x="169" y="135"/>
                </a:cubicBezTo>
                <a:cubicBezTo>
                  <a:pt x="167" y="137"/>
                  <a:pt x="166" y="138"/>
                  <a:pt x="165" y="140"/>
                </a:cubicBezTo>
                <a:cubicBezTo>
                  <a:pt x="165" y="141"/>
                  <a:pt x="164" y="141"/>
                  <a:pt x="164" y="141"/>
                </a:cubicBezTo>
                <a:cubicBezTo>
                  <a:pt x="163" y="142"/>
                  <a:pt x="163" y="142"/>
                  <a:pt x="162" y="142"/>
                </a:cubicBezTo>
                <a:cubicBezTo>
                  <a:pt x="162" y="141"/>
                  <a:pt x="162" y="141"/>
                  <a:pt x="162" y="140"/>
                </a:cubicBezTo>
                <a:cubicBezTo>
                  <a:pt x="162" y="140"/>
                  <a:pt x="162" y="139"/>
                  <a:pt x="162" y="139"/>
                </a:cubicBezTo>
                <a:cubicBezTo>
                  <a:pt x="162" y="138"/>
                  <a:pt x="163" y="137"/>
                  <a:pt x="163" y="136"/>
                </a:cubicBezTo>
                <a:cubicBezTo>
                  <a:pt x="166" y="130"/>
                  <a:pt x="169" y="123"/>
                  <a:pt x="171" y="117"/>
                </a:cubicBezTo>
                <a:cubicBezTo>
                  <a:pt x="171" y="117"/>
                  <a:pt x="172" y="116"/>
                  <a:pt x="172" y="116"/>
                </a:cubicBezTo>
                <a:cubicBezTo>
                  <a:pt x="168" y="119"/>
                  <a:pt x="153" y="139"/>
                  <a:pt x="152" y="142"/>
                </a:cubicBezTo>
                <a:cubicBezTo>
                  <a:pt x="154" y="142"/>
                  <a:pt x="154" y="143"/>
                  <a:pt x="153" y="144"/>
                </a:cubicBezTo>
                <a:cubicBezTo>
                  <a:pt x="153" y="145"/>
                  <a:pt x="152" y="146"/>
                  <a:pt x="152" y="147"/>
                </a:cubicBezTo>
                <a:cubicBezTo>
                  <a:pt x="149" y="152"/>
                  <a:pt x="146" y="157"/>
                  <a:pt x="144" y="162"/>
                </a:cubicBezTo>
                <a:cubicBezTo>
                  <a:pt x="143" y="162"/>
                  <a:pt x="143" y="163"/>
                  <a:pt x="143" y="163"/>
                </a:cubicBezTo>
                <a:close/>
                <a:moveTo>
                  <a:pt x="242" y="71"/>
                </a:moveTo>
                <a:cubicBezTo>
                  <a:pt x="236" y="86"/>
                  <a:pt x="231" y="101"/>
                  <a:pt x="227" y="116"/>
                </a:cubicBezTo>
                <a:cubicBezTo>
                  <a:pt x="228" y="116"/>
                  <a:pt x="228" y="116"/>
                  <a:pt x="228" y="116"/>
                </a:cubicBezTo>
                <a:cubicBezTo>
                  <a:pt x="230" y="116"/>
                  <a:pt x="231" y="116"/>
                  <a:pt x="233" y="117"/>
                </a:cubicBezTo>
                <a:cubicBezTo>
                  <a:pt x="234" y="117"/>
                  <a:pt x="235" y="117"/>
                  <a:pt x="236" y="116"/>
                </a:cubicBezTo>
                <a:cubicBezTo>
                  <a:pt x="236" y="116"/>
                  <a:pt x="237" y="115"/>
                  <a:pt x="237" y="115"/>
                </a:cubicBezTo>
                <a:cubicBezTo>
                  <a:pt x="237" y="111"/>
                  <a:pt x="238" y="107"/>
                  <a:pt x="238" y="103"/>
                </a:cubicBezTo>
                <a:cubicBezTo>
                  <a:pt x="240" y="93"/>
                  <a:pt x="241" y="84"/>
                  <a:pt x="243" y="74"/>
                </a:cubicBezTo>
                <a:cubicBezTo>
                  <a:pt x="243" y="73"/>
                  <a:pt x="243" y="72"/>
                  <a:pt x="243" y="71"/>
                </a:cubicBezTo>
                <a:cubicBezTo>
                  <a:pt x="243" y="71"/>
                  <a:pt x="242" y="71"/>
                  <a:pt x="242" y="71"/>
                </a:cubicBezTo>
                <a:close/>
                <a:moveTo>
                  <a:pt x="89" y="126"/>
                </a:moveTo>
                <a:cubicBezTo>
                  <a:pt x="90" y="119"/>
                  <a:pt x="91" y="113"/>
                  <a:pt x="94" y="107"/>
                </a:cubicBezTo>
                <a:cubicBezTo>
                  <a:pt x="93" y="105"/>
                  <a:pt x="93" y="104"/>
                  <a:pt x="92" y="103"/>
                </a:cubicBezTo>
                <a:cubicBezTo>
                  <a:pt x="91" y="100"/>
                  <a:pt x="91" y="97"/>
                  <a:pt x="90" y="94"/>
                </a:cubicBezTo>
                <a:cubicBezTo>
                  <a:pt x="90" y="94"/>
                  <a:pt x="90" y="94"/>
                  <a:pt x="90" y="93"/>
                </a:cubicBezTo>
                <a:cubicBezTo>
                  <a:pt x="89" y="94"/>
                  <a:pt x="89" y="94"/>
                  <a:pt x="89" y="94"/>
                </a:cubicBezTo>
                <a:cubicBezTo>
                  <a:pt x="89" y="99"/>
                  <a:pt x="89" y="104"/>
                  <a:pt x="88" y="108"/>
                </a:cubicBezTo>
                <a:cubicBezTo>
                  <a:pt x="88" y="110"/>
                  <a:pt x="87" y="112"/>
                  <a:pt x="87" y="113"/>
                </a:cubicBezTo>
                <a:cubicBezTo>
                  <a:pt x="87" y="114"/>
                  <a:pt x="86" y="114"/>
                  <a:pt x="86" y="114"/>
                </a:cubicBezTo>
                <a:cubicBezTo>
                  <a:pt x="85" y="114"/>
                  <a:pt x="84" y="114"/>
                  <a:pt x="84" y="113"/>
                </a:cubicBezTo>
                <a:cubicBezTo>
                  <a:pt x="84" y="113"/>
                  <a:pt x="83" y="112"/>
                  <a:pt x="83" y="111"/>
                </a:cubicBezTo>
                <a:cubicBezTo>
                  <a:pt x="82" y="108"/>
                  <a:pt x="82" y="106"/>
                  <a:pt x="81" y="104"/>
                </a:cubicBezTo>
                <a:cubicBezTo>
                  <a:pt x="81" y="102"/>
                  <a:pt x="81" y="100"/>
                  <a:pt x="80" y="97"/>
                </a:cubicBezTo>
                <a:cubicBezTo>
                  <a:pt x="80" y="98"/>
                  <a:pt x="80" y="98"/>
                  <a:pt x="80" y="99"/>
                </a:cubicBezTo>
                <a:cubicBezTo>
                  <a:pt x="79" y="102"/>
                  <a:pt x="79" y="105"/>
                  <a:pt x="79" y="109"/>
                </a:cubicBezTo>
                <a:cubicBezTo>
                  <a:pt x="78" y="112"/>
                  <a:pt x="77" y="116"/>
                  <a:pt x="77" y="120"/>
                </a:cubicBezTo>
                <a:cubicBezTo>
                  <a:pt x="76" y="121"/>
                  <a:pt x="76" y="122"/>
                  <a:pt x="75" y="123"/>
                </a:cubicBezTo>
                <a:cubicBezTo>
                  <a:pt x="75" y="125"/>
                  <a:pt x="75" y="127"/>
                  <a:pt x="76" y="129"/>
                </a:cubicBezTo>
                <a:cubicBezTo>
                  <a:pt x="77" y="129"/>
                  <a:pt x="77" y="128"/>
                  <a:pt x="78" y="128"/>
                </a:cubicBezTo>
                <a:cubicBezTo>
                  <a:pt x="79" y="128"/>
                  <a:pt x="79" y="127"/>
                  <a:pt x="79" y="127"/>
                </a:cubicBezTo>
                <a:cubicBezTo>
                  <a:pt x="79" y="126"/>
                  <a:pt x="80" y="125"/>
                  <a:pt x="80" y="124"/>
                </a:cubicBezTo>
                <a:cubicBezTo>
                  <a:pt x="80" y="121"/>
                  <a:pt x="81" y="118"/>
                  <a:pt x="82" y="116"/>
                </a:cubicBezTo>
                <a:cubicBezTo>
                  <a:pt x="82" y="115"/>
                  <a:pt x="83" y="114"/>
                  <a:pt x="83" y="114"/>
                </a:cubicBezTo>
                <a:cubicBezTo>
                  <a:pt x="84" y="114"/>
                  <a:pt x="85" y="115"/>
                  <a:pt x="85" y="116"/>
                </a:cubicBezTo>
                <a:cubicBezTo>
                  <a:pt x="85" y="118"/>
                  <a:pt x="85" y="119"/>
                  <a:pt x="86" y="121"/>
                </a:cubicBezTo>
                <a:cubicBezTo>
                  <a:pt x="86" y="123"/>
                  <a:pt x="86" y="124"/>
                  <a:pt x="86" y="126"/>
                </a:cubicBezTo>
                <a:cubicBezTo>
                  <a:pt x="87" y="126"/>
                  <a:pt x="88" y="126"/>
                  <a:pt x="89" y="126"/>
                </a:cubicBezTo>
                <a:close/>
                <a:moveTo>
                  <a:pt x="52" y="176"/>
                </a:moveTo>
                <a:cubicBezTo>
                  <a:pt x="52" y="176"/>
                  <a:pt x="52" y="176"/>
                  <a:pt x="52" y="176"/>
                </a:cubicBezTo>
                <a:cubicBezTo>
                  <a:pt x="52" y="176"/>
                  <a:pt x="52" y="175"/>
                  <a:pt x="52" y="175"/>
                </a:cubicBezTo>
                <a:cubicBezTo>
                  <a:pt x="53" y="168"/>
                  <a:pt x="53" y="161"/>
                  <a:pt x="52" y="153"/>
                </a:cubicBezTo>
                <a:cubicBezTo>
                  <a:pt x="52" y="149"/>
                  <a:pt x="52" y="145"/>
                  <a:pt x="52" y="140"/>
                </a:cubicBezTo>
                <a:cubicBezTo>
                  <a:pt x="52" y="139"/>
                  <a:pt x="52" y="138"/>
                  <a:pt x="53" y="138"/>
                </a:cubicBezTo>
                <a:cubicBezTo>
                  <a:pt x="54" y="138"/>
                  <a:pt x="54" y="139"/>
                  <a:pt x="54" y="140"/>
                </a:cubicBezTo>
                <a:cubicBezTo>
                  <a:pt x="54" y="142"/>
                  <a:pt x="54" y="143"/>
                  <a:pt x="54" y="145"/>
                </a:cubicBezTo>
                <a:cubicBezTo>
                  <a:pt x="55" y="149"/>
                  <a:pt x="55" y="153"/>
                  <a:pt x="56" y="157"/>
                </a:cubicBezTo>
                <a:cubicBezTo>
                  <a:pt x="56" y="158"/>
                  <a:pt x="56" y="158"/>
                  <a:pt x="56" y="159"/>
                </a:cubicBezTo>
                <a:cubicBezTo>
                  <a:pt x="57" y="155"/>
                  <a:pt x="59" y="142"/>
                  <a:pt x="58" y="140"/>
                </a:cubicBezTo>
                <a:cubicBezTo>
                  <a:pt x="58" y="142"/>
                  <a:pt x="58" y="143"/>
                  <a:pt x="57" y="144"/>
                </a:cubicBezTo>
                <a:cubicBezTo>
                  <a:pt x="57" y="144"/>
                  <a:pt x="57" y="145"/>
                  <a:pt x="57" y="145"/>
                </a:cubicBezTo>
                <a:cubicBezTo>
                  <a:pt x="56" y="146"/>
                  <a:pt x="55" y="146"/>
                  <a:pt x="55" y="145"/>
                </a:cubicBezTo>
                <a:cubicBezTo>
                  <a:pt x="55" y="144"/>
                  <a:pt x="55" y="144"/>
                  <a:pt x="54" y="143"/>
                </a:cubicBezTo>
                <a:cubicBezTo>
                  <a:pt x="54" y="141"/>
                  <a:pt x="54" y="139"/>
                  <a:pt x="54" y="137"/>
                </a:cubicBezTo>
                <a:cubicBezTo>
                  <a:pt x="54" y="133"/>
                  <a:pt x="54" y="129"/>
                  <a:pt x="54" y="125"/>
                </a:cubicBezTo>
                <a:cubicBezTo>
                  <a:pt x="54" y="124"/>
                  <a:pt x="54" y="124"/>
                  <a:pt x="53" y="123"/>
                </a:cubicBezTo>
                <a:cubicBezTo>
                  <a:pt x="53" y="123"/>
                  <a:pt x="52" y="123"/>
                  <a:pt x="52" y="124"/>
                </a:cubicBezTo>
                <a:cubicBezTo>
                  <a:pt x="52" y="124"/>
                  <a:pt x="52" y="125"/>
                  <a:pt x="51" y="126"/>
                </a:cubicBezTo>
                <a:cubicBezTo>
                  <a:pt x="49" y="132"/>
                  <a:pt x="48" y="138"/>
                  <a:pt x="47" y="144"/>
                </a:cubicBezTo>
                <a:cubicBezTo>
                  <a:pt x="47" y="145"/>
                  <a:pt x="47" y="146"/>
                  <a:pt x="47" y="146"/>
                </a:cubicBezTo>
                <a:cubicBezTo>
                  <a:pt x="47" y="147"/>
                  <a:pt x="47" y="148"/>
                  <a:pt x="47" y="149"/>
                </a:cubicBezTo>
                <a:cubicBezTo>
                  <a:pt x="48" y="154"/>
                  <a:pt x="49" y="159"/>
                  <a:pt x="50" y="164"/>
                </a:cubicBezTo>
                <a:cubicBezTo>
                  <a:pt x="50" y="168"/>
                  <a:pt x="51" y="171"/>
                  <a:pt x="52" y="175"/>
                </a:cubicBezTo>
                <a:cubicBezTo>
                  <a:pt x="52" y="175"/>
                  <a:pt x="52" y="176"/>
                  <a:pt x="52" y="176"/>
                </a:cubicBezTo>
                <a:close/>
                <a:moveTo>
                  <a:pt x="222" y="70"/>
                </a:moveTo>
                <a:cubicBezTo>
                  <a:pt x="223" y="70"/>
                  <a:pt x="223" y="71"/>
                  <a:pt x="223" y="72"/>
                </a:cubicBezTo>
                <a:cubicBezTo>
                  <a:pt x="223" y="73"/>
                  <a:pt x="223" y="74"/>
                  <a:pt x="223" y="74"/>
                </a:cubicBezTo>
                <a:cubicBezTo>
                  <a:pt x="223" y="77"/>
                  <a:pt x="222" y="80"/>
                  <a:pt x="222" y="83"/>
                </a:cubicBezTo>
                <a:cubicBezTo>
                  <a:pt x="222" y="89"/>
                  <a:pt x="221" y="95"/>
                  <a:pt x="220" y="100"/>
                </a:cubicBezTo>
                <a:cubicBezTo>
                  <a:pt x="220" y="101"/>
                  <a:pt x="220" y="103"/>
                  <a:pt x="220" y="104"/>
                </a:cubicBezTo>
                <a:cubicBezTo>
                  <a:pt x="223" y="96"/>
                  <a:pt x="225" y="87"/>
                  <a:pt x="227" y="79"/>
                </a:cubicBezTo>
                <a:cubicBezTo>
                  <a:pt x="226" y="79"/>
                  <a:pt x="225" y="78"/>
                  <a:pt x="225" y="77"/>
                </a:cubicBezTo>
                <a:cubicBezTo>
                  <a:pt x="225" y="77"/>
                  <a:pt x="226" y="76"/>
                  <a:pt x="226" y="76"/>
                </a:cubicBezTo>
                <a:cubicBezTo>
                  <a:pt x="227" y="75"/>
                  <a:pt x="227" y="75"/>
                  <a:pt x="227" y="75"/>
                </a:cubicBezTo>
                <a:cubicBezTo>
                  <a:pt x="227" y="75"/>
                  <a:pt x="228" y="75"/>
                  <a:pt x="228" y="75"/>
                </a:cubicBezTo>
                <a:cubicBezTo>
                  <a:pt x="228" y="73"/>
                  <a:pt x="229" y="72"/>
                  <a:pt x="228" y="70"/>
                </a:cubicBezTo>
                <a:cubicBezTo>
                  <a:pt x="228" y="70"/>
                  <a:pt x="228" y="69"/>
                  <a:pt x="229" y="69"/>
                </a:cubicBezTo>
                <a:cubicBezTo>
                  <a:pt x="229" y="68"/>
                  <a:pt x="230" y="68"/>
                  <a:pt x="230" y="67"/>
                </a:cubicBezTo>
                <a:cubicBezTo>
                  <a:pt x="230" y="65"/>
                  <a:pt x="231" y="65"/>
                  <a:pt x="232" y="66"/>
                </a:cubicBezTo>
                <a:cubicBezTo>
                  <a:pt x="235" y="63"/>
                  <a:pt x="239" y="62"/>
                  <a:pt x="243" y="62"/>
                </a:cubicBezTo>
                <a:cubicBezTo>
                  <a:pt x="243" y="61"/>
                  <a:pt x="244" y="60"/>
                  <a:pt x="244" y="59"/>
                </a:cubicBezTo>
                <a:cubicBezTo>
                  <a:pt x="244" y="59"/>
                  <a:pt x="244" y="58"/>
                  <a:pt x="244" y="58"/>
                </a:cubicBezTo>
                <a:cubicBezTo>
                  <a:pt x="242" y="58"/>
                  <a:pt x="240" y="58"/>
                  <a:pt x="239" y="58"/>
                </a:cubicBezTo>
                <a:cubicBezTo>
                  <a:pt x="235" y="58"/>
                  <a:pt x="232" y="60"/>
                  <a:pt x="229" y="62"/>
                </a:cubicBezTo>
                <a:cubicBezTo>
                  <a:pt x="227" y="64"/>
                  <a:pt x="225" y="67"/>
                  <a:pt x="222" y="69"/>
                </a:cubicBezTo>
                <a:cubicBezTo>
                  <a:pt x="222" y="69"/>
                  <a:pt x="222" y="69"/>
                  <a:pt x="222" y="70"/>
                </a:cubicBezTo>
                <a:close/>
                <a:moveTo>
                  <a:pt x="90" y="139"/>
                </a:moveTo>
                <a:cubicBezTo>
                  <a:pt x="92" y="139"/>
                  <a:pt x="93" y="139"/>
                  <a:pt x="95" y="139"/>
                </a:cubicBezTo>
                <a:cubicBezTo>
                  <a:pt x="98" y="139"/>
                  <a:pt x="100" y="139"/>
                  <a:pt x="103" y="140"/>
                </a:cubicBezTo>
                <a:cubicBezTo>
                  <a:pt x="105" y="141"/>
                  <a:pt x="107" y="141"/>
                  <a:pt x="109" y="142"/>
                </a:cubicBezTo>
                <a:cubicBezTo>
                  <a:pt x="112" y="143"/>
                  <a:pt x="114" y="144"/>
                  <a:pt x="115" y="146"/>
                </a:cubicBezTo>
                <a:cubicBezTo>
                  <a:pt x="119" y="149"/>
                  <a:pt x="122" y="154"/>
                  <a:pt x="124" y="158"/>
                </a:cubicBezTo>
                <a:cubicBezTo>
                  <a:pt x="124" y="159"/>
                  <a:pt x="124" y="160"/>
                  <a:pt x="124" y="160"/>
                </a:cubicBezTo>
                <a:cubicBezTo>
                  <a:pt x="124" y="162"/>
                  <a:pt x="125" y="164"/>
                  <a:pt x="125" y="166"/>
                </a:cubicBezTo>
                <a:cubicBezTo>
                  <a:pt x="125" y="170"/>
                  <a:pt x="125" y="175"/>
                  <a:pt x="126" y="179"/>
                </a:cubicBezTo>
                <a:cubicBezTo>
                  <a:pt x="126" y="179"/>
                  <a:pt x="126" y="180"/>
                  <a:pt x="126" y="180"/>
                </a:cubicBezTo>
                <a:cubicBezTo>
                  <a:pt x="126" y="180"/>
                  <a:pt x="126" y="180"/>
                  <a:pt x="126" y="180"/>
                </a:cubicBezTo>
                <a:cubicBezTo>
                  <a:pt x="126" y="179"/>
                  <a:pt x="126" y="179"/>
                  <a:pt x="126" y="179"/>
                </a:cubicBezTo>
                <a:cubicBezTo>
                  <a:pt x="127" y="177"/>
                  <a:pt x="128" y="175"/>
                  <a:pt x="128" y="173"/>
                </a:cubicBezTo>
                <a:cubicBezTo>
                  <a:pt x="129" y="171"/>
                  <a:pt x="129" y="170"/>
                  <a:pt x="129" y="169"/>
                </a:cubicBezTo>
                <a:cubicBezTo>
                  <a:pt x="129" y="166"/>
                  <a:pt x="129" y="164"/>
                  <a:pt x="129" y="162"/>
                </a:cubicBezTo>
                <a:cubicBezTo>
                  <a:pt x="128" y="158"/>
                  <a:pt x="126" y="154"/>
                  <a:pt x="124" y="150"/>
                </a:cubicBezTo>
                <a:cubicBezTo>
                  <a:pt x="121" y="146"/>
                  <a:pt x="118" y="143"/>
                  <a:pt x="113" y="141"/>
                </a:cubicBezTo>
                <a:cubicBezTo>
                  <a:pt x="112" y="141"/>
                  <a:pt x="110" y="140"/>
                  <a:pt x="108" y="139"/>
                </a:cubicBezTo>
                <a:cubicBezTo>
                  <a:pt x="104" y="138"/>
                  <a:pt x="100" y="138"/>
                  <a:pt x="95" y="138"/>
                </a:cubicBezTo>
                <a:cubicBezTo>
                  <a:pt x="94" y="138"/>
                  <a:pt x="92" y="138"/>
                  <a:pt x="90" y="139"/>
                </a:cubicBezTo>
                <a:close/>
                <a:moveTo>
                  <a:pt x="139" y="150"/>
                </a:moveTo>
                <a:cubicBezTo>
                  <a:pt x="139" y="150"/>
                  <a:pt x="140" y="150"/>
                  <a:pt x="140" y="150"/>
                </a:cubicBezTo>
                <a:cubicBezTo>
                  <a:pt x="141" y="148"/>
                  <a:pt x="142" y="146"/>
                  <a:pt x="144" y="144"/>
                </a:cubicBezTo>
                <a:cubicBezTo>
                  <a:pt x="144" y="144"/>
                  <a:pt x="144" y="144"/>
                  <a:pt x="144" y="143"/>
                </a:cubicBezTo>
                <a:cubicBezTo>
                  <a:pt x="143" y="141"/>
                  <a:pt x="144" y="140"/>
                  <a:pt x="146" y="140"/>
                </a:cubicBezTo>
                <a:cubicBezTo>
                  <a:pt x="147" y="140"/>
                  <a:pt x="147" y="140"/>
                  <a:pt x="148" y="141"/>
                </a:cubicBezTo>
                <a:cubicBezTo>
                  <a:pt x="148" y="142"/>
                  <a:pt x="148" y="143"/>
                  <a:pt x="148" y="143"/>
                </a:cubicBezTo>
                <a:cubicBezTo>
                  <a:pt x="147" y="144"/>
                  <a:pt x="146" y="145"/>
                  <a:pt x="145" y="147"/>
                </a:cubicBezTo>
                <a:cubicBezTo>
                  <a:pt x="144" y="148"/>
                  <a:pt x="143" y="150"/>
                  <a:pt x="142" y="152"/>
                </a:cubicBezTo>
                <a:cubicBezTo>
                  <a:pt x="142" y="152"/>
                  <a:pt x="142" y="152"/>
                  <a:pt x="142" y="152"/>
                </a:cubicBezTo>
                <a:cubicBezTo>
                  <a:pt x="142" y="151"/>
                  <a:pt x="142" y="151"/>
                  <a:pt x="143" y="151"/>
                </a:cubicBezTo>
                <a:cubicBezTo>
                  <a:pt x="144" y="150"/>
                  <a:pt x="145" y="149"/>
                  <a:pt x="146" y="147"/>
                </a:cubicBezTo>
                <a:cubicBezTo>
                  <a:pt x="147" y="146"/>
                  <a:pt x="148" y="146"/>
                  <a:pt x="148" y="144"/>
                </a:cubicBezTo>
                <a:cubicBezTo>
                  <a:pt x="148" y="144"/>
                  <a:pt x="148" y="144"/>
                  <a:pt x="148" y="144"/>
                </a:cubicBezTo>
                <a:cubicBezTo>
                  <a:pt x="150" y="140"/>
                  <a:pt x="152" y="136"/>
                  <a:pt x="154" y="133"/>
                </a:cubicBezTo>
                <a:cubicBezTo>
                  <a:pt x="157" y="127"/>
                  <a:pt x="160" y="120"/>
                  <a:pt x="162" y="114"/>
                </a:cubicBezTo>
                <a:cubicBezTo>
                  <a:pt x="162" y="114"/>
                  <a:pt x="162" y="113"/>
                  <a:pt x="163" y="113"/>
                </a:cubicBezTo>
                <a:cubicBezTo>
                  <a:pt x="162" y="113"/>
                  <a:pt x="162" y="113"/>
                  <a:pt x="162" y="114"/>
                </a:cubicBezTo>
                <a:cubicBezTo>
                  <a:pt x="159" y="116"/>
                  <a:pt x="157" y="119"/>
                  <a:pt x="155" y="122"/>
                </a:cubicBezTo>
                <a:cubicBezTo>
                  <a:pt x="150" y="128"/>
                  <a:pt x="145" y="135"/>
                  <a:pt x="141" y="142"/>
                </a:cubicBezTo>
                <a:cubicBezTo>
                  <a:pt x="141" y="142"/>
                  <a:pt x="140" y="143"/>
                  <a:pt x="139" y="144"/>
                </a:cubicBezTo>
                <a:cubicBezTo>
                  <a:pt x="139" y="144"/>
                  <a:pt x="139" y="145"/>
                  <a:pt x="139" y="145"/>
                </a:cubicBezTo>
                <a:cubicBezTo>
                  <a:pt x="139" y="147"/>
                  <a:pt x="139" y="149"/>
                  <a:pt x="139" y="150"/>
                </a:cubicBezTo>
                <a:close/>
                <a:moveTo>
                  <a:pt x="174" y="167"/>
                </a:moveTo>
                <a:cubicBezTo>
                  <a:pt x="172" y="169"/>
                  <a:pt x="170" y="170"/>
                  <a:pt x="168" y="172"/>
                </a:cubicBezTo>
                <a:cubicBezTo>
                  <a:pt x="167" y="174"/>
                  <a:pt x="165" y="176"/>
                  <a:pt x="163" y="178"/>
                </a:cubicBezTo>
                <a:cubicBezTo>
                  <a:pt x="163" y="178"/>
                  <a:pt x="162" y="179"/>
                  <a:pt x="162" y="179"/>
                </a:cubicBezTo>
                <a:cubicBezTo>
                  <a:pt x="161" y="180"/>
                  <a:pt x="161" y="180"/>
                  <a:pt x="160" y="180"/>
                </a:cubicBezTo>
                <a:cubicBezTo>
                  <a:pt x="160" y="179"/>
                  <a:pt x="160" y="179"/>
                  <a:pt x="160" y="178"/>
                </a:cubicBezTo>
                <a:cubicBezTo>
                  <a:pt x="160" y="177"/>
                  <a:pt x="160" y="176"/>
                  <a:pt x="161" y="176"/>
                </a:cubicBezTo>
                <a:cubicBezTo>
                  <a:pt x="163" y="172"/>
                  <a:pt x="164" y="169"/>
                  <a:pt x="166" y="165"/>
                </a:cubicBezTo>
                <a:cubicBezTo>
                  <a:pt x="167" y="164"/>
                  <a:pt x="167" y="163"/>
                  <a:pt x="167" y="162"/>
                </a:cubicBezTo>
                <a:cubicBezTo>
                  <a:pt x="166" y="162"/>
                  <a:pt x="166" y="162"/>
                  <a:pt x="166" y="163"/>
                </a:cubicBezTo>
                <a:cubicBezTo>
                  <a:pt x="161" y="168"/>
                  <a:pt x="156" y="174"/>
                  <a:pt x="151" y="180"/>
                </a:cubicBezTo>
                <a:cubicBezTo>
                  <a:pt x="151" y="180"/>
                  <a:pt x="151" y="180"/>
                  <a:pt x="151" y="180"/>
                </a:cubicBezTo>
                <a:cubicBezTo>
                  <a:pt x="151" y="181"/>
                  <a:pt x="151" y="181"/>
                  <a:pt x="151" y="181"/>
                </a:cubicBezTo>
                <a:cubicBezTo>
                  <a:pt x="151" y="181"/>
                  <a:pt x="152" y="181"/>
                  <a:pt x="152" y="181"/>
                </a:cubicBezTo>
                <a:cubicBezTo>
                  <a:pt x="156" y="181"/>
                  <a:pt x="159" y="181"/>
                  <a:pt x="163" y="181"/>
                </a:cubicBezTo>
                <a:cubicBezTo>
                  <a:pt x="164" y="181"/>
                  <a:pt x="165" y="181"/>
                  <a:pt x="166" y="183"/>
                </a:cubicBezTo>
                <a:cubicBezTo>
                  <a:pt x="166" y="183"/>
                  <a:pt x="166" y="183"/>
                  <a:pt x="166" y="183"/>
                </a:cubicBezTo>
                <a:cubicBezTo>
                  <a:pt x="167" y="183"/>
                  <a:pt x="168" y="183"/>
                  <a:pt x="169" y="182"/>
                </a:cubicBezTo>
                <a:cubicBezTo>
                  <a:pt x="169" y="181"/>
                  <a:pt x="170" y="181"/>
                  <a:pt x="170" y="180"/>
                </a:cubicBezTo>
                <a:cubicBezTo>
                  <a:pt x="171" y="176"/>
                  <a:pt x="173" y="173"/>
                  <a:pt x="174" y="170"/>
                </a:cubicBezTo>
                <a:cubicBezTo>
                  <a:pt x="174" y="170"/>
                  <a:pt x="174" y="169"/>
                  <a:pt x="174" y="169"/>
                </a:cubicBezTo>
                <a:cubicBezTo>
                  <a:pt x="174" y="168"/>
                  <a:pt x="174" y="168"/>
                  <a:pt x="174" y="167"/>
                </a:cubicBezTo>
                <a:close/>
                <a:moveTo>
                  <a:pt x="8" y="120"/>
                </a:moveTo>
                <a:cubicBezTo>
                  <a:pt x="8" y="120"/>
                  <a:pt x="8" y="121"/>
                  <a:pt x="8" y="121"/>
                </a:cubicBezTo>
                <a:cubicBezTo>
                  <a:pt x="8" y="124"/>
                  <a:pt x="8" y="127"/>
                  <a:pt x="8" y="129"/>
                </a:cubicBezTo>
                <a:cubicBezTo>
                  <a:pt x="8" y="136"/>
                  <a:pt x="8" y="143"/>
                  <a:pt x="9" y="150"/>
                </a:cubicBezTo>
                <a:cubicBezTo>
                  <a:pt x="9" y="158"/>
                  <a:pt x="9" y="166"/>
                  <a:pt x="10" y="174"/>
                </a:cubicBezTo>
                <a:cubicBezTo>
                  <a:pt x="10" y="175"/>
                  <a:pt x="10" y="176"/>
                  <a:pt x="10" y="178"/>
                </a:cubicBezTo>
                <a:cubicBezTo>
                  <a:pt x="10" y="177"/>
                  <a:pt x="10" y="177"/>
                  <a:pt x="10" y="177"/>
                </a:cubicBezTo>
                <a:cubicBezTo>
                  <a:pt x="11" y="171"/>
                  <a:pt x="12" y="166"/>
                  <a:pt x="13" y="160"/>
                </a:cubicBezTo>
                <a:cubicBezTo>
                  <a:pt x="14" y="156"/>
                  <a:pt x="14" y="152"/>
                  <a:pt x="14" y="149"/>
                </a:cubicBezTo>
                <a:cubicBezTo>
                  <a:pt x="14" y="148"/>
                  <a:pt x="15" y="148"/>
                  <a:pt x="15" y="147"/>
                </a:cubicBezTo>
                <a:cubicBezTo>
                  <a:pt x="15" y="147"/>
                  <a:pt x="15" y="146"/>
                  <a:pt x="15" y="146"/>
                </a:cubicBezTo>
                <a:cubicBezTo>
                  <a:pt x="15" y="144"/>
                  <a:pt x="15" y="142"/>
                  <a:pt x="15" y="140"/>
                </a:cubicBezTo>
                <a:cubicBezTo>
                  <a:pt x="15" y="139"/>
                  <a:pt x="15" y="137"/>
                  <a:pt x="15" y="136"/>
                </a:cubicBezTo>
                <a:cubicBezTo>
                  <a:pt x="15" y="136"/>
                  <a:pt x="15" y="137"/>
                  <a:pt x="15" y="137"/>
                </a:cubicBezTo>
                <a:cubicBezTo>
                  <a:pt x="15" y="138"/>
                  <a:pt x="15" y="139"/>
                  <a:pt x="15" y="140"/>
                </a:cubicBezTo>
                <a:cubicBezTo>
                  <a:pt x="14" y="146"/>
                  <a:pt x="13" y="152"/>
                  <a:pt x="12" y="159"/>
                </a:cubicBezTo>
                <a:cubicBezTo>
                  <a:pt x="12" y="159"/>
                  <a:pt x="12" y="159"/>
                  <a:pt x="12" y="159"/>
                </a:cubicBezTo>
                <a:cubicBezTo>
                  <a:pt x="12" y="160"/>
                  <a:pt x="12" y="160"/>
                  <a:pt x="11" y="160"/>
                </a:cubicBezTo>
                <a:cubicBezTo>
                  <a:pt x="11" y="160"/>
                  <a:pt x="10" y="160"/>
                  <a:pt x="10" y="159"/>
                </a:cubicBezTo>
                <a:cubicBezTo>
                  <a:pt x="10" y="158"/>
                  <a:pt x="10" y="158"/>
                  <a:pt x="10" y="157"/>
                </a:cubicBezTo>
                <a:cubicBezTo>
                  <a:pt x="10" y="154"/>
                  <a:pt x="10" y="150"/>
                  <a:pt x="11" y="146"/>
                </a:cubicBezTo>
                <a:cubicBezTo>
                  <a:pt x="11" y="141"/>
                  <a:pt x="11" y="135"/>
                  <a:pt x="11" y="130"/>
                </a:cubicBezTo>
                <a:cubicBezTo>
                  <a:pt x="11" y="128"/>
                  <a:pt x="11" y="127"/>
                  <a:pt x="11" y="125"/>
                </a:cubicBezTo>
                <a:cubicBezTo>
                  <a:pt x="11" y="124"/>
                  <a:pt x="12" y="124"/>
                  <a:pt x="13" y="123"/>
                </a:cubicBezTo>
                <a:cubicBezTo>
                  <a:pt x="13" y="123"/>
                  <a:pt x="13" y="123"/>
                  <a:pt x="14" y="123"/>
                </a:cubicBezTo>
                <a:cubicBezTo>
                  <a:pt x="13" y="122"/>
                  <a:pt x="9" y="120"/>
                  <a:pt x="8" y="120"/>
                </a:cubicBezTo>
                <a:close/>
                <a:moveTo>
                  <a:pt x="220" y="75"/>
                </a:moveTo>
                <a:cubicBezTo>
                  <a:pt x="216" y="87"/>
                  <a:pt x="213" y="98"/>
                  <a:pt x="209" y="110"/>
                </a:cubicBezTo>
                <a:cubicBezTo>
                  <a:pt x="210" y="110"/>
                  <a:pt x="211" y="110"/>
                  <a:pt x="212" y="111"/>
                </a:cubicBezTo>
                <a:cubicBezTo>
                  <a:pt x="212" y="111"/>
                  <a:pt x="212" y="111"/>
                  <a:pt x="213" y="111"/>
                </a:cubicBezTo>
                <a:cubicBezTo>
                  <a:pt x="214" y="112"/>
                  <a:pt x="215" y="112"/>
                  <a:pt x="216" y="112"/>
                </a:cubicBezTo>
                <a:cubicBezTo>
                  <a:pt x="217" y="113"/>
                  <a:pt x="217" y="112"/>
                  <a:pt x="217" y="112"/>
                </a:cubicBezTo>
                <a:cubicBezTo>
                  <a:pt x="218" y="100"/>
                  <a:pt x="220" y="88"/>
                  <a:pt x="220" y="75"/>
                </a:cubicBezTo>
                <a:close/>
                <a:moveTo>
                  <a:pt x="30" y="172"/>
                </a:moveTo>
                <a:cubicBezTo>
                  <a:pt x="30" y="172"/>
                  <a:pt x="30" y="172"/>
                  <a:pt x="30" y="172"/>
                </a:cubicBezTo>
                <a:cubicBezTo>
                  <a:pt x="30" y="172"/>
                  <a:pt x="30" y="171"/>
                  <a:pt x="30" y="170"/>
                </a:cubicBezTo>
                <a:cubicBezTo>
                  <a:pt x="31" y="166"/>
                  <a:pt x="32" y="162"/>
                  <a:pt x="33" y="158"/>
                </a:cubicBezTo>
                <a:cubicBezTo>
                  <a:pt x="34" y="152"/>
                  <a:pt x="35" y="146"/>
                  <a:pt x="35" y="140"/>
                </a:cubicBezTo>
                <a:cubicBezTo>
                  <a:pt x="35" y="140"/>
                  <a:pt x="35" y="139"/>
                  <a:pt x="35" y="139"/>
                </a:cubicBezTo>
                <a:cubicBezTo>
                  <a:pt x="35" y="135"/>
                  <a:pt x="35" y="131"/>
                  <a:pt x="35" y="127"/>
                </a:cubicBezTo>
                <a:cubicBezTo>
                  <a:pt x="35" y="127"/>
                  <a:pt x="35" y="127"/>
                  <a:pt x="35" y="126"/>
                </a:cubicBezTo>
                <a:cubicBezTo>
                  <a:pt x="34" y="126"/>
                  <a:pt x="34" y="127"/>
                  <a:pt x="34" y="127"/>
                </a:cubicBezTo>
                <a:cubicBezTo>
                  <a:pt x="34" y="129"/>
                  <a:pt x="33" y="131"/>
                  <a:pt x="32" y="133"/>
                </a:cubicBezTo>
                <a:cubicBezTo>
                  <a:pt x="31" y="138"/>
                  <a:pt x="29" y="143"/>
                  <a:pt x="28" y="149"/>
                </a:cubicBezTo>
                <a:cubicBezTo>
                  <a:pt x="28" y="149"/>
                  <a:pt x="28" y="149"/>
                  <a:pt x="28" y="150"/>
                </a:cubicBezTo>
                <a:cubicBezTo>
                  <a:pt x="28" y="151"/>
                  <a:pt x="29" y="151"/>
                  <a:pt x="29" y="152"/>
                </a:cubicBezTo>
                <a:cubicBezTo>
                  <a:pt x="29" y="153"/>
                  <a:pt x="29" y="155"/>
                  <a:pt x="29" y="156"/>
                </a:cubicBezTo>
                <a:cubicBezTo>
                  <a:pt x="29" y="161"/>
                  <a:pt x="29" y="165"/>
                  <a:pt x="29" y="170"/>
                </a:cubicBezTo>
                <a:cubicBezTo>
                  <a:pt x="30" y="171"/>
                  <a:pt x="30" y="172"/>
                  <a:pt x="30" y="172"/>
                </a:cubicBezTo>
                <a:close/>
                <a:moveTo>
                  <a:pt x="138" y="33"/>
                </a:moveTo>
                <a:cubicBezTo>
                  <a:pt x="138" y="33"/>
                  <a:pt x="138" y="32"/>
                  <a:pt x="138" y="32"/>
                </a:cubicBezTo>
                <a:cubicBezTo>
                  <a:pt x="136" y="34"/>
                  <a:pt x="135" y="36"/>
                  <a:pt x="133" y="38"/>
                </a:cubicBezTo>
                <a:cubicBezTo>
                  <a:pt x="132" y="39"/>
                  <a:pt x="132" y="40"/>
                  <a:pt x="131" y="40"/>
                </a:cubicBezTo>
                <a:cubicBezTo>
                  <a:pt x="128" y="48"/>
                  <a:pt x="123" y="54"/>
                  <a:pt x="116" y="59"/>
                </a:cubicBezTo>
                <a:cubicBezTo>
                  <a:pt x="115" y="59"/>
                  <a:pt x="115" y="60"/>
                  <a:pt x="114" y="60"/>
                </a:cubicBezTo>
                <a:cubicBezTo>
                  <a:pt x="114" y="60"/>
                  <a:pt x="113" y="61"/>
                  <a:pt x="113" y="61"/>
                </a:cubicBezTo>
                <a:cubicBezTo>
                  <a:pt x="112" y="61"/>
                  <a:pt x="112" y="61"/>
                  <a:pt x="111" y="61"/>
                </a:cubicBezTo>
                <a:cubicBezTo>
                  <a:pt x="110" y="62"/>
                  <a:pt x="108" y="63"/>
                  <a:pt x="107" y="63"/>
                </a:cubicBezTo>
                <a:cubicBezTo>
                  <a:pt x="106" y="63"/>
                  <a:pt x="106" y="64"/>
                  <a:pt x="106" y="64"/>
                </a:cubicBezTo>
                <a:cubicBezTo>
                  <a:pt x="103" y="66"/>
                  <a:pt x="101" y="67"/>
                  <a:pt x="99" y="70"/>
                </a:cubicBezTo>
                <a:cubicBezTo>
                  <a:pt x="99" y="70"/>
                  <a:pt x="98" y="70"/>
                  <a:pt x="98" y="71"/>
                </a:cubicBezTo>
                <a:cubicBezTo>
                  <a:pt x="99" y="71"/>
                  <a:pt x="100" y="71"/>
                  <a:pt x="100" y="71"/>
                </a:cubicBezTo>
                <a:cubicBezTo>
                  <a:pt x="101" y="70"/>
                  <a:pt x="103" y="70"/>
                  <a:pt x="104" y="70"/>
                </a:cubicBezTo>
                <a:cubicBezTo>
                  <a:pt x="109" y="68"/>
                  <a:pt x="114" y="65"/>
                  <a:pt x="119" y="63"/>
                </a:cubicBezTo>
                <a:cubicBezTo>
                  <a:pt x="120" y="63"/>
                  <a:pt x="121" y="62"/>
                  <a:pt x="122" y="62"/>
                </a:cubicBezTo>
                <a:cubicBezTo>
                  <a:pt x="121" y="61"/>
                  <a:pt x="121" y="60"/>
                  <a:pt x="122" y="59"/>
                </a:cubicBezTo>
                <a:cubicBezTo>
                  <a:pt x="122" y="58"/>
                  <a:pt x="123" y="57"/>
                  <a:pt x="123" y="56"/>
                </a:cubicBezTo>
                <a:cubicBezTo>
                  <a:pt x="128" y="49"/>
                  <a:pt x="133" y="41"/>
                  <a:pt x="138" y="34"/>
                </a:cubicBezTo>
                <a:cubicBezTo>
                  <a:pt x="138" y="33"/>
                  <a:pt x="138" y="33"/>
                  <a:pt x="138" y="33"/>
                </a:cubicBezTo>
                <a:close/>
                <a:moveTo>
                  <a:pt x="42" y="130"/>
                </a:moveTo>
                <a:cubicBezTo>
                  <a:pt x="42" y="130"/>
                  <a:pt x="42" y="130"/>
                  <a:pt x="42" y="130"/>
                </a:cubicBezTo>
                <a:cubicBezTo>
                  <a:pt x="42" y="130"/>
                  <a:pt x="42" y="131"/>
                  <a:pt x="42" y="131"/>
                </a:cubicBezTo>
                <a:cubicBezTo>
                  <a:pt x="41" y="136"/>
                  <a:pt x="39" y="141"/>
                  <a:pt x="38" y="146"/>
                </a:cubicBezTo>
                <a:cubicBezTo>
                  <a:pt x="38" y="146"/>
                  <a:pt x="38" y="147"/>
                  <a:pt x="38" y="148"/>
                </a:cubicBezTo>
                <a:cubicBezTo>
                  <a:pt x="38" y="155"/>
                  <a:pt x="39" y="162"/>
                  <a:pt x="39" y="169"/>
                </a:cubicBezTo>
                <a:cubicBezTo>
                  <a:pt x="39" y="170"/>
                  <a:pt x="39" y="172"/>
                  <a:pt x="40" y="173"/>
                </a:cubicBezTo>
                <a:cubicBezTo>
                  <a:pt x="40" y="174"/>
                  <a:pt x="40" y="174"/>
                  <a:pt x="41" y="174"/>
                </a:cubicBezTo>
                <a:cubicBezTo>
                  <a:pt x="41" y="174"/>
                  <a:pt x="41" y="173"/>
                  <a:pt x="41" y="173"/>
                </a:cubicBezTo>
                <a:cubicBezTo>
                  <a:pt x="41" y="169"/>
                  <a:pt x="42" y="165"/>
                  <a:pt x="42" y="161"/>
                </a:cubicBezTo>
                <a:cubicBezTo>
                  <a:pt x="43" y="156"/>
                  <a:pt x="43" y="152"/>
                  <a:pt x="43" y="147"/>
                </a:cubicBezTo>
                <a:cubicBezTo>
                  <a:pt x="43" y="142"/>
                  <a:pt x="43" y="138"/>
                  <a:pt x="43" y="134"/>
                </a:cubicBezTo>
                <a:cubicBezTo>
                  <a:pt x="43" y="133"/>
                  <a:pt x="43" y="131"/>
                  <a:pt x="42" y="130"/>
                </a:cubicBezTo>
                <a:close/>
                <a:moveTo>
                  <a:pt x="25" y="131"/>
                </a:moveTo>
                <a:cubicBezTo>
                  <a:pt x="25" y="131"/>
                  <a:pt x="25" y="131"/>
                  <a:pt x="25" y="131"/>
                </a:cubicBezTo>
                <a:cubicBezTo>
                  <a:pt x="23" y="138"/>
                  <a:pt x="21" y="146"/>
                  <a:pt x="19" y="154"/>
                </a:cubicBezTo>
                <a:cubicBezTo>
                  <a:pt x="19" y="155"/>
                  <a:pt x="20" y="156"/>
                  <a:pt x="20" y="157"/>
                </a:cubicBezTo>
                <a:cubicBezTo>
                  <a:pt x="20" y="158"/>
                  <a:pt x="20" y="159"/>
                  <a:pt x="20" y="160"/>
                </a:cubicBezTo>
                <a:cubicBezTo>
                  <a:pt x="20" y="164"/>
                  <a:pt x="20" y="169"/>
                  <a:pt x="20" y="173"/>
                </a:cubicBezTo>
                <a:cubicBezTo>
                  <a:pt x="20" y="174"/>
                  <a:pt x="20" y="174"/>
                  <a:pt x="20" y="175"/>
                </a:cubicBezTo>
                <a:cubicBezTo>
                  <a:pt x="21" y="175"/>
                  <a:pt x="21" y="175"/>
                  <a:pt x="21" y="175"/>
                </a:cubicBezTo>
                <a:cubicBezTo>
                  <a:pt x="22" y="173"/>
                  <a:pt x="22" y="172"/>
                  <a:pt x="22" y="171"/>
                </a:cubicBezTo>
                <a:cubicBezTo>
                  <a:pt x="23" y="166"/>
                  <a:pt x="24" y="161"/>
                  <a:pt x="25" y="156"/>
                </a:cubicBezTo>
                <a:cubicBezTo>
                  <a:pt x="25" y="156"/>
                  <a:pt x="25" y="155"/>
                  <a:pt x="24" y="155"/>
                </a:cubicBezTo>
                <a:cubicBezTo>
                  <a:pt x="24" y="154"/>
                  <a:pt x="24" y="154"/>
                  <a:pt x="24" y="153"/>
                </a:cubicBezTo>
                <a:cubicBezTo>
                  <a:pt x="25" y="148"/>
                  <a:pt x="25" y="143"/>
                  <a:pt x="25" y="139"/>
                </a:cubicBezTo>
                <a:cubicBezTo>
                  <a:pt x="25" y="136"/>
                  <a:pt x="25" y="133"/>
                  <a:pt x="25" y="131"/>
                </a:cubicBezTo>
                <a:close/>
                <a:moveTo>
                  <a:pt x="98" y="125"/>
                </a:moveTo>
                <a:cubicBezTo>
                  <a:pt x="98" y="125"/>
                  <a:pt x="98" y="125"/>
                  <a:pt x="99" y="125"/>
                </a:cubicBezTo>
                <a:cubicBezTo>
                  <a:pt x="99" y="124"/>
                  <a:pt x="99" y="124"/>
                  <a:pt x="99" y="124"/>
                </a:cubicBezTo>
                <a:cubicBezTo>
                  <a:pt x="100" y="119"/>
                  <a:pt x="102" y="114"/>
                  <a:pt x="103" y="108"/>
                </a:cubicBezTo>
                <a:cubicBezTo>
                  <a:pt x="104" y="108"/>
                  <a:pt x="104" y="107"/>
                  <a:pt x="103" y="106"/>
                </a:cubicBezTo>
                <a:cubicBezTo>
                  <a:pt x="103" y="106"/>
                  <a:pt x="103" y="106"/>
                  <a:pt x="103" y="105"/>
                </a:cubicBezTo>
                <a:cubicBezTo>
                  <a:pt x="103" y="100"/>
                  <a:pt x="102" y="96"/>
                  <a:pt x="102" y="91"/>
                </a:cubicBezTo>
                <a:cubicBezTo>
                  <a:pt x="102" y="91"/>
                  <a:pt x="102" y="91"/>
                  <a:pt x="102" y="91"/>
                </a:cubicBezTo>
                <a:cubicBezTo>
                  <a:pt x="101" y="90"/>
                  <a:pt x="100" y="90"/>
                  <a:pt x="99" y="90"/>
                </a:cubicBezTo>
                <a:cubicBezTo>
                  <a:pt x="99" y="93"/>
                  <a:pt x="99" y="95"/>
                  <a:pt x="98" y="98"/>
                </a:cubicBezTo>
                <a:cubicBezTo>
                  <a:pt x="98" y="100"/>
                  <a:pt x="97" y="102"/>
                  <a:pt x="97" y="105"/>
                </a:cubicBezTo>
                <a:cubicBezTo>
                  <a:pt x="97" y="105"/>
                  <a:pt x="97" y="106"/>
                  <a:pt x="97" y="107"/>
                </a:cubicBezTo>
                <a:cubicBezTo>
                  <a:pt x="97" y="107"/>
                  <a:pt x="97" y="108"/>
                  <a:pt x="97" y="109"/>
                </a:cubicBezTo>
                <a:cubicBezTo>
                  <a:pt x="98" y="112"/>
                  <a:pt x="98" y="116"/>
                  <a:pt x="98" y="119"/>
                </a:cubicBezTo>
                <a:cubicBezTo>
                  <a:pt x="98" y="121"/>
                  <a:pt x="98" y="123"/>
                  <a:pt x="98" y="125"/>
                </a:cubicBezTo>
                <a:close/>
                <a:moveTo>
                  <a:pt x="25" y="16"/>
                </a:moveTo>
                <a:cubicBezTo>
                  <a:pt x="25" y="16"/>
                  <a:pt x="25" y="16"/>
                  <a:pt x="25" y="16"/>
                </a:cubicBezTo>
                <a:cubicBezTo>
                  <a:pt x="24" y="16"/>
                  <a:pt x="24" y="16"/>
                  <a:pt x="24" y="17"/>
                </a:cubicBezTo>
                <a:cubicBezTo>
                  <a:pt x="22" y="20"/>
                  <a:pt x="19" y="23"/>
                  <a:pt x="17" y="27"/>
                </a:cubicBezTo>
                <a:cubicBezTo>
                  <a:pt x="17" y="27"/>
                  <a:pt x="17" y="27"/>
                  <a:pt x="17" y="28"/>
                </a:cubicBezTo>
                <a:cubicBezTo>
                  <a:pt x="17" y="28"/>
                  <a:pt x="17" y="28"/>
                  <a:pt x="16" y="28"/>
                </a:cubicBezTo>
                <a:cubicBezTo>
                  <a:pt x="16" y="29"/>
                  <a:pt x="16" y="29"/>
                  <a:pt x="15" y="30"/>
                </a:cubicBezTo>
                <a:cubicBezTo>
                  <a:pt x="12" y="36"/>
                  <a:pt x="10" y="44"/>
                  <a:pt x="9" y="51"/>
                </a:cubicBezTo>
                <a:cubicBezTo>
                  <a:pt x="8" y="51"/>
                  <a:pt x="8" y="51"/>
                  <a:pt x="8" y="52"/>
                </a:cubicBezTo>
                <a:cubicBezTo>
                  <a:pt x="9" y="51"/>
                  <a:pt x="9" y="51"/>
                  <a:pt x="10" y="51"/>
                </a:cubicBezTo>
                <a:cubicBezTo>
                  <a:pt x="12" y="48"/>
                  <a:pt x="14" y="45"/>
                  <a:pt x="16" y="41"/>
                </a:cubicBezTo>
                <a:cubicBezTo>
                  <a:pt x="17" y="40"/>
                  <a:pt x="17" y="38"/>
                  <a:pt x="18" y="37"/>
                </a:cubicBezTo>
                <a:cubicBezTo>
                  <a:pt x="20" y="31"/>
                  <a:pt x="22" y="25"/>
                  <a:pt x="24" y="19"/>
                </a:cubicBezTo>
                <a:cubicBezTo>
                  <a:pt x="24" y="18"/>
                  <a:pt x="25" y="17"/>
                  <a:pt x="25" y="16"/>
                </a:cubicBezTo>
                <a:close/>
                <a:moveTo>
                  <a:pt x="97" y="73"/>
                </a:moveTo>
                <a:cubicBezTo>
                  <a:pt x="96" y="73"/>
                  <a:pt x="96" y="74"/>
                  <a:pt x="96" y="74"/>
                </a:cubicBezTo>
                <a:cubicBezTo>
                  <a:pt x="95" y="79"/>
                  <a:pt x="94" y="84"/>
                  <a:pt x="93" y="88"/>
                </a:cubicBezTo>
                <a:cubicBezTo>
                  <a:pt x="93" y="89"/>
                  <a:pt x="93" y="89"/>
                  <a:pt x="92" y="90"/>
                </a:cubicBezTo>
                <a:cubicBezTo>
                  <a:pt x="91" y="91"/>
                  <a:pt x="92" y="91"/>
                  <a:pt x="92" y="92"/>
                </a:cubicBezTo>
                <a:cubicBezTo>
                  <a:pt x="92" y="93"/>
                  <a:pt x="92" y="93"/>
                  <a:pt x="92" y="94"/>
                </a:cubicBezTo>
                <a:cubicBezTo>
                  <a:pt x="93" y="97"/>
                  <a:pt x="94" y="99"/>
                  <a:pt x="94" y="102"/>
                </a:cubicBezTo>
                <a:cubicBezTo>
                  <a:pt x="94" y="103"/>
                  <a:pt x="95" y="103"/>
                  <a:pt x="95" y="103"/>
                </a:cubicBezTo>
                <a:cubicBezTo>
                  <a:pt x="95" y="103"/>
                  <a:pt x="95" y="102"/>
                  <a:pt x="95" y="102"/>
                </a:cubicBezTo>
                <a:cubicBezTo>
                  <a:pt x="96" y="96"/>
                  <a:pt x="97" y="91"/>
                  <a:pt x="98" y="85"/>
                </a:cubicBezTo>
                <a:cubicBezTo>
                  <a:pt x="98" y="83"/>
                  <a:pt x="98" y="81"/>
                  <a:pt x="98" y="80"/>
                </a:cubicBezTo>
                <a:cubicBezTo>
                  <a:pt x="99" y="79"/>
                  <a:pt x="99" y="78"/>
                  <a:pt x="100" y="78"/>
                </a:cubicBezTo>
                <a:cubicBezTo>
                  <a:pt x="100" y="78"/>
                  <a:pt x="100" y="77"/>
                  <a:pt x="101" y="77"/>
                </a:cubicBezTo>
                <a:cubicBezTo>
                  <a:pt x="103" y="75"/>
                  <a:pt x="106" y="73"/>
                  <a:pt x="108" y="71"/>
                </a:cubicBezTo>
                <a:cubicBezTo>
                  <a:pt x="108" y="71"/>
                  <a:pt x="109" y="71"/>
                  <a:pt x="109" y="70"/>
                </a:cubicBezTo>
                <a:cubicBezTo>
                  <a:pt x="107" y="71"/>
                  <a:pt x="106" y="71"/>
                  <a:pt x="105" y="72"/>
                </a:cubicBezTo>
                <a:cubicBezTo>
                  <a:pt x="102" y="73"/>
                  <a:pt x="100" y="74"/>
                  <a:pt x="97" y="73"/>
                </a:cubicBezTo>
                <a:close/>
                <a:moveTo>
                  <a:pt x="254" y="74"/>
                </a:moveTo>
                <a:cubicBezTo>
                  <a:pt x="250" y="87"/>
                  <a:pt x="248" y="100"/>
                  <a:pt x="246" y="114"/>
                </a:cubicBezTo>
                <a:cubicBezTo>
                  <a:pt x="247" y="114"/>
                  <a:pt x="247" y="113"/>
                  <a:pt x="247" y="113"/>
                </a:cubicBezTo>
                <a:cubicBezTo>
                  <a:pt x="248" y="109"/>
                  <a:pt x="249" y="105"/>
                  <a:pt x="250" y="102"/>
                </a:cubicBezTo>
                <a:cubicBezTo>
                  <a:pt x="253" y="94"/>
                  <a:pt x="255" y="87"/>
                  <a:pt x="257" y="80"/>
                </a:cubicBezTo>
                <a:cubicBezTo>
                  <a:pt x="257" y="79"/>
                  <a:pt x="258" y="78"/>
                  <a:pt x="258" y="77"/>
                </a:cubicBezTo>
                <a:cubicBezTo>
                  <a:pt x="258" y="77"/>
                  <a:pt x="258" y="77"/>
                  <a:pt x="258" y="76"/>
                </a:cubicBezTo>
                <a:cubicBezTo>
                  <a:pt x="257" y="76"/>
                  <a:pt x="257" y="76"/>
                  <a:pt x="256" y="76"/>
                </a:cubicBezTo>
                <a:cubicBezTo>
                  <a:pt x="256" y="75"/>
                  <a:pt x="255" y="74"/>
                  <a:pt x="254" y="74"/>
                </a:cubicBezTo>
                <a:close/>
                <a:moveTo>
                  <a:pt x="175" y="70"/>
                </a:moveTo>
                <a:cubicBezTo>
                  <a:pt x="171" y="77"/>
                  <a:pt x="166" y="83"/>
                  <a:pt x="162" y="89"/>
                </a:cubicBezTo>
                <a:cubicBezTo>
                  <a:pt x="162" y="89"/>
                  <a:pt x="162" y="89"/>
                  <a:pt x="163" y="89"/>
                </a:cubicBezTo>
                <a:cubicBezTo>
                  <a:pt x="166" y="85"/>
                  <a:pt x="170" y="82"/>
                  <a:pt x="173" y="79"/>
                </a:cubicBezTo>
                <a:cubicBezTo>
                  <a:pt x="174" y="78"/>
                  <a:pt x="175" y="78"/>
                  <a:pt x="175" y="77"/>
                </a:cubicBezTo>
                <a:cubicBezTo>
                  <a:pt x="176" y="77"/>
                  <a:pt x="177" y="77"/>
                  <a:pt x="177" y="77"/>
                </a:cubicBezTo>
                <a:cubicBezTo>
                  <a:pt x="178" y="78"/>
                  <a:pt x="178" y="78"/>
                  <a:pt x="178" y="79"/>
                </a:cubicBezTo>
                <a:cubicBezTo>
                  <a:pt x="177" y="80"/>
                  <a:pt x="177" y="81"/>
                  <a:pt x="176" y="81"/>
                </a:cubicBezTo>
                <a:cubicBezTo>
                  <a:pt x="174" y="85"/>
                  <a:pt x="172" y="88"/>
                  <a:pt x="170" y="92"/>
                </a:cubicBezTo>
                <a:cubicBezTo>
                  <a:pt x="170" y="92"/>
                  <a:pt x="169" y="93"/>
                  <a:pt x="169" y="93"/>
                </a:cubicBezTo>
                <a:cubicBezTo>
                  <a:pt x="174" y="88"/>
                  <a:pt x="179" y="83"/>
                  <a:pt x="185" y="79"/>
                </a:cubicBezTo>
                <a:cubicBezTo>
                  <a:pt x="181" y="76"/>
                  <a:pt x="178" y="73"/>
                  <a:pt x="175" y="70"/>
                </a:cubicBezTo>
                <a:close/>
                <a:moveTo>
                  <a:pt x="138" y="141"/>
                </a:moveTo>
                <a:cubicBezTo>
                  <a:pt x="141" y="134"/>
                  <a:pt x="145" y="127"/>
                  <a:pt x="148" y="120"/>
                </a:cubicBezTo>
                <a:cubicBezTo>
                  <a:pt x="141" y="128"/>
                  <a:pt x="136" y="137"/>
                  <a:pt x="130" y="145"/>
                </a:cubicBezTo>
                <a:cubicBezTo>
                  <a:pt x="131" y="147"/>
                  <a:pt x="133" y="149"/>
                  <a:pt x="133" y="151"/>
                </a:cubicBezTo>
                <a:cubicBezTo>
                  <a:pt x="134" y="153"/>
                  <a:pt x="135" y="155"/>
                  <a:pt x="135" y="157"/>
                </a:cubicBezTo>
                <a:cubicBezTo>
                  <a:pt x="136" y="156"/>
                  <a:pt x="137" y="155"/>
                  <a:pt x="137" y="154"/>
                </a:cubicBezTo>
                <a:cubicBezTo>
                  <a:pt x="138" y="154"/>
                  <a:pt x="138" y="153"/>
                  <a:pt x="138" y="153"/>
                </a:cubicBezTo>
                <a:cubicBezTo>
                  <a:pt x="137" y="150"/>
                  <a:pt x="136" y="146"/>
                  <a:pt x="135" y="143"/>
                </a:cubicBezTo>
                <a:cubicBezTo>
                  <a:pt x="135" y="143"/>
                  <a:pt x="135" y="143"/>
                  <a:pt x="135" y="142"/>
                </a:cubicBezTo>
                <a:cubicBezTo>
                  <a:pt x="135" y="142"/>
                  <a:pt x="136" y="141"/>
                  <a:pt x="137" y="141"/>
                </a:cubicBezTo>
                <a:cubicBezTo>
                  <a:pt x="137" y="141"/>
                  <a:pt x="138" y="141"/>
                  <a:pt x="138" y="141"/>
                </a:cubicBezTo>
                <a:close/>
                <a:moveTo>
                  <a:pt x="239" y="72"/>
                </a:moveTo>
                <a:cubicBezTo>
                  <a:pt x="236" y="72"/>
                  <a:pt x="234" y="73"/>
                  <a:pt x="232" y="75"/>
                </a:cubicBezTo>
                <a:cubicBezTo>
                  <a:pt x="232" y="75"/>
                  <a:pt x="231" y="76"/>
                  <a:pt x="231" y="76"/>
                </a:cubicBezTo>
                <a:cubicBezTo>
                  <a:pt x="230" y="87"/>
                  <a:pt x="228" y="97"/>
                  <a:pt x="226" y="107"/>
                </a:cubicBezTo>
                <a:cubicBezTo>
                  <a:pt x="226" y="108"/>
                  <a:pt x="226" y="109"/>
                  <a:pt x="226" y="110"/>
                </a:cubicBezTo>
                <a:cubicBezTo>
                  <a:pt x="230" y="97"/>
                  <a:pt x="234" y="84"/>
                  <a:pt x="239" y="72"/>
                </a:cubicBezTo>
                <a:close/>
                <a:moveTo>
                  <a:pt x="78" y="97"/>
                </a:moveTo>
                <a:cubicBezTo>
                  <a:pt x="78" y="96"/>
                  <a:pt x="78" y="96"/>
                  <a:pt x="78" y="95"/>
                </a:cubicBezTo>
                <a:cubicBezTo>
                  <a:pt x="78" y="94"/>
                  <a:pt x="78" y="93"/>
                  <a:pt x="79" y="92"/>
                </a:cubicBezTo>
                <a:cubicBezTo>
                  <a:pt x="79" y="91"/>
                  <a:pt x="79" y="91"/>
                  <a:pt x="79" y="91"/>
                </a:cubicBezTo>
                <a:cubicBezTo>
                  <a:pt x="79" y="90"/>
                  <a:pt x="79" y="90"/>
                  <a:pt x="80" y="90"/>
                </a:cubicBezTo>
                <a:cubicBezTo>
                  <a:pt x="81" y="90"/>
                  <a:pt x="81" y="90"/>
                  <a:pt x="81" y="91"/>
                </a:cubicBezTo>
                <a:cubicBezTo>
                  <a:pt x="81" y="91"/>
                  <a:pt x="82" y="91"/>
                  <a:pt x="82" y="92"/>
                </a:cubicBezTo>
                <a:cubicBezTo>
                  <a:pt x="82" y="94"/>
                  <a:pt x="82" y="96"/>
                  <a:pt x="83" y="98"/>
                </a:cubicBezTo>
                <a:cubicBezTo>
                  <a:pt x="83" y="101"/>
                  <a:pt x="84" y="105"/>
                  <a:pt x="85" y="109"/>
                </a:cubicBezTo>
                <a:cubicBezTo>
                  <a:pt x="85" y="109"/>
                  <a:pt x="85" y="110"/>
                  <a:pt x="85" y="110"/>
                </a:cubicBezTo>
                <a:cubicBezTo>
                  <a:pt x="85" y="110"/>
                  <a:pt x="85" y="110"/>
                  <a:pt x="86" y="110"/>
                </a:cubicBezTo>
                <a:cubicBezTo>
                  <a:pt x="86" y="108"/>
                  <a:pt x="86" y="105"/>
                  <a:pt x="86" y="103"/>
                </a:cubicBezTo>
                <a:cubicBezTo>
                  <a:pt x="85" y="103"/>
                  <a:pt x="85" y="102"/>
                  <a:pt x="85" y="101"/>
                </a:cubicBezTo>
                <a:cubicBezTo>
                  <a:pt x="84" y="100"/>
                  <a:pt x="84" y="99"/>
                  <a:pt x="84" y="99"/>
                </a:cubicBezTo>
                <a:cubicBezTo>
                  <a:pt x="84" y="95"/>
                  <a:pt x="83" y="91"/>
                  <a:pt x="83" y="87"/>
                </a:cubicBezTo>
                <a:cubicBezTo>
                  <a:pt x="83" y="84"/>
                  <a:pt x="83" y="82"/>
                  <a:pt x="82" y="79"/>
                </a:cubicBezTo>
                <a:cubicBezTo>
                  <a:pt x="82" y="79"/>
                  <a:pt x="82" y="79"/>
                  <a:pt x="82" y="78"/>
                </a:cubicBezTo>
                <a:cubicBezTo>
                  <a:pt x="81" y="80"/>
                  <a:pt x="80" y="81"/>
                  <a:pt x="79" y="82"/>
                </a:cubicBezTo>
                <a:cubicBezTo>
                  <a:pt x="78" y="83"/>
                  <a:pt x="77" y="84"/>
                  <a:pt x="75" y="83"/>
                </a:cubicBezTo>
                <a:cubicBezTo>
                  <a:pt x="75" y="85"/>
                  <a:pt x="75" y="86"/>
                  <a:pt x="75" y="88"/>
                </a:cubicBezTo>
                <a:cubicBezTo>
                  <a:pt x="76" y="89"/>
                  <a:pt x="76" y="90"/>
                  <a:pt x="76" y="91"/>
                </a:cubicBezTo>
                <a:cubicBezTo>
                  <a:pt x="77" y="93"/>
                  <a:pt x="77" y="95"/>
                  <a:pt x="78" y="97"/>
                </a:cubicBezTo>
                <a:close/>
                <a:moveTo>
                  <a:pt x="219" y="72"/>
                </a:moveTo>
                <a:cubicBezTo>
                  <a:pt x="216" y="75"/>
                  <a:pt x="212" y="77"/>
                  <a:pt x="209" y="79"/>
                </a:cubicBezTo>
                <a:cubicBezTo>
                  <a:pt x="210" y="80"/>
                  <a:pt x="210" y="81"/>
                  <a:pt x="210" y="82"/>
                </a:cubicBezTo>
                <a:cubicBezTo>
                  <a:pt x="210" y="84"/>
                  <a:pt x="210" y="85"/>
                  <a:pt x="209" y="86"/>
                </a:cubicBezTo>
                <a:cubicBezTo>
                  <a:pt x="209" y="92"/>
                  <a:pt x="209" y="98"/>
                  <a:pt x="208" y="104"/>
                </a:cubicBezTo>
                <a:cubicBezTo>
                  <a:pt x="208" y="104"/>
                  <a:pt x="208" y="104"/>
                  <a:pt x="208" y="105"/>
                </a:cubicBezTo>
                <a:cubicBezTo>
                  <a:pt x="212" y="94"/>
                  <a:pt x="215" y="83"/>
                  <a:pt x="219" y="72"/>
                </a:cubicBezTo>
                <a:close/>
                <a:moveTo>
                  <a:pt x="245" y="71"/>
                </a:moveTo>
                <a:cubicBezTo>
                  <a:pt x="243" y="83"/>
                  <a:pt x="241" y="94"/>
                  <a:pt x="240" y="106"/>
                </a:cubicBezTo>
                <a:cubicBezTo>
                  <a:pt x="244" y="95"/>
                  <a:pt x="247" y="84"/>
                  <a:pt x="251" y="72"/>
                </a:cubicBezTo>
                <a:cubicBezTo>
                  <a:pt x="249" y="72"/>
                  <a:pt x="247" y="72"/>
                  <a:pt x="245" y="71"/>
                </a:cubicBezTo>
                <a:close/>
                <a:moveTo>
                  <a:pt x="206" y="81"/>
                </a:moveTo>
                <a:cubicBezTo>
                  <a:pt x="202" y="82"/>
                  <a:pt x="202" y="83"/>
                  <a:pt x="194" y="82"/>
                </a:cubicBezTo>
                <a:cubicBezTo>
                  <a:pt x="194" y="83"/>
                  <a:pt x="194" y="83"/>
                  <a:pt x="194" y="83"/>
                </a:cubicBezTo>
                <a:cubicBezTo>
                  <a:pt x="195" y="84"/>
                  <a:pt x="195" y="84"/>
                  <a:pt x="194" y="85"/>
                </a:cubicBezTo>
                <a:cubicBezTo>
                  <a:pt x="194" y="86"/>
                  <a:pt x="194" y="86"/>
                  <a:pt x="194" y="86"/>
                </a:cubicBezTo>
                <a:cubicBezTo>
                  <a:pt x="192" y="92"/>
                  <a:pt x="191" y="99"/>
                  <a:pt x="189" y="105"/>
                </a:cubicBezTo>
                <a:cubicBezTo>
                  <a:pt x="189" y="105"/>
                  <a:pt x="189" y="105"/>
                  <a:pt x="189" y="105"/>
                </a:cubicBezTo>
                <a:cubicBezTo>
                  <a:pt x="190" y="105"/>
                  <a:pt x="190" y="105"/>
                  <a:pt x="190" y="104"/>
                </a:cubicBezTo>
                <a:cubicBezTo>
                  <a:pt x="192" y="99"/>
                  <a:pt x="194" y="93"/>
                  <a:pt x="196" y="87"/>
                </a:cubicBezTo>
                <a:cubicBezTo>
                  <a:pt x="196" y="87"/>
                  <a:pt x="197" y="86"/>
                  <a:pt x="197" y="86"/>
                </a:cubicBezTo>
                <a:cubicBezTo>
                  <a:pt x="197" y="86"/>
                  <a:pt x="197" y="85"/>
                  <a:pt x="197" y="85"/>
                </a:cubicBezTo>
                <a:cubicBezTo>
                  <a:pt x="198" y="85"/>
                  <a:pt x="198" y="84"/>
                  <a:pt x="199" y="84"/>
                </a:cubicBezTo>
                <a:cubicBezTo>
                  <a:pt x="200" y="84"/>
                  <a:pt x="200" y="85"/>
                  <a:pt x="200" y="86"/>
                </a:cubicBezTo>
                <a:cubicBezTo>
                  <a:pt x="200" y="87"/>
                  <a:pt x="201" y="88"/>
                  <a:pt x="200" y="89"/>
                </a:cubicBezTo>
                <a:cubicBezTo>
                  <a:pt x="200" y="92"/>
                  <a:pt x="200" y="95"/>
                  <a:pt x="200" y="98"/>
                </a:cubicBezTo>
                <a:cubicBezTo>
                  <a:pt x="199" y="100"/>
                  <a:pt x="199" y="102"/>
                  <a:pt x="199" y="104"/>
                </a:cubicBezTo>
                <a:cubicBezTo>
                  <a:pt x="199" y="104"/>
                  <a:pt x="199" y="104"/>
                  <a:pt x="199" y="104"/>
                </a:cubicBezTo>
                <a:cubicBezTo>
                  <a:pt x="201" y="96"/>
                  <a:pt x="204" y="89"/>
                  <a:pt x="206" y="81"/>
                </a:cubicBezTo>
                <a:close/>
                <a:moveTo>
                  <a:pt x="56" y="71"/>
                </a:moveTo>
                <a:cubicBezTo>
                  <a:pt x="63" y="82"/>
                  <a:pt x="64" y="93"/>
                  <a:pt x="61" y="105"/>
                </a:cubicBezTo>
                <a:cubicBezTo>
                  <a:pt x="62" y="104"/>
                  <a:pt x="62" y="103"/>
                  <a:pt x="63" y="101"/>
                </a:cubicBezTo>
                <a:cubicBezTo>
                  <a:pt x="65" y="98"/>
                  <a:pt x="65" y="94"/>
                  <a:pt x="66" y="89"/>
                </a:cubicBezTo>
                <a:cubicBezTo>
                  <a:pt x="66" y="85"/>
                  <a:pt x="65" y="80"/>
                  <a:pt x="63" y="76"/>
                </a:cubicBezTo>
                <a:cubicBezTo>
                  <a:pt x="61" y="74"/>
                  <a:pt x="59" y="73"/>
                  <a:pt x="56" y="71"/>
                </a:cubicBezTo>
                <a:close/>
                <a:moveTo>
                  <a:pt x="86" y="57"/>
                </a:moveTo>
                <a:cubicBezTo>
                  <a:pt x="85" y="59"/>
                  <a:pt x="85" y="61"/>
                  <a:pt x="84" y="63"/>
                </a:cubicBezTo>
                <a:cubicBezTo>
                  <a:pt x="83" y="65"/>
                  <a:pt x="82" y="67"/>
                  <a:pt x="82" y="70"/>
                </a:cubicBezTo>
                <a:cubicBezTo>
                  <a:pt x="81" y="70"/>
                  <a:pt x="81" y="70"/>
                  <a:pt x="81" y="71"/>
                </a:cubicBezTo>
                <a:cubicBezTo>
                  <a:pt x="82" y="72"/>
                  <a:pt x="82" y="73"/>
                  <a:pt x="83" y="73"/>
                </a:cubicBezTo>
                <a:cubicBezTo>
                  <a:pt x="86" y="70"/>
                  <a:pt x="90" y="66"/>
                  <a:pt x="94" y="62"/>
                </a:cubicBezTo>
                <a:cubicBezTo>
                  <a:pt x="93" y="60"/>
                  <a:pt x="93" y="60"/>
                  <a:pt x="94" y="59"/>
                </a:cubicBezTo>
                <a:cubicBezTo>
                  <a:pt x="94" y="58"/>
                  <a:pt x="95" y="58"/>
                  <a:pt x="96" y="57"/>
                </a:cubicBezTo>
                <a:cubicBezTo>
                  <a:pt x="94" y="57"/>
                  <a:pt x="92" y="58"/>
                  <a:pt x="91" y="58"/>
                </a:cubicBezTo>
                <a:cubicBezTo>
                  <a:pt x="89" y="58"/>
                  <a:pt x="88" y="57"/>
                  <a:pt x="86" y="57"/>
                </a:cubicBezTo>
                <a:close/>
                <a:moveTo>
                  <a:pt x="42" y="49"/>
                </a:moveTo>
                <a:cubicBezTo>
                  <a:pt x="44" y="49"/>
                  <a:pt x="46" y="49"/>
                  <a:pt x="47" y="49"/>
                </a:cubicBezTo>
                <a:cubicBezTo>
                  <a:pt x="48" y="49"/>
                  <a:pt x="48" y="49"/>
                  <a:pt x="48" y="49"/>
                </a:cubicBezTo>
                <a:cubicBezTo>
                  <a:pt x="51" y="46"/>
                  <a:pt x="51" y="46"/>
                  <a:pt x="52" y="42"/>
                </a:cubicBezTo>
                <a:cubicBezTo>
                  <a:pt x="54" y="38"/>
                  <a:pt x="55" y="35"/>
                  <a:pt x="56" y="31"/>
                </a:cubicBezTo>
                <a:cubicBezTo>
                  <a:pt x="56" y="30"/>
                  <a:pt x="57" y="30"/>
                  <a:pt x="56" y="29"/>
                </a:cubicBezTo>
                <a:cubicBezTo>
                  <a:pt x="56" y="30"/>
                  <a:pt x="55" y="30"/>
                  <a:pt x="55" y="31"/>
                </a:cubicBezTo>
                <a:cubicBezTo>
                  <a:pt x="53" y="33"/>
                  <a:pt x="51" y="35"/>
                  <a:pt x="49" y="37"/>
                </a:cubicBezTo>
                <a:cubicBezTo>
                  <a:pt x="49" y="38"/>
                  <a:pt x="48" y="39"/>
                  <a:pt x="47" y="38"/>
                </a:cubicBezTo>
                <a:cubicBezTo>
                  <a:pt x="45" y="42"/>
                  <a:pt x="44" y="45"/>
                  <a:pt x="42" y="49"/>
                </a:cubicBezTo>
                <a:close/>
                <a:moveTo>
                  <a:pt x="70" y="83"/>
                </a:moveTo>
                <a:cubicBezTo>
                  <a:pt x="70" y="84"/>
                  <a:pt x="70" y="85"/>
                  <a:pt x="70" y="86"/>
                </a:cubicBezTo>
                <a:cubicBezTo>
                  <a:pt x="70" y="90"/>
                  <a:pt x="69" y="93"/>
                  <a:pt x="68" y="97"/>
                </a:cubicBezTo>
                <a:cubicBezTo>
                  <a:pt x="67" y="100"/>
                  <a:pt x="65" y="103"/>
                  <a:pt x="63" y="106"/>
                </a:cubicBezTo>
                <a:cubicBezTo>
                  <a:pt x="61" y="110"/>
                  <a:pt x="58" y="113"/>
                  <a:pt x="55" y="116"/>
                </a:cubicBezTo>
                <a:cubicBezTo>
                  <a:pt x="54" y="116"/>
                  <a:pt x="54" y="117"/>
                  <a:pt x="53" y="117"/>
                </a:cubicBezTo>
                <a:cubicBezTo>
                  <a:pt x="54" y="118"/>
                  <a:pt x="55" y="118"/>
                  <a:pt x="55" y="119"/>
                </a:cubicBezTo>
                <a:cubicBezTo>
                  <a:pt x="56" y="118"/>
                  <a:pt x="56" y="118"/>
                  <a:pt x="57" y="118"/>
                </a:cubicBezTo>
                <a:cubicBezTo>
                  <a:pt x="59" y="116"/>
                  <a:pt x="61" y="114"/>
                  <a:pt x="63" y="112"/>
                </a:cubicBezTo>
                <a:cubicBezTo>
                  <a:pt x="65" y="110"/>
                  <a:pt x="66" y="108"/>
                  <a:pt x="68" y="105"/>
                </a:cubicBezTo>
                <a:cubicBezTo>
                  <a:pt x="68" y="105"/>
                  <a:pt x="68" y="104"/>
                  <a:pt x="68" y="103"/>
                </a:cubicBezTo>
                <a:cubicBezTo>
                  <a:pt x="69" y="102"/>
                  <a:pt x="69" y="101"/>
                  <a:pt x="70" y="99"/>
                </a:cubicBezTo>
                <a:cubicBezTo>
                  <a:pt x="70" y="99"/>
                  <a:pt x="70" y="99"/>
                  <a:pt x="70" y="99"/>
                </a:cubicBezTo>
                <a:cubicBezTo>
                  <a:pt x="70" y="95"/>
                  <a:pt x="71" y="92"/>
                  <a:pt x="71" y="89"/>
                </a:cubicBezTo>
                <a:cubicBezTo>
                  <a:pt x="71" y="87"/>
                  <a:pt x="71" y="85"/>
                  <a:pt x="70" y="83"/>
                </a:cubicBezTo>
                <a:close/>
                <a:moveTo>
                  <a:pt x="129" y="78"/>
                </a:moveTo>
                <a:cubicBezTo>
                  <a:pt x="129" y="78"/>
                  <a:pt x="129" y="78"/>
                  <a:pt x="129" y="78"/>
                </a:cubicBezTo>
                <a:cubicBezTo>
                  <a:pt x="125" y="80"/>
                  <a:pt x="121" y="82"/>
                  <a:pt x="117" y="84"/>
                </a:cubicBezTo>
                <a:cubicBezTo>
                  <a:pt x="113" y="86"/>
                  <a:pt x="109" y="88"/>
                  <a:pt x="105" y="90"/>
                </a:cubicBezTo>
                <a:cubicBezTo>
                  <a:pt x="106" y="92"/>
                  <a:pt x="106" y="94"/>
                  <a:pt x="107" y="97"/>
                </a:cubicBezTo>
                <a:cubicBezTo>
                  <a:pt x="107" y="97"/>
                  <a:pt x="129" y="78"/>
                  <a:pt x="129" y="78"/>
                </a:cubicBezTo>
                <a:close/>
                <a:moveTo>
                  <a:pt x="8" y="11"/>
                </a:moveTo>
                <a:cubicBezTo>
                  <a:pt x="7" y="11"/>
                  <a:pt x="6" y="12"/>
                  <a:pt x="6" y="13"/>
                </a:cubicBezTo>
                <a:cubicBezTo>
                  <a:pt x="6" y="14"/>
                  <a:pt x="6" y="14"/>
                  <a:pt x="6" y="15"/>
                </a:cubicBezTo>
                <a:cubicBezTo>
                  <a:pt x="6" y="20"/>
                  <a:pt x="6" y="24"/>
                  <a:pt x="7" y="29"/>
                </a:cubicBezTo>
                <a:cubicBezTo>
                  <a:pt x="7" y="34"/>
                  <a:pt x="7" y="38"/>
                  <a:pt x="7" y="43"/>
                </a:cubicBezTo>
                <a:cubicBezTo>
                  <a:pt x="7" y="43"/>
                  <a:pt x="8" y="43"/>
                  <a:pt x="8" y="44"/>
                </a:cubicBezTo>
                <a:cubicBezTo>
                  <a:pt x="8" y="44"/>
                  <a:pt x="8" y="43"/>
                  <a:pt x="8" y="43"/>
                </a:cubicBezTo>
                <a:cubicBezTo>
                  <a:pt x="9" y="40"/>
                  <a:pt x="10" y="37"/>
                  <a:pt x="11" y="34"/>
                </a:cubicBezTo>
                <a:cubicBezTo>
                  <a:pt x="12" y="32"/>
                  <a:pt x="12" y="29"/>
                  <a:pt x="12" y="27"/>
                </a:cubicBezTo>
                <a:cubicBezTo>
                  <a:pt x="12" y="26"/>
                  <a:pt x="12" y="26"/>
                  <a:pt x="13" y="26"/>
                </a:cubicBezTo>
                <a:cubicBezTo>
                  <a:pt x="14" y="25"/>
                  <a:pt x="13" y="23"/>
                  <a:pt x="14" y="22"/>
                </a:cubicBezTo>
                <a:cubicBezTo>
                  <a:pt x="14" y="22"/>
                  <a:pt x="13" y="23"/>
                  <a:pt x="13" y="23"/>
                </a:cubicBezTo>
                <a:cubicBezTo>
                  <a:pt x="12" y="25"/>
                  <a:pt x="11" y="26"/>
                  <a:pt x="10" y="28"/>
                </a:cubicBezTo>
                <a:cubicBezTo>
                  <a:pt x="10" y="28"/>
                  <a:pt x="10" y="29"/>
                  <a:pt x="9" y="29"/>
                </a:cubicBezTo>
                <a:cubicBezTo>
                  <a:pt x="9" y="29"/>
                  <a:pt x="9" y="29"/>
                  <a:pt x="8" y="29"/>
                </a:cubicBezTo>
                <a:cubicBezTo>
                  <a:pt x="8" y="29"/>
                  <a:pt x="7" y="29"/>
                  <a:pt x="7" y="28"/>
                </a:cubicBezTo>
                <a:cubicBezTo>
                  <a:pt x="7" y="27"/>
                  <a:pt x="7" y="27"/>
                  <a:pt x="8" y="26"/>
                </a:cubicBezTo>
                <a:cubicBezTo>
                  <a:pt x="8" y="22"/>
                  <a:pt x="8" y="18"/>
                  <a:pt x="9" y="13"/>
                </a:cubicBezTo>
                <a:cubicBezTo>
                  <a:pt x="9" y="13"/>
                  <a:pt x="9" y="12"/>
                  <a:pt x="8" y="11"/>
                </a:cubicBezTo>
                <a:close/>
                <a:moveTo>
                  <a:pt x="211" y="116"/>
                </a:moveTo>
                <a:cubicBezTo>
                  <a:pt x="213" y="118"/>
                  <a:pt x="216" y="121"/>
                  <a:pt x="219" y="123"/>
                </a:cubicBezTo>
                <a:cubicBezTo>
                  <a:pt x="222" y="125"/>
                  <a:pt x="224" y="127"/>
                  <a:pt x="228" y="128"/>
                </a:cubicBezTo>
                <a:cubicBezTo>
                  <a:pt x="227" y="127"/>
                  <a:pt x="227" y="125"/>
                  <a:pt x="227" y="124"/>
                </a:cubicBezTo>
                <a:cubicBezTo>
                  <a:pt x="227" y="123"/>
                  <a:pt x="226" y="123"/>
                  <a:pt x="225" y="122"/>
                </a:cubicBezTo>
                <a:cubicBezTo>
                  <a:pt x="225" y="122"/>
                  <a:pt x="225" y="123"/>
                  <a:pt x="225" y="123"/>
                </a:cubicBezTo>
                <a:cubicBezTo>
                  <a:pt x="224" y="124"/>
                  <a:pt x="224" y="124"/>
                  <a:pt x="223" y="124"/>
                </a:cubicBezTo>
                <a:cubicBezTo>
                  <a:pt x="223" y="124"/>
                  <a:pt x="222" y="123"/>
                  <a:pt x="222" y="122"/>
                </a:cubicBezTo>
                <a:cubicBezTo>
                  <a:pt x="222" y="122"/>
                  <a:pt x="222" y="121"/>
                  <a:pt x="222" y="120"/>
                </a:cubicBezTo>
                <a:cubicBezTo>
                  <a:pt x="223" y="119"/>
                  <a:pt x="223" y="118"/>
                  <a:pt x="223" y="116"/>
                </a:cubicBezTo>
                <a:cubicBezTo>
                  <a:pt x="219" y="115"/>
                  <a:pt x="215" y="114"/>
                  <a:pt x="211" y="114"/>
                </a:cubicBezTo>
                <a:cubicBezTo>
                  <a:pt x="211" y="115"/>
                  <a:pt x="211" y="115"/>
                  <a:pt x="211" y="116"/>
                </a:cubicBezTo>
                <a:close/>
                <a:moveTo>
                  <a:pt x="99" y="133"/>
                </a:moveTo>
                <a:cubicBezTo>
                  <a:pt x="99" y="133"/>
                  <a:pt x="99" y="133"/>
                  <a:pt x="100" y="133"/>
                </a:cubicBezTo>
                <a:cubicBezTo>
                  <a:pt x="100" y="133"/>
                  <a:pt x="101" y="133"/>
                  <a:pt x="101" y="133"/>
                </a:cubicBezTo>
                <a:cubicBezTo>
                  <a:pt x="105" y="134"/>
                  <a:pt x="108" y="135"/>
                  <a:pt x="112" y="137"/>
                </a:cubicBezTo>
                <a:cubicBezTo>
                  <a:pt x="114" y="138"/>
                  <a:pt x="123" y="144"/>
                  <a:pt x="125" y="146"/>
                </a:cubicBezTo>
                <a:cubicBezTo>
                  <a:pt x="125" y="146"/>
                  <a:pt x="125" y="146"/>
                  <a:pt x="125" y="146"/>
                </a:cubicBezTo>
                <a:cubicBezTo>
                  <a:pt x="128" y="149"/>
                  <a:pt x="131" y="153"/>
                  <a:pt x="132" y="158"/>
                </a:cubicBezTo>
                <a:cubicBezTo>
                  <a:pt x="132" y="159"/>
                  <a:pt x="132" y="160"/>
                  <a:pt x="133" y="161"/>
                </a:cubicBezTo>
                <a:cubicBezTo>
                  <a:pt x="133" y="156"/>
                  <a:pt x="132" y="152"/>
                  <a:pt x="130" y="149"/>
                </a:cubicBezTo>
                <a:cubicBezTo>
                  <a:pt x="129" y="147"/>
                  <a:pt x="128" y="146"/>
                  <a:pt x="127" y="144"/>
                </a:cubicBezTo>
                <a:cubicBezTo>
                  <a:pt x="125" y="142"/>
                  <a:pt x="122" y="140"/>
                  <a:pt x="120" y="138"/>
                </a:cubicBezTo>
                <a:cubicBezTo>
                  <a:pt x="114" y="134"/>
                  <a:pt x="107" y="133"/>
                  <a:pt x="99" y="133"/>
                </a:cubicBezTo>
                <a:close/>
                <a:moveTo>
                  <a:pt x="24" y="126"/>
                </a:moveTo>
                <a:cubicBezTo>
                  <a:pt x="21" y="125"/>
                  <a:pt x="18" y="124"/>
                  <a:pt x="15" y="123"/>
                </a:cubicBezTo>
                <a:cubicBezTo>
                  <a:pt x="16" y="124"/>
                  <a:pt x="16" y="124"/>
                  <a:pt x="16" y="124"/>
                </a:cubicBezTo>
                <a:cubicBezTo>
                  <a:pt x="16" y="125"/>
                  <a:pt x="17" y="125"/>
                  <a:pt x="17" y="125"/>
                </a:cubicBezTo>
                <a:cubicBezTo>
                  <a:pt x="17" y="126"/>
                  <a:pt x="17" y="126"/>
                  <a:pt x="17" y="126"/>
                </a:cubicBezTo>
                <a:cubicBezTo>
                  <a:pt x="17" y="127"/>
                  <a:pt x="17" y="127"/>
                  <a:pt x="17" y="128"/>
                </a:cubicBezTo>
                <a:cubicBezTo>
                  <a:pt x="18" y="133"/>
                  <a:pt x="18" y="139"/>
                  <a:pt x="18" y="145"/>
                </a:cubicBezTo>
                <a:cubicBezTo>
                  <a:pt x="18" y="145"/>
                  <a:pt x="18" y="146"/>
                  <a:pt x="18" y="146"/>
                </a:cubicBezTo>
                <a:cubicBezTo>
                  <a:pt x="18" y="146"/>
                  <a:pt x="18" y="147"/>
                  <a:pt x="18" y="147"/>
                </a:cubicBezTo>
                <a:cubicBezTo>
                  <a:pt x="20" y="140"/>
                  <a:pt x="22" y="133"/>
                  <a:pt x="24" y="126"/>
                </a:cubicBezTo>
                <a:close/>
                <a:moveTo>
                  <a:pt x="126" y="11"/>
                </a:moveTo>
                <a:cubicBezTo>
                  <a:pt x="127" y="10"/>
                  <a:pt x="127" y="10"/>
                  <a:pt x="128" y="9"/>
                </a:cubicBezTo>
                <a:cubicBezTo>
                  <a:pt x="128" y="9"/>
                  <a:pt x="129" y="8"/>
                  <a:pt x="130" y="7"/>
                </a:cubicBezTo>
                <a:cubicBezTo>
                  <a:pt x="131" y="6"/>
                  <a:pt x="131" y="6"/>
                  <a:pt x="132" y="6"/>
                </a:cubicBezTo>
                <a:cubicBezTo>
                  <a:pt x="132" y="7"/>
                  <a:pt x="133" y="7"/>
                  <a:pt x="132" y="8"/>
                </a:cubicBezTo>
                <a:cubicBezTo>
                  <a:pt x="132" y="9"/>
                  <a:pt x="132" y="10"/>
                  <a:pt x="132" y="10"/>
                </a:cubicBezTo>
                <a:cubicBezTo>
                  <a:pt x="132" y="11"/>
                  <a:pt x="132" y="12"/>
                  <a:pt x="132" y="12"/>
                </a:cubicBezTo>
                <a:cubicBezTo>
                  <a:pt x="132" y="13"/>
                  <a:pt x="133" y="14"/>
                  <a:pt x="133" y="15"/>
                </a:cubicBezTo>
                <a:cubicBezTo>
                  <a:pt x="136" y="12"/>
                  <a:pt x="139" y="9"/>
                  <a:pt x="142" y="5"/>
                </a:cubicBezTo>
                <a:cubicBezTo>
                  <a:pt x="140" y="5"/>
                  <a:pt x="124" y="5"/>
                  <a:pt x="121" y="5"/>
                </a:cubicBezTo>
                <a:cubicBezTo>
                  <a:pt x="121" y="6"/>
                  <a:pt x="122" y="6"/>
                  <a:pt x="122" y="6"/>
                </a:cubicBezTo>
                <a:cubicBezTo>
                  <a:pt x="123" y="6"/>
                  <a:pt x="124" y="6"/>
                  <a:pt x="124" y="7"/>
                </a:cubicBezTo>
                <a:cubicBezTo>
                  <a:pt x="124" y="7"/>
                  <a:pt x="124" y="7"/>
                  <a:pt x="124" y="7"/>
                </a:cubicBezTo>
                <a:cubicBezTo>
                  <a:pt x="125" y="8"/>
                  <a:pt x="125" y="8"/>
                  <a:pt x="126" y="9"/>
                </a:cubicBezTo>
                <a:cubicBezTo>
                  <a:pt x="126" y="10"/>
                  <a:pt x="126" y="10"/>
                  <a:pt x="126" y="11"/>
                </a:cubicBezTo>
                <a:close/>
                <a:moveTo>
                  <a:pt x="44" y="26"/>
                </a:moveTo>
                <a:cubicBezTo>
                  <a:pt x="44" y="26"/>
                  <a:pt x="44" y="26"/>
                  <a:pt x="44" y="26"/>
                </a:cubicBezTo>
                <a:cubicBezTo>
                  <a:pt x="45" y="25"/>
                  <a:pt x="45" y="25"/>
                  <a:pt x="45" y="24"/>
                </a:cubicBezTo>
                <a:cubicBezTo>
                  <a:pt x="49" y="20"/>
                  <a:pt x="52" y="15"/>
                  <a:pt x="55" y="11"/>
                </a:cubicBezTo>
                <a:cubicBezTo>
                  <a:pt x="55" y="10"/>
                  <a:pt x="56" y="9"/>
                  <a:pt x="56" y="9"/>
                </a:cubicBezTo>
                <a:cubicBezTo>
                  <a:pt x="57" y="8"/>
                  <a:pt x="57" y="8"/>
                  <a:pt x="58" y="8"/>
                </a:cubicBezTo>
                <a:cubicBezTo>
                  <a:pt x="59" y="8"/>
                  <a:pt x="59" y="9"/>
                  <a:pt x="59" y="10"/>
                </a:cubicBezTo>
                <a:cubicBezTo>
                  <a:pt x="59" y="10"/>
                  <a:pt x="59" y="11"/>
                  <a:pt x="59" y="11"/>
                </a:cubicBezTo>
                <a:cubicBezTo>
                  <a:pt x="58" y="13"/>
                  <a:pt x="58" y="14"/>
                  <a:pt x="57" y="16"/>
                </a:cubicBezTo>
                <a:cubicBezTo>
                  <a:pt x="55" y="21"/>
                  <a:pt x="53" y="26"/>
                  <a:pt x="51" y="31"/>
                </a:cubicBezTo>
                <a:cubicBezTo>
                  <a:pt x="51" y="31"/>
                  <a:pt x="51" y="32"/>
                  <a:pt x="51" y="32"/>
                </a:cubicBezTo>
                <a:cubicBezTo>
                  <a:pt x="51" y="32"/>
                  <a:pt x="51" y="32"/>
                  <a:pt x="51" y="32"/>
                </a:cubicBezTo>
                <a:cubicBezTo>
                  <a:pt x="53" y="30"/>
                  <a:pt x="55" y="28"/>
                  <a:pt x="56" y="26"/>
                </a:cubicBezTo>
                <a:cubicBezTo>
                  <a:pt x="57" y="25"/>
                  <a:pt x="57" y="25"/>
                  <a:pt x="57" y="25"/>
                </a:cubicBezTo>
                <a:cubicBezTo>
                  <a:pt x="56" y="24"/>
                  <a:pt x="56" y="24"/>
                  <a:pt x="56" y="24"/>
                </a:cubicBezTo>
                <a:cubicBezTo>
                  <a:pt x="56" y="23"/>
                  <a:pt x="56" y="23"/>
                  <a:pt x="56" y="23"/>
                </a:cubicBezTo>
                <a:cubicBezTo>
                  <a:pt x="56" y="22"/>
                  <a:pt x="56" y="22"/>
                  <a:pt x="57" y="21"/>
                </a:cubicBezTo>
                <a:cubicBezTo>
                  <a:pt x="57" y="21"/>
                  <a:pt x="57" y="21"/>
                  <a:pt x="57" y="21"/>
                </a:cubicBezTo>
                <a:cubicBezTo>
                  <a:pt x="58" y="17"/>
                  <a:pt x="59" y="14"/>
                  <a:pt x="60" y="11"/>
                </a:cubicBezTo>
                <a:cubicBezTo>
                  <a:pt x="60" y="9"/>
                  <a:pt x="61" y="8"/>
                  <a:pt x="61" y="6"/>
                </a:cubicBezTo>
                <a:cubicBezTo>
                  <a:pt x="58" y="7"/>
                  <a:pt x="55" y="7"/>
                  <a:pt x="53" y="8"/>
                </a:cubicBezTo>
                <a:cubicBezTo>
                  <a:pt x="50" y="14"/>
                  <a:pt x="47" y="20"/>
                  <a:pt x="44" y="26"/>
                </a:cubicBezTo>
                <a:close/>
                <a:moveTo>
                  <a:pt x="196" y="114"/>
                </a:moveTo>
                <a:cubicBezTo>
                  <a:pt x="196" y="113"/>
                  <a:pt x="196" y="111"/>
                  <a:pt x="196" y="110"/>
                </a:cubicBezTo>
                <a:cubicBezTo>
                  <a:pt x="194" y="110"/>
                  <a:pt x="192" y="110"/>
                  <a:pt x="191" y="111"/>
                </a:cubicBezTo>
                <a:cubicBezTo>
                  <a:pt x="190" y="111"/>
                  <a:pt x="190" y="111"/>
                  <a:pt x="190" y="112"/>
                </a:cubicBezTo>
                <a:cubicBezTo>
                  <a:pt x="189" y="113"/>
                  <a:pt x="189" y="114"/>
                  <a:pt x="188" y="115"/>
                </a:cubicBezTo>
                <a:cubicBezTo>
                  <a:pt x="187" y="116"/>
                  <a:pt x="186" y="116"/>
                  <a:pt x="185" y="115"/>
                </a:cubicBezTo>
                <a:cubicBezTo>
                  <a:pt x="185" y="115"/>
                  <a:pt x="185" y="115"/>
                  <a:pt x="185" y="115"/>
                </a:cubicBezTo>
                <a:cubicBezTo>
                  <a:pt x="184" y="117"/>
                  <a:pt x="183" y="118"/>
                  <a:pt x="182" y="121"/>
                </a:cubicBezTo>
                <a:cubicBezTo>
                  <a:pt x="182" y="123"/>
                  <a:pt x="181" y="125"/>
                  <a:pt x="181" y="128"/>
                </a:cubicBezTo>
                <a:cubicBezTo>
                  <a:pt x="181" y="128"/>
                  <a:pt x="181" y="128"/>
                  <a:pt x="180" y="128"/>
                </a:cubicBezTo>
                <a:cubicBezTo>
                  <a:pt x="181" y="128"/>
                  <a:pt x="181" y="128"/>
                  <a:pt x="181" y="128"/>
                </a:cubicBezTo>
                <a:cubicBezTo>
                  <a:pt x="181" y="128"/>
                  <a:pt x="181" y="128"/>
                  <a:pt x="181" y="127"/>
                </a:cubicBezTo>
                <a:cubicBezTo>
                  <a:pt x="183" y="124"/>
                  <a:pt x="185" y="121"/>
                  <a:pt x="188" y="119"/>
                </a:cubicBezTo>
                <a:cubicBezTo>
                  <a:pt x="189" y="119"/>
                  <a:pt x="189" y="119"/>
                  <a:pt x="189" y="119"/>
                </a:cubicBezTo>
                <a:cubicBezTo>
                  <a:pt x="191" y="117"/>
                  <a:pt x="193" y="115"/>
                  <a:pt x="196" y="114"/>
                </a:cubicBezTo>
                <a:close/>
                <a:moveTo>
                  <a:pt x="84" y="79"/>
                </a:moveTo>
                <a:cubicBezTo>
                  <a:pt x="85" y="77"/>
                  <a:pt x="86" y="77"/>
                  <a:pt x="88" y="77"/>
                </a:cubicBezTo>
                <a:cubicBezTo>
                  <a:pt x="89" y="77"/>
                  <a:pt x="90" y="78"/>
                  <a:pt x="91" y="79"/>
                </a:cubicBezTo>
                <a:cubicBezTo>
                  <a:pt x="93" y="73"/>
                  <a:pt x="95" y="68"/>
                  <a:pt x="97" y="62"/>
                </a:cubicBezTo>
                <a:cubicBezTo>
                  <a:pt x="96" y="62"/>
                  <a:pt x="96" y="63"/>
                  <a:pt x="96" y="63"/>
                </a:cubicBezTo>
                <a:cubicBezTo>
                  <a:pt x="93" y="65"/>
                  <a:pt x="91" y="68"/>
                  <a:pt x="89" y="70"/>
                </a:cubicBezTo>
                <a:cubicBezTo>
                  <a:pt x="87" y="72"/>
                  <a:pt x="86" y="74"/>
                  <a:pt x="84" y="76"/>
                </a:cubicBezTo>
                <a:cubicBezTo>
                  <a:pt x="84" y="76"/>
                  <a:pt x="84" y="76"/>
                  <a:pt x="84" y="77"/>
                </a:cubicBezTo>
                <a:cubicBezTo>
                  <a:pt x="84" y="77"/>
                  <a:pt x="84" y="78"/>
                  <a:pt x="84" y="79"/>
                </a:cubicBezTo>
                <a:close/>
                <a:moveTo>
                  <a:pt x="46" y="152"/>
                </a:moveTo>
                <a:cubicBezTo>
                  <a:pt x="46" y="152"/>
                  <a:pt x="46" y="152"/>
                  <a:pt x="45" y="152"/>
                </a:cubicBezTo>
                <a:cubicBezTo>
                  <a:pt x="45" y="159"/>
                  <a:pt x="44" y="167"/>
                  <a:pt x="43" y="174"/>
                </a:cubicBezTo>
                <a:cubicBezTo>
                  <a:pt x="45" y="175"/>
                  <a:pt x="47" y="175"/>
                  <a:pt x="49" y="175"/>
                </a:cubicBezTo>
                <a:cubicBezTo>
                  <a:pt x="48" y="167"/>
                  <a:pt x="47" y="160"/>
                  <a:pt x="46" y="152"/>
                </a:cubicBezTo>
                <a:close/>
                <a:moveTo>
                  <a:pt x="162" y="155"/>
                </a:moveTo>
                <a:cubicBezTo>
                  <a:pt x="161" y="156"/>
                  <a:pt x="147" y="173"/>
                  <a:pt x="145" y="176"/>
                </a:cubicBezTo>
                <a:cubicBezTo>
                  <a:pt x="145" y="176"/>
                  <a:pt x="145" y="176"/>
                  <a:pt x="145" y="176"/>
                </a:cubicBezTo>
                <a:cubicBezTo>
                  <a:pt x="146" y="176"/>
                  <a:pt x="148" y="175"/>
                  <a:pt x="149" y="177"/>
                </a:cubicBezTo>
                <a:cubicBezTo>
                  <a:pt x="154" y="170"/>
                  <a:pt x="158" y="162"/>
                  <a:pt x="162" y="155"/>
                </a:cubicBezTo>
                <a:close/>
                <a:moveTo>
                  <a:pt x="148" y="13"/>
                </a:moveTo>
                <a:cubicBezTo>
                  <a:pt x="148" y="13"/>
                  <a:pt x="148" y="13"/>
                  <a:pt x="148" y="13"/>
                </a:cubicBezTo>
                <a:cubicBezTo>
                  <a:pt x="147" y="13"/>
                  <a:pt x="147" y="14"/>
                  <a:pt x="147" y="14"/>
                </a:cubicBezTo>
                <a:cubicBezTo>
                  <a:pt x="145" y="16"/>
                  <a:pt x="143" y="19"/>
                  <a:pt x="141" y="21"/>
                </a:cubicBezTo>
                <a:cubicBezTo>
                  <a:pt x="140" y="22"/>
                  <a:pt x="138" y="24"/>
                  <a:pt x="137" y="25"/>
                </a:cubicBezTo>
                <a:cubicBezTo>
                  <a:pt x="136" y="26"/>
                  <a:pt x="135" y="26"/>
                  <a:pt x="134" y="25"/>
                </a:cubicBezTo>
                <a:cubicBezTo>
                  <a:pt x="133" y="26"/>
                  <a:pt x="133" y="26"/>
                  <a:pt x="133" y="28"/>
                </a:cubicBezTo>
                <a:cubicBezTo>
                  <a:pt x="133" y="30"/>
                  <a:pt x="133" y="32"/>
                  <a:pt x="133" y="34"/>
                </a:cubicBezTo>
                <a:cubicBezTo>
                  <a:pt x="133" y="34"/>
                  <a:pt x="133" y="34"/>
                  <a:pt x="133" y="34"/>
                </a:cubicBezTo>
                <a:cubicBezTo>
                  <a:pt x="134" y="34"/>
                  <a:pt x="134" y="34"/>
                  <a:pt x="134" y="34"/>
                </a:cubicBezTo>
                <a:cubicBezTo>
                  <a:pt x="136" y="31"/>
                  <a:pt x="139" y="29"/>
                  <a:pt x="141" y="26"/>
                </a:cubicBezTo>
                <a:cubicBezTo>
                  <a:pt x="142" y="26"/>
                  <a:pt x="142" y="25"/>
                  <a:pt x="142" y="25"/>
                </a:cubicBezTo>
                <a:cubicBezTo>
                  <a:pt x="144" y="21"/>
                  <a:pt x="146" y="18"/>
                  <a:pt x="147" y="14"/>
                </a:cubicBezTo>
                <a:cubicBezTo>
                  <a:pt x="148" y="14"/>
                  <a:pt x="148" y="13"/>
                  <a:pt x="148" y="13"/>
                </a:cubicBezTo>
                <a:close/>
                <a:moveTo>
                  <a:pt x="23" y="29"/>
                </a:moveTo>
                <a:cubicBezTo>
                  <a:pt x="23" y="29"/>
                  <a:pt x="24" y="29"/>
                  <a:pt x="24" y="29"/>
                </a:cubicBezTo>
                <a:cubicBezTo>
                  <a:pt x="28" y="23"/>
                  <a:pt x="32" y="16"/>
                  <a:pt x="36" y="10"/>
                </a:cubicBezTo>
                <a:cubicBezTo>
                  <a:pt x="34" y="10"/>
                  <a:pt x="31" y="10"/>
                  <a:pt x="29" y="10"/>
                </a:cubicBezTo>
                <a:cubicBezTo>
                  <a:pt x="29" y="12"/>
                  <a:pt x="28" y="13"/>
                  <a:pt x="28" y="15"/>
                </a:cubicBezTo>
                <a:cubicBezTo>
                  <a:pt x="26" y="19"/>
                  <a:pt x="25" y="23"/>
                  <a:pt x="24" y="27"/>
                </a:cubicBezTo>
                <a:cubicBezTo>
                  <a:pt x="24" y="28"/>
                  <a:pt x="24" y="28"/>
                  <a:pt x="23" y="29"/>
                </a:cubicBezTo>
                <a:close/>
                <a:moveTo>
                  <a:pt x="38" y="187"/>
                </a:moveTo>
                <a:cubicBezTo>
                  <a:pt x="39" y="187"/>
                  <a:pt x="39" y="187"/>
                  <a:pt x="40" y="187"/>
                </a:cubicBezTo>
                <a:cubicBezTo>
                  <a:pt x="45" y="187"/>
                  <a:pt x="51" y="187"/>
                  <a:pt x="56" y="187"/>
                </a:cubicBezTo>
                <a:cubicBezTo>
                  <a:pt x="59" y="187"/>
                  <a:pt x="62" y="187"/>
                  <a:pt x="65" y="187"/>
                </a:cubicBezTo>
                <a:cubicBezTo>
                  <a:pt x="65" y="187"/>
                  <a:pt x="66" y="187"/>
                  <a:pt x="66" y="186"/>
                </a:cubicBezTo>
                <a:cubicBezTo>
                  <a:pt x="66" y="186"/>
                  <a:pt x="65" y="185"/>
                  <a:pt x="65" y="185"/>
                </a:cubicBezTo>
                <a:cubicBezTo>
                  <a:pt x="56" y="185"/>
                  <a:pt x="47" y="185"/>
                  <a:pt x="38" y="185"/>
                </a:cubicBezTo>
                <a:cubicBezTo>
                  <a:pt x="38" y="185"/>
                  <a:pt x="38" y="186"/>
                  <a:pt x="38" y="187"/>
                </a:cubicBezTo>
                <a:close/>
                <a:moveTo>
                  <a:pt x="207" y="86"/>
                </a:moveTo>
                <a:cubicBezTo>
                  <a:pt x="207" y="86"/>
                  <a:pt x="207" y="86"/>
                  <a:pt x="207" y="86"/>
                </a:cubicBezTo>
                <a:cubicBezTo>
                  <a:pt x="204" y="94"/>
                  <a:pt x="203" y="101"/>
                  <a:pt x="200" y="109"/>
                </a:cubicBezTo>
                <a:cubicBezTo>
                  <a:pt x="202" y="109"/>
                  <a:pt x="204" y="110"/>
                  <a:pt x="205" y="111"/>
                </a:cubicBezTo>
                <a:cubicBezTo>
                  <a:pt x="206" y="103"/>
                  <a:pt x="207" y="94"/>
                  <a:pt x="207" y="86"/>
                </a:cubicBezTo>
                <a:close/>
                <a:moveTo>
                  <a:pt x="254" y="112"/>
                </a:moveTo>
                <a:cubicBezTo>
                  <a:pt x="254" y="112"/>
                  <a:pt x="254" y="112"/>
                  <a:pt x="254" y="112"/>
                </a:cubicBezTo>
                <a:cubicBezTo>
                  <a:pt x="252" y="113"/>
                  <a:pt x="251" y="114"/>
                  <a:pt x="249" y="115"/>
                </a:cubicBezTo>
                <a:cubicBezTo>
                  <a:pt x="249" y="116"/>
                  <a:pt x="249" y="116"/>
                  <a:pt x="248" y="116"/>
                </a:cubicBezTo>
                <a:cubicBezTo>
                  <a:pt x="248" y="118"/>
                  <a:pt x="247" y="120"/>
                  <a:pt x="246" y="122"/>
                </a:cubicBezTo>
                <a:cubicBezTo>
                  <a:pt x="247" y="123"/>
                  <a:pt x="247" y="123"/>
                  <a:pt x="247" y="123"/>
                </a:cubicBezTo>
                <a:cubicBezTo>
                  <a:pt x="248" y="124"/>
                  <a:pt x="248" y="125"/>
                  <a:pt x="246" y="125"/>
                </a:cubicBezTo>
                <a:cubicBezTo>
                  <a:pt x="246" y="125"/>
                  <a:pt x="246" y="125"/>
                  <a:pt x="246" y="126"/>
                </a:cubicBezTo>
                <a:cubicBezTo>
                  <a:pt x="245" y="126"/>
                  <a:pt x="245" y="126"/>
                  <a:pt x="245" y="126"/>
                </a:cubicBezTo>
                <a:cubicBezTo>
                  <a:pt x="246" y="127"/>
                  <a:pt x="246" y="127"/>
                  <a:pt x="247" y="128"/>
                </a:cubicBezTo>
                <a:cubicBezTo>
                  <a:pt x="247" y="128"/>
                  <a:pt x="248" y="127"/>
                  <a:pt x="248" y="127"/>
                </a:cubicBezTo>
                <a:cubicBezTo>
                  <a:pt x="249" y="125"/>
                  <a:pt x="251" y="124"/>
                  <a:pt x="252" y="122"/>
                </a:cubicBezTo>
                <a:cubicBezTo>
                  <a:pt x="253" y="121"/>
                  <a:pt x="253" y="121"/>
                  <a:pt x="253" y="120"/>
                </a:cubicBezTo>
                <a:cubicBezTo>
                  <a:pt x="253" y="120"/>
                  <a:pt x="253" y="119"/>
                  <a:pt x="253" y="119"/>
                </a:cubicBezTo>
                <a:cubicBezTo>
                  <a:pt x="254" y="118"/>
                  <a:pt x="254" y="116"/>
                  <a:pt x="254" y="115"/>
                </a:cubicBezTo>
                <a:cubicBezTo>
                  <a:pt x="254" y="114"/>
                  <a:pt x="254" y="113"/>
                  <a:pt x="254" y="112"/>
                </a:cubicBezTo>
                <a:close/>
                <a:moveTo>
                  <a:pt x="200" y="80"/>
                </a:moveTo>
                <a:cubicBezTo>
                  <a:pt x="199" y="80"/>
                  <a:pt x="198" y="80"/>
                  <a:pt x="198" y="80"/>
                </a:cubicBezTo>
                <a:cubicBezTo>
                  <a:pt x="195" y="80"/>
                  <a:pt x="193" y="79"/>
                  <a:pt x="191" y="78"/>
                </a:cubicBezTo>
                <a:cubicBezTo>
                  <a:pt x="187" y="77"/>
                  <a:pt x="184" y="74"/>
                  <a:pt x="181" y="71"/>
                </a:cubicBezTo>
                <a:cubicBezTo>
                  <a:pt x="181" y="70"/>
                  <a:pt x="181" y="70"/>
                  <a:pt x="180" y="70"/>
                </a:cubicBezTo>
                <a:cubicBezTo>
                  <a:pt x="180" y="70"/>
                  <a:pt x="180" y="70"/>
                  <a:pt x="179" y="70"/>
                </a:cubicBezTo>
                <a:cubicBezTo>
                  <a:pt x="179" y="69"/>
                  <a:pt x="179" y="69"/>
                  <a:pt x="179" y="69"/>
                </a:cubicBezTo>
                <a:cubicBezTo>
                  <a:pt x="179" y="68"/>
                  <a:pt x="178" y="67"/>
                  <a:pt x="178" y="66"/>
                </a:cubicBezTo>
                <a:cubicBezTo>
                  <a:pt x="175" y="63"/>
                  <a:pt x="173" y="60"/>
                  <a:pt x="172" y="55"/>
                </a:cubicBezTo>
                <a:cubicBezTo>
                  <a:pt x="172" y="54"/>
                  <a:pt x="172" y="52"/>
                  <a:pt x="172" y="51"/>
                </a:cubicBezTo>
                <a:cubicBezTo>
                  <a:pt x="172" y="43"/>
                  <a:pt x="173" y="36"/>
                  <a:pt x="174" y="29"/>
                </a:cubicBezTo>
                <a:cubicBezTo>
                  <a:pt x="174" y="28"/>
                  <a:pt x="174" y="28"/>
                  <a:pt x="174" y="27"/>
                </a:cubicBezTo>
                <a:cubicBezTo>
                  <a:pt x="174" y="27"/>
                  <a:pt x="174" y="27"/>
                  <a:pt x="174" y="27"/>
                </a:cubicBezTo>
                <a:cubicBezTo>
                  <a:pt x="174" y="28"/>
                  <a:pt x="174" y="29"/>
                  <a:pt x="174" y="29"/>
                </a:cubicBezTo>
                <a:cubicBezTo>
                  <a:pt x="173" y="31"/>
                  <a:pt x="172" y="33"/>
                  <a:pt x="173" y="35"/>
                </a:cubicBezTo>
                <a:cubicBezTo>
                  <a:pt x="173" y="35"/>
                  <a:pt x="173" y="36"/>
                  <a:pt x="173" y="36"/>
                </a:cubicBezTo>
                <a:cubicBezTo>
                  <a:pt x="172" y="37"/>
                  <a:pt x="172" y="37"/>
                  <a:pt x="172" y="38"/>
                </a:cubicBezTo>
                <a:cubicBezTo>
                  <a:pt x="171" y="42"/>
                  <a:pt x="171" y="47"/>
                  <a:pt x="171" y="52"/>
                </a:cubicBezTo>
                <a:cubicBezTo>
                  <a:pt x="172" y="55"/>
                  <a:pt x="172" y="59"/>
                  <a:pt x="173" y="62"/>
                </a:cubicBezTo>
                <a:cubicBezTo>
                  <a:pt x="176" y="67"/>
                  <a:pt x="179" y="72"/>
                  <a:pt x="184" y="76"/>
                </a:cubicBezTo>
                <a:cubicBezTo>
                  <a:pt x="186" y="77"/>
                  <a:pt x="189" y="79"/>
                  <a:pt x="191" y="79"/>
                </a:cubicBezTo>
                <a:cubicBezTo>
                  <a:pt x="194" y="80"/>
                  <a:pt x="197" y="80"/>
                  <a:pt x="200" y="80"/>
                </a:cubicBezTo>
                <a:close/>
                <a:moveTo>
                  <a:pt x="155" y="49"/>
                </a:moveTo>
                <a:cubicBezTo>
                  <a:pt x="151" y="54"/>
                  <a:pt x="148" y="58"/>
                  <a:pt x="145" y="63"/>
                </a:cubicBezTo>
                <a:cubicBezTo>
                  <a:pt x="146" y="62"/>
                  <a:pt x="146" y="62"/>
                  <a:pt x="147" y="61"/>
                </a:cubicBezTo>
                <a:cubicBezTo>
                  <a:pt x="149" y="60"/>
                  <a:pt x="151" y="58"/>
                  <a:pt x="153" y="56"/>
                </a:cubicBezTo>
                <a:cubicBezTo>
                  <a:pt x="154" y="55"/>
                  <a:pt x="156" y="55"/>
                  <a:pt x="157" y="57"/>
                </a:cubicBezTo>
                <a:cubicBezTo>
                  <a:pt x="157" y="57"/>
                  <a:pt x="157" y="57"/>
                  <a:pt x="157" y="57"/>
                </a:cubicBezTo>
                <a:cubicBezTo>
                  <a:pt x="158" y="56"/>
                  <a:pt x="159" y="55"/>
                  <a:pt x="159" y="54"/>
                </a:cubicBezTo>
                <a:cubicBezTo>
                  <a:pt x="159" y="53"/>
                  <a:pt x="160" y="53"/>
                  <a:pt x="160" y="53"/>
                </a:cubicBezTo>
                <a:cubicBezTo>
                  <a:pt x="160" y="51"/>
                  <a:pt x="160" y="50"/>
                  <a:pt x="160" y="48"/>
                </a:cubicBezTo>
                <a:cubicBezTo>
                  <a:pt x="160" y="48"/>
                  <a:pt x="160" y="48"/>
                  <a:pt x="160" y="48"/>
                </a:cubicBezTo>
                <a:cubicBezTo>
                  <a:pt x="159" y="48"/>
                  <a:pt x="158" y="49"/>
                  <a:pt x="157" y="50"/>
                </a:cubicBezTo>
                <a:cubicBezTo>
                  <a:pt x="156" y="50"/>
                  <a:pt x="155" y="50"/>
                  <a:pt x="155" y="49"/>
                </a:cubicBezTo>
                <a:close/>
                <a:moveTo>
                  <a:pt x="33" y="27"/>
                </a:moveTo>
                <a:cubicBezTo>
                  <a:pt x="38" y="21"/>
                  <a:pt x="42" y="15"/>
                  <a:pt x="47" y="9"/>
                </a:cubicBezTo>
                <a:cubicBezTo>
                  <a:pt x="44" y="9"/>
                  <a:pt x="42" y="9"/>
                  <a:pt x="40" y="10"/>
                </a:cubicBezTo>
                <a:cubicBezTo>
                  <a:pt x="38" y="16"/>
                  <a:pt x="35" y="21"/>
                  <a:pt x="33" y="27"/>
                </a:cubicBezTo>
                <a:close/>
                <a:moveTo>
                  <a:pt x="52" y="52"/>
                </a:moveTo>
                <a:cubicBezTo>
                  <a:pt x="52" y="52"/>
                  <a:pt x="51" y="52"/>
                  <a:pt x="50" y="52"/>
                </a:cubicBezTo>
                <a:cubicBezTo>
                  <a:pt x="49" y="52"/>
                  <a:pt x="49" y="52"/>
                  <a:pt x="48" y="53"/>
                </a:cubicBezTo>
                <a:cubicBezTo>
                  <a:pt x="46" y="55"/>
                  <a:pt x="44" y="57"/>
                  <a:pt x="42" y="59"/>
                </a:cubicBezTo>
                <a:cubicBezTo>
                  <a:pt x="42" y="59"/>
                  <a:pt x="41" y="59"/>
                  <a:pt x="41" y="59"/>
                </a:cubicBezTo>
                <a:cubicBezTo>
                  <a:pt x="44" y="61"/>
                  <a:pt x="47" y="62"/>
                  <a:pt x="50" y="62"/>
                </a:cubicBezTo>
                <a:cubicBezTo>
                  <a:pt x="49" y="61"/>
                  <a:pt x="48" y="61"/>
                  <a:pt x="48" y="60"/>
                </a:cubicBezTo>
                <a:cubicBezTo>
                  <a:pt x="49" y="59"/>
                  <a:pt x="50" y="59"/>
                  <a:pt x="50" y="59"/>
                </a:cubicBezTo>
                <a:cubicBezTo>
                  <a:pt x="51" y="57"/>
                  <a:pt x="52" y="55"/>
                  <a:pt x="52" y="52"/>
                </a:cubicBezTo>
                <a:close/>
                <a:moveTo>
                  <a:pt x="110" y="101"/>
                </a:moveTo>
                <a:cubicBezTo>
                  <a:pt x="110" y="107"/>
                  <a:pt x="109" y="113"/>
                  <a:pt x="110" y="119"/>
                </a:cubicBezTo>
                <a:cubicBezTo>
                  <a:pt x="112" y="112"/>
                  <a:pt x="114" y="105"/>
                  <a:pt x="116" y="98"/>
                </a:cubicBezTo>
                <a:cubicBezTo>
                  <a:pt x="114" y="99"/>
                  <a:pt x="112" y="100"/>
                  <a:pt x="110" y="101"/>
                </a:cubicBezTo>
                <a:close/>
                <a:moveTo>
                  <a:pt x="191" y="108"/>
                </a:moveTo>
                <a:cubicBezTo>
                  <a:pt x="193" y="108"/>
                  <a:pt x="195" y="108"/>
                  <a:pt x="196" y="108"/>
                </a:cubicBezTo>
                <a:cubicBezTo>
                  <a:pt x="197" y="107"/>
                  <a:pt x="198" y="91"/>
                  <a:pt x="198" y="89"/>
                </a:cubicBezTo>
                <a:cubicBezTo>
                  <a:pt x="195" y="96"/>
                  <a:pt x="193" y="102"/>
                  <a:pt x="191" y="108"/>
                </a:cubicBezTo>
                <a:close/>
                <a:moveTo>
                  <a:pt x="158" y="9"/>
                </a:moveTo>
                <a:cubicBezTo>
                  <a:pt x="156" y="9"/>
                  <a:pt x="154" y="9"/>
                  <a:pt x="152" y="9"/>
                </a:cubicBezTo>
                <a:cubicBezTo>
                  <a:pt x="152" y="10"/>
                  <a:pt x="152" y="10"/>
                  <a:pt x="152" y="10"/>
                </a:cubicBezTo>
                <a:cubicBezTo>
                  <a:pt x="149" y="15"/>
                  <a:pt x="147" y="20"/>
                  <a:pt x="145" y="24"/>
                </a:cubicBezTo>
                <a:cubicBezTo>
                  <a:pt x="145" y="25"/>
                  <a:pt x="145" y="25"/>
                  <a:pt x="145" y="25"/>
                </a:cubicBezTo>
                <a:cubicBezTo>
                  <a:pt x="145" y="25"/>
                  <a:pt x="145" y="26"/>
                  <a:pt x="145" y="26"/>
                </a:cubicBezTo>
                <a:cubicBezTo>
                  <a:pt x="149" y="20"/>
                  <a:pt x="154" y="15"/>
                  <a:pt x="158" y="9"/>
                </a:cubicBezTo>
                <a:close/>
                <a:moveTo>
                  <a:pt x="127" y="189"/>
                </a:moveTo>
                <a:cubicBezTo>
                  <a:pt x="127" y="189"/>
                  <a:pt x="127" y="190"/>
                  <a:pt x="127" y="190"/>
                </a:cubicBezTo>
                <a:cubicBezTo>
                  <a:pt x="127" y="190"/>
                  <a:pt x="127" y="190"/>
                  <a:pt x="128" y="190"/>
                </a:cubicBezTo>
                <a:cubicBezTo>
                  <a:pt x="130" y="190"/>
                  <a:pt x="132" y="190"/>
                  <a:pt x="134" y="190"/>
                </a:cubicBezTo>
                <a:cubicBezTo>
                  <a:pt x="144" y="190"/>
                  <a:pt x="153" y="190"/>
                  <a:pt x="163" y="189"/>
                </a:cubicBezTo>
                <a:cubicBezTo>
                  <a:pt x="167" y="189"/>
                  <a:pt x="171" y="188"/>
                  <a:pt x="175" y="187"/>
                </a:cubicBezTo>
                <a:cubicBezTo>
                  <a:pt x="175" y="186"/>
                  <a:pt x="175" y="186"/>
                  <a:pt x="175" y="185"/>
                </a:cubicBezTo>
                <a:cubicBezTo>
                  <a:pt x="175" y="185"/>
                  <a:pt x="175" y="185"/>
                  <a:pt x="175" y="185"/>
                </a:cubicBezTo>
                <a:cubicBezTo>
                  <a:pt x="175" y="185"/>
                  <a:pt x="174" y="185"/>
                  <a:pt x="174" y="185"/>
                </a:cubicBezTo>
                <a:cubicBezTo>
                  <a:pt x="166" y="188"/>
                  <a:pt x="158" y="188"/>
                  <a:pt x="151" y="189"/>
                </a:cubicBezTo>
                <a:cubicBezTo>
                  <a:pt x="143" y="189"/>
                  <a:pt x="135" y="189"/>
                  <a:pt x="128" y="189"/>
                </a:cubicBezTo>
                <a:cubicBezTo>
                  <a:pt x="127" y="189"/>
                  <a:pt x="127" y="189"/>
                  <a:pt x="127" y="189"/>
                </a:cubicBezTo>
                <a:close/>
                <a:moveTo>
                  <a:pt x="65" y="70"/>
                </a:moveTo>
                <a:cubicBezTo>
                  <a:pt x="66" y="71"/>
                  <a:pt x="67" y="72"/>
                  <a:pt x="68" y="73"/>
                </a:cubicBezTo>
                <a:cubicBezTo>
                  <a:pt x="69" y="75"/>
                  <a:pt x="70" y="76"/>
                  <a:pt x="71" y="77"/>
                </a:cubicBezTo>
                <a:cubicBezTo>
                  <a:pt x="71" y="79"/>
                  <a:pt x="72" y="80"/>
                  <a:pt x="73" y="82"/>
                </a:cubicBezTo>
                <a:cubicBezTo>
                  <a:pt x="74" y="78"/>
                  <a:pt x="74" y="75"/>
                  <a:pt x="75" y="71"/>
                </a:cubicBezTo>
                <a:cubicBezTo>
                  <a:pt x="75" y="71"/>
                  <a:pt x="74" y="72"/>
                  <a:pt x="74" y="72"/>
                </a:cubicBezTo>
                <a:cubicBezTo>
                  <a:pt x="74" y="72"/>
                  <a:pt x="73" y="73"/>
                  <a:pt x="73" y="73"/>
                </a:cubicBezTo>
                <a:cubicBezTo>
                  <a:pt x="72" y="74"/>
                  <a:pt x="71" y="74"/>
                  <a:pt x="71" y="74"/>
                </a:cubicBezTo>
                <a:cubicBezTo>
                  <a:pt x="70" y="73"/>
                  <a:pt x="70" y="73"/>
                  <a:pt x="70" y="72"/>
                </a:cubicBezTo>
                <a:cubicBezTo>
                  <a:pt x="70" y="71"/>
                  <a:pt x="70" y="71"/>
                  <a:pt x="70" y="70"/>
                </a:cubicBezTo>
                <a:cubicBezTo>
                  <a:pt x="71" y="69"/>
                  <a:pt x="71" y="68"/>
                  <a:pt x="71" y="67"/>
                </a:cubicBezTo>
                <a:cubicBezTo>
                  <a:pt x="70" y="68"/>
                  <a:pt x="69" y="68"/>
                  <a:pt x="68" y="68"/>
                </a:cubicBezTo>
                <a:cubicBezTo>
                  <a:pt x="67" y="68"/>
                  <a:pt x="66" y="68"/>
                  <a:pt x="65" y="69"/>
                </a:cubicBezTo>
                <a:cubicBezTo>
                  <a:pt x="65" y="69"/>
                  <a:pt x="65" y="69"/>
                  <a:pt x="65" y="70"/>
                </a:cubicBezTo>
                <a:close/>
                <a:moveTo>
                  <a:pt x="37" y="59"/>
                </a:moveTo>
                <a:cubicBezTo>
                  <a:pt x="38" y="56"/>
                  <a:pt x="38" y="54"/>
                  <a:pt x="39" y="52"/>
                </a:cubicBezTo>
                <a:cubicBezTo>
                  <a:pt x="39" y="52"/>
                  <a:pt x="39" y="52"/>
                  <a:pt x="38" y="52"/>
                </a:cubicBezTo>
                <a:cubicBezTo>
                  <a:pt x="37" y="52"/>
                  <a:pt x="35" y="52"/>
                  <a:pt x="33" y="53"/>
                </a:cubicBezTo>
                <a:cubicBezTo>
                  <a:pt x="33" y="53"/>
                  <a:pt x="32" y="53"/>
                  <a:pt x="32" y="53"/>
                </a:cubicBezTo>
                <a:cubicBezTo>
                  <a:pt x="31" y="55"/>
                  <a:pt x="29" y="57"/>
                  <a:pt x="28" y="58"/>
                </a:cubicBezTo>
                <a:cubicBezTo>
                  <a:pt x="28" y="59"/>
                  <a:pt x="27" y="59"/>
                  <a:pt x="27" y="59"/>
                </a:cubicBezTo>
                <a:cubicBezTo>
                  <a:pt x="31" y="59"/>
                  <a:pt x="34" y="58"/>
                  <a:pt x="37" y="59"/>
                </a:cubicBezTo>
                <a:close/>
                <a:moveTo>
                  <a:pt x="36" y="155"/>
                </a:moveTo>
                <a:cubicBezTo>
                  <a:pt x="36" y="155"/>
                  <a:pt x="36" y="155"/>
                  <a:pt x="36" y="155"/>
                </a:cubicBezTo>
                <a:cubicBezTo>
                  <a:pt x="34" y="161"/>
                  <a:pt x="33" y="167"/>
                  <a:pt x="32" y="174"/>
                </a:cubicBezTo>
                <a:cubicBezTo>
                  <a:pt x="34" y="174"/>
                  <a:pt x="36" y="174"/>
                  <a:pt x="37" y="174"/>
                </a:cubicBezTo>
                <a:cubicBezTo>
                  <a:pt x="37" y="167"/>
                  <a:pt x="36" y="161"/>
                  <a:pt x="36" y="155"/>
                </a:cubicBezTo>
                <a:close/>
                <a:moveTo>
                  <a:pt x="128" y="142"/>
                </a:moveTo>
                <a:cubicBezTo>
                  <a:pt x="130" y="137"/>
                  <a:pt x="133" y="131"/>
                  <a:pt x="134" y="126"/>
                </a:cubicBezTo>
                <a:cubicBezTo>
                  <a:pt x="131" y="130"/>
                  <a:pt x="128" y="135"/>
                  <a:pt x="124" y="138"/>
                </a:cubicBezTo>
                <a:cubicBezTo>
                  <a:pt x="126" y="140"/>
                  <a:pt x="127" y="141"/>
                  <a:pt x="128" y="142"/>
                </a:cubicBezTo>
                <a:close/>
                <a:moveTo>
                  <a:pt x="68" y="146"/>
                </a:moveTo>
                <a:cubicBezTo>
                  <a:pt x="68" y="146"/>
                  <a:pt x="68" y="146"/>
                  <a:pt x="69" y="146"/>
                </a:cubicBezTo>
                <a:cubicBezTo>
                  <a:pt x="69" y="146"/>
                  <a:pt x="69" y="146"/>
                  <a:pt x="69" y="145"/>
                </a:cubicBezTo>
                <a:cubicBezTo>
                  <a:pt x="71" y="144"/>
                  <a:pt x="73" y="142"/>
                  <a:pt x="74" y="140"/>
                </a:cubicBezTo>
                <a:cubicBezTo>
                  <a:pt x="74" y="140"/>
                  <a:pt x="75" y="140"/>
                  <a:pt x="75" y="139"/>
                </a:cubicBezTo>
                <a:cubicBezTo>
                  <a:pt x="74" y="138"/>
                  <a:pt x="74" y="136"/>
                  <a:pt x="74" y="135"/>
                </a:cubicBezTo>
                <a:cubicBezTo>
                  <a:pt x="74" y="134"/>
                  <a:pt x="74" y="133"/>
                  <a:pt x="74" y="132"/>
                </a:cubicBezTo>
                <a:cubicBezTo>
                  <a:pt x="72" y="133"/>
                  <a:pt x="71" y="134"/>
                  <a:pt x="70" y="134"/>
                </a:cubicBezTo>
                <a:cubicBezTo>
                  <a:pt x="70" y="135"/>
                  <a:pt x="70" y="135"/>
                  <a:pt x="70" y="135"/>
                </a:cubicBezTo>
                <a:cubicBezTo>
                  <a:pt x="70" y="137"/>
                  <a:pt x="69" y="139"/>
                  <a:pt x="69" y="140"/>
                </a:cubicBezTo>
                <a:cubicBezTo>
                  <a:pt x="69" y="142"/>
                  <a:pt x="69" y="144"/>
                  <a:pt x="68" y="146"/>
                </a:cubicBezTo>
                <a:close/>
                <a:moveTo>
                  <a:pt x="257" y="87"/>
                </a:moveTo>
                <a:cubicBezTo>
                  <a:pt x="257" y="87"/>
                  <a:pt x="257" y="87"/>
                  <a:pt x="257" y="87"/>
                </a:cubicBezTo>
                <a:cubicBezTo>
                  <a:pt x="255" y="95"/>
                  <a:pt x="252" y="103"/>
                  <a:pt x="250" y="111"/>
                </a:cubicBezTo>
                <a:cubicBezTo>
                  <a:pt x="250" y="111"/>
                  <a:pt x="250" y="111"/>
                  <a:pt x="250" y="111"/>
                </a:cubicBezTo>
                <a:cubicBezTo>
                  <a:pt x="251" y="110"/>
                  <a:pt x="252" y="109"/>
                  <a:pt x="252" y="109"/>
                </a:cubicBezTo>
                <a:cubicBezTo>
                  <a:pt x="253" y="108"/>
                  <a:pt x="254" y="107"/>
                  <a:pt x="255" y="107"/>
                </a:cubicBezTo>
                <a:cubicBezTo>
                  <a:pt x="256" y="100"/>
                  <a:pt x="257" y="94"/>
                  <a:pt x="257" y="87"/>
                </a:cubicBezTo>
                <a:close/>
                <a:moveTo>
                  <a:pt x="153" y="87"/>
                </a:moveTo>
                <a:cubicBezTo>
                  <a:pt x="154" y="87"/>
                  <a:pt x="154" y="87"/>
                  <a:pt x="154" y="87"/>
                </a:cubicBezTo>
                <a:cubicBezTo>
                  <a:pt x="158" y="83"/>
                  <a:pt x="162" y="79"/>
                  <a:pt x="167" y="75"/>
                </a:cubicBezTo>
                <a:cubicBezTo>
                  <a:pt x="166" y="74"/>
                  <a:pt x="165" y="73"/>
                  <a:pt x="164" y="71"/>
                </a:cubicBezTo>
                <a:cubicBezTo>
                  <a:pt x="164" y="72"/>
                  <a:pt x="164" y="72"/>
                  <a:pt x="163" y="73"/>
                </a:cubicBezTo>
                <a:cubicBezTo>
                  <a:pt x="160" y="76"/>
                  <a:pt x="157" y="81"/>
                  <a:pt x="154" y="85"/>
                </a:cubicBezTo>
                <a:cubicBezTo>
                  <a:pt x="154" y="86"/>
                  <a:pt x="154" y="86"/>
                  <a:pt x="153" y="87"/>
                </a:cubicBezTo>
                <a:close/>
                <a:moveTo>
                  <a:pt x="74" y="92"/>
                </a:moveTo>
                <a:cubicBezTo>
                  <a:pt x="74" y="92"/>
                  <a:pt x="74" y="92"/>
                  <a:pt x="74" y="92"/>
                </a:cubicBezTo>
                <a:cubicBezTo>
                  <a:pt x="74" y="97"/>
                  <a:pt x="73" y="102"/>
                  <a:pt x="73" y="107"/>
                </a:cubicBezTo>
                <a:cubicBezTo>
                  <a:pt x="73" y="109"/>
                  <a:pt x="74" y="111"/>
                  <a:pt x="74" y="113"/>
                </a:cubicBezTo>
                <a:cubicBezTo>
                  <a:pt x="74" y="113"/>
                  <a:pt x="74" y="114"/>
                  <a:pt x="74" y="114"/>
                </a:cubicBezTo>
                <a:cubicBezTo>
                  <a:pt x="75" y="114"/>
                  <a:pt x="75" y="113"/>
                  <a:pt x="75" y="113"/>
                </a:cubicBezTo>
                <a:cubicBezTo>
                  <a:pt x="76" y="112"/>
                  <a:pt x="76" y="111"/>
                  <a:pt x="76" y="109"/>
                </a:cubicBezTo>
                <a:cubicBezTo>
                  <a:pt x="76" y="105"/>
                  <a:pt x="76" y="100"/>
                  <a:pt x="75" y="96"/>
                </a:cubicBezTo>
                <a:cubicBezTo>
                  <a:pt x="75" y="95"/>
                  <a:pt x="75" y="93"/>
                  <a:pt x="74" y="92"/>
                </a:cubicBezTo>
                <a:close/>
                <a:moveTo>
                  <a:pt x="74" y="53"/>
                </a:moveTo>
                <a:cubicBezTo>
                  <a:pt x="73" y="53"/>
                  <a:pt x="72" y="52"/>
                  <a:pt x="71" y="51"/>
                </a:cubicBezTo>
                <a:cubicBezTo>
                  <a:pt x="69" y="50"/>
                  <a:pt x="68" y="49"/>
                  <a:pt x="67" y="48"/>
                </a:cubicBezTo>
                <a:cubicBezTo>
                  <a:pt x="66" y="47"/>
                  <a:pt x="65" y="46"/>
                  <a:pt x="64" y="45"/>
                </a:cubicBezTo>
                <a:cubicBezTo>
                  <a:pt x="63" y="47"/>
                  <a:pt x="62" y="49"/>
                  <a:pt x="62" y="51"/>
                </a:cubicBezTo>
                <a:cubicBezTo>
                  <a:pt x="62" y="51"/>
                  <a:pt x="63" y="51"/>
                  <a:pt x="63" y="50"/>
                </a:cubicBezTo>
                <a:cubicBezTo>
                  <a:pt x="65" y="49"/>
                  <a:pt x="66" y="50"/>
                  <a:pt x="66" y="51"/>
                </a:cubicBezTo>
                <a:cubicBezTo>
                  <a:pt x="66" y="52"/>
                  <a:pt x="66" y="52"/>
                  <a:pt x="66" y="53"/>
                </a:cubicBezTo>
                <a:cubicBezTo>
                  <a:pt x="66" y="53"/>
                  <a:pt x="66" y="53"/>
                  <a:pt x="66" y="54"/>
                </a:cubicBezTo>
                <a:cubicBezTo>
                  <a:pt x="66" y="54"/>
                  <a:pt x="67" y="54"/>
                  <a:pt x="67" y="53"/>
                </a:cubicBezTo>
                <a:cubicBezTo>
                  <a:pt x="68" y="53"/>
                  <a:pt x="69" y="53"/>
                  <a:pt x="70" y="55"/>
                </a:cubicBezTo>
                <a:cubicBezTo>
                  <a:pt x="71" y="55"/>
                  <a:pt x="71" y="56"/>
                  <a:pt x="71" y="56"/>
                </a:cubicBezTo>
                <a:cubicBezTo>
                  <a:pt x="71" y="57"/>
                  <a:pt x="71" y="57"/>
                  <a:pt x="71" y="58"/>
                </a:cubicBezTo>
                <a:cubicBezTo>
                  <a:pt x="72" y="56"/>
                  <a:pt x="73" y="55"/>
                  <a:pt x="74" y="53"/>
                </a:cubicBezTo>
                <a:close/>
                <a:moveTo>
                  <a:pt x="95" y="110"/>
                </a:moveTo>
                <a:cubicBezTo>
                  <a:pt x="93" y="115"/>
                  <a:pt x="92" y="120"/>
                  <a:pt x="91" y="125"/>
                </a:cubicBezTo>
                <a:cubicBezTo>
                  <a:pt x="93" y="125"/>
                  <a:pt x="94" y="125"/>
                  <a:pt x="96" y="126"/>
                </a:cubicBezTo>
                <a:cubicBezTo>
                  <a:pt x="96" y="120"/>
                  <a:pt x="96" y="115"/>
                  <a:pt x="95" y="110"/>
                </a:cubicBezTo>
                <a:close/>
                <a:moveTo>
                  <a:pt x="56" y="121"/>
                </a:moveTo>
                <a:cubicBezTo>
                  <a:pt x="56" y="126"/>
                  <a:pt x="56" y="132"/>
                  <a:pt x="57" y="137"/>
                </a:cubicBezTo>
                <a:cubicBezTo>
                  <a:pt x="57" y="137"/>
                  <a:pt x="57" y="137"/>
                  <a:pt x="57" y="137"/>
                </a:cubicBezTo>
                <a:cubicBezTo>
                  <a:pt x="58" y="130"/>
                  <a:pt x="60" y="124"/>
                  <a:pt x="61" y="117"/>
                </a:cubicBezTo>
                <a:cubicBezTo>
                  <a:pt x="59" y="119"/>
                  <a:pt x="57" y="120"/>
                  <a:pt x="56" y="121"/>
                </a:cubicBezTo>
                <a:close/>
                <a:moveTo>
                  <a:pt x="132" y="178"/>
                </a:moveTo>
                <a:cubicBezTo>
                  <a:pt x="132" y="178"/>
                  <a:pt x="132" y="178"/>
                  <a:pt x="132" y="178"/>
                </a:cubicBezTo>
                <a:cubicBezTo>
                  <a:pt x="132" y="177"/>
                  <a:pt x="132" y="177"/>
                  <a:pt x="132" y="177"/>
                </a:cubicBezTo>
                <a:cubicBezTo>
                  <a:pt x="134" y="174"/>
                  <a:pt x="136" y="171"/>
                  <a:pt x="137" y="168"/>
                </a:cubicBezTo>
                <a:cubicBezTo>
                  <a:pt x="139" y="166"/>
                  <a:pt x="139" y="164"/>
                  <a:pt x="139" y="162"/>
                </a:cubicBezTo>
                <a:cubicBezTo>
                  <a:pt x="139" y="162"/>
                  <a:pt x="139" y="161"/>
                  <a:pt x="139" y="161"/>
                </a:cubicBezTo>
                <a:cubicBezTo>
                  <a:pt x="139" y="160"/>
                  <a:pt x="138" y="160"/>
                  <a:pt x="138" y="159"/>
                </a:cubicBezTo>
                <a:cubicBezTo>
                  <a:pt x="138" y="160"/>
                  <a:pt x="138" y="160"/>
                  <a:pt x="138" y="160"/>
                </a:cubicBezTo>
                <a:cubicBezTo>
                  <a:pt x="137" y="161"/>
                  <a:pt x="136" y="162"/>
                  <a:pt x="135" y="163"/>
                </a:cubicBezTo>
                <a:cubicBezTo>
                  <a:pt x="135" y="163"/>
                  <a:pt x="135" y="163"/>
                  <a:pt x="135" y="164"/>
                </a:cubicBezTo>
                <a:cubicBezTo>
                  <a:pt x="134" y="166"/>
                  <a:pt x="134" y="168"/>
                  <a:pt x="134" y="170"/>
                </a:cubicBezTo>
                <a:cubicBezTo>
                  <a:pt x="133" y="173"/>
                  <a:pt x="132" y="175"/>
                  <a:pt x="132" y="178"/>
                </a:cubicBezTo>
                <a:close/>
                <a:moveTo>
                  <a:pt x="223" y="114"/>
                </a:moveTo>
                <a:cubicBezTo>
                  <a:pt x="224" y="111"/>
                  <a:pt x="224" y="108"/>
                  <a:pt x="224" y="106"/>
                </a:cubicBezTo>
                <a:cubicBezTo>
                  <a:pt x="225" y="103"/>
                  <a:pt x="225" y="100"/>
                  <a:pt x="226" y="97"/>
                </a:cubicBezTo>
                <a:cubicBezTo>
                  <a:pt x="226" y="94"/>
                  <a:pt x="227" y="91"/>
                  <a:pt x="227" y="88"/>
                </a:cubicBezTo>
                <a:cubicBezTo>
                  <a:pt x="225" y="97"/>
                  <a:pt x="222" y="105"/>
                  <a:pt x="220" y="113"/>
                </a:cubicBezTo>
                <a:cubicBezTo>
                  <a:pt x="221" y="114"/>
                  <a:pt x="222" y="114"/>
                  <a:pt x="223" y="114"/>
                </a:cubicBezTo>
                <a:close/>
                <a:moveTo>
                  <a:pt x="12" y="182"/>
                </a:moveTo>
                <a:cubicBezTo>
                  <a:pt x="12" y="182"/>
                  <a:pt x="12" y="183"/>
                  <a:pt x="12" y="182"/>
                </a:cubicBezTo>
                <a:cubicBezTo>
                  <a:pt x="16" y="182"/>
                  <a:pt x="20" y="182"/>
                  <a:pt x="24" y="182"/>
                </a:cubicBezTo>
                <a:cubicBezTo>
                  <a:pt x="24" y="182"/>
                  <a:pt x="25" y="182"/>
                  <a:pt x="25" y="182"/>
                </a:cubicBezTo>
                <a:cubicBezTo>
                  <a:pt x="28" y="182"/>
                  <a:pt x="30" y="181"/>
                  <a:pt x="32" y="181"/>
                </a:cubicBezTo>
                <a:cubicBezTo>
                  <a:pt x="32" y="181"/>
                  <a:pt x="33" y="180"/>
                  <a:pt x="33" y="180"/>
                </a:cubicBezTo>
                <a:cubicBezTo>
                  <a:pt x="29" y="180"/>
                  <a:pt x="26" y="180"/>
                  <a:pt x="22" y="180"/>
                </a:cubicBezTo>
                <a:cubicBezTo>
                  <a:pt x="22" y="180"/>
                  <a:pt x="22" y="181"/>
                  <a:pt x="22" y="181"/>
                </a:cubicBezTo>
                <a:cubicBezTo>
                  <a:pt x="21" y="182"/>
                  <a:pt x="19" y="182"/>
                  <a:pt x="19" y="181"/>
                </a:cubicBezTo>
                <a:cubicBezTo>
                  <a:pt x="19" y="180"/>
                  <a:pt x="18" y="180"/>
                  <a:pt x="18" y="179"/>
                </a:cubicBezTo>
                <a:cubicBezTo>
                  <a:pt x="16" y="179"/>
                  <a:pt x="14" y="179"/>
                  <a:pt x="13" y="178"/>
                </a:cubicBezTo>
                <a:cubicBezTo>
                  <a:pt x="12" y="179"/>
                  <a:pt x="12" y="181"/>
                  <a:pt x="12" y="182"/>
                </a:cubicBezTo>
                <a:close/>
                <a:moveTo>
                  <a:pt x="64" y="117"/>
                </a:moveTo>
                <a:cubicBezTo>
                  <a:pt x="62" y="121"/>
                  <a:pt x="60" y="130"/>
                  <a:pt x="60" y="131"/>
                </a:cubicBezTo>
                <a:cubicBezTo>
                  <a:pt x="62" y="131"/>
                  <a:pt x="62" y="131"/>
                  <a:pt x="63" y="133"/>
                </a:cubicBezTo>
                <a:cubicBezTo>
                  <a:pt x="63" y="133"/>
                  <a:pt x="63" y="133"/>
                  <a:pt x="63" y="134"/>
                </a:cubicBezTo>
                <a:cubicBezTo>
                  <a:pt x="64" y="135"/>
                  <a:pt x="64" y="135"/>
                  <a:pt x="64" y="136"/>
                </a:cubicBezTo>
                <a:cubicBezTo>
                  <a:pt x="65" y="136"/>
                  <a:pt x="65" y="135"/>
                  <a:pt x="65" y="135"/>
                </a:cubicBezTo>
                <a:cubicBezTo>
                  <a:pt x="65" y="134"/>
                  <a:pt x="65" y="134"/>
                  <a:pt x="65" y="133"/>
                </a:cubicBezTo>
                <a:cubicBezTo>
                  <a:pt x="65" y="132"/>
                  <a:pt x="65" y="132"/>
                  <a:pt x="65" y="131"/>
                </a:cubicBezTo>
                <a:cubicBezTo>
                  <a:pt x="64" y="127"/>
                  <a:pt x="64" y="123"/>
                  <a:pt x="64" y="119"/>
                </a:cubicBezTo>
                <a:cubicBezTo>
                  <a:pt x="64" y="118"/>
                  <a:pt x="64" y="117"/>
                  <a:pt x="64" y="117"/>
                </a:cubicBezTo>
                <a:close/>
                <a:moveTo>
                  <a:pt x="19" y="11"/>
                </a:moveTo>
                <a:cubicBezTo>
                  <a:pt x="19" y="11"/>
                  <a:pt x="19" y="11"/>
                  <a:pt x="19" y="11"/>
                </a:cubicBezTo>
                <a:cubicBezTo>
                  <a:pt x="20" y="12"/>
                  <a:pt x="20" y="13"/>
                  <a:pt x="19" y="14"/>
                </a:cubicBezTo>
                <a:cubicBezTo>
                  <a:pt x="18" y="17"/>
                  <a:pt x="17" y="20"/>
                  <a:pt x="16" y="23"/>
                </a:cubicBezTo>
                <a:cubicBezTo>
                  <a:pt x="16" y="24"/>
                  <a:pt x="16" y="24"/>
                  <a:pt x="16" y="24"/>
                </a:cubicBezTo>
                <a:cubicBezTo>
                  <a:pt x="16" y="24"/>
                  <a:pt x="16" y="24"/>
                  <a:pt x="16" y="24"/>
                </a:cubicBezTo>
                <a:cubicBezTo>
                  <a:pt x="19" y="20"/>
                  <a:pt x="22" y="15"/>
                  <a:pt x="25" y="11"/>
                </a:cubicBezTo>
                <a:cubicBezTo>
                  <a:pt x="25" y="11"/>
                  <a:pt x="25" y="11"/>
                  <a:pt x="26" y="10"/>
                </a:cubicBezTo>
                <a:cubicBezTo>
                  <a:pt x="23" y="10"/>
                  <a:pt x="21" y="11"/>
                  <a:pt x="19" y="11"/>
                </a:cubicBezTo>
                <a:close/>
                <a:moveTo>
                  <a:pt x="120" y="112"/>
                </a:moveTo>
                <a:cubicBezTo>
                  <a:pt x="120" y="112"/>
                  <a:pt x="120" y="112"/>
                  <a:pt x="120" y="112"/>
                </a:cubicBezTo>
                <a:cubicBezTo>
                  <a:pt x="123" y="106"/>
                  <a:pt x="125" y="100"/>
                  <a:pt x="127" y="94"/>
                </a:cubicBezTo>
                <a:cubicBezTo>
                  <a:pt x="126" y="94"/>
                  <a:pt x="125" y="94"/>
                  <a:pt x="124" y="94"/>
                </a:cubicBezTo>
                <a:cubicBezTo>
                  <a:pt x="124" y="95"/>
                  <a:pt x="123" y="95"/>
                  <a:pt x="123" y="95"/>
                </a:cubicBezTo>
                <a:cubicBezTo>
                  <a:pt x="122" y="95"/>
                  <a:pt x="122" y="95"/>
                  <a:pt x="122" y="96"/>
                </a:cubicBezTo>
                <a:cubicBezTo>
                  <a:pt x="122" y="101"/>
                  <a:pt x="121" y="106"/>
                  <a:pt x="120" y="110"/>
                </a:cubicBezTo>
                <a:cubicBezTo>
                  <a:pt x="120" y="111"/>
                  <a:pt x="120" y="111"/>
                  <a:pt x="120" y="112"/>
                </a:cubicBezTo>
                <a:close/>
                <a:moveTo>
                  <a:pt x="14" y="63"/>
                </a:moveTo>
                <a:cubicBezTo>
                  <a:pt x="14" y="63"/>
                  <a:pt x="14" y="63"/>
                  <a:pt x="14" y="63"/>
                </a:cubicBezTo>
                <a:cubicBezTo>
                  <a:pt x="17" y="62"/>
                  <a:pt x="19" y="61"/>
                  <a:pt x="22" y="60"/>
                </a:cubicBezTo>
                <a:cubicBezTo>
                  <a:pt x="22" y="60"/>
                  <a:pt x="22" y="60"/>
                  <a:pt x="23" y="60"/>
                </a:cubicBezTo>
                <a:cubicBezTo>
                  <a:pt x="23" y="58"/>
                  <a:pt x="24" y="57"/>
                  <a:pt x="24" y="56"/>
                </a:cubicBezTo>
                <a:cubicBezTo>
                  <a:pt x="24" y="55"/>
                  <a:pt x="24" y="55"/>
                  <a:pt x="25" y="54"/>
                </a:cubicBezTo>
                <a:cubicBezTo>
                  <a:pt x="23" y="54"/>
                  <a:pt x="22" y="54"/>
                  <a:pt x="21" y="55"/>
                </a:cubicBezTo>
                <a:cubicBezTo>
                  <a:pt x="20" y="55"/>
                  <a:pt x="20" y="55"/>
                  <a:pt x="19" y="55"/>
                </a:cubicBezTo>
                <a:cubicBezTo>
                  <a:pt x="19" y="57"/>
                  <a:pt x="18" y="58"/>
                  <a:pt x="17" y="59"/>
                </a:cubicBezTo>
                <a:cubicBezTo>
                  <a:pt x="16" y="60"/>
                  <a:pt x="15" y="62"/>
                  <a:pt x="14" y="63"/>
                </a:cubicBezTo>
                <a:close/>
                <a:moveTo>
                  <a:pt x="153" y="25"/>
                </a:moveTo>
                <a:cubicBezTo>
                  <a:pt x="153" y="25"/>
                  <a:pt x="153" y="25"/>
                  <a:pt x="153" y="26"/>
                </a:cubicBezTo>
                <a:cubicBezTo>
                  <a:pt x="158" y="20"/>
                  <a:pt x="163" y="15"/>
                  <a:pt x="167" y="10"/>
                </a:cubicBezTo>
                <a:cubicBezTo>
                  <a:pt x="166" y="9"/>
                  <a:pt x="164" y="9"/>
                  <a:pt x="163" y="9"/>
                </a:cubicBezTo>
                <a:cubicBezTo>
                  <a:pt x="160" y="15"/>
                  <a:pt x="156" y="20"/>
                  <a:pt x="153" y="25"/>
                </a:cubicBezTo>
                <a:close/>
                <a:moveTo>
                  <a:pt x="177" y="125"/>
                </a:moveTo>
                <a:cubicBezTo>
                  <a:pt x="176" y="126"/>
                  <a:pt x="175" y="127"/>
                  <a:pt x="174" y="128"/>
                </a:cubicBezTo>
                <a:cubicBezTo>
                  <a:pt x="172" y="133"/>
                  <a:pt x="171" y="138"/>
                  <a:pt x="170" y="143"/>
                </a:cubicBezTo>
                <a:cubicBezTo>
                  <a:pt x="170" y="144"/>
                  <a:pt x="170" y="145"/>
                  <a:pt x="170" y="145"/>
                </a:cubicBezTo>
                <a:cubicBezTo>
                  <a:pt x="170" y="145"/>
                  <a:pt x="170" y="145"/>
                  <a:pt x="170" y="145"/>
                </a:cubicBezTo>
                <a:cubicBezTo>
                  <a:pt x="172" y="140"/>
                  <a:pt x="175" y="134"/>
                  <a:pt x="177" y="129"/>
                </a:cubicBezTo>
                <a:cubicBezTo>
                  <a:pt x="177" y="128"/>
                  <a:pt x="177" y="128"/>
                  <a:pt x="177" y="128"/>
                </a:cubicBezTo>
                <a:cubicBezTo>
                  <a:pt x="176" y="127"/>
                  <a:pt x="176" y="126"/>
                  <a:pt x="177" y="126"/>
                </a:cubicBezTo>
                <a:cubicBezTo>
                  <a:pt x="177" y="125"/>
                  <a:pt x="177" y="125"/>
                  <a:pt x="177" y="125"/>
                </a:cubicBezTo>
                <a:close/>
                <a:moveTo>
                  <a:pt x="18" y="161"/>
                </a:moveTo>
                <a:cubicBezTo>
                  <a:pt x="18" y="161"/>
                  <a:pt x="18" y="161"/>
                  <a:pt x="17" y="161"/>
                </a:cubicBezTo>
                <a:cubicBezTo>
                  <a:pt x="16" y="166"/>
                  <a:pt x="14" y="171"/>
                  <a:pt x="13" y="176"/>
                </a:cubicBezTo>
                <a:cubicBezTo>
                  <a:pt x="15" y="176"/>
                  <a:pt x="16" y="176"/>
                  <a:pt x="18" y="175"/>
                </a:cubicBezTo>
                <a:cubicBezTo>
                  <a:pt x="18" y="170"/>
                  <a:pt x="18" y="166"/>
                  <a:pt x="18" y="161"/>
                </a:cubicBezTo>
                <a:close/>
                <a:moveTo>
                  <a:pt x="10" y="23"/>
                </a:moveTo>
                <a:cubicBezTo>
                  <a:pt x="10" y="23"/>
                  <a:pt x="10" y="23"/>
                  <a:pt x="10" y="23"/>
                </a:cubicBezTo>
                <a:cubicBezTo>
                  <a:pt x="12" y="21"/>
                  <a:pt x="13" y="19"/>
                  <a:pt x="14" y="17"/>
                </a:cubicBezTo>
                <a:cubicBezTo>
                  <a:pt x="15" y="15"/>
                  <a:pt x="16" y="13"/>
                  <a:pt x="17" y="11"/>
                </a:cubicBezTo>
                <a:cubicBezTo>
                  <a:pt x="17" y="11"/>
                  <a:pt x="17" y="11"/>
                  <a:pt x="17" y="11"/>
                </a:cubicBezTo>
                <a:cubicBezTo>
                  <a:pt x="16" y="11"/>
                  <a:pt x="14" y="11"/>
                  <a:pt x="13" y="11"/>
                </a:cubicBezTo>
                <a:cubicBezTo>
                  <a:pt x="12" y="11"/>
                  <a:pt x="12" y="11"/>
                  <a:pt x="12" y="12"/>
                </a:cubicBezTo>
                <a:cubicBezTo>
                  <a:pt x="12" y="13"/>
                  <a:pt x="11" y="14"/>
                  <a:pt x="11" y="15"/>
                </a:cubicBezTo>
                <a:cubicBezTo>
                  <a:pt x="11" y="16"/>
                  <a:pt x="11" y="18"/>
                  <a:pt x="11" y="19"/>
                </a:cubicBezTo>
                <a:cubicBezTo>
                  <a:pt x="10" y="20"/>
                  <a:pt x="10" y="22"/>
                  <a:pt x="10" y="23"/>
                </a:cubicBezTo>
                <a:close/>
                <a:moveTo>
                  <a:pt x="201" y="117"/>
                </a:moveTo>
                <a:cubicBezTo>
                  <a:pt x="201" y="117"/>
                  <a:pt x="201" y="117"/>
                  <a:pt x="201" y="117"/>
                </a:cubicBezTo>
                <a:cubicBezTo>
                  <a:pt x="201" y="117"/>
                  <a:pt x="201" y="117"/>
                  <a:pt x="202" y="117"/>
                </a:cubicBezTo>
                <a:cubicBezTo>
                  <a:pt x="204" y="118"/>
                  <a:pt x="205" y="119"/>
                  <a:pt x="207" y="120"/>
                </a:cubicBezTo>
                <a:cubicBezTo>
                  <a:pt x="209" y="121"/>
                  <a:pt x="210" y="122"/>
                  <a:pt x="212" y="124"/>
                </a:cubicBezTo>
                <a:cubicBezTo>
                  <a:pt x="213" y="125"/>
                  <a:pt x="214" y="126"/>
                  <a:pt x="216" y="128"/>
                </a:cubicBezTo>
                <a:cubicBezTo>
                  <a:pt x="217" y="129"/>
                  <a:pt x="219" y="130"/>
                  <a:pt x="220" y="131"/>
                </a:cubicBezTo>
                <a:cubicBezTo>
                  <a:pt x="221" y="131"/>
                  <a:pt x="221" y="132"/>
                  <a:pt x="221" y="132"/>
                </a:cubicBezTo>
                <a:cubicBezTo>
                  <a:pt x="219" y="129"/>
                  <a:pt x="217" y="126"/>
                  <a:pt x="215" y="123"/>
                </a:cubicBezTo>
                <a:cubicBezTo>
                  <a:pt x="213" y="121"/>
                  <a:pt x="211" y="120"/>
                  <a:pt x="209" y="119"/>
                </a:cubicBezTo>
                <a:cubicBezTo>
                  <a:pt x="208" y="118"/>
                  <a:pt x="208" y="118"/>
                  <a:pt x="207" y="119"/>
                </a:cubicBezTo>
                <a:cubicBezTo>
                  <a:pt x="207" y="119"/>
                  <a:pt x="206" y="119"/>
                  <a:pt x="206" y="118"/>
                </a:cubicBezTo>
                <a:cubicBezTo>
                  <a:pt x="204" y="117"/>
                  <a:pt x="203" y="117"/>
                  <a:pt x="201" y="117"/>
                </a:cubicBezTo>
                <a:close/>
                <a:moveTo>
                  <a:pt x="232" y="72"/>
                </a:moveTo>
                <a:cubicBezTo>
                  <a:pt x="234" y="71"/>
                  <a:pt x="237" y="71"/>
                  <a:pt x="239" y="70"/>
                </a:cubicBezTo>
                <a:cubicBezTo>
                  <a:pt x="240" y="70"/>
                  <a:pt x="240" y="70"/>
                  <a:pt x="240" y="69"/>
                </a:cubicBezTo>
                <a:cubicBezTo>
                  <a:pt x="240" y="68"/>
                  <a:pt x="241" y="67"/>
                  <a:pt x="241" y="66"/>
                </a:cubicBezTo>
                <a:cubicBezTo>
                  <a:pt x="242" y="65"/>
                  <a:pt x="242" y="65"/>
                  <a:pt x="242" y="64"/>
                </a:cubicBezTo>
                <a:cubicBezTo>
                  <a:pt x="242" y="64"/>
                  <a:pt x="241" y="64"/>
                  <a:pt x="241" y="64"/>
                </a:cubicBezTo>
                <a:cubicBezTo>
                  <a:pt x="240" y="64"/>
                  <a:pt x="239" y="65"/>
                  <a:pt x="237" y="66"/>
                </a:cubicBezTo>
                <a:cubicBezTo>
                  <a:pt x="236" y="67"/>
                  <a:pt x="234" y="68"/>
                  <a:pt x="233" y="70"/>
                </a:cubicBezTo>
                <a:cubicBezTo>
                  <a:pt x="232" y="70"/>
                  <a:pt x="232" y="71"/>
                  <a:pt x="232" y="72"/>
                </a:cubicBezTo>
                <a:close/>
                <a:moveTo>
                  <a:pt x="153" y="155"/>
                </a:moveTo>
                <a:cubicBezTo>
                  <a:pt x="152" y="155"/>
                  <a:pt x="152" y="156"/>
                  <a:pt x="152" y="156"/>
                </a:cubicBezTo>
                <a:cubicBezTo>
                  <a:pt x="149" y="160"/>
                  <a:pt x="146" y="164"/>
                  <a:pt x="143" y="167"/>
                </a:cubicBezTo>
                <a:cubicBezTo>
                  <a:pt x="142" y="169"/>
                  <a:pt x="141" y="170"/>
                  <a:pt x="141" y="172"/>
                </a:cubicBezTo>
                <a:cubicBezTo>
                  <a:pt x="141" y="173"/>
                  <a:pt x="140" y="174"/>
                  <a:pt x="140" y="175"/>
                </a:cubicBezTo>
                <a:cubicBezTo>
                  <a:pt x="142" y="174"/>
                  <a:pt x="153" y="156"/>
                  <a:pt x="153" y="155"/>
                </a:cubicBezTo>
                <a:close/>
                <a:moveTo>
                  <a:pt x="265" y="92"/>
                </a:moveTo>
                <a:cubicBezTo>
                  <a:pt x="265" y="91"/>
                  <a:pt x="265" y="91"/>
                  <a:pt x="265" y="90"/>
                </a:cubicBezTo>
                <a:cubicBezTo>
                  <a:pt x="265" y="89"/>
                  <a:pt x="264" y="88"/>
                  <a:pt x="264" y="87"/>
                </a:cubicBezTo>
                <a:cubicBezTo>
                  <a:pt x="264" y="83"/>
                  <a:pt x="263" y="79"/>
                  <a:pt x="261" y="75"/>
                </a:cubicBezTo>
                <a:cubicBezTo>
                  <a:pt x="261" y="75"/>
                  <a:pt x="260" y="74"/>
                  <a:pt x="260" y="74"/>
                </a:cubicBezTo>
                <a:cubicBezTo>
                  <a:pt x="261" y="77"/>
                  <a:pt x="261" y="80"/>
                  <a:pt x="261" y="84"/>
                </a:cubicBezTo>
                <a:cubicBezTo>
                  <a:pt x="262" y="87"/>
                  <a:pt x="262" y="90"/>
                  <a:pt x="262" y="93"/>
                </a:cubicBezTo>
                <a:cubicBezTo>
                  <a:pt x="263" y="92"/>
                  <a:pt x="263" y="91"/>
                  <a:pt x="265" y="92"/>
                </a:cubicBezTo>
                <a:close/>
                <a:moveTo>
                  <a:pt x="138" y="174"/>
                </a:moveTo>
                <a:cubicBezTo>
                  <a:pt x="138" y="174"/>
                  <a:pt x="138" y="174"/>
                  <a:pt x="138" y="174"/>
                </a:cubicBezTo>
                <a:cubicBezTo>
                  <a:pt x="138" y="174"/>
                  <a:pt x="138" y="174"/>
                  <a:pt x="138" y="174"/>
                </a:cubicBezTo>
                <a:cubicBezTo>
                  <a:pt x="135" y="177"/>
                  <a:pt x="133" y="180"/>
                  <a:pt x="131" y="183"/>
                </a:cubicBezTo>
                <a:cubicBezTo>
                  <a:pt x="131" y="184"/>
                  <a:pt x="130" y="184"/>
                  <a:pt x="129" y="184"/>
                </a:cubicBezTo>
                <a:cubicBezTo>
                  <a:pt x="128" y="185"/>
                  <a:pt x="128" y="186"/>
                  <a:pt x="128" y="187"/>
                </a:cubicBezTo>
                <a:cubicBezTo>
                  <a:pt x="130" y="186"/>
                  <a:pt x="132" y="186"/>
                  <a:pt x="133" y="186"/>
                </a:cubicBezTo>
                <a:cubicBezTo>
                  <a:pt x="134" y="183"/>
                  <a:pt x="135" y="181"/>
                  <a:pt x="137" y="179"/>
                </a:cubicBezTo>
                <a:cubicBezTo>
                  <a:pt x="137" y="179"/>
                  <a:pt x="137" y="179"/>
                  <a:pt x="137" y="179"/>
                </a:cubicBezTo>
                <a:cubicBezTo>
                  <a:pt x="137" y="177"/>
                  <a:pt x="138" y="175"/>
                  <a:pt x="138" y="174"/>
                </a:cubicBezTo>
                <a:close/>
                <a:moveTo>
                  <a:pt x="157" y="170"/>
                </a:moveTo>
                <a:cubicBezTo>
                  <a:pt x="157" y="170"/>
                  <a:pt x="157" y="170"/>
                  <a:pt x="157" y="170"/>
                </a:cubicBezTo>
                <a:cubicBezTo>
                  <a:pt x="157" y="170"/>
                  <a:pt x="157" y="169"/>
                  <a:pt x="158" y="169"/>
                </a:cubicBezTo>
                <a:cubicBezTo>
                  <a:pt x="160" y="166"/>
                  <a:pt x="163" y="163"/>
                  <a:pt x="165" y="160"/>
                </a:cubicBezTo>
                <a:cubicBezTo>
                  <a:pt x="166" y="159"/>
                  <a:pt x="167" y="158"/>
                  <a:pt x="167" y="157"/>
                </a:cubicBezTo>
                <a:cubicBezTo>
                  <a:pt x="167" y="155"/>
                  <a:pt x="167" y="154"/>
                  <a:pt x="167" y="153"/>
                </a:cubicBezTo>
                <a:cubicBezTo>
                  <a:pt x="167" y="152"/>
                  <a:pt x="167" y="152"/>
                  <a:pt x="167" y="151"/>
                </a:cubicBezTo>
                <a:cubicBezTo>
                  <a:pt x="163" y="158"/>
                  <a:pt x="160" y="164"/>
                  <a:pt x="157" y="170"/>
                </a:cubicBezTo>
                <a:close/>
                <a:moveTo>
                  <a:pt x="63" y="143"/>
                </a:moveTo>
                <a:cubicBezTo>
                  <a:pt x="63" y="143"/>
                  <a:pt x="63" y="143"/>
                  <a:pt x="62" y="143"/>
                </a:cubicBezTo>
                <a:cubicBezTo>
                  <a:pt x="60" y="147"/>
                  <a:pt x="60" y="152"/>
                  <a:pt x="60" y="158"/>
                </a:cubicBezTo>
                <a:cubicBezTo>
                  <a:pt x="60" y="156"/>
                  <a:pt x="61" y="155"/>
                  <a:pt x="62" y="154"/>
                </a:cubicBezTo>
                <a:cubicBezTo>
                  <a:pt x="62" y="154"/>
                  <a:pt x="63" y="153"/>
                  <a:pt x="63" y="153"/>
                </a:cubicBezTo>
                <a:cubicBezTo>
                  <a:pt x="64" y="151"/>
                  <a:pt x="64" y="150"/>
                  <a:pt x="64" y="148"/>
                </a:cubicBezTo>
                <a:cubicBezTo>
                  <a:pt x="63" y="146"/>
                  <a:pt x="63" y="144"/>
                  <a:pt x="63" y="143"/>
                </a:cubicBezTo>
                <a:close/>
                <a:moveTo>
                  <a:pt x="73" y="69"/>
                </a:moveTo>
                <a:cubicBezTo>
                  <a:pt x="73" y="69"/>
                  <a:pt x="73" y="69"/>
                  <a:pt x="73" y="69"/>
                </a:cubicBezTo>
                <a:cubicBezTo>
                  <a:pt x="76" y="65"/>
                  <a:pt x="79" y="61"/>
                  <a:pt x="82" y="57"/>
                </a:cubicBezTo>
                <a:cubicBezTo>
                  <a:pt x="81" y="56"/>
                  <a:pt x="79" y="56"/>
                  <a:pt x="78" y="55"/>
                </a:cubicBezTo>
                <a:cubicBezTo>
                  <a:pt x="76" y="60"/>
                  <a:pt x="75" y="64"/>
                  <a:pt x="73" y="69"/>
                </a:cubicBezTo>
                <a:close/>
                <a:moveTo>
                  <a:pt x="141" y="181"/>
                </a:moveTo>
                <a:cubicBezTo>
                  <a:pt x="138" y="184"/>
                  <a:pt x="137" y="185"/>
                  <a:pt x="137" y="186"/>
                </a:cubicBezTo>
                <a:cubicBezTo>
                  <a:pt x="143" y="185"/>
                  <a:pt x="148" y="185"/>
                  <a:pt x="154" y="185"/>
                </a:cubicBezTo>
                <a:cubicBezTo>
                  <a:pt x="154" y="184"/>
                  <a:pt x="153" y="184"/>
                  <a:pt x="153" y="184"/>
                </a:cubicBezTo>
                <a:cubicBezTo>
                  <a:pt x="152" y="184"/>
                  <a:pt x="151" y="184"/>
                  <a:pt x="150" y="184"/>
                </a:cubicBezTo>
                <a:cubicBezTo>
                  <a:pt x="149" y="184"/>
                  <a:pt x="148" y="183"/>
                  <a:pt x="148" y="184"/>
                </a:cubicBezTo>
                <a:cubicBezTo>
                  <a:pt x="147" y="185"/>
                  <a:pt x="146" y="184"/>
                  <a:pt x="146" y="183"/>
                </a:cubicBezTo>
                <a:cubicBezTo>
                  <a:pt x="146" y="183"/>
                  <a:pt x="146" y="183"/>
                  <a:pt x="146" y="183"/>
                </a:cubicBezTo>
                <a:cubicBezTo>
                  <a:pt x="144" y="182"/>
                  <a:pt x="142" y="182"/>
                  <a:pt x="141" y="181"/>
                </a:cubicBezTo>
                <a:close/>
                <a:moveTo>
                  <a:pt x="244" y="113"/>
                </a:moveTo>
                <a:cubicBezTo>
                  <a:pt x="245" y="106"/>
                  <a:pt x="246" y="98"/>
                  <a:pt x="248" y="91"/>
                </a:cubicBezTo>
                <a:cubicBezTo>
                  <a:pt x="246" y="93"/>
                  <a:pt x="241" y="110"/>
                  <a:pt x="241" y="112"/>
                </a:cubicBezTo>
                <a:cubicBezTo>
                  <a:pt x="242" y="112"/>
                  <a:pt x="243" y="113"/>
                  <a:pt x="244" y="113"/>
                </a:cubicBezTo>
                <a:close/>
                <a:moveTo>
                  <a:pt x="27" y="142"/>
                </a:moveTo>
                <a:cubicBezTo>
                  <a:pt x="27" y="142"/>
                  <a:pt x="27" y="142"/>
                  <a:pt x="27" y="142"/>
                </a:cubicBezTo>
                <a:cubicBezTo>
                  <a:pt x="29" y="137"/>
                  <a:pt x="30" y="131"/>
                  <a:pt x="32" y="126"/>
                </a:cubicBezTo>
                <a:cubicBezTo>
                  <a:pt x="31" y="126"/>
                  <a:pt x="29" y="126"/>
                  <a:pt x="28" y="126"/>
                </a:cubicBezTo>
                <a:cubicBezTo>
                  <a:pt x="28" y="131"/>
                  <a:pt x="27" y="136"/>
                  <a:pt x="27" y="142"/>
                </a:cubicBezTo>
                <a:close/>
                <a:moveTo>
                  <a:pt x="118" y="51"/>
                </a:moveTo>
                <a:cubicBezTo>
                  <a:pt x="118" y="52"/>
                  <a:pt x="118" y="52"/>
                  <a:pt x="118" y="52"/>
                </a:cubicBezTo>
                <a:cubicBezTo>
                  <a:pt x="119" y="51"/>
                  <a:pt x="119" y="51"/>
                  <a:pt x="119" y="51"/>
                </a:cubicBezTo>
                <a:cubicBezTo>
                  <a:pt x="122" y="47"/>
                  <a:pt x="125" y="43"/>
                  <a:pt x="129" y="39"/>
                </a:cubicBezTo>
                <a:cubicBezTo>
                  <a:pt x="130" y="38"/>
                  <a:pt x="130" y="37"/>
                  <a:pt x="131" y="36"/>
                </a:cubicBezTo>
                <a:cubicBezTo>
                  <a:pt x="131" y="34"/>
                  <a:pt x="131" y="32"/>
                  <a:pt x="131" y="30"/>
                </a:cubicBezTo>
                <a:cubicBezTo>
                  <a:pt x="131" y="30"/>
                  <a:pt x="131" y="30"/>
                  <a:pt x="131" y="30"/>
                </a:cubicBezTo>
                <a:cubicBezTo>
                  <a:pt x="130" y="32"/>
                  <a:pt x="128" y="34"/>
                  <a:pt x="127" y="35"/>
                </a:cubicBezTo>
                <a:cubicBezTo>
                  <a:pt x="127" y="36"/>
                  <a:pt x="127" y="36"/>
                  <a:pt x="127" y="36"/>
                </a:cubicBezTo>
                <a:cubicBezTo>
                  <a:pt x="128" y="37"/>
                  <a:pt x="127" y="38"/>
                  <a:pt x="127" y="39"/>
                </a:cubicBezTo>
                <a:cubicBezTo>
                  <a:pt x="125" y="43"/>
                  <a:pt x="122" y="46"/>
                  <a:pt x="119" y="50"/>
                </a:cubicBezTo>
                <a:cubicBezTo>
                  <a:pt x="119" y="50"/>
                  <a:pt x="118" y="51"/>
                  <a:pt x="118" y="51"/>
                </a:cubicBezTo>
                <a:close/>
                <a:moveTo>
                  <a:pt x="68" y="133"/>
                </a:moveTo>
                <a:cubicBezTo>
                  <a:pt x="68" y="133"/>
                  <a:pt x="68" y="133"/>
                  <a:pt x="68" y="133"/>
                </a:cubicBezTo>
                <a:cubicBezTo>
                  <a:pt x="68" y="132"/>
                  <a:pt x="68" y="130"/>
                  <a:pt x="69" y="129"/>
                </a:cubicBezTo>
                <a:cubicBezTo>
                  <a:pt x="69" y="126"/>
                  <a:pt x="70" y="123"/>
                  <a:pt x="70" y="121"/>
                </a:cubicBezTo>
                <a:cubicBezTo>
                  <a:pt x="71" y="120"/>
                  <a:pt x="71" y="119"/>
                  <a:pt x="72" y="118"/>
                </a:cubicBezTo>
                <a:cubicBezTo>
                  <a:pt x="72" y="114"/>
                  <a:pt x="71" y="111"/>
                  <a:pt x="70" y="107"/>
                </a:cubicBezTo>
                <a:cubicBezTo>
                  <a:pt x="70" y="107"/>
                  <a:pt x="70" y="107"/>
                  <a:pt x="70" y="107"/>
                </a:cubicBezTo>
                <a:cubicBezTo>
                  <a:pt x="69" y="116"/>
                  <a:pt x="69" y="124"/>
                  <a:pt x="68" y="133"/>
                </a:cubicBezTo>
                <a:close/>
                <a:moveTo>
                  <a:pt x="44" y="126"/>
                </a:moveTo>
                <a:cubicBezTo>
                  <a:pt x="45" y="130"/>
                  <a:pt x="45" y="134"/>
                  <a:pt x="45" y="139"/>
                </a:cubicBezTo>
                <a:cubicBezTo>
                  <a:pt x="47" y="134"/>
                  <a:pt x="48" y="130"/>
                  <a:pt x="49" y="126"/>
                </a:cubicBezTo>
                <a:cubicBezTo>
                  <a:pt x="49" y="125"/>
                  <a:pt x="49" y="125"/>
                  <a:pt x="49" y="125"/>
                </a:cubicBezTo>
                <a:cubicBezTo>
                  <a:pt x="49" y="125"/>
                  <a:pt x="49" y="125"/>
                  <a:pt x="49" y="124"/>
                </a:cubicBezTo>
                <a:cubicBezTo>
                  <a:pt x="49" y="124"/>
                  <a:pt x="49" y="124"/>
                  <a:pt x="49" y="124"/>
                </a:cubicBezTo>
                <a:cubicBezTo>
                  <a:pt x="47" y="125"/>
                  <a:pt x="46" y="125"/>
                  <a:pt x="44" y="126"/>
                </a:cubicBezTo>
                <a:close/>
                <a:moveTo>
                  <a:pt x="131" y="21"/>
                </a:moveTo>
                <a:cubicBezTo>
                  <a:pt x="129" y="21"/>
                  <a:pt x="128" y="22"/>
                  <a:pt x="127" y="22"/>
                </a:cubicBezTo>
                <a:cubicBezTo>
                  <a:pt x="127" y="24"/>
                  <a:pt x="127" y="26"/>
                  <a:pt x="126" y="28"/>
                </a:cubicBezTo>
                <a:cubicBezTo>
                  <a:pt x="126" y="30"/>
                  <a:pt x="126" y="32"/>
                  <a:pt x="125" y="34"/>
                </a:cubicBezTo>
                <a:cubicBezTo>
                  <a:pt x="126" y="34"/>
                  <a:pt x="126" y="33"/>
                  <a:pt x="126" y="33"/>
                </a:cubicBezTo>
                <a:cubicBezTo>
                  <a:pt x="127" y="31"/>
                  <a:pt x="128" y="30"/>
                  <a:pt x="129" y="29"/>
                </a:cubicBezTo>
                <a:cubicBezTo>
                  <a:pt x="131" y="25"/>
                  <a:pt x="131" y="25"/>
                  <a:pt x="131" y="21"/>
                </a:cubicBezTo>
                <a:cubicBezTo>
                  <a:pt x="131" y="21"/>
                  <a:pt x="131" y="21"/>
                  <a:pt x="131" y="21"/>
                </a:cubicBezTo>
                <a:close/>
                <a:moveTo>
                  <a:pt x="221" y="127"/>
                </a:moveTo>
                <a:cubicBezTo>
                  <a:pt x="221" y="128"/>
                  <a:pt x="221" y="128"/>
                  <a:pt x="222" y="129"/>
                </a:cubicBezTo>
                <a:cubicBezTo>
                  <a:pt x="223" y="131"/>
                  <a:pt x="225" y="132"/>
                  <a:pt x="228" y="133"/>
                </a:cubicBezTo>
                <a:cubicBezTo>
                  <a:pt x="228" y="134"/>
                  <a:pt x="229" y="134"/>
                  <a:pt x="229" y="134"/>
                </a:cubicBezTo>
                <a:cubicBezTo>
                  <a:pt x="232" y="134"/>
                  <a:pt x="235" y="133"/>
                  <a:pt x="238" y="133"/>
                </a:cubicBezTo>
                <a:cubicBezTo>
                  <a:pt x="238" y="133"/>
                  <a:pt x="238" y="132"/>
                  <a:pt x="239" y="132"/>
                </a:cubicBezTo>
                <a:cubicBezTo>
                  <a:pt x="232" y="133"/>
                  <a:pt x="226" y="131"/>
                  <a:pt x="221" y="127"/>
                </a:cubicBezTo>
                <a:close/>
                <a:moveTo>
                  <a:pt x="116" y="47"/>
                </a:moveTo>
                <a:cubicBezTo>
                  <a:pt x="112" y="51"/>
                  <a:pt x="107" y="53"/>
                  <a:pt x="103" y="55"/>
                </a:cubicBezTo>
                <a:cubicBezTo>
                  <a:pt x="103" y="56"/>
                  <a:pt x="103" y="56"/>
                  <a:pt x="103" y="56"/>
                </a:cubicBezTo>
                <a:cubicBezTo>
                  <a:pt x="103" y="56"/>
                  <a:pt x="104" y="56"/>
                  <a:pt x="104" y="56"/>
                </a:cubicBezTo>
                <a:cubicBezTo>
                  <a:pt x="107" y="55"/>
                  <a:pt x="109" y="54"/>
                  <a:pt x="112" y="53"/>
                </a:cubicBezTo>
                <a:cubicBezTo>
                  <a:pt x="113" y="53"/>
                  <a:pt x="113" y="53"/>
                  <a:pt x="113" y="53"/>
                </a:cubicBezTo>
                <a:cubicBezTo>
                  <a:pt x="114" y="51"/>
                  <a:pt x="115" y="50"/>
                  <a:pt x="116" y="49"/>
                </a:cubicBezTo>
                <a:cubicBezTo>
                  <a:pt x="116" y="48"/>
                  <a:pt x="116" y="48"/>
                  <a:pt x="116" y="47"/>
                </a:cubicBezTo>
                <a:close/>
                <a:moveTo>
                  <a:pt x="27" y="159"/>
                </a:moveTo>
                <a:cubicBezTo>
                  <a:pt x="27" y="159"/>
                  <a:pt x="27" y="159"/>
                  <a:pt x="26" y="159"/>
                </a:cubicBezTo>
                <a:cubicBezTo>
                  <a:pt x="26" y="164"/>
                  <a:pt x="25" y="169"/>
                  <a:pt x="24" y="175"/>
                </a:cubicBezTo>
                <a:cubicBezTo>
                  <a:pt x="25" y="174"/>
                  <a:pt x="26" y="174"/>
                  <a:pt x="27" y="174"/>
                </a:cubicBezTo>
                <a:cubicBezTo>
                  <a:pt x="27" y="169"/>
                  <a:pt x="27" y="164"/>
                  <a:pt x="27" y="159"/>
                </a:cubicBezTo>
                <a:close/>
                <a:moveTo>
                  <a:pt x="256" y="69"/>
                </a:moveTo>
                <a:cubicBezTo>
                  <a:pt x="256" y="68"/>
                  <a:pt x="255" y="66"/>
                  <a:pt x="255" y="65"/>
                </a:cubicBezTo>
                <a:cubicBezTo>
                  <a:pt x="253" y="63"/>
                  <a:pt x="251" y="62"/>
                  <a:pt x="250" y="61"/>
                </a:cubicBezTo>
                <a:cubicBezTo>
                  <a:pt x="249" y="61"/>
                  <a:pt x="248" y="60"/>
                  <a:pt x="247" y="60"/>
                </a:cubicBezTo>
                <a:cubicBezTo>
                  <a:pt x="247" y="61"/>
                  <a:pt x="247" y="62"/>
                  <a:pt x="247" y="63"/>
                </a:cubicBezTo>
                <a:cubicBezTo>
                  <a:pt x="250" y="65"/>
                  <a:pt x="253" y="67"/>
                  <a:pt x="256" y="69"/>
                </a:cubicBezTo>
                <a:close/>
                <a:moveTo>
                  <a:pt x="138" y="21"/>
                </a:moveTo>
                <a:cubicBezTo>
                  <a:pt x="138" y="21"/>
                  <a:pt x="138" y="21"/>
                  <a:pt x="138" y="21"/>
                </a:cubicBezTo>
                <a:cubicBezTo>
                  <a:pt x="141" y="17"/>
                  <a:pt x="144" y="14"/>
                  <a:pt x="147" y="10"/>
                </a:cubicBezTo>
                <a:cubicBezTo>
                  <a:pt x="147" y="10"/>
                  <a:pt x="147" y="10"/>
                  <a:pt x="147" y="9"/>
                </a:cubicBezTo>
                <a:cubicBezTo>
                  <a:pt x="147" y="9"/>
                  <a:pt x="147" y="9"/>
                  <a:pt x="147" y="9"/>
                </a:cubicBezTo>
                <a:cubicBezTo>
                  <a:pt x="147" y="9"/>
                  <a:pt x="147" y="9"/>
                  <a:pt x="147" y="9"/>
                </a:cubicBezTo>
                <a:cubicBezTo>
                  <a:pt x="146" y="9"/>
                  <a:pt x="145" y="9"/>
                  <a:pt x="144" y="9"/>
                </a:cubicBezTo>
                <a:cubicBezTo>
                  <a:pt x="142" y="13"/>
                  <a:pt x="139" y="17"/>
                  <a:pt x="138" y="21"/>
                </a:cubicBezTo>
                <a:close/>
                <a:moveTo>
                  <a:pt x="108" y="57"/>
                </a:moveTo>
                <a:cubicBezTo>
                  <a:pt x="108" y="57"/>
                  <a:pt x="108" y="57"/>
                  <a:pt x="108" y="57"/>
                </a:cubicBezTo>
                <a:cubicBezTo>
                  <a:pt x="105" y="58"/>
                  <a:pt x="102" y="59"/>
                  <a:pt x="100" y="60"/>
                </a:cubicBezTo>
                <a:cubicBezTo>
                  <a:pt x="99" y="62"/>
                  <a:pt x="99" y="64"/>
                  <a:pt x="99" y="66"/>
                </a:cubicBezTo>
                <a:cubicBezTo>
                  <a:pt x="100" y="65"/>
                  <a:pt x="102" y="64"/>
                  <a:pt x="104" y="62"/>
                </a:cubicBezTo>
                <a:cubicBezTo>
                  <a:pt x="104" y="62"/>
                  <a:pt x="104" y="62"/>
                  <a:pt x="104" y="62"/>
                </a:cubicBezTo>
                <a:cubicBezTo>
                  <a:pt x="104" y="61"/>
                  <a:pt x="105" y="61"/>
                  <a:pt x="105" y="60"/>
                </a:cubicBezTo>
                <a:cubicBezTo>
                  <a:pt x="106" y="59"/>
                  <a:pt x="107" y="58"/>
                  <a:pt x="108" y="57"/>
                </a:cubicBezTo>
                <a:close/>
                <a:moveTo>
                  <a:pt x="15" y="48"/>
                </a:moveTo>
                <a:cubicBezTo>
                  <a:pt x="15" y="48"/>
                  <a:pt x="15" y="48"/>
                  <a:pt x="15" y="48"/>
                </a:cubicBezTo>
                <a:cubicBezTo>
                  <a:pt x="14" y="48"/>
                  <a:pt x="14" y="49"/>
                  <a:pt x="13" y="50"/>
                </a:cubicBezTo>
                <a:cubicBezTo>
                  <a:pt x="12" y="51"/>
                  <a:pt x="11" y="53"/>
                  <a:pt x="9" y="55"/>
                </a:cubicBezTo>
                <a:cubicBezTo>
                  <a:pt x="9" y="55"/>
                  <a:pt x="8" y="56"/>
                  <a:pt x="8" y="56"/>
                </a:cubicBezTo>
                <a:cubicBezTo>
                  <a:pt x="9" y="57"/>
                  <a:pt x="9" y="59"/>
                  <a:pt x="9" y="60"/>
                </a:cubicBezTo>
                <a:cubicBezTo>
                  <a:pt x="9" y="62"/>
                  <a:pt x="9" y="63"/>
                  <a:pt x="10" y="64"/>
                </a:cubicBezTo>
                <a:cubicBezTo>
                  <a:pt x="10" y="65"/>
                  <a:pt x="10" y="65"/>
                  <a:pt x="11" y="65"/>
                </a:cubicBezTo>
                <a:cubicBezTo>
                  <a:pt x="10" y="64"/>
                  <a:pt x="10" y="63"/>
                  <a:pt x="10" y="62"/>
                </a:cubicBezTo>
                <a:cubicBezTo>
                  <a:pt x="11" y="60"/>
                  <a:pt x="11" y="58"/>
                  <a:pt x="12" y="56"/>
                </a:cubicBezTo>
                <a:cubicBezTo>
                  <a:pt x="12" y="56"/>
                  <a:pt x="12" y="55"/>
                  <a:pt x="12" y="55"/>
                </a:cubicBezTo>
                <a:cubicBezTo>
                  <a:pt x="12" y="54"/>
                  <a:pt x="12" y="53"/>
                  <a:pt x="13" y="53"/>
                </a:cubicBezTo>
                <a:cubicBezTo>
                  <a:pt x="13" y="52"/>
                  <a:pt x="13" y="52"/>
                  <a:pt x="13" y="52"/>
                </a:cubicBezTo>
                <a:cubicBezTo>
                  <a:pt x="14" y="51"/>
                  <a:pt x="14" y="49"/>
                  <a:pt x="15" y="48"/>
                </a:cubicBezTo>
                <a:close/>
                <a:moveTo>
                  <a:pt x="32" y="38"/>
                </a:moveTo>
                <a:cubicBezTo>
                  <a:pt x="30" y="40"/>
                  <a:pt x="22" y="51"/>
                  <a:pt x="22" y="52"/>
                </a:cubicBezTo>
                <a:cubicBezTo>
                  <a:pt x="23" y="52"/>
                  <a:pt x="24" y="52"/>
                  <a:pt x="25" y="52"/>
                </a:cubicBezTo>
                <a:cubicBezTo>
                  <a:pt x="26" y="52"/>
                  <a:pt x="26" y="51"/>
                  <a:pt x="26" y="51"/>
                </a:cubicBezTo>
                <a:cubicBezTo>
                  <a:pt x="28" y="47"/>
                  <a:pt x="29" y="43"/>
                  <a:pt x="31" y="39"/>
                </a:cubicBezTo>
                <a:cubicBezTo>
                  <a:pt x="31" y="39"/>
                  <a:pt x="31" y="39"/>
                  <a:pt x="32" y="38"/>
                </a:cubicBezTo>
                <a:close/>
                <a:moveTo>
                  <a:pt x="35" y="50"/>
                </a:moveTo>
                <a:cubicBezTo>
                  <a:pt x="35" y="50"/>
                  <a:pt x="35" y="50"/>
                  <a:pt x="35" y="50"/>
                </a:cubicBezTo>
                <a:cubicBezTo>
                  <a:pt x="36" y="50"/>
                  <a:pt x="38" y="50"/>
                  <a:pt x="39" y="50"/>
                </a:cubicBezTo>
                <a:cubicBezTo>
                  <a:pt x="40" y="50"/>
                  <a:pt x="40" y="49"/>
                  <a:pt x="40" y="49"/>
                </a:cubicBezTo>
                <a:cubicBezTo>
                  <a:pt x="41" y="46"/>
                  <a:pt x="42" y="43"/>
                  <a:pt x="43" y="40"/>
                </a:cubicBezTo>
                <a:cubicBezTo>
                  <a:pt x="43" y="40"/>
                  <a:pt x="44" y="40"/>
                  <a:pt x="44" y="39"/>
                </a:cubicBezTo>
                <a:cubicBezTo>
                  <a:pt x="44" y="39"/>
                  <a:pt x="44" y="39"/>
                  <a:pt x="44" y="39"/>
                </a:cubicBezTo>
                <a:cubicBezTo>
                  <a:pt x="41" y="43"/>
                  <a:pt x="38" y="46"/>
                  <a:pt x="35" y="50"/>
                </a:cubicBezTo>
                <a:close/>
                <a:moveTo>
                  <a:pt x="55" y="51"/>
                </a:moveTo>
                <a:cubicBezTo>
                  <a:pt x="57" y="52"/>
                  <a:pt x="58" y="52"/>
                  <a:pt x="59" y="53"/>
                </a:cubicBezTo>
                <a:cubicBezTo>
                  <a:pt x="60" y="50"/>
                  <a:pt x="61" y="47"/>
                  <a:pt x="62" y="44"/>
                </a:cubicBezTo>
                <a:cubicBezTo>
                  <a:pt x="62" y="44"/>
                  <a:pt x="61" y="44"/>
                  <a:pt x="61" y="44"/>
                </a:cubicBezTo>
                <a:cubicBezTo>
                  <a:pt x="60" y="45"/>
                  <a:pt x="58" y="46"/>
                  <a:pt x="57" y="48"/>
                </a:cubicBezTo>
                <a:cubicBezTo>
                  <a:pt x="57" y="48"/>
                  <a:pt x="56" y="48"/>
                  <a:pt x="56" y="48"/>
                </a:cubicBezTo>
                <a:cubicBezTo>
                  <a:pt x="56" y="49"/>
                  <a:pt x="56" y="50"/>
                  <a:pt x="55" y="51"/>
                </a:cubicBezTo>
                <a:close/>
                <a:moveTo>
                  <a:pt x="57" y="35"/>
                </a:moveTo>
                <a:cubicBezTo>
                  <a:pt x="57" y="36"/>
                  <a:pt x="56" y="37"/>
                  <a:pt x="56" y="39"/>
                </a:cubicBezTo>
                <a:cubicBezTo>
                  <a:pt x="56" y="40"/>
                  <a:pt x="55" y="41"/>
                  <a:pt x="55" y="42"/>
                </a:cubicBezTo>
                <a:cubicBezTo>
                  <a:pt x="56" y="42"/>
                  <a:pt x="56" y="42"/>
                  <a:pt x="57" y="42"/>
                </a:cubicBezTo>
                <a:cubicBezTo>
                  <a:pt x="57" y="43"/>
                  <a:pt x="57" y="43"/>
                  <a:pt x="58" y="44"/>
                </a:cubicBezTo>
                <a:cubicBezTo>
                  <a:pt x="59" y="43"/>
                  <a:pt x="60" y="42"/>
                  <a:pt x="61" y="42"/>
                </a:cubicBezTo>
                <a:cubicBezTo>
                  <a:pt x="60" y="39"/>
                  <a:pt x="58" y="37"/>
                  <a:pt x="57" y="35"/>
                </a:cubicBezTo>
                <a:close/>
                <a:moveTo>
                  <a:pt x="168" y="167"/>
                </a:moveTo>
                <a:cubicBezTo>
                  <a:pt x="167" y="169"/>
                  <a:pt x="166" y="171"/>
                  <a:pt x="165" y="172"/>
                </a:cubicBezTo>
                <a:cubicBezTo>
                  <a:pt x="165" y="172"/>
                  <a:pt x="165" y="172"/>
                  <a:pt x="165" y="172"/>
                </a:cubicBezTo>
                <a:cubicBezTo>
                  <a:pt x="168" y="169"/>
                  <a:pt x="171" y="166"/>
                  <a:pt x="173" y="164"/>
                </a:cubicBezTo>
                <a:cubicBezTo>
                  <a:pt x="174" y="163"/>
                  <a:pt x="174" y="163"/>
                  <a:pt x="174" y="162"/>
                </a:cubicBezTo>
                <a:cubicBezTo>
                  <a:pt x="174" y="160"/>
                  <a:pt x="174" y="159"/>
                  <a:pt x="174" y="157"/>
                </a:cubicBezTo>
                <a:cubicBezTo>
                  <a:pt x="174" y="157"/>
                  <a:pt x="174" y="156"/>
                  <a:pt x="174" y="156"/>
                </a:cubicBezTo>
                <a:cubicBezTo>
                  <a:pt x="174" y="157"/>
                  <a:pt x="173" y="158"/>
                  <a:pt x="172" y="159"/>
                </a:cubicBezTo>
                <a:cubicBezTo>
                  <a:pt x="171" y="161"/>
                  <a:pt x="171" y="162"/>
                  <a:pt x="170" y="164"/>
                </a:cubicBezTo>
                <a:cubicBezTo>
                  <a:pt x="170" y="165"/>
                  <a:pt x="170" y="165"/>
                  <a:pt x="170" y="165"/>
                </a:cubicBezTo>
                <a:cubicBezTo>
                  <a:pt x="170" y="166"/>
                  <a:pt x="169" y="167"/>
                  <a:pt x="168" y="167"/>
                </a:cubicBezTo>
                <a:close/>
                <a:moveTo>
                  <a:pt x="55" y="165"/>
                </a:moveTo>
                <a:cubicBezTo>
                  <a:pt x="55" y="169"/>
                  <a:pt x="55" y="173"/>
                  <a:pt x="54" y="177"/>
                </a:cubicBezTo>
                <a:cubicBezTo>
                  <a:pt x="54" y="177"/>
                  <a:pt x="54" y="177"/>
                  <a:pt x="55" y="177"/>
                </a:cubicBezTo>
                <a:cubicBezTo>
                  <a:pt x="56" y="178"/>
                  <a:pt x="57" y="179"/>
                  <a:pt x="58" y="180"/>
                </a:cubicBezTo>
                <a:cubicBezTo>
                  <a:pt x="58" y="179"/>
                  <a:pt x="58" y="179"/>
                  <a:pt x="58" y="178"/>
                </a:cubicBezTo>
                <a:cubicBezTo>
                  <a:pt x="57" y="176"/>
                  <a:pt x="56" y="173"/>
                  <a:pt x="56" y="170"/>
                </a:cubicBezTo>
                <a:cubicBezTo>
                  <a:pt x="56" y="168"/>
                  <a:pt x="55" y="167"/>
                  <a:pt x="55" y="165"/>
                </a:cubicBezTo>
                <a:close/>
                <a:moveTo>
                  <a:pt x="246" y="70"/>
                </a:moveTo>
                <a:cubicBezTo>
                  <a:pt x="248" y="70"/>
                  <a:pt x="250" y="71"/>
                  <a:pt x="251" y="71"/>
                </a:cubicBezTo>
                <a:cubicBezTo>
                  <a:pt x="252" y="70"/>
                  <a:pt x="252" y="69"/>
                  <a:pt x="252" y="68"/>
                </a:cubicBezTo>
                <a:cubicBezTo>
                  <a:pt x="251" y="67"/>
                  <a:pt x="249" y="66"/>
                  <a:pt x="247" y="65"/>
                </a:cubicBezTo>
                <a:cubicBezTo>
                  <a:pt x="246" y="67"/>
                  <a:pt x="246" y="68"/>
                  <a:pt x="246" y="70"/>
                </a:cubicBezTo>
                <a:close/>
                <a:moveTo>
                  <a:pt x="80" y="137"/>
                </a:moveTo>
                <a:cubicBezTo>
                  <a:pt x="81" y="136"/>
                  <a:pt x="83" y="135"/>
                  <a:pt x="84" y="134"/>
                </a:cubicBezTo>
                <a:cubicBezTo>
                  <a:pt x="84" y="132"/>
                  <a:pt x="84" y="131"/>
                  <a:pt x="84" y="129"/>
                </a:cubicBezTo>
                <a:cubicBezTo>
                  <a:pt x="83" y="129"/>
                  <a:pt x="82" y="129"/>
                  <a:pt x="82" y="129"/>
                </a:cubicBezTo>
                <a:cubicBezTo>
                  <a:pt x="81" y="129"/>
                  <a:pt x="81" y="130"/>
                  <a:pt x="81" y="130"/>
                </a:cubicBezTo>
                <a:cubicBezTo>
                  <a:pt x="81" y="132"/>
                  <a:pt x="80" y="133"/>
                  <a:pt x="80" y="135"/>
                </a:cubicBezTo>
                <a:cubicBezTo>
                  <a:pt x="80" y="135"/>
                  <a:pt x="80" y="136"/>
                  <a:pt x="80" y="137"/>
                </a:cubicBezTo>
                <a:close/>
                <a:moveTo>
                  <a:pt x="175" y="151"/>
                </a:moveTo>
                <a:cubicBezTo>
                  <a:pt x="177" y="146"/>
                  <a:pt x="178" y="141"/>
                  <a:pt x="178" y="136"/>
                </a:cubicBezTo>
                <a:cubicBezTo>
                  <a:pt x="178" y="136"/>
                  <a:pt x="178" y="137"/>
                  <a:pt x="178" y="137"/>
                </a:cubicBezTo>
                <a:cubicBezTo>
                  <a:pt x="177" y="141"/>
                  <a:pt x="175" y="144"/>
                  <a:pt x="174" y="148"/>
                </a:cubicBezTo>
                <a:cubicBezTo>
                  <a:pt x="174" y="148"/>
                  <a:pt x="174" y="149"/>
                  <a:pt x="174" y="149"/>
                </a:cubicBezTo>
                <a:cubicBezTo>
                  <a:pt x="173" y="150"/>
                  <a:pt x="173" y="151"/>
                  <a:pt x="173" y="152"/>
                </a:cubicBezTo>
                <a:cubicBezTo>
                  <a:pt x="174" y="151"/>
                  <a:pt x="174" y="151"/>
                  <a:pt x="175" y="151"/>
                </a:cubicBezTo>
                <a:close/>
                <a:moveTo>
                  <a:pt x="141" y="161"/>
                </a:moveTo>
                <a:cubicBezTo>
                  <a:pt x="141" y="161"/>
                  <a:pt x="141" y="161"/>
                  <a:pt x="141" y="161"/>
                </a:cubicBezTo>
                <a:cubicBezTo>
                  <a:pt x="144" y="157"/>
                  <a:pt x="146" y="153"/>
                  <a:pt x="148" y="149"/>
                </a:cubicBezTo>
                <a:cubicBezTo>
                  <a:pt x="148" y="149"/>
                  <a:pt x="148" y="149"/>
                  <a:pt x="148" y="149"/>
                </a:cubicBezTo>
                <a:cubicBezTo>
                  <a:pt x="146" y="151"/>
                  <a:pt x="143" y="154"/>
                  <a:pt x="141" y="156"/>
                </a:cubicBezTo>
                <a:cubicBezTo>
                  <a:pt x="141" y="157"/>
                  <a:pt x="141" y="157"/>
                  <a:pt x="141" y="157"/>
                </a:cubicBezTo>
                <a:cubicBezTo>
                  <a:pt x="141" y="159"/>
                  <a:pt x="141" y="160"/>
                  <a:pt x="141" y="161"/>
                </a:cubicBezTo>
                <a:close/>
                <a:moveTo>
                  <a:pt x="55" y="53"/>
                </a:moveTo>
                <a:cubicBezTo>
                  <a:pt x="54" y="55"/>
                  <a:pt x="53" y="58"/>
                  <a:pt x="53" y="60"/>
                </a:cubicBezTo>
                <a:cubicBezTo>
                  <a:pt x="53" y="60"/>
                  <a:pt x="54" y="60"/>
                  <a:pt x="54" y="61"/>
                </a:cubicBezTo>
                <a:cubicBezTo>
                  <a:pt x="56" y="59"/>
                  <a:pt x="58" y="57"/>
                  <a:pt x="58" y="55"/>
                </a:cubicBezTo>
                <a:cubicBezTo>
                  <a:pt x="57" y="54"/>
                  <a:pt x="56" y="54"/>
                  <a:pt x="55" y="53"/>
                </a:cubicBezTo>
                <a:close/>
                <a:moveTo>
                  <a:pt x="38" y="126"/>
                </a:moveTo>
                <a:cubicBezTo>
                  <a:pt x="37" y="131"/>
                  <a:pt x="37" y="135"/>
                  <a:pt x="37" y="139"/>
                </a:cubicBezTo>
                <a:cubicBezTo>
                  <a:pt x="37" y="139"/>
                  <a:pt x="37" y="139"/>
                  <a:pt x="37" y="139"/>
                </a:cubicBezTo>
                <a:cubicBezTo>
                  <a:pt x="39" y="135"/>
                  <a:pt x="40" y="131"/>
                  <a:pt x="41" y="126"/>
                </a:cubicBezTo>
                <a:cubicBezTo>
                  <a:pt x="40" y="126"/>
                  <a:pt x="39" y="126"/>
                  <a:pt x="38" y="126"/>
                </a:cubicBezTo>
                <a:close/>
                <a:moveTo>
                  <a:pt x="264" y="115"/>
                </a:moveTo>
                <a:cubicBezTo>
                  <a:pt x="264" y="115"/>
                  <a:pt x="264" y="115"/>
                  <a:pt x="264" y="115"/>
                </a:cubicBezTo>
                <a:cubicBezTo>
                  <a:pt x="263" y="117"/>
                  <a:pt x="261" y="118"/>
                  <a:pt x="260" y="120"/>
                </a:cubicBezTo>
                <a:cubicBezTo>
                  <a:pt x="257" y="124"/>
                  <a:pt x="254" y="127"/>
                  <a:pt x="249" y="129"/>
                </a:cubicBezTo>
                <a:cubicBezTo>
                  <a:pt x="248" y="130"/>
                  <a:pt x="247" y="131"/>
                  <a:pt x="245" y="132"/>
                </a:cubicBezTo>
                <a:cubicBezTo>
                  <a:pt x="245" y="132"/>
                  <a:pt x="245" y="132"/>
                  <a:pt x="245" y="132"/>
                </a:cubicBezTo>
                <a:cubicBezTo>
                  <a:pt x="249" y="131"/>
                  <a:pt x="253" y="129"/>
                  <a:pt x="256" y="126"/>
                </a:cubicBezTo>
                <a:cubicBezTo>
                  <a:pt x="259" y="123"/>
                  <a:pt x="261" y="120"/>
                  <a:pt x="263" y="116"/>
                </a:cubicBezTo>
                <a:cubicBezTo>
                  <a:pt x="264" y="116"/>
                  <a:pt x="264" y="115"/>
                  <a:pt x="264" y="115"/>
                </a:cubicBezTo>
                <a:close/>
                <a:moveTo>
                  <a:pt x="38" y="176"/>
                </a:moveTo>
                <a:cubicBezTo>
                  <a:pt x="36" y="176"/>
                  <a:pt x="34" y="176"/>
                  <a:pt x="32" y="176"/>
                </a:cubicBezTo>
                <a:cubicBezTo>
                  <a:pt x="31" y="176"/>
                  <a:pt x="31" y="177"/>
                  <a:pt x="31" y="177"/>
                </a:cubicBezTo>
                <a:cubicBezTo>
                  <a:pt x="30" y="177"/>
                  <a:pt x="29" y="177"/>
                  <a:pt x="29" y="177"/>
                </a:cubicBezTo>
                <a:cubicBezTo>
                  <a:pt x="28" y="177"/>
                  <a:pt x="28" y="176"/>
                  <a:pt x="28" y="176"/>
                </a:cubicBezTo>
                <a:cubicBezTo>
                  <a:pt x="26" y="177"/>
                  <a:pt x="25" y="177"/>
                  <a:pt x="24" y="177"/>
                </a:cubicBezTo>
                <a:cubicBezTo>
                  <a:pt x="24" y="177"/>
                  <a:pt x="23" y="177"/>
                  <a:pt x="23" y="177"/>
                </a:cubicBezTo>
                <a:cubicBezTo>
                  <a:pt x="23" y="177"/>
                  <a:pt x="23" y="177"/>
                  <a:pt x="23" y="177"/>
                </a:cubicBezTo>
                <a:cubicBezTo>
                  <a:pt x="28" y="178"/>
                  <a:pt x="33" y="178"/>
                  <a:pt x="38" y="178"/>
                </a:cubicBezTo>
                <a:cubicBezTo>
                  <a:pt x="38" y="177"/>
                  <a:pt x="38" y="177"/>
                  <a:pt x="38" y="176"/>
                </a:cubicBezTo>
                <a:close/>
                <a:moveTo>
                  <a:pt x="133" y="21"/>
                </a:moveTo>
                <a:cubicBezTo>
                  <a:pt x="133" y="21"/>
                  <a:pt x="134" y="21"/>
                  <a:pt x="134" y="21"/>
                </a:cubicBezTo>
                <a:cubicBezTo>
                  <a:pt x="134" y="20"/>
                  <a:pt x="135" y="20"/>
                  <a:pt x="135" y="20"/>
                </a:cubicBezTo>
                <a:cubicBezTo>
                  <a:pt x="136" y="20"/>
                  <a:pt x="136" y="19"/>
                  <a:pt x="136" y="19"/>
                </a:cubicBezTo>
                <a:cubicBezTo>
                  <a:pt x="137" y="16"/>
                  <a:pt x="138" y="14"/>
                  <a:pt x="140" y="12"/>
                </a:cubicBezTo>
                <a:cubicBezTo>
                  <a:pt x="140" y="12"/>
                  <a:pt x="140" y="11"/>
                  <a:pt x="140" y="11"/>
                </a:cubicBezTo>
                <a:cubicBezTo>
                  <a:pt x="138" y="13"/>
                  <a:pt x="135" y="16"/>
                  <a:pt x="133" y="18"/>
                </a:cubicBezTo>
                <a:cubicBezTo>
                  <a:pt x="133" y="18"/>
                  <a:pt x="133" y="19"/>
                  <a:pt x="133" y="19"/>
                </a:cubicBezTo>
                <a:cubicBezTo>
                  <a:pt x="133" y="20"/>
                  <a:pt x="133" y="20"/>
                  <a:pt x="133" y="21"/>
                </a:cubicBezTo>
                <a:close/>
                <a:moveTo>
                  <a:pt x="180" y="164"/>
                </a:moveTo>
                <a:cubicBezTo>
                  <a:pt x="180" y="165"/>
                  <a:pt x="179" y="165"/>
                  <a:pt x="179" y="165"/>
                </a:cubicBezTo>
                <a:cubicBezTo>
                  <a:pt x="179" y="167"/>
                  <a:pt x="179" y="168"/>
                  <a:pt x="178" y="170"/>
                </a:cubicBezTo>
                <a:cubicBezTo>
                  <a:pt x="177" y="172"/>
                  <a:pt x="178" y="174"/>
                  <a:pt x="178" y="176"/>
                </a:cubicBezTo>
                <a:cubicBezTo>
                  <a:pt x="180" y="173"/>
                  <a:pt x="181" y="168"/>
                  <a:pt x="180" y="164"/>
                </a:cubicBezTo>
                <a:close/>
                <a:moveTo>
                  <a:pt x="67" y="77"/>
                </a:moveTo>
                <a:cubicBezTo>
                  <a:pt x="67" y="77"/>
                  <a:pt x="67" y="77"/>
                  <a:pt x="67" y="77"/>
                </a:cubicBezTo>
                <a:cubicBezTo>
                  <a:pt x="66" y="74"/>
                  <a:pt x="64" y="73"/>
                  <a:pt x="62" y="71"/>
                </a:cubicBezTo>
                <a:cubicBezTo>
                  <a:pt x="61" y="71"/>
                  <a:pt x="60" y="70"/>
                  <a:pt x="60" y="69"/>
                </a:cubicBezTo>
                <a:cubicBezTo>
                  <a:pt x="58" y="68"/>
                  <a:pt x="55" y="66"/>
                  <a:pt x="53" y="66"/>
                </a:cubicBezTo>
                <a:cubicBezTo>
                  <a:pt x="53" y="66"/>
                  <a:pt x="52" y="66"/>
                  <a:pt x="52" y="67"/>
                </a:cubicBezTo>
                <a:cubicBezTo>
                  <a:pt x="63" y="72"/>
                  <a:pt x="62" y="72"/>
                  <a:pt x="67" y="77"/>
                </a:cubicBezTo>
                <a:close/>
                <a:moveTo>
                  <a:pt x="169" y="30"/>
                </a:moveTo>
                <a:cubicBezTo>
                  <a:pt x="169" y="31"/>
                  <a:pt x="169" y="33"/>
                  <a:pt x="169" y="34"/>
                </a:cubicBezTo>
                <a:cubicBezTo>
                  <a:pt x="170" y="34"/>
                  <a:pt x="170" y="33"/>
                  <a:pt x="171" y="33"/>
                </a:cubicBezTo>
                <a:cubicBezTo>
                  <a:pt x="171" y="28"/>
                  <a:pt x="172" y="24"/>
                  <a:pt x="174" y="20"/>
                </a:cubicBezTo>
                <a:cubicBezTo>
                  <a:pt x="175" y="18"/>
                  <a:pt x="174" y="16"/>
                  <a:pt x="174" y="14"/>
                </a:cubicBezTo>
                <a:cubicBezTo>
                  <a:pt x="174" y="14"/>
                  <a:pt x="174" y="14"/>
                  <a:pt x="174" y="15"/>
                </a:cubicBezTo>
                <a:cubicBezTo>
                  <a:pt x="175" y="16"/>
                  <a:pt x="174" y="17"/>
                  <a:pt x="174" y="18"/>
                </a:cubicBezTo>
                <a:cubicBezTo>
                  <a:pt x="173" y="20"/>
                  <a:pt x="172" y="22"/>
                  <a:pt x="172" y="24"/>
                </a:cubicBezTo>
                <a:cubicBezTo>
                  <a:pt x="172" y="25"/>
                  <a:pt x="171" y="26"/>
                  <a:pt x="171" y="27"/>
                </a:cubicBezTo>
                <a:cubicBezTo>
                  <a:pt x="171" y="28"/>
                  <a:pt x="170" y="29"/>
                  <a:pt x="169" y="30"/>
                </a:cubicBezTo>
                <a:close/>
                <a:moveTo>
                  <a:pt x="4" y="50"/>
                </a:moveTo>
                <a:cubicBezTo>
                  <a:pt x="4" y="50"/>
                  <a:pt x="4" y="50"/>
                  <a:pt x="4" y="50"/>
                </a:cubicBezTo>
                <a:cubicBezTo>
                  <a:pt x="4" y="43"/>
                  <a:pt x="5" y="35"/>
                  <a:pt x="4" y="27"/>
                </a:cubicBezTo>
                <a:cubicBezTo>
                  <a:pt x="4" y="28"/>
                  <a:pt x="3" y="29"/>
                  <a:pt x="3" y="30"/>
                </a:cubicBezTo>
                <a:cubicBezTo>
                  <a:pt x="4" y="35"/>
                  <a:pt x="4" y="41"/>
                  <a:pt x="4" y="46"/>
                </a:cubicBezTo>
                <a:cubicBezTo>
                  <a:pt x="4" y="47"/>
                  <a:pt x="4" y="49"/>
                  <a:pt x="4" y="50"/>
                </a:cubicBezTo>
                <a:close/>
                <a:moveTo>
                  <a:pt x="89" y="133"/>
                </a:moveTo>
                <a:cubicBezTo>
                  <a:pt x="92" y="132"/>
                  <a:pt x="94" y="131"/>
                  <a:pt x="96" y="131"/>
                </a:cubicBezTo>
                <a:cubicBezTo>
                  <a:pt x="94" y="129"/>
                  <a:pt x="92" y="129"/>
                  <a:pt x="90" y="128"/>
                </a:cubicBezTo>
                <a:cubicBezTo>
                  <a:pt x="90" y="130"/>
                  <a:pt x="90" y="131"/>
                  <a:pt x="89" y="133"/>
                </a:cubicBezTo>
                <a:close/>
                <a:moveTo>
                  <a:pt x="87" y="93"/>
                </a:moveTo>
                <a:cubicBezTo>
                  <a:pt x="87" y="93"/>
                  <a:pt x="87" y="93"/>
                  <a:pt x="87" y="93"/>
                </a:cubicBezTo>
                <a:cubicBezTo>
                  <a:pt x="87" y="93"/>
                  <a:pt x="87" y="92"/>
                  <a:pt x="87" y="92"/>
                </a:cubicBezTo>
                <a:cubicBezTo>
                  <a:pt x="87" y="91"/>
                  <a:pt x="87" y="89"/>
                  <a:pt x="88" y="88"/>
                </a:cubicBezTo>
                <a:cubicBezTo>
                  <a:pt x="88" y="87"/>
                  <a:pt x="88" y="86"/>
                  <a:pt x="89" y="85"/>
                </a:cubicBezTo>
                <a:cubicBezTo>
                  <a:pt x="88" y="84"/>
                  <a:pt x="88" y="83"/>
                  <a:pt x="87" y="81"/>
                </a:cubicBezTo>
                <a:cubicBezTo>
                  <a:pt x="86" y="83"/>
                  <a:pt x="86" y="84"/>
                  <a:pt x="86" y="86"/>
                </a:cubicBezTo>
                <a:cubicBezTo>
                  <a:pt x="86" y="88"/>
                  <a:pt x="87" y="91"/>
                  <a:pt x="87" y="93"/>
                </a:cubicBezTo>
                <a:close/>
                <a:moveTo>
                  <a:pt x="174" y="68"/>
                </a:moveTo>
                <a:cubicBezTo>
                  <a:pt x="173" y="66"/>
                  <a:pt x="172" y="65"/>
                  <a:pt x="172" y="64"/>
                </a:cubicBezTo>
                <a:cubicBezTo>
                  <a:pt x="171" y="65"/>
                  <a:pt x="171" y="65"/>
                  <a:pt x="170" y="66"/>
                </a:cubicBezTo>
                <a:cubicBezTo>
                  <a:pt x="170" y="66"/>
                  <a:pt x="169" y="66"/>
                  <a:pt x="169" y="67"/>
                </a:cubicBezTo>
                <a:cubicBezTo>
                  <a:pt x="170" y="68"/>
                  <a:pt x="170" y="69"/>
                  <a:pt x="170" y="71"/>
                </a:cubicBezTo>
                <a:cubicBezTo>
                  <a:pt x="172" y="70"/>
                  <a:pt x="173" y="69"/>
                  <a:pt x="174" y="68"/>
                </a:cubicBezTo>
                <a:close/>
                <a:moveTo>
                  <a:pt x="227" y="120"/>
                </a:moveTo>
                <a:cubicBezTo>
                  <a:pt x="227" y="121"/>
                  <a:pt x="228" y="121"/>
                  <a:pt x="228" y="122"/>
                </a:cubicBezTo>
                <a:cubicBezTo>
                  <a:pt x="229" y="122"/>
                  <a:pt x="229" y="122"/>
                  <a:pt x="230" y="122"/>
                </a:cubicBezTo>
                <a:cubicBezTo>
                  <a:pt x="231" y="121"/>
                  <a:pt x="233" y="121"/>
                  <a:pt x="235" y="121"/>
                </a:cubicBezTo>
                <a:cubicBezTo>
                  <a:pt x="235" y="121"/>
                  <a:pt x="236" y="121"/>
                  <a:pt x="237" y="121"/>
                </a:cubicBezTo>
                <a:cubicBezTo>
                  <a:pt x="237" y="120"/>
                  <a:pt x="236" y="120"/>
                  <a:pt x="236" y="119"/>
                </a:cubicBezTo>
                <a:cubicBezTo>
                  <a:pt x="233" y="119"/>
                  <a:pt x="230" y="120"/>
                  <a:pt x="227" y="120"/>
                </a:cubicBezTo>
                <a:close/>
                <a:moveTo>
                  <a:pt x="26" y="64"/>
                </a:moveTo>
                <a:cubicBezTo>
                  <a:pt x="32" y="63"/>
                  <a:pt x="39" y="64"/>
                  <a:pt x="46" y="65"/>
                </a:cubicBezTo>
                <a:cubicBezTo>
                  <a:pt x="45" y="64"/>
                  <a:pt x="44" y="64"/>
                  <a:pt x="43" y="63"/>
                </a:cubicBezTo>
                <a:cubicBezTo>
                  <a:pt x="39" y="63"/>
                  <a:pt x="35" y="63"/>
                  <a:pt x="31" y="63"/>
                </a:cubicBezTo>
                <a:cubicBezTo>
                  <a:pt x="30" y="63"/>
                  <a:pt x="28" y="63"/>
                  <a:pt x="26" y="64"/>
                </a:cubicBezTo>
                <a:close/>
                <a:moveTo>
                  <a:pt x="229" y="125"/>
                </a:moveTo>
                <a:cubicBezTo>
                  <a:pt x="230" y="126"/>
                  <a:pt x="231" y="126"/>
                  <a:pt x="232" y="127"/>
                </a:cubicBezTo>
                <a:cubicBezTo>
                  <a:pt x="235" y="127"/>
                  <a:pt x="237" y="127"/>
                  <a:pt x="240" y="127"/>
                </a:cubicBezTo>
                <a:cubicBezTo>
                  <a:pt x="240" y="127"/>
                  <a:pt x="241" y="127"/>
                  <a:pt x="242" y="127"/>
                </a:cubicBezTo>
                <a:cubicBezTo>
                  <a:pt x="242" y="127"/>
                  <a:pt x="242" y="126"/>
                  <a:pt x="242" y="126"/>
                </a:cubicBezTo>
                <a:cubicBezTo>
                  <a:pt x="240" y="126"/>
                  <a:pt x="239" y="126"/>
                  <a:pt x="237" y="126"/>
                </a:cubicBezTo>
                <a:cubicBezTo>
                  <a:pt x="235" y="126"/>
                  <a:pt x="233" y="125"/>
                  <a:pt x="231" y="125"/>
                </a:cubicBezTo>
                <a:cubicBezTo>
                  <a:pt x="230" y="125"/>
                  <a:pt x="230" y="125"/>
                  <a:pt x="229" y="125"/>
                </a:cubicBezTo>
                <a:close/>
                <a:moveTo>
                  <a:pt x="74" y="130"/>
                </a:moveTo>
                <a:cubicBezTo>
                  <a:pt x="73" y="127"/>
                  <a:pt x="73" y="125"/>
                  <a:pt x="72" y="123"/>
                </a:cubicBezTo>
                <a:cubicBezTo>
                  <a:pt x="71" y="126"/>
                  <a:pt x="71" y="128"/>
                  <a:pt x="71" y="131"/>
                </a:cubicBezTo>
                <a:cubicBezTo>
                  <a:pt x="71" y="131"/>
                  <a:pt x="71" y="131"/>
                  <a:pt x="71" y="131"/>
                </a:cubicBezTo>
                <a:cubicBezTo>
                  <a:pt x="72" y="131"/>
                  <a:pt x="73" y="130"/>
                  <a:pt x="74" y="130"/>
                </a:cubicBezTo>
                <a:close/>
                <a:moveTo>
                  <a:pt x="245" y="135"/>
                </a:moveTo>
                <a:cubicBezTo>
                  <a:pt x="252" y="134"/>
                  <a:pt x="258" y="130"/>
                  <a:pt x="259" y="126"/>
                </a:cubicBezTo>
                <a:cubicBezTo>
                  <a:pt x="255" y="131"/>
                  <a:pt x="250" y="133"/>
                  <a:pt x="245" y="135"/>
                </a:cubicBezTo>
                <a:close/>
                <a:moveTo>
                  <a:pt x="40" y="57"/>
                </a:moveTo>
                <a:cubicBezTo>
                  <a:pt x="42" y="56"/>
                  <a:pt x="45" y="53"/>
                  <a:pt x="46" y="51"/>
                </a:cubicBezTo>
                <a:cubicBezTo>
                  <a:pt x="44" y="52"/>
                  <a:pt x="43" y="52"/>
                  <a:pt x="41" y="52"/>
                </a:cubicBezTo>
                <a:cubicBezTo>
                  <a:pt x="41" y="54"/>
                  <a:pt x="40" y="55"/>
                  <a:pt x="40" y="57"/>
                </a:cubicBezTo>
                <a:close/>
                <a:moveTo>
                  <a:pt x="63" y="64"/>
                </a:moveTo>
                <a:cubicBezTo>
                  <a:pt x="65" y="66"/>
                  <a:pt x="65" y="66"/>
                  <a:pt x="67" y="64"/>
                </a:cubicBezTo>
                <a:cubicBezTo>
                  <a:pt x="67" y="64"/>
                  <a:pt x="67" y="63"/>
                  <a:pt x="67" y="63"/>
                </a:cubicBezTo>
                <a:cubicBezTo>
                  <a:pt x="66" y="61"/>
                  <a:pt x="65" y="60"/>
                  <a:pt x="64" y="60"/>
                </a:cubicBezTo>
                <a:cubicBezTo>
                  <a:pt x="64" y="61"/>
                  <a:pt x="64" y="63"/>
                  <a:pt x="63" y="64"/>
                </a:cubicBezTo>
                <a:close/>
                <a:moveTo>
                  <a:pt x="258" y="105"/>
                </a:moveTo>
                <a:cubicBezTo>
                  <a:pt x="259" y="103"/>
                  <a:pt x="260" y="100"/>
                  <a:pt x="260" y="98"/>
                </a:cubicBezTo>
                <a:cubicBezTo>
                  <a:pt x="260" y="95"/>
                  <a:pt x="260" y="93"/>
                  <a:pt x="260" y="90"/>
                </a:cubicBezTo>
                <a:cubicBezTo>
                  <a:pt x="260" y="90"/>
                  <a:pt x="259" y="90"/>
                  <a:pt x="259" y="90"/>
                </a:cubicBezTo>
                <a:cubicBezTo>
                  <a:pt x="259" y="95"/>
                  <a:pt x="258" y="100"/>
                  <a:pt x="258" y="105"/>
                </a:cubicBezTo>
                <a:close/>
                <a:moveTo>
                  <a:pt x="267" y="87"/>
                </a:moveTo>
                <a:cubicBezTo>
                  <a:pt x="267" y="80"/>
                  <a:pt x="266" y="74"/>
                  <a:pt x="262" y="68"/>
                </a:cubicBezTo>
                <a:cubicBezTo>
                  <a:pt x="265" y="74"/>
                  <a:pt x="267" y="80"/>
                  <a:pt x="267" y="87"/>
                </a:cubicBezTo>
                <a:close/>
                <a:moveTo>
                  <a:pt x="153" y="7"/>
                </a:moveTo>
                <a:cubicBezTo>
                  <a:pt x="158" y="7"/>
                  <a:pt x="163" y="6"/>
                  <a:pt x="167" y="6"/>
                </a:cubicBezTo>
                <a:cubicBezTo>
                  <a:pt x="163" y="6"/>
                  <a:pt x="158" y="6"/>
                  <a:pt x="154" y="6"/>
                </a:cubicBezTo>
                <a:cubicBezTo>
                  <a:pt x="154" y="6"/>
                  <a:pt x="153" y="6"/>
                  <a:pt x="153" y="7"/>
                </a:cubicBezTo>
                <a:close/>
                <a:moveTo>
                  <a:pt x="66" y="146"/>
                </a:moveTo>
                <a:cubicBezTo>
                  <a:pt x="66" y="146"/>
                  <a:pt x="66" y="146"/>
                  <a:pt x="66" y="146"/>
                </a:cubicBezTo>
                <a:cubicBezTo>
                  <a:pt x="66" y="143"/>
                  <a:pt x="67" y="140"/>
                  <a:pt x="67" y="137"/>
                </a:cubicBezTo>
                <a:cubicBezTo>
                  <a:pt x="66" y="137"/>
                  <a:pt x="66" y="138"/>
                  <a:pt x="65" y="139"/>
                </a:cubicBezTo>
                <a:cubicBezTo>
                  <a:pt x="65" y="139"/>
                  <a:pt x="65" y="140"/>
                  <a:pt x="65" y="140"/>
                </a:cubicBezTo>
                <a:cubicBezTo>
                  <a:pt x="65" y="141"/>
                  <a:pt x="65" y="142"/>
                  <a:pt x="65" y="143"/>
                </a:cubicBezTo>
                <a:cubicBezTo>
                  <a:pt x="65" y="144"/>
                  <a:pt x="66" y="145"/>
                  <a:pt x="66" y="146"/>
                </a:cubicBezTo>
                <a:close/>
                <a:moveTo>
                  <a:pt x="260" y="116"/>
                </a:moveTo>
                <a:cubicBezTo>
                  <a:pt x="263" y="111"/>
                  <a:pt x="265" y="106"/>
                  <a:pt x="265" y="100"/>
                </a:cubicBezTo>
                <a:cubicBezTo>
                  <a:pt x="264" y="106"/>
                  <a:pt x="262" y="111"/>
                  <a:pt x="260" y="116"/>
                </a:cubicBezTo>
                <a:close/>
                <a:moveTo>
                  <a:pt x="243" y="121"/>
                </a:moveTo>
                <a:cubicBezTo>
                  <a:pt x="243" y="120"/>
                  <a:pt x="243" y="119"/>
                  <a:pt x="243" y="118"/>
                </a:cubicBezTo>
                <a:cubicBezTo>
                  <a:pt x="242" y="118"/>
                  <a:pt x="240" y="118"/>
                  <a:pt x="239" y="119"/>
                </a:cubicBezTo>
                <a:cubicBezTo>
                  <a:pt x="239" y="119"/>
                  <a:pt x="238" y="120"/>
                  <a:pt x="238" y="121"/>
                </a:cubicBezTo>
                <a:cubicBezTo>
                  <a:pt x="239" y="121"/>
                  <a:pt x="241" y="121"/>
                  <a:pt x="243" y="121"/>
                </a:cubicBezTo>
                <a:close/>
                <a:moveTo>
                  <a:pt x="75" y="57"/>
                </a:moveTo>
                <a:cubicBezTo>
                  <a:pt x="75" y="57"/>
                  <a:pt x="75" y="57"/>
                  <a:pt x="74" y="57"/>
                </a:cubicBezTo>
                <a:cubicBezTo>
                  <a:pt x="73" y="59"/>
                  <a:pt x="72" y="61"/>
                  <a:pt x="70" y="63"/>
                </a:cubicBezTo>
                <a:cubicBezTo>
                  <a:pt x="71" y="64"/>
                  <a:pt x="71" y="65"/>
                  <a:pt x="72" y="66"/>
                </a:cubicBezTo>
                <a:cubicBezTo>
                  <a:pt x="73" y="63"/>
                  <a:pt x="74" y="60"/>
                  <a:pt x="75" y="57"/>
                </a:cubicBezTo>
                <a:close/>
                <a:moveTo>
                  <a:pt x="83" y="60"/>
                </a:moveTo>
                <a:cubicBezTo>
                  <a:pt x="83" y="60"/>
                  <a:pt x="83" y="60"/>
                  <a:pt x="83" y="60"/>
                </a:cubicBezTo>
                <a:cubicBezTo>
                  <a:pt x="81" y="62"/>
                  <a:pt x="79" y="65"/>
                  <a:pt x="78" y="67"/>
                </a:cubicBezTo>
                <a:cubicBezTo>
                  <a:pt x="78" y="67"/>
                  <a:pt x="79" y="68"/>
                  <a:pt x="80" y="68"/>
                </a:cubicBezTo>
                <a:cubicBezTo>
                  <a:pt x="81" y="65"/>
                  <a:pt x="82" y="63"/>
                  <a:pt x="83" y="60"/>
                </a:cubicBezTo>
                <a:close/>
                <a:moveTo>
                  <a:pt x="181" y="142"/>
                </a:moveTo>
                <a:cubicBezTo>
                  <a:pt x="179" y="147"/>
                  <a:pt x="179" y="151"/>
                  <a:pt x="180" y="156"/>
                </a:cubicBezTo>
                <a:cubicBezTo>
                  <a:pt x="180" y="152"/>
                  <a:pt x="180" y="147"/>
                  <a:pt x="181" y="142"/>
                </a:cubicBezTo>
                <a:close/>
                <a:moveTo>
                  <a:pt x="43" y="177"/>
                </a:moveTo>
                <a:cubicBezTo>
                  <a:pt x="42" y="177"/>
                  <a:pt x="42" y="178"/>
                  <a:pt x="42" y="178"/>
                </a:cubicBezTo>
                <a:cubicBezTo>
                  <a:pt x="44" y="179"/>
                  <a:pt x="49" y="179"/>
                  <a:pt x="50" y="178"/>
                </a:cubicBezTo>
                <a:cubicBezTo>
                  <a:pt x="49" y="177"/>
                  <a:pt x="46" y="177"/>
                  <a:pt x="43" y="177"/>
                </a:cubicBezTo>
                <a:close/>
                <a:moveTo>
                  <a:pt x="62" y="60"/>
                </a:moveTo>
                <a:cubicBezTo>
                  <a:pt x="60" y="61"/>
                  <a:pt x="59" y="62"/>
                  <a:pt x="57" y="61"/>
                </a:cubicBezTo>
                <a:cubicBezTo>
                  <a:pt x="57" y="61"/>
                  <a:pt x="57" y="61"/>
                  <a:pt x="56" y="62"/>
                </a:cubicBezTo>
                <a:cubicBezTo>
                  <a:pt x="58" y="63"/>
                  <a:pt x="59" y="63"/>
                  <a:pt x="61" y="64"/>
                </a:cubicBezTo>
                <a:cubicBezTo>
                  <a:pt x="61" y="62"/>
                  <a:pt x="62" y="61"/>
                  <a:pt x="62" y="60"/>
                </a:cubicBezTo>
                <a:close/>
                <a:moveTo>
                  <a:pt x="76" y="131"/>
                </a:moveTo>
                <a:cubicBezTo>
                  <a:pt x="76" y="134"/>
                  <a:pt x="77" y="136"/>
                  <a:pt x="77" y="138"/>
                </a:cubicBezTo>
                <a:cubicBezTo>
                  <a:pt x="77" y="138"/>
                  <a:pt x="77" y="138"/>
                  <a:pt x="77" y="138"/>
                </a:cubicBezTo>
                <a:cubicBezTo>
                  <a:pt x="78" y="135"/>
                  <a:pt x="78" y="133"/>
                  <a:pt x="79" y="130"/>
                </a:cubicBezTo>
                <a:cubicBezTo>
                  <a:pt x="78" y="131"/>
                  <a:pt x="77" y="131"/>
                  <a:pt x="76" y="131"/>
                </a:cubicBezTo>
                <a:close/>
                <a:moveTo>
                  <a:pt x="162" y="56"/>
                </a:moveTo>
                <a:cubicBezTo>
                  <a:pt x="163" y="55"/>
                  <a:pt x="164" y="55"/>
                  <a:pt x="165" y="54"/>
                </a:cubicBezTo>
                <a:cubicBezTo>
                  <a:pt x="165" y="54"/>
                  <a:pt x="165" y="54"/>
                  <a:pt x="165" y="53"/>
                </a:cubicBezTo>
                <a:cubicBezTo>
                  <a:pt x="165" y="53"/>
                  <a:pt x="165" y="52"/>
                  <a:pt x="165" y="52"/>
                </a:cubicBezTo>
                <a:cubicBezTo>
                  <a:pt x="165" y="51"/>
                  <a:pt x="165" y="51"/>
                  <a:pt x="164" y="50"/>
                </a:cubicBezTo>
                <a:cubicBezTo>
                  <a:pt x="164" y="51"/>
                  <a:pt x="163" y="52"/>
                  <a:pt x="163" y="53"/>
                </a:cubicBezTo>
                <a:cubicBezTo>
                  <a:pt x="162" y="54"/>
                  <a:pt x="162" y="55"/>
                  <a:pt x="162" y="56"/>
                </a:cubicBezTo>
                <a:close/>
                <a:moveTo>
                  <a:pt x="199" y="113"/>
                </a:moveTo>
                <a:cubicBezTo>
                  <a:pt x="201" y="113"/>
                  <a:pt x="203" y="113"/>
                  <a:pt x="205" y="113"/>
                </a:cubicBezTo>
                <a:cubicBezTo>
                  <a:pt x="203" y="112"/>
                  <a:pt x="202" y="111"/>
                  <a:pt x="200" y="111"/>
                </a:cubicBezTo>
                <a:cubicBezTo>
                  <a:pt x="199" y="112"/>
                  <a:pt x="199" y="112"/>
                  <a:pt x="199" y="113"/>
                </a:cubicBezTo>
                <a:close/>
                <a:moveTo>
                  <a:pt x="60" y="166"/>
                </a:moveTo>
                <a:cubicBezTo>
                  <a:pt x="59" y="166"/>
                  <a:pt x="59" y="167"/>
                  <a:pt x="59" y="168"/>
                </a:cubicBezTo>
                <a:cubicBezTo>
                  <a:pt x="58" y="170"/>
                  <a:pt x="59" y="172"/>
                  <a:pt x="59" y="174"/>
                </a:cubicBezTo>
                <a:cubicBezTo>
                  <a:pt x="60" y="171"/>
                  <a:pt x="60" y="168"/>
                  <a:pt x="60" y="166"/>
                </a:cubicBezTo>
                <a:close/>
                <a:moveTo>
                  <a:pt x="63" y="162"/>
                </a:moveTo>
                <a:cubicBezTo>
                  <a:pt x="63" y="164"/>
                  <a:pt x="63" y="166"/>
                  <a:pt x="63" y="167"/>
                </a:cubicBezTo>
                <a:cubicBezTo>
                  <a:pt x="62" y="170"/>
                  <a:pt x="63" y="173"/>
                  <a:pt x="64" y="176"/>
                </a:cubicBezTo>
                <a:cubicBezTo>
                  <a:pt x="64" y="172"/>
                  <a:pt x="63" y="167"/>
                  <a:pt x="63" y="162"/>
                </a:cubicBezTo>
                <a:close/>
                <a:moveTo>
                  <a:pt x="66" y="120"/>
                </a:moveTo>
                <a:cubicBezTo>
                  <a:pt x="66" y="120"/>
                  <a:pt x="67" y="120"/>
                  <a:pt x="67" y="120"/>
                </a:cubicBezTo>
                <a:cubicBezTo>
                  <a:pt x="67" y="117"/>
                  <a:pt x="67" y="114"/>
                  <a:pt x="67" y="110"/>
                </a:cubicBezTo>
                <a:cubicBezTo>
                  <a:pt x="66" y="112"/>
                  <a:pt x="65" y="112"/>
                  <a:pt x="66" y="114"/>
                </a:cubicBezTo>
                <a:cubicBezTo>
                  <a:pt x="66" y="115"/>
                  <a:pt x="66" y="115"/>
                  <a:pt x="66" y="116"/>
                </a:cubicBezTo>
                <a:cubicBezTo>
                  <a:pt x="66" y="117"/>
                  <a:pt x="66" y="118"/>
                  <a:pt x="66" y="120"/>
                </a:cubicBezTo>
                <a:close/>
                <a:moveTo>
                  <a:pt x="162" y="49"/>
                </a:moveTo>
                <a:cubicBezTo>
                  <a:pt x="162" y="49"/>
                  <a:pt x="162" y="49"/>
                  <a:pt x="162" y="49"/>
                </a:cubicBezTo>
                <a:cubicBezTo>
                  <a:pt x="163" y="47"/>
                  <a:pt x="165" y="45"/>
                  <a:pt x="164" y="43"/>
                </a:cubicBezTo>
                <a:cubicBezTo>
                  <a:pt x="164" y="43"/>
                  <a:pt x="163" y="44"/>
                  <a:pt x="163" y="44"/>
                </a:cubicBezTo>
                <a:cubicBezTo>
                  <a:pt x="163" y="44"/>
                  <a:pt x="162" y="45"/>
                  <a:pt x="162" y="45"/>
                </a:cubicBezTo>
                <a:cubicBezTo>
                  <a:pt x="162" y="46"/>
                  <a:pt x="162" y="48"/>
                  <a:pt x="162" y="49"/>
                </a:cubicBezTo>
                <a:close/>
                <a:moveTo>
                  <a:pt x="169" y="16"/>
                </a:moveTo>
                <a:cubicBezTo>
                  <a:pt x="170" y="15"/>
                  <a:pt x="170" y="15"/>
                  <a:pt x="170" y="14"/>
                </a:cubicBezTo>
                <a:cubicBezTo>
                  <a:pt x="171" y="12"/>
                  <a:pt x="172" y="10"/>
                  <a:pt x="172" y="9"/>
                </a:cubicBezTo>
                <a:cubicBezTo>
                  <a:pt x="172" y="8"/>
                  <a:pt x="173" y="8"/>
                  <a:pt x="172" y="8"/>
                </a:cubicBezTo>
                <a:cubicBezTo>
                  <a:pt x="172" y="9"/>
                  <a:pt x="172" y="10"/>
                  <a:pt x="171" y="10"/>
                </a:cubicBezTo>
                <a:cubicBezTo>
                  <a:pt x="171" y="10"/>
                  <a:pt x="171" y="10"/>
                  <a:pt x="171" y="10"/>
                </a:cubicBezTo>
                <a:cubicBezTo>
                  <a:pt x="170" y="12"/>
                  <a:pt x="169" y="13"/>
                  <a:pt x="168" y="15"/>
                </a:cubicBezTo>
                <a:cubicBezTo>
                  <a:pt x="169" y="15"/>
                  <a:pt x="169" y="16"/>
                  <a:pt x="169" y="16"/>
                </a:cubicBezTo>
                <a:close/>
                <a:moveTo>
                  <a:pt x="178" y="184"/>
                </a:moveTo>
                <a:cubicBezTo>
                  <a:pt x="178" y="185"/>
                  <a:pt x="178" y="185"/>
                  <a:pt x="178" y="186"/>
                </a:cubicBezTo>
                <a:cubicBezTo>
                  <a:pt x="179" y="186"/>
                  <a:pt x="180" y="185"/>
                  <a:pt x="182" y="184"/>
                </a:cubicBezTo>
                <a:cubicBezTo>
                  <a:pt x="182" y="183"/>
                  <a:pt x="182" y="183"/>
                  <a:pt x="182" y="182"/>
                </a:cubicBezTo>
                <a:cubicBezTo>
                  <a:pt x="181" y="183"/>
                  <a:pt x="179" y="183"/>
                  <a:pt x="178" y="184"/>
                </a:cubicBezTo>
                <a:close/>
                <a:moveTo>
                  <a:pt x="84" y="126"/>
                </a:moveTo>
                <a:cubicBezTo>
                  <a:pt x="84" y="124"/>
                  <a:pt x="83" y="121"/>
                  <a:pt x="83" y="120"/>
                </a:cubicBezTo>
                <a:cubicBezTo>
                  <a:pt x="82" y="122"/>
                  <a:pt x="82" y="125"/>
                  <a:pt x="81" y="127"/>
                </a:cubicBezTo>
                <a:cubicBezTo>
                  <a:pt x="82" y="127"/>
                  <a:pt x="83" y="126"/>
                  <a:pt x="84" y="126"/>
                </a:cubicBezTo>
                <a:close/>
                <a:moveTo>
                  <a:pt x="103" y="83"/>
                </a:moveTo>
                <a:cubicBezTo>
                  <a:pt x="105" y="82"/>
                  <a:pt x="106" y="80"/>
                  <a:pt x="108" y="79"/>
                </a:cubicBezTo>
                <a:cubicBezTo>
                  <a:pt x="108" y="79"/>
                  <a:pt x="108" y="79"/>
                  <a:pt x="108" y="79"/>
                </a:cubicBezTo>
                <a:cubicBezTo>
                  <a:pt x="106" y="80"/>
                  <a:pt x="104" y="80"/>
                  <a:pt x="102" y="81"/>
                </a:cubicBezTo>
                <a:cubicBezTo>
                  <a:pt x="103" y="82"/>
                  <a:pt x="103" y="82"/>
                  <a:pt x="103" y="83"/>
                </a:cubicBezTo>
                <a:close/>
                <a:moveTo>
                  <a:pt x="170" y="148"/>
                </a:moveTo>
                <a:cubicBezTo>
                  <a:pt x="169" y="151"/>
                  <a:pt x="169" y="153"/>
                  <a:pt x="169" y="156"/>
                </a:cubicBezTo>
                <a:cubicBezTo>
                  <a:pt x="169" y="155"/>
                  <a:pt x="170" y="155"/>
                  <a:pt x="170" y="155"/>
                </a:cubicBezTo>
                <a:cubicBezTo>
                  <a:pt x="170" y="153"/>
                  <a:pt x="170" y="152"/>
                  <a:pt x="171" y="150"/>
                </a:cubicBezTo>
                <a:cubicBezTo>
                  <a:pt x="171" y="150"/>
                  <a:pt x="171" y="150"/>
                  <a:pt x="170" y="149"/>
                </a:cubicBezTo>
                <a:cubicBezTo>
                  <a:pt x="170" y="149"/>
                  <a:pt x="170" y="149"/>
                  <a:pt x="170" y="148"/>
                </a:cubicBezTo>
                <a:close/>
                <a:moveTo>
                  <a:pt x="164" y="67"/>
                </a:moveTo>
                <a:cubicBezTo>
                  <a:pt x="166" y="65"/>
                  <a:pt x="167" y="64"/>
                  <a:pt x="166" y="61"/>
                </a:cubicBezTo>
                <a:cubicBezTo>
                  <a:pt x="165" y="63"/>
                  <a:pt x="165" y="64"/>
                  <a:pt x="164" y="65"/>
                </a:cubicBezTo>
                <a:cubicBezTo>
                  <a:pt x="164" y="65"/>
                  <a:pt x="164" y="66"/>
                  <a:pt x="164" y="67"/>
                </a:cubicBezTo>
                <a:close/>
                <a:moveTo>
                  <a:pt x="44" y="123"/>
                </a:moveTo>
                <a:cubicBezTo>
                  <a:pt x="44" y="123"/>
                  <a:pt x="44" y="123"/>
                  <a:pt x="44" y="123"/>
                </a:cubicBezTo>
                <a:cubicBezTo>
                  <a:pt x="46" y="123"/>
                  <a:pt x="47" y="122"/>
                  <a:pt x="49" y="122"/>
                </a:cubicBezTo>
                <a:cubicBezTo>
                  <a:pt x="50" y="122"/>
                  <a:pt x="51" y="121"/>
                  <a:pt x="51" y="119"/>
                </a:cubicBezTo>
                <a:cubicBezTo>
                  <a:pt x="49" y="121"/>
                  <a:pt x="47" y="122"/>
                  <a:pt x="44" y="123"/>
                </a:cubicBezTo>
                <a:close/>
                <a:moveTo>
                  <a:pt x="78" y="78"/>
                </a:moveTo>
                <a:cubicBezTo>
                  <a:pt x="78" y="78"/>
                  <a:pt x="78" y="78"/>
                  <a:pt x="78" y="79"/>
                </a:cubicBezTo>
                <a:cubicBezTo>
                  <a:pt x="79" y="78"/>
                  <a:pt x="80" y="77"/>
                  <a:pt x="81" y="76"/>
                </a:cubicBezTo>
                <a:cubicBezTo>
                  <a:pt x="81" y="76"/>
                  <a:pt x="81" y="76"/>
                  <a:pt x="81" y="75"/>
                </a:cubicBezTo>
                <a:cubicBezTo>
                  <a:pt x="81" y="75"/>
                  <a:pt x="80" y="74"/>
                  <a:pt x="80" y="74"/>
                </a:cubicBezTo>
                <a:cubicBezTo>
                  <a:pt x="80" y="74"/>
                  <a:pt x="80" y="74"/>
                  <a:pt x="80" y="74"/>
                </a:cubicBezTo>
                <a:cubicBezTo>
                  <a:pt x="79" y="75"/>
                  <a:pt x="79" y="77"/>
                  <a:pt x="78" y="78"/>
                </a:cubicBezTo>
                <a:close/>
                <a:moveTo>
                  <a:pt x="86" y="128"/>
                </a:moveTo>
                <a:cubicBezTo>
                  <a:pt x="86" y="130"/>
                  <a:pt x="86" y="131"/>
                  <a:pt x="86" y="133"/>
                </a:cubicBezTo>
                <a:cubicBezTo>
                  <a:pt x="87" y="133"/>
                  <a:pt x="87" y="133"/>
                  <a:pt x="87" y="133"/>
                </a:cubicBezTo>
                <a:cubicBezTo>
                  <a:pt x="87" y="131"/>
                  <a:pt x="88" y="130"/>
                  <a:pt x="88" y="128"/>
                </a:cubicBezTo>
                <a:cubicBezTo>
                  <a:pt x="87" y="128"/>
                  <a:pt x="87" y="128"/>
                  <a:pt x="86" y="128"/>
                </a:cubicBezTo>
                <a:close/>
                <a:moveTo>
                  <a:pt x="63" y="181"/>
                </a:moveTo>
                <a:cubicBezTo>
                  <a:pt x="63" y="181"/>
                  <a:pt x="63" y="181"/>
                  <a:pt x="63" y="181"/>
                </a:cubicBezTo>
                <a:cubicBezTo>
                  <a:pt x="63" y="180"/>
                  <a:pt x="62" y="179"/>
                  <a:pt x="62" y="178"/>
                </a:cubicBezTo>
                <a:cubicBezTo>
                  <a:pt x="62" y="178"/>
                  <a:pt x="62" y="177"/>
                  <a:pt x="61" y="176"/>
                </a:cubicBezTo>
                <a:cubicBezTo>
                  <a:pt x="61" y="176"/>
                  <a:pt x="61" y="176"/>
                  <a:pt x="61" y="176"/>
                </a:cubicBezTo>
                <a:cubicBezTo>
                  <a:pt x="61" y="177"/>
                  <a:pt x="61" y="178"/>
                  <a:pt x="60" y="180"/>
                </a:cubicBezTo>
                <a:cubicBezTo>
                  <a:pt x="61" y="180"/>
                  <a:pt x="62" y="180"/>
                  <a:pt x="63" y="181"/>
                </a:cubicBezTo>
                <a:close/>
                <a:moveTo>
                  <a:pt x="166" y="70"/>
                </a:moveTo>
                <a:cubicBezTo>
                  <a:pt x="167" y="71"/>
                  <a:pt x="167" y="72"/>
                  <a:pt x="168" y="73"/>
                </a:cubicBezTo>
                <a:cubicBezTo>
                  <a:pt x="168" y="71"/>
                  <a:pt x="168" y="69"/>
                  <a:pt x="167" y="68"/>
                </a:cubicBezTo>
                <a:cubicBezTo>
                  <a:pt x="167" y="69"/>
                  <a:pt x="166" y="69"/>
                  <a:pt x="166" y="70"/>
                </a:cubicBezTo>
                <a:close/>
                <a:moveTo>
                  <a:pt x="163" y="41"/>
                </a:moveTo>
                <a:cubicBezTo>
                  <a:pt x="164" y="39"/>
                  <a:pt x="165" y="38"/>
                  <a:pt x="164" y="36"/>
                </a:cubicBezTo>
                <a:cubicBezTo>
                  <a:pt x="163" y="37"/>
                  <a:pt x="163" y="39"/>
                  <a:pt x="163" y="41"/>
                </a:cubicBezTo>
                <a:close/>
                <a:moveTo>
                  <a:pt x="17" y="65"/>
                </a:moveTo>
                <a:cubicBezTo>
                  <a:pt x="17" y="65"/>
                  <a:pt x="17" y="65"/>
                  <a:pt x="17" y="65"/>
                </a:cubicBezTo>
                <a:cubicBezTo>
                  <a:pt x="15" y="65"/>
                  <a:pt x="13" y="66"/>
                  <a:pt x="12" y="67"/>
                </a:cubicBezTo>
                <a:cubicBezTo>
                  <a:pt x="11" y="67"/>
                  <a:pt x="11" y="67"/>
                  <a:pt x="10" y="67"/>
                </a:cubicBezTo>
                <a:cubicBezTo>
                  <a:pt x="11" y="68"/>
                  <a:pt x="11" y="68"/>
                  <a:pt x="11" y="68"/>
                </a:cubicBezTo>
                <a:cubicBezTo>
                  <a:pt x="13" y="67"/>
                  <a:pt x="15" y="66"/>
                  <a:pt x="17" y="65"/>
                </a:cubicBezTo>
                <a:close/>
                <a:moveTo>
                  <a:pt x="77" y="75"/>
                </a:moveTo>
                <a:cubicBezTo>
                  <a:pt x="77" y="75"/>
                  <a:pt x="77" y="75"/>
                  <a:pt x="77" y="76"/>
                </a:cubicBezTo>
                <a:cubicBezTo>
                  <a:pt x="77" y="74"/>
                  <a:pt x="78" y="72"/>
                  <a:pt x="78" y="71"/>
                </a:cubicBezTo>
                <a:cubicBezTo>
                  <a:pt x="79" y="70"/>
                  <a:pt x="78" y="70"/>
                  <a:pt x="78" y="70"/>
                </a:cubicBezTo>
                <a:cubicBezTo>
                  <a:pt x="77" y="72"/>
                  <a:pt x="77" y="74"/>
                  <a:pt x="77" y="75"/>
                </a:cubicBezTo>
                <a:close/>
                <a:moveTo>
                  <a:pt x="144" y="180"/>
                </a:moveTo>
                <a:cubicBezTo>
                  <a:pt x="144" y="180"/>
                  <a:pt x="144" y="180"/>
                  <a:pt x="144" y="180"/>
                </a:cubicBezTo>
                <a:cubicBezTo>
                  <a:pt x="145" y="180"/>
                  <a:pt x="145" y="180"/>
                  <a:pt x="146" y="180"/>
                </a:cubicBezTo>
                <a:cubicBezTo>
                  <a:pt x="147" y="180"/>
                  <a:pt x="147" y="180"/>
                  <a:pt x="148" y="179"/>
                </a:cubicBezTo>
                <a:cubicBezTo>
                  <a:pt x="148" y="179"/>
                  <a:pt x="148" y="179"/>
                  <a:pt x="148" y="178"/>
                </a:cubicBezTo>
                <a:cubicBezTo>
                  <a:pt x="147" y="179"/>
                  <a:pt x="145" y="179"/>
                  <a:pt x="144" y="180"/>
                </a:cubicBezTo>
                <a:close/>
                <a:moveTo>
                  <a:pt x="14" y="57"/>
                </a:moveTo>
                <a:cubicBezTo>
                  <a:pt x="14" y="58"/>
                  <a:pt x="13" y="59"/>
                  <a:pt x="13" y="60"/>
                </a:cubicBezTo>
                <a:cubicBezTo>
                  <a:pt x="13" y="60"/>
                  <a:pt x="13" y="60"/>
                  <a:pt x="13" y="60"/>
                </a:cubicBezTo>
                <a:cubicBezTo>
                  <a:pt x="14" y="59"/>
                  <a:pt x="15" y="58"/>
                  <a:pt x="16" y="56"/>
                </a:cubicBezTo>
                <a:cubicBezTo>
                  <a:pt x="16" y="56"/>
                  <a:pt x="16" y="56"/>
                  <a:pt x="16" y="56"/>
                </a:cubicBezTo>
                <a:cubicBezTo>
                  <a:pt x="16" y="56"/>
                  <a:pt x="16" y="56"/>
                  <a:pt x="15" y="57"/>
                </a:cubicBezTo>
                <a:cubicBezTo>
                  <a:pt x="15" y="57"/>
                  <a:pt x="14" y="57"/>
                  <a:pt x="14" y="57"/>
                </a:cubicBezTo>
                <a:close/>
                <a:moveTo>
                  <a:pt x="254" y="72"/>
                </a:moveTo>
                <a:cubicBezTo>
                  <a:pt x="255" y="73"/>
                  <a:pt x="256" y="73"/>
                  <a:pt x="257" y="73"/>
                </a:cubicBezTo>
                <a:cubicBezTo>
                  <a:pt x="256" y="72"/>
                  <a:pt x="256" y="71"/>
                  <a:pt x="255" y="70"/>
                </a:cubicBezTo>
                <a:cubicBezTo>
                  <a:pt x="254" y="71"/>
                  <a:pt x="254" y="72"/>
                  <a:pt x="254" y="72"/>
                </a:cubicBezTo>
                <a:close/>
                <a:moveTo>
                  <a:pt x="159" y="74"/>
                </a:moveTo>
                <a:cubicBezTo>
                  <a:pt x="159" y="74"/>
                  <a:pt x="159" y="74"/>
                  <a:pt x="159" y="74"/>
                </a:cubicBezTo>
                <a:cubicBezTo>
                  <a:pt x="160" y="72"/>
                  <a:pt x="161" y="71"/>
                  <a:pt x="162" y="69"/>
                </a:cubicBezTo>
                <a:cubicBezTo>
                  <a:pt x="163" y="69"/>
                  <a:pt x="163" y="69"/>
                  <a:pt x="162" y="68"/>
                </a:cubicBezTo>
                <a:cubicBezTo>
                  <a:pt x="161" y="70"/>
                  <a:pt x="160" y="72"/>
                  <a:pt x="159" y="74"/>
                </a:cubicBezTo>
                <a:close/>
                <a:moveTo>
                  <a:pt x="13" y="133"/>
                </a:moveTo>
                <a:cubicBezTo>
                  <a:pt x="13" y="133"/>
                  <a:pt x="13" y="133"/>
                  <a:pt x="13" y="133"/>
                </a:cubicBezTo>
                <a:cubicBezTo>
                  <a:pt x="14" y="131"/>
                  <a:pt x="14" y="129"/>
                  <a:pt x="14" y="127"/>
                </a:cubicBezTo>
                <a:cubicBezTo>
                  <a:pt x="14" y="127"/>
                  <a:pt x="13" y="127"/>
                  <a:pt x="13" y="128"/>
                </a:cubicBezTo>
                <a:cubicBezTo>
                  <a:pt x="13" y="130"/>
                  <a:pt x="13" y="131"/>
                  <a:pt x="13" y="133"/>
                </a:cubicBezTo>
                <a:close/>
                <a:moveTo>
                  <a:pt x="234" y="123"/>
                </a:moveTo>
                <a:cubicBezTo>
                  <a:pt x="237" y="124"/>
                  <a:pt x="239" y="124"/>
                  <a:pt x="241" y="124"/>
                </a:cubicBezTo>
                <a:cubicBezTo>
                  <a:pt x="239" y="123"/>
                  <a:pt x="237" y="123"/>
                  <a:pt x="234" y="123"/>
                </a:cubicBezTo>
                <a:close/>
                <a:moveTo>
                  <a:pt x="62" y="38"/>
                </a:moveTo>
                <a:cubicBezTo>
                  <a:pt x="61" y="36"/>
                  <a:pt x="60" y="34"/>
                  <a:pt x="59" y="32"/>
                </a:cubicBezTo>
                <a:cubicBezTo>
                  <a:pt x="59" y="34"/>
                  <a:pt x="60" y="36"/>
                  <a:pt x="62" y="38"/>
                </a:cubicBezTo>
                <a:close/>
                <a:moveTo>
                  <a:pt x="243" y="70"/>
                </a:moveTo>
                <a:cubicBezTo>
                  <a:pt x="244" y="69"/>
                  <a:pt x="244" y="68"/>
                  <a:pt x="244" y="68"/>
                </a:cubicBezTo>
                <a:cubicBezTo>
                  <a:pt x="244" y="67"/>
                  <a:pt x="244" y="66"/>
                  <a:pt x="244" y="66"/>
                </a:cubicBezTo>
                <a:cubicBezTo>
                  <a:pt x="243" y="67"/>
                  <a:pt x="243" y="68"/>
                  <a:pt x="242" y="70"/>
                </a:cubicBezTo>
                <a:cubicBezTo>
                  <a:pt x="243" y="70"/>
                  <a:pt x="243" y="70"/>
                  <a:pt x="243" y="70"/>
                </a:cubicBezTo>
                <a:close/>
                <a:moveTo>
                  <a:pt x="61" y="140"/>
                </a:moveTo>
                <a:cubicBezTo>
                  <a:pt x="62" y="139"/>
                  <a:pt x="62" y="138"/>
                  <a:pt x="61" y="136"/>
                </a:cubicBezTo>
                <a:cubicBezTo>
                  <a:pt x="61" y="137"/>
                  <a:pt x="61" y="139"/>
                  <a:pt x="61" y="140"/>
                </a:cubicBezTo>
                <a:close/>
                <a:moveTo>
                  <a:pt x="127" y="16"/>
                </a:moveTo>
                <a:cubicBezTo>
                  <a:pt x="128" y="14"/>
                  <a:pt x="128" y="14"/>
                  <a:pt x="127" y="13"/>
                </a:cubicBezTo>
                <a:cubicBezTo>
                  <a:pt x="126" y="14"/>
                  <a:pt x="126" y="14"/>
                  <a:pt x="127" y="16"/>
                </a:cubicBezTo>
                <a:close/>
                <a:moveTo>
                  <a:pt x="176" y="5"/>
                </a:moveTo>
                <a:cubicBezTo>
                  <a:pt x="177" y="7"/>
                  <a:pt x="177" y="8"/>
                  <a:pt x="177" y="9"/>
                </a:cubicBezTo>
                <a:cubicBezTo>
                  <a:pt x="177" y="9"/>
                  <a:pt x="177" y="9"/>
                  <a:pt x="177" y="9"/>
                </a:cubicBezTo>
                <a:cubicBezTo>
                  <a:pt x="177" y="8"/>
                  <a:pt x="177" y="7"/>
                  <a:pt x="178" y="5"/>
                </a:cubicBezTo>
                <a:cubicBezTo>
                  <a:pt x="177" y="5"/>
                  <a:pt x="177" y="5"/>
                  <a:pt x="176" y="5"/>
                </a:cubicBezTo>
                <a:close/>
                <a:moveTo>
                  <a:pt x="65" y="155"/>
                </a:moveTo>
                <a:cubicBezTo>
                  <a:pt x="63" y="157"/>
                  <a:pt x="64" y="159"/>
                  <a:pt x="64" y="160"/>
                </a:cubicBezTo>
                <a:cubicBezTo>
                  <a:pt x="64" y="159"/>
                  <a:pt x="64" y="157"/>
                  <a:pt x="65" y="155"/>
                </a:cubicBezTo>
                <a:close/>
                <a:moveTo>
                  <a:pt x="129" y="19"/>
                </a:moveTo>
                <a:cubicBezTo>
                  <a:pt x="129" y="19"/>
                  <a:pt x="129" y="19"/>
                  <a:pt x="129" y="19"/>
                </a:cubicBezTo>
                <a:cubicBezTo>
                  <a:pt x="129" y="19"/>
                  <a:pt x="130" y="18"/>
                  <a:pt x="130" y="18"/>
                </a:cubicBezTo>
                <a:cubicBezTo>
                  <a:pt x="130" y="17"/>
                  <a:pt x="130" y="17"/>
                  <a:pt x="130" y="16"/>
                </a:cubicBezTo>
                <a:cubicBezTo>
                  <a:pt x="130" y="16"/>
                  <a:pt x="129" y="16"/>
                  <a:pt x="129" y="16"/>
                </a:cubicBezTo>
                <a:cubicBezTo>
                  <a:pt x="129" y="17"/>
                  <a:pt x="129" y="18"/>
                  <a:pt x="129" y="19"/>
                </a:cubicBezTo>
                <a:close/>
                <a:moveTo>
                  <a:pt x="164" y="31"/>
                </a:moveTo>
                <a:cubicBezTo>
                  <a:pt x="165" y="29"/>
                  <a:pt x="165" y="27"/>
                  <a:pt x="165" y="26"/>
                </a:cubicBezTo>
                <a:cubicBezTo>
                  <a:pt x="164" y="27"/>
                  <a:pt x="164" y="29"/>
                  <a:pt x="164" y="31"/>
                </a:cubicBezTo>
                <a:close/>
                <a:moveTo>
                  <a:pt x="29" y="53"/>
                </a:moveTo>
                <a:cubicBezTo>
                  <a:pt x="27" y="54"/>
                  <a:pt x="27" y="54"/>
                  <a:pt x="27" y="56"/>
                </a:cubicBezTo>
                <a:cubicBezTo>
                  <a:pt x="27" y="55"/>
                  <a:pt x="28" y="54"/>
                  <a:pt x="29" y="53"/>
                </a:cubicBezTo>
                <a:close/>
                <a:moveTo>
                  <a:pt x="22" y="122"/>
                </a:moveTo>
                <a:cubicBezTo>
                  <a:pt x="24" y="123"/>
                  <a:pt x="25" y="123"/>
                  <a:pt x="26" y="123"/>
                </a:cubicBezTo>
                <a:cubicBezTo>
                  <a:pt x="25" y="123"/>
                  <a:pt x="23" y="122"/>
                  <a:pt x="22" y="122"/>
                </a:cubicBezTo>
                <a:close/>
                <a:moveTo>
                  <a:pt x="7" y="67"/>
                </a:moveTo>
                <a:cubicBezTo>
                  <a:pt x="8" y="66"/>
                  <a:pt x="8" y="66"/>
                  <a:pt x="8" y="66"/>
                </a:cubicBezTo>
                <a:cubicBezTo>
                  <a:pt x="7" y="65"/>
                  <a:pt x="7" y="64"/>
                  <a:pt x="7" y="63"/>
                </a:cubicBezTo>
                <a:cubicBezTo>
                  <a:pt x="7" y="63"/>
                  <a:pt x="7" y="63"/>
                  <a:pt x="7" y="63"/>
                </a:cubicBezTo>
                <a:cubicBezTo>
                  <a:pt x="7" y="64"/>
                  <a:pt x="7" y="65"/>
                  <a:pt x="7" y="67"/>
                </a:cubicBezTo>
                <a:close/>
                <a:moveTo>
                  <a:pt x="62" y="57"/>
                </a:moveTo>
                <a:cubicBezTo>
                  <a:pt x="61" y="57"/>
                  <a:pt x="61" y="57"/>
                  <a:pt x="61" y="57"/>
                </a:cubicBezTo>
                <a:cubicBezTo>
                  <a:pt x="60" y="57"/>
                  <a:pt x="60" y="58"/>
                  <a:pt x="59" y="58"/>
                </a:cubicBezTo>
                <a:cubicBezTo>
                  <a:pt x="59" y="58"/>
                  <a:pt x="59" y="59"/>
                  <a:pt x="60" y="59"/>
                </a:cubicBezTo>
                <a:cubicBezTo>
                  <a:pt x="60" y="58"/>
                  <a:pt x="61" y="58"/>
                  <a:pt x="62" y="57"/>
                </a:cubicBezTo>
                <a:close/>
                <a:moveTo>
                  <a:pt x="51" y="50"/>
                </a:moveTo>
                <a:cubicBezTo>
                  <a:pt x="51" y="50"/>
                  <a:pt x="52" y="50"/>
                  <a:pt x="53" y="50"/>
                </a:cubicBezTo>
                <a:cubicBezTo>
                  <a:pt x="53" y="50"/>
                  <a:pt x="53" y="50"/>
                  <a:pt x="53" y="50"/>
                </a:cubicBezTo>
                <a:cubicBezTo>
                  <a:pt x="53" y="49"/>
                  <a:pt x="52" y="49"/>
                  <a:pt x="51" y="49"/>
                </a:cubicBezTo>
                <a:cubicBezTo>
                  <a:pt x="51" y="49"/>
                  <a:pt x="51" y="49"/>
                  <a:pt x="51" y="50"/>
                </a:cubicBezTo>
                <a:close/>
                <a:moveTo>
                  <a:pt x="148" y="6"/>
                </a:moveTo>
                <a:cubicBezTo>
                  <a:pt x="149" y="7"/>
                  <a:pt x="150" y="7"/>
                  <a:pt x="150" y="6"/>
                </a:cubicBezTo>
                <a:cubicBezTo>
                  <a:pt x="150" y="6"/>
                  <a:pt x="149" y="6"/>
                  <a:pt x="148" y="6"/>
                </a:cubicBezTo>
                <a:close/>
                <a:moveTo>
                  <a:pt x="163" y="60"/>
                </a:moveTo>
                <a:cubicBezTo>
                  <a:pt x="163" y="60"/>
                  <a:pt x="163" y="59"/>
                  <a:pt x="164" y="58"/>
                </a:cubicBezTo>
                <a:cubicBezTo>
                  <a:pt x="163" y="59"/>
                  <a:pt x="162" y="59"/>
                  <a:pt x="163" y="60"/>
                </a:cubicBezTo>
                <a:close/>
                <a:moveTo>
                  <a:pt x="6" y="181"/>
                </a:moveTo>
                <a:cubicBezTo>
                  <a:pt x="6" y="183"/>
                  <a:pt x="6" y="184"/>
                  <a:pt x="7" y="184"/>
                </a:cubicBezTo>
                <a:cubicBezTo>
                  <a:pt x="7" y="183"/>
                  <a:pt x="6" y="182"/>
                  <a:pt x="6" y="181"/>
                </a:cubicBezTo>
                <a:close/>
                <a:moveTo>
                  <a:pt x="4" y="54"/>
                </a:moveTo>
                <a:cubicBezTo>
                  <a:pt x="4" y="55"/>
                  <a:pt x="4" y="56"/>
                  <a:pt x="4" y="58"/>
                </a:cubicBezTo>
                <a:cubicBezTo>
                  <a:pt x="4" y="56"/>
                  <a:pt x="4" y="55"/>
                  <a:pt x="4" y="54"/>
                </a:cubicBezTo>
                <a:close/>
                <a:moveTo>
                  <a:pt x="100" y="84"/>
                </a:moveTo>
                <a:cubicBezTo>
                  <a:pt x="100" y="85"/>
                  <a:pt x="100" y="85"/>
                  <a:pt x="100" y="86"/>
                </a:cubicBezTo>
                <a:cubicBezTo>
                  <a:pt x="101" y="86"/>
                  <a:pt x="100" y="85"/>
                  <a:pt x="100" y="84"/>
                </a:cubicBezTo>
                <a:close/>
                <a:moveTo>
                  <a:pt x="64" y="53"/>
                </a:moveTo>
                <a:cubicBezTo>
                  <a:pt x="63" y="54"/>
                  <a:pt x="63" y="54"/>
                  <a:pt x="62" y="55"/>
                </a:cubicBezTo>
                <a:cubicBezTo>
                  <a:pt x="63" y="55"/>
                  <a:pt x="63" y="55"/>
                  <a:pt x="63" y="55"/>
                </a:cubicBezTo>
                <a:cubicBezTo>
                  <a:pt x="63" y="55"/>
                  <a:pt x="63" y="54"/>
                  <a:pt x="64" y="54"/>
                </a:cubicBezTo>
                <a:cubicBezTo>
                  <a:pt x="64" y="54"/>
                  <a:pt x="64" y="54"/>
                  <a:pt x="64" y="53"/>
                </a:cubicBezTo>
                <a:close/>
                <a:moveTo>
                  <a:pt x="8" y="68"/>
                </a:moveTo>
                <a:cubicBezTo>
                  <a:pt x="8" y="69"/>
                  <a:pt x="7" y="70"/>
                  <a:pt x="8" y="70"/>
                </a:cubicBezTo>
                <a:cubicBezTo>
                  <a:pt x="8" y="70"/>
                  <a:pt x="8" y="70"/>
                  <a:pt x="9" y="70"/>
                </a:cubicBezTo>
                <a:cubicBezTo>
                  <a:pt x="8" y="69"/>
                  <a:pt x="8" y="69"/>
                  <a:pt x="8" y="68"/>
                </a:cubicBezTo>
                <a:close/>
                <a:moveTo>
                  <a:pt x="27" y="123"/>
                </a:moveTo>
                <a:cubicBezTo>
                  <a:pt x="28" y="124"/>
                  <a:pt x="28" y="124"/>
                  <a:pt x="30" y="123"/>
                </a:cubicBezTo>
                <a:cubicBezTo>
                  <a:pt x="29" y="123"/>
                  <a:pt x="28" y="123"/>
                  <a:pt x="27" y="123"/>
                </a:cubicBezTo>
                <a:close/>
                <a:moveTo>
                  <a:pt x="183" y="129"/>
                </a:moveTo>
                <a:cubicBezTo>
                  <a:pt x="183" y="130"/>
                  <a:pt x="182" y="130"/>
                  <a:pt x="183" y="131"/>
                </a:cubicBezTo>
                <a:cubicBezTo>
                  <a:pt x="183" y="131"/>
                  <a:pt x="183" y="130"/>
                  <a:pt x="183" y="129"/>
                </a:cubicBezTo>
                <a:close/>
                <a:moveTo>
                  <a:pt x="175" y="179"/>
                </a:moveTo>
                <a:cubicBezTo>
                  <a:pt x="175" y="179"/>
                  <a:pt x="175" y="180"/>
                  <a:pt x="174" y="180"/>
                </a:cubicBezTo>
                <a:cubicBezTo>
                  <a:pt x="175" y="180"/>
                  <a:pt x="175" y="180"/>
                  <a:pt x="175" y="179"/>
                </a:cubicBezTo>
                <a:close/>
                <a:moveTo>
                  <a:pt x="68" y="154"/>
                </a:moveTo>
                <a:cubicBezTo>
                  <a:pt x="68" y="153"/>
                  <a:pt x="68" y="152"/>
                  <a:pt x="69" y="151"/>
                </a:cubicBezTo>
                <a:cubicBezTo>
                  <a:pt x="68" y="152"/>
                  <a:pt x="68" y="153"/>
                  <a:pt x="68" y="154"/>
                </a:cubicBezTo>
                <a:close/>
                <a:moveTo>
                  <a:pt x="75" y="118"/>
                </a:moveTo>
                <a:cubicBezTo>
                  <a:pt x="75" y="117"/>
                  <a:pt x="75" y="117"/>
                  <a:pt x="75" y="116"/>
                </a:cubicBezTo>
                <a:cubicBezTo>
                  <a:pt x="74" y="116"/>
                  <a:pt x="74" y="117"/>
                  <a:pt x="75" y="118"/>
                </a:cubicBezTo>
                <a:close/>
                <a:moveTo>
                  <a:pt x="160" y="43"/>
                </a:moveTo>
                <a:cubicBezTo>
                  <a:pt x="160" y="43"/>
                  <a:pt x="160" y="43"/>
                  <a:pt x="160" y="43"/>
                </a:cubicBezTo>
                <a:cubicBezTo>
                  <a:pt x="160" y="43"/>
                  <a:pt x="159" y="44"/>
                  <a:pt x="159" y="44"/>
                </a:cubicBezTo>
                <a:cubicBezTo>
                  <a:pt x="159" y="44"/>
                  <a:pt x="159" y="44"/>
                  <a:pt x="159" y="44"/>
                </a:cubicBezTo>
                <a:cubicBezTo>
                  <a:pt x="160" y="44"/>
                  <a:pt x="160" y="44"/>
                  <a:pt x="160" y="43"/>
                </a:cubicBezTo>
                <a:close/>
                <a:moveTo>
                  <a:pt x="56" y="182"/>
                </a:moveTo>
                <a:cubicBezTo>
                  <a:pt x="56" y="182"/>
                  <a:pt x="56" y="182"/>
                  <a:pt x="56" y="182"/>
                </a:cubicBezTo>
                <a:cubicBezTo>
                  <a:pt x="55" y="182"/>
                  <a:pt x="54" y="182"/>
                  <a:pt x="53" y="182"/>
                </a:cubicBezTo>
                <a:cubicBezTo>
                  <a:pt x="53" y="182"/>
                  <a:pt x="53" y="182"/>
                  <a:pt x="53" y="182"/>
                </a:cubicBezTo>
                <a:cubicBezTo>
                  <a:pt x="54" y="182"/>
                  <a:pt x="55" y="182"/>
                  <a:pt x="56" y="182"/>
                </a:cubicBezTo>
                <a:close/>
                <a:moveTo>
                  <a:pt x="55" y="45"/>
                </a:moveTo>
                <a:cubicBezTo>
                  <a:pt x="54" y="46"/>
                  <a:pt x="54" y="46"/>
                  <a:pt x="54" y="47"/>
                </a:cubicBezTo>
                <a:cubicBezTo>
                  <a:pt x="54" y="47"/>
                  <a:pt x="55" y="46"/>
                  <a:pt x="55" y="45"/>
                </a:cubicBezTo>
                <a:close/>
                <a:moveTo>
                  <a:pt x="67" y="57"/>
                </a:moveTo>
                <a:cubicBezTo>
                  <a:pt x="66" y="57"/>
                  <a:pt x="66" y="57"/>
                  <a:pt x="66" y="58"/>
                </a:cubicBezTo>
                <a:cubicBezTo>
                  <a:pt x="66" y="58"/>
                  <a:pt x="66" y="58"/>
                  <a:pt x="66" y="58"/>
                </a:cubicBezTo>
                <a:cubicBezTo>
                  <a:pt x="67" y="58"/>
                  <a:pt x="67" y="58"/>
                  <a:pt x="67" y="57"/>
                </a:cubicBezTo>
                <a:close/>
                <a:moveTo>
                  <a:pt x="146" y="7"/>
                </a:moveTo>
                <a:cubicBezTo>
                  <a:pt x="145" y="6"/>
                  <a:pt x="145" y="6"/>
                  <a:pt x="145" y="6"/>
                </a:cubicBezTo>
                <a:cubicBezTo>
                  <a:pt x="145" y="6"/>
                  <a:pt x="145" y="6"/>
                  <a:pt x="145" y="7"/>
                </a:cubicBezTo>
                <a:cubicBezTo>
                  <a:pt x="145" y="7"/>
                  <a:pt x="145" y="7"/>
                  <a:pt x="146" y="7"/>
                </a:cubicBezTo>
                <a:close/>
                <a:moveTo>
                  <a:pt x="64" y="67"/>
                </a:moveTo>
                <a:cubicBezTo>
                  <a:pt x="63" y="67"/>
                  <a:pt x="63" y="67"/>
                  <a:pt x="63" y="67"/>
                </a:cubicBezTo>
                <a:cubicBezTo>
                  <a:pt x="63" y="68"/>
                  <a:pt x="63" y="68"/>
                  <a:pt x="63" y="68"/>
                </a:cubicBezTo>
                <a:cubicBezTo>
                  <a:pt x="63" y="68"/>
                  <a:pt x="63" y="67"/>
                  <a:pt x="64" y="67"/>
                </a:cubicBezTo>
                <a:close/>
                <a:moveTo>
                  <a:pt x="159" y="59"/>
                </a:moveTo>
                <a:cubicBezTo>
                  <a:pt x="159" y="59"/>
                  <a:pt x="159" y="59"/>
                  <a:pt x="159" y="59"/>
                </a:cubicBezTo>
                <a:cubicBezTo>
                  <a:pt x="159" y="59"/>
                  <a:pt x="160" y="59"/>
                  <a:pt x="160" y="58"/>
                </a:cubicBezTo>
                <a:cubicBezTo>
                  <a:pt x="159" y="58"/>
                  <a:pt x="159" y="59"/>
                  <a:pt x="159" y="59"/>
                </a:cubicBezTo>
                <a:close/>
                <a:moveTo>
                  <a:pt x="227" y="118"/>
                </a:moveTo>
                <a:cubicBezTo>
                  <a:pt x="227" y="118"/>
                  <a:pt x="227" y="118"/>
                  <a:pt x="227" y="118"/>
                </a:cubicBezTo>
                <a:cubicBezTo>
                  <a:pt x="227" y="118"/>
                  <a:pt x="227" y="118"/>
                  <a:pt x="227" y="118"/>
                </a:cubicBezTo>
                <a:cubicBezTo>
                  <a:pt x="227" y="118"/>
                  <a:pt x="227" y="118"/>
                  <a:pt x="227" y="118"/>
                </a:cubicBezTo>
                <a:cubicBezTo>
                  <a:pt x="227" y="118"/>
                  <a:pt x="227" y="118"/>
                  <a:pt x="227" y="118"/>
                </a:cubicBezTo>
                <a:close/>
                <a:moveTo>
                  <a:pt x="68" y="60"/>
                </a:moveTo>
                <a:cubicBezTo>
                  <a:pt x="69" y="61"/>
                  <a:pt x="69" y="61"/>
                  <a:pt x="69" y="60"/>
                </a:cubicBezTo>
                <a:cubicBezTo>
                  <a:pt x="69" y="60"/>
                  <a:pt x="69" y="60"/>
                  <a:pt x="68" y="6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29" name="Google Shape;229;p30"/>
          <p:cNvSpPr/>
          <p:nvPr/>
        </p:nvSpPr>
        <p:spPr>
          <a:xfrm>
            <a:off x="1590528" y="3142333"/>
            <a:ext cx="742940" cy="538734"/>
          </a:xfrm>
          <a:custGeom>
            <a:avLst/>
            <a:gdLst/>
            <a:ahLst/>
            <a:cxnLst/>
            <a:rect l="l" t="t" r="r" b="b"/>
            <a:pathLst>
              <a:path w="270" h="195" extrusionOk="0">
                <a:moveTo>
                  <a:pt x="142" y="192"/>
                </a:moveTo>
                <a:cubicBezTo>
                  <a:pt x="142" y="192"/>
                  <a:pt x="141" y="192"/>
                  <a:pt x="141" y="192"/>
                </a:cubicBezTo>
                <a:cubicBezTo>
                  <a:pt x="136" y="192"/>
                  <a:pt x="131" y="192"/>
                  <a:pt x="126" y="192"/>
                </a:cubicBezTo>
                <a:cubicBezTo>
                  <a:pt x="126" y="193"/>
                  <a:pt x="126" y="193"/>
                  <a:pt x="126" y="192"/>
                </a:cubicBezTo>
                <a:cubicBezTo>
                  <a:pt x="124" y="192"/>
                  <a:pt x="123" y="192"/>
                  <a:pt x="123" y="190"/>
                </a:cubicBezTo>
                <a:cubicBezTo>
                  <a:pt x="123" y="189"/>
                  <a:pt x="123" y="188"/>
                  <a:pt x="123" y="187"/>
                </a:cubicBezTo>
                <a:cubicBezTo>
                  <a:pt x="123" y="187"/>
                  <a:pt x="123" y="186"/>
                  <a:pt x="122" y="186"/>
                </a:cubicBezTo>
                <a:cubicBezTo>
                  <a:pt x="121" y="185"/>
                  <a:pt x="121" y="184"/>
                  <a:pt x="121" y="184"/>
                </a:cubicBezTo>
                <a:cubicBezTo>
                  <a:pt x="122" y="183"/>
                  <a:pt x="122" y="183"/>
                  <a:pt x="122" y="183"/>
                </a:cubicBezTo>
                <a:cubicBezTo>
                  <a:pt x="122" y="181"/>
                  <a:pt x="122" y="179"/>
                  <a:pt x="122" y="177"/>
                </a:cubicBezTo>
                <a:cubicBezTo>
                  <a:pt x="122" y="174"/>
                  <a:pt x="122" y="171"/>
                  <a:pt x="122" y="168"/>
                </a:cubicBezTo>
                <a:cubicBezTo>
                  <a:pt x="122" y="164"/>
                  <a:pt x="121" y="160"/>
                  <a:pt x="120" y="156"/>
                </a:cubicBezTo>
                <a:cubicBezTo>
                  <a:pt x="118" y="152"/>
                  <a:pt x="116" y="150"/>
                  <a:pt x="113" y="147"/>
                </a:cubicBezTo>
                <a:cubicBezTo>
                  <a:pt x="111" y="146"/>
                  <a:pt x="108" y="144"/>
                  <a:pt x="105" y="143"/>
                </a:cubicBezTo>
                <a:cubicBezTo>
                  <a:pt x="103" y="143"/>
                  <a:pt x="101" y="143"/>
                  <a:pt x="98" y="143"/>
                </a:cubicBezTo>
                <a:cubicBezTo>
                  <a:pt x="94" y="143"/>
                  <a:pt x="90" y="143"/>
                  <a:pt x="85" y="144"/>
                </a:cubicBezTo>
                <a:cubicBezTo>
                  <a:pt x="82" y="144"/>
                  <a:pt x="79" y="145"/>
                  <a:pt x="76" y="147"/>
                </a:cubicBezTo>
                <a:cubicBezTo>
                  <a:pt x="75" y="147"/>
                  <a:pt x="75" y="147"/>
                  <a:pt x="75" y="148"/>
                </a:cubicBezTo>
                <a:cubicBezTo>
                  <a:pt x="71" y="152"/>
                  <a:pt x="69" y="157"/>
                  <a:pt x="68" y="163"/>
                </a:cubicBezTo>
                <a:cubicBezTo>
                  <a:pt x="68" y="164"/>
                  <a:pt x="68" y="165"/>
                  <a:pt x="68" y="166"/>
                </a:cubicBezTo>
                <a:cubicBezTo>
                  <a:pt x="68" y="171"/>
                  <a:pt x="68" y="176"/>
                  <a:pt x="69" y="181"/>
                </a:cubicBezTo>
                <a:cubicBezTo>
                  <a:pt x="69" y="181"/>
                  <a:pt x="69" y="181"/>
                  <a:pt x="69" y="181"/>
                </a:cubicBezTo>
                <a:cubicBezTo>
                  <a:pt x="70" y="183"/>
                  <a:pt x="70" y="183"/>
                  <a:pt x="68" y="184"/>
                </a:cubicBezTo>
                <a:cubicBezTo>
                  <a:pt x="68" y="184"/>
                  <a:pt x="68" y="185"/>
                  <a:pt x="68" y="185"/>
                </a:cubicBezTo>
                <a:cubicBezTo>
                  <a:pt x="68" y="185"/>
                  <a:pt x="69" y="186"/>
                  <a:pt x="69" y="186"/>
                </a:cubicBezTo>
                <a:cubicBezTo>
                  <a:pt x="69" y="187"/>
                  <a:pt x="69" y="188"/>
                  <a:pt x="68" y="188"/>
                </a:cubicBezTo>
                <a:cubicBezTo>
                  <a:pt x="66" y="189"/>
                  <a:pt x="64" y="189"/>
                  <a:pt x="62" y="189"/>
                </a:cubicBezTo>
                <a:cubicBezTo>
                  <a:pt x="56" y="189"/>
                  <a:pt x="50" y="189"/>
                  <a:pt x="44" y="189"/>
                </a:cubicBezTo>
                <a:cubicBezTo>
                  <a:pt x="43" y="189"/>
                  <a:pt x="42" y="189"/>
                  <a:pt x="41" y="189"/>
                </a:cubicBezTo>
                <a:cubicBezTo>
                  <a:pt x="41" y="190"/>
                  <a:pt x="41" y="190"/>
                  <a:pt x="40" y="190"/>
                </a:cubicBezTo>
                <a:cubicBezTo>
                  <a:pt x="40" y="191"/>
                  <a:pt x="39" y="192"/>
                  <a:pt x="38" y="191"/>
                </a:cubicBezTo>
                <a:cubicBezTo>
                  <a:pt x="35" y="191"/>
                  <a:pt x="32" y="190"/>
                  <a:pt x="30" y="189"/>
                </a:cubicBezTo>
                <a:cubicBezTo>
                  <a:pt x="29" y="189"/>
                  <a:pt x="29" y="189"/>
                  <a:pt x="28" y="189"/>
                </a:cubicBezTo>
                <a:cubicBezTo>
                  <a:pt x="24" y="189"/>
                  <a:pt x="19" y="189"/>
                  <a:pt x="15" y="189"/>
                </a:cubicBezTo>
                <a:cubicBezTo>
                  <a:pt x="14" y="189"/>
                  <a:pt x="13" y="189"/>
                  <a:pt x="11" y="188"/>
                </a:cubicBezTo>
                <a:cubicBezTo>
                  <a:pt x="11" y="188"/>
                  <a:pt x="11" y="188"/>
                  <a:pt x="11" y="187"/>
                </a:cubicBezTo>
                <a:cubicBezTo>
                  <a:pt x="9" y="187"/>
                  <a:pt x="8" y="187"/>
                  <a:pt x="6" y="186"/>
                </a:cubicBezTo>
                <a:cubicBezTo>
                  <a:pt x="4" y="186"/>
                  <a:pt x="4" y="185"/>
                  <a:pt x="4" y="183"/>
                </a:cubicBezTo>
                <a:cubicBezTo>
                  <a:pt x="4" y="177"/>
                  <a:pt x="4" y="172"/>
                  <a:pt x="4" y="166"/>
                </a:cubicBezTo>
                <a:cubicBezTo>
                  <a:pt x="4" y="164"/>
                  <a:pt x="4" y="162"/>
                  <a:pt x="3" y="160"/>
                </a:cubicBezTo>
                <a:cubicBezTo>
                  <a:pt x="3" y="159"/>
                  <a:pt x="3" y="159"/>
                  <a:pt x="4" y="158"/>
                </a:cubicBezTo>
                <a:cubicBezTo>
                  <a:pt x="4" y="158"/>
                  <a:pt x="4" y="158"/>
                  <a:pt x="4" y="158"/>
                </a:cubicBezTo>
                <a:cubicBezTo>
                  <a:pt x="4" y="157"/>
                  <a:pt x="4" y="157"/>
                  <a:pt x="4" y="156"/>
                </a:cubicBezTo>
                <a:cubicBezTo>
                  <a:pt x="4" y="145"/>
                  <a:pt x="4" y="133"/>
                  <a:pt x="4" y="121"/>
                </a:cubicBezTo>
                <a:cubicBezTo>
                  <a:pt x="4" y="118"/>
                  <a:pt x="5" y="117"/>
                  <a:pt x="8" y="117"/>
                </a:cubicBezTo>
                <a:cubicBezTo>
                  <a:pt x="10" y="117"/>
                  <a:pt x="11" y="117"/>
                  <a:pt x="13" y="117"/>
                </a:cubicBezTo>
                <a:cubicBezTo>
                  <a:pt x="13" y="117"/>
                  <a:pt x="14" y="117"/>
                  <a:pt x="14" y="117"/>
                </a:cubicBezTo>
                <a:cubicBezTo>
                  <a:pt x="15" y="117"/>
                  <a:pt x="15" y="117"/>
                  <a:pt x="15" y="117"/>
                </a:cubicBezTo>
                <a:cubicBezTo>
                  <a:pt x="18" y="117"/>
                  <a:pt x="21" y="118"/>
                  <a:pt x="23" y="118"/>
                </a:cubicBezTo>
                <a:cubicBezTo>
                  <a:pt x="27" y="119"/>
                  <a:pt x="30" y="119"/>
                  <a:pt x="34" y="120"/>
                </a:cubicBezTo>
                <a:cubicBezTo>
                  <a:pt x="39" y="120"/>
                  <a:pt x="44" y="119"/>
                  <a:pt x="48" y="116"/>
                </a:cubicBezTo>
                <a:cubicBezTo>
                  <a:pt x="50" y="115"/>
                  <a:pt x="52" y="114"/>
                  <a:pt x="54" y="112"/>
                </a:cubicBezTo>
                <a:cubicBezTo>
                  <a:pt x="55" y="112"/>
                  <a:pt x="55" y="111"/>
                  <a:pt x="56" y="110"/>
                </a:cubicBezTo>
                <a:cubicBezTo>
                  <a:pt x="58" y="105"/>
                  <a:pt x="60" y="101"/>
                  <a:pt x="60" y="96"/>
                </a:cubicBezTo>
                <a:cubicBezTo>
                  <a:pt x="60" y="92"/>
                  <a:pt x="60" y="88"/>
                  <a:pt x="59" y="85"/>
                </a:cubicBezTo>
                <a:cubicBezTo>
                  <a:pt x="58" y="79"/>
                  <a:pt x="55" y="74"/>
                  <a:pt x="52" y="70"/>
                </a:cubicBezTo>
                <a:cubicBezTo>
                  <a:pt x="51" y="69"/>
                  <a:pt x="51" y="69"/>
                  <a:pt x="50" y="69"/>
                </a:cubicBezTo>
                <a:cubicBezTo>
                  <a:pt x="47" y="68"/>
                  <a:pt x="44" y="68"/>
                  <a:pt x="41" y="68"/>
                </a:cubicBezTo>
                <a:cubicBezTo>
                  <a:pt x="38" y="67"/>
                  <a:pt x="35" y="67"/>
                  <a:pt x="32" y="67"/>
                </a:cubicBezTo>
                <a:cubicBezTo>
                  <a:pt x="26" y="68"/>
                  <a:pt x="22" y="69"/>
                  <a:pt x="17" y="70"/>
                </a:cubicBezTo>
                <a:cubicBezTo>
                  <a:pt x="14" y="71"/>
                  <a:pt x="11" y="72"/>
                  <a:pt x="8" y="73"/>
                </a:cubicBezTo>
                <a:cubicBezTo>
                  <a:pt x="8" y="73"/>
                  <a:pt x="7" y="73"/>
                  <a:pt x="7" y="74"/>
                </a:cubicBezTo>
                <a:cubicBezTo>
                  <a:pt x="6" y="74"/>
                  <a:pt x="5" y="74"/>
                  <a:pt x="4" y="73"/>
                </a:cubicBezTo>
                <a:cubicBezTo>
                  <a:pt x="4" y="71"/>
                  <a:pt x="3" y="70"/>
                  <a:pt x="3" y="68"/>
                </a:cubicBezTo>
                <a:cubicBezTo>
                  <a:pt x="3" y="66"/>
                  <a:pt x="3" y="64"/>
                  <a:pt x="2" y="62"/>
                </a:cubicBezTo>
                <a:cubicBezTo>
                  <a:pt x="2" y="60"/>
                  <a:pt x="2" y="57"/>
                  <a:pt x="2" y="55"/>
                </a:cubicBezTo>
                <a:cubicBezTo>
                  <a:pt x="0" y="54"/>
                  <a:pt x="0" y="53"/>
                  <a:pt x="0" y="51"/>
                </a:cubicBezTo>
                <a:cubicBezTo>
                  <a:pt x="1" y="48"/>
                  <a:pt x="1" y="45"/>
                  <a:pt x="1" y="42"/>
                </a:cubicBezTo>
                <a:cubicBezTo>
                  <a:pt x="1" y="37"/>
                  <a:pt x="1" y="31"/>
                  <a:pt x="1" y="25"/>
                </a:cubicBezTo>
                <a:cubicBezTo>
                  <a:pt x="1" y="22"/>
                  <a:pt x="1" y="18"/>
                  <a:pt x="1" y="15"/>
                </a:cubicBezTo>
                <a:cubicBezTo>
                  <a:pt x="1" y="12"/>
                  <a:pt x="2" y="10"/>
                  <a:pt x="3" y="8"/>
                </a:cubicBezTo>
                <a:cubicBezTo>
                  <a:pt x="3" y="7"/>
                  <a:pt x="3" y="7"/>
                  <a:pt x="4" y="6"/>
                </a:cubicBezTo>
                <a:cubicBezTo>
                  <a:pt x="4" y="6"/>
                  <a:pt x="5" y="5"/>
                  <a:pt x="6" y="5"/>
                </a:cubicBezTo>
                <a:cubicBezTo>
                  <a:pt x="7" y="5"/>
                  <a:pt x="8" y="5"/>
                  <a:pt x="8" y="5"/>
                </a:cubicBezTo>
                <a:cubicBezTo>
                  <a:pt x="10" y="6"/>
                  <a:pt x="12" y="6"/>
                  <a:pt x="13" y="6"/>
                </a:cubicBezTo>
                <a:cubicBezTo>
                  <a:pt x="20" y="6"/>
                  <a:pt x="26" y="6"/>
                  <a:pt x="32" y="6"/>
                </a:cubicBezTo>
                <a:cubicBezTo>
                  <a:pt x="36" y="6"/>
                  <a:pt x="39" y="6"/>
                  <a:pt x="42" y="5"/>
                </a:cubicBezTo>
                <a:cubicBezTo>
                  <a:pt x="46" y="4"/>
                  <a:pt x="51" y="4"/>
                  <a:pt x="55" y="3"/>
                </a:cubicBezTo>
                <a:cubicBezTo>
                  <a:pt x="57" y="2"/>
                  <a:pt x="59" y="1"/>
                  <a:pt x="61" y="1"/>
                </a:cubicBezTo>
                <a:cubicBezTo>
                  <a:pt x="62" y="0"/>
                  <a:pt x="62" y="0"/>
                  <a:pt x="63" y="0"/>
                </a:cubicBezTo>
                <a:cubicBezTo>
                  <a:pt x="64" y="1"/>
                  <a:pt x="64" y="2"/>
                  <a:pt x="64" y="3"/>
                </a:cubicBezTo>
                <a:cubicBezTo>
                  <a:pt x="63" y="5"/>
                  <a:pt x="63" y="8"/>
                  <a:pt x="63" y="10"/>
                </a:cubicBezTo>
                <a:cubicBezTo>
                  <a:pt x="63" y="13"/>
                  <a:pt x="63" y="17"/>
                  <a:pt x="63" y="20"/>
                </a:cubicBezTo>
                <a:cubicBezTo>
                  <a:pt x="63" y="22"/>
                  <a:pt x="62" y="25"/>
                  <a:pt x="63" y="27"/>
                </a:cubicBezTo>
                <a:cubicBezTo>
                  <a:pt x="64" y="37"/>
                  <a:pt x="69" y="44"/>
                  <a:pt x="77" y="49"/>
                </a:cubicBezTo>
                <a:cubicBezTo>
                  <a:pt x="78" y="50"/>
                  <a:pt x="79" y="50"/>
                  <a:pt x="81" y="51"/>
                </a:cubicBezTo>
                <a:cubicBezTo>
                  <a:pt x="85" y="52"/>
                  <a:pt x="88" y="52"/>
                  <a:pt x="92" y="52"/>
                </a:cubicBezTo>
                <a:cubicBezTo>
                  <a:pt x="97" y="52"/>
                  <a:pt x="101" y="51"/>
                  <a:pt x="106" y="49"/>
                </a:cubicBezTo>
                <a:cubicBezTo>
                  <a:pt x="108" y="48"/>
                  <a:pt x="110" y="47"/>
                  <a:pt x="113" y="46"/>
                </a:cubicBezTo>
                <a:cubicBezTo>
                  <a:pt x="113" y="45"/>
                  <a:pt x="114" y="45"/>
                  <a:pt x="115" y="44"/>
                </a:cubicBezTo>
                <a:cubicBezTo>
                  <a:pt x="117" y="40"/>
                  <a:pt x="119" y="37"/>
                  <a:pt x="120" y="32"/>
                </a:cubicBezTo>
                <a:cubicBezTo>
                  <a:pt x="121" y="30"/>
                  <a:pt x="121" y="27"/>
                  <a:pt x="121" y="25"/>
                </a:cubicBezTo>
                <a:cubicBezTo>
                  <a:pt x="122" y="22"/>
                  <a:pt x="121" y="19"/>
                  <a:pt x="120" y="16"/>
                </a:cubicBezTo>
                <a:cubicBezTo>
                  <a:pt x="119" y="14"/>
                  <a:pt x="117" y="11"/>
                  <a:pt x="116" y="9"/>
                </a:cubicBezTo>
                <a:cubicBezTo>
                  <a:pt x="116" y="8"/>
                  <a:pt x="115" y="7"/>
                  <a:pt x="115" y="6"/>
                </a:cubicBezTo>
                <a:cubicBezTo>
                  <a:pt x="115" y="5"/>
                  <a:pt x="115" y="4"/>
                  <a:pt x="116" y="3"/>
                </a:cubicBezTo>
                <a:cubicBezTo>
                  <a:pt x="117" y="3"/>
                  <a:pt x="117" y="3"/>
                  <a:pt x="117" y="3"/>
                </a:cubicBezTo>
                <a:cubicBezTo>
                  <a:pt x="117" y="2"/>
                  <a:pt x="118" y="1"/>
                  <a:pt x="119" y="1"/>
                </a:cubicBezTo>
                <a:cubicBezTo>
                  <a:pt x="121" y="1"/>
                  <a:pt x="122" y="1"/>
                  <a:pt x="123" y="1"/>
                </a:cubicBezTo>
                <a:cubicBezTo>
                  <a:pt x="130" y="1"/>
                  <a:pt x="137" y="1"/>
                  <a:pt x="144" y="2"/>
                </a:cubicBezTo>
                <a:cubicBezTo>
                  <a:pt x="147" y="2"/>
                  <a:pt x="151" y="2"/>
                  <a:pt x="154" y="3"/>
                </a:cubicBezTo>
                <a:cubicBezTo>
                  <a:pt x="160" y="3"/>
                  <a:pt x="167" y="3"/>
                  <a:pt x="173" y="3"/>
                </a:cubicBezTo>
                <a:cubicBezTo>
                  <a:pt x="174" y="3"/>
                  <a:pt x="176" y="3"/>
                  <a:pt x="177" y="3"/>
                </a:cubicBezTo>
                <a:cubicBezTo>
                  <a:pt x="178" y="3"/>
                  <a:pt x="180" y="3"/>
                  <a:pt x="181" y="3"/>
                </a:cubicBezTo>
                <a:cubicBezTo>
                  <a:pt x="182" y="3"/>
                  <a:pt x="183" y="4"/>
                  <a:pt x="183" y="6"/>
                </a:cubicBezTo>
                <a:cubicBezTo>
                  <a:pt x="183" y="7"/>
                  <a:pt x="182" y="8"/>
                  <a:pt x="182" y="10"/>
                </a:cubicBezTo>
                <a:cubicBezTo>
                  <a:pt x="181" y="13"/>
                  <a:pt x="180" y="17"/>
                  <a:pt x="179" y="20"/>
                </a:cubicBezTo>
                <a:cubicBezTo>
                  <a:pt x="178" y="24"/>
                  <a:pt x="177" y="29"/>
                  <a:pt x="177" y="33"/>
                </a:cubicBezTo>
                <a:cubicBezTo>
                  <a:pt x="177" y="37"/>
                  <a:pt x="177" y="41"/>
                  <a:pt x="177" y="45"/>
                </a:cubicBezTo>
                <a:cubicBezTo>
                  <a:pt x="177" y="46"/>
                  <a:pt x="177" y="47"/>
                  <a:pt x="178" y="48"/>
                </a:cubicBezTo>
                <a:cubicBezTo>
                  <a:pt x="178" y="49"/>
                  <a:pt x="178" y="49"/>
                  <a:pt x="177" y="50"/>
                </a:cubicBezTo>
                <a:cubicBezTo>
                  <a:pt x="177" y="50"/>
                  <a:pt x="177" y="51"/>
                  <a:pt x="177" y="52"/>
                </a:cubicBezTo>
                <a:cubicBezTo>
                  <a:pt x="177" y="56"/>
                  <a:pt x="178" y="61"/>
                  <a:pt x="180" y="65"/>
                </a:cubicBezTo>
                <a:cubicBezTo>
                  <a:pt x="181" y="66"/>
                  <a:pt x="181" y="66"/>
                  <a:pt x="181" y="66"/>
                </a:cubicBezTo>
                <a:cubicBezTo>
                  <a:pt x="182" y="66"/>
                  <a:pt x="183" y="66"/>
                  <a:pt x="183" y="67"/>
                </a:cubicBezTo>
                <a:cubicBezTo>
                  <a:pt x="183" y="68"/>
                  <a:pt x="183" y="68"/>
                  <a:pt x="184" y="69"/>
                </a:cubicBezTo>
                <a:cubicBezTo>
                  <a:pt x="189" y="73"/>
                  <a:pt x="195" y="75"/>
                  <a:pt x="201" y="76"/>
                </a:cubicBezTo>
                <a:cubicBezTo>
                  <a:pt x="202" y="76"/>
                  <a:pt x="203" y="76"/>
                  <a:pt x="204" y="76"/>
                </a:cubicBezTo>
                <a:cubicBezTo>
                  <a:pt x="205" y="76"/>
                  <a:pt x="206" y="76"/>
                  <a:pt x="207" y="75"/>
                </a:cubicBezTo>
                <a:cubicBezTo>
                  <a:pt x="210" y="74"/>
                  <a:pt x="212" y="72"/>
                  <a:pt x="213" y="70"/>
                </a:cubicBezTo>
                <a:cubicBezTo>
                  <a:pt x="214" y="69"/>
                  <a:pt x="215" y="68"/>
                  <a:pt x="216" y="67"/>
                </a:cubicBezTo>
                <a:cubicBezTo>
                  <a:pt x="218" y="65"/>
                  <a:pt x="220" y="62"/>
                  <a:pt x="223" y="60"/>
                </a:cubicBezTo>
                <a:cubicBezTo>
                  <a:pt x="223" y="60"/>
                  <a:pt x="223" y="60"/>
                  <a:pt x="223" y="60"/>
                </a:cubicBezTo>
                <a:cubicBezTo>
                  <a:pt x="227" y="58"/>
                  <a:pt x="231" y="55"/>
                  <a:pt x="236" y="54"/>
                </a:cubicBezTo>
                <a:cubicBezTo>
                  <a:pt x="239" y="53"/>
                  <a:pt x="243" y="53"/>
                  <a:pt x="247" y="54"/>
                </a:cubicBezTo>
                <a:cubicBezTo>
                  <a:pt x="249" y="54"/>
                  <a:pt x="251" y="55"/>
                  <a:pt x="252" y="56"/>
                </a:cubicBezTo>
                <a:cubicBezTo>
                  <a:pt x="254" y="57"/>
                  <a:pt x="255" y="57"/>
                  <a:pt x="256" y="58"/>
                </a:cubicBezTo>
                <a:cubicBezTo>
                  <a:pt x="263" y="64"/>
                  <a:pt x="268" y="71"/>
                  <a:pt x="269" y="80"/>
                </a:cubicBezTo>
                <a:cubicBezTo>
                  <a:pt x="269" y="82"/>
                  <a:pt x="270" y="85"/>
                  <a:pt x="270" y="88"/>
                </a:cubicBezTo>
                <a:cubicBezTo>
                  <a:pt x="270" y="93"/>
                  <a:pt x="270" y="98"/>
                  <a:pt x="270" y="103"/>
                </a:cubicBezTo>
                <a:cubicBezTo>
                  <a:pt x="270" y="107"/>
                  <a:pt x="269" y="111"/>
                  <a:pt x="267" y="115"/>
                </a:cubicBezTo>
                <a:cubicBezTo>
                  <a:pt x="266" y="115"/>
                  <a:pt x="266" y="116"/>
                  <a:pt x="266" y="117"/>
                </a:cubicBezTo>
                <a:cubicBezTo>
                  <a:pt x="265" y="121"/>
                  <a:pt x="263" y="125"/>
                  <a:pt x="261" y="128"/>
                </a:cubicBezTo>
                <a:cubicBezTo>
                  <a:pt x="258" y="133"/>
                  <a:pt x="254" y="135"/>
                  <a:pt x="249" y="137"/>
                </a:cubicBezTo>
                <a:cubicBezTo>
                  <a:pt x="246" y="137"/>
                  <a:pt x="243" y="138"/>
                  <a:pt x="240" y="138"/>
                </a:cubicBezTo>
                <a:cubicBezTo>
                  <a:pt x="238" y="138"/>
                  <a:pt x="235" y="138"/>
                  <a:pt x="233" y="138"/>
                </a:cubicBezTo>
                <a:cubicBezTo>
                  <a:pt x="232" y="138"/>
                  <a:pt x="232" y="138"/>
                  <a:pt x="232" y="138"/>
                </a:cubicBezTo>
                <a:cubicBezTo>
                  <a:pt x="229" y="137"/>
                  <a:pt x="226" y="136"/>
                  <a:pt x="224" y="135"/>
                </a:cubicBezTo>
                <a:cubicBezTo>
                  <a:pt x="222" y="135"/>
                  <a:pt x="220" y="134"/>
                  <a:pt x="218" y="133"/>
                </a:cubicBezTo>
                <a:cubicBezTo>
                  <a:pt x="215" y="131"/>
                  <a:pt x="213" y="129"/>
                  <a:pt x="211" y="127"/>
                </a:cubicBezTo>
                <a:cubicBezTo>
                  <a:pt x="207" y="124"/>
                  <a:pt x="204" y="121"/>
                  <a:pt x="199" y="121"/>
                </a:cubicBezTo>
                <a:cubicBezTo>
                  <a:pt x="197" y="120"/>
                  <a:pt x="195" y="120"/>
                  <a:pt x="193" y="120"/>
                </a:cubicBezTo>
                <a:cubicBezTo>
                  <a:pt x="193" y="120"/>
                  <a:pt x="192" y="120"/>
                  <a:pt x="192" y="121"/>
                </a:cubicBezTo>
                <a:cubicBezTo>
                  <a:pt x="190" y="123"/>
                  <a:pt x="189" y="125"/>
                  <a:pt x="188" y="127"/>
                </a:cubicBezTo>
                <a:cubicBezTo>
                  <a:pt x="187" y="131"/>
                  <a:pt x="186" y="135"/>
                  <a:pt x="185" y="139"/>
                </a:cubicBezTo>
                <a:cubicBezTo>
                  <a:pt x="185" y="144"/>
                  <a:pt x="184" y="148"/>
                  <a:pt x="184" y="154"/>
                </a:cubicBezTo>
                <a:cubicBezTo>
                  <a:pt x="184" y="155"/>
                  <a:pt x="184" y="156"/>
                  <a:pt x="185" y="158"/>
                </a:cubicBezTo>
                <a:cubicBezTo>
                  <a:pt x="185" y="163"/>
                  <a:pt x="186" y="168"/>
                  <a:pt x="185" y="173"/>
                </a:cubicBezTo>
                <a:cubicBezTo>
                  <a:pt x="185" y="174"/>
                  <a:pt x="186" y="175"/>
                  <a:pt x="186" y="175"/>
                </a:cubicBezTo>
                <a:cubicBezTo>
                  <a:pt x="186" y="177"/>
                  <a:pt x="186" y="179"/>
                  <a:pt x="186" y="181"/>
                </a:cubicBezTo>
                <a:cubicBezTo>
                  <a:pt x="184" y="185"/>
                  <a:pt x="182" y="188"/>
                  <a:pt x="179" y="189"/>
                </a:cubicBezTo>
                <a:cubicBezTo>
                  <a:pt x="176" y="190"/>
                  <a:pt x="173" y="191"/>
                  <a:pt x="170" y="191"/>
                </a:cubicBezTo>
                <a:cubicBezTo>
                  <a:pt x="167" y="192"/>
                  <a:pt x="163" y="192"/>
                  <a:pt x="160" y="192"/>
                </a:cubicBezTo>
                <a:cubicBezTo>
                  <a:pt x="157" y="192"/>
                  <a:pt x="154" y="192"/>
                  <a:pt x="151" y="193"/>
                </a:cubicBezTo>
                <a:cubicBezTo>
                  <a:pt x="149" y="193"/>
                  <a:pt x="147" y="194"/>
                  <a:pt x="145" y="195"/>
                </a:cubicBezTo>
                <a:cubicBezTo>
                  <a:pt x="145" y="195"/>
                  <a:pt x="143" y="195"/>
                  <a:pt x="143" y="194"/>
                </a:cubicBezTo>
                <a:cubicBezTo>
                  <a:pt x="142" y="193"/>
                  <a:pt x="142" y="193"/>
                  <a:pt x="142" y="192"/>
                </a:cubicBezTo>
                <a:close/>
                <a:moveTo>
                  <a:pt x="97" y="136"/>
                </a:moveTo>
                <a:cubicBezTo>
                  <a:pt x="98" y="136"/>
                  <a:pt x="99" y="136"/>
                  <a:pt x="99" y="136"/>
                </a:cubicBezTo>
                <a:cubicBezTo>
                  <a:pt x="99" y="135"/>
                  <a:pt x="99" y="135"/>
                  <a:pt x="99" y="135"/>
                </a:cubicBezTo>
                <a:cubicBezTo>
                  <a:pt x="99" y="135"/>
                  <a:pt x="98" y="135"/>
                  <a:pt x="97" y="136"/>
                </a:cubicBezTo>
                <a:cubicBezTo>
                  <a:pt x="97" y="135"/>
                  <a:pt x="97" y="135"/>
                  <a:pt x="97" y="135"/>
                </a:cubicBezTo>
                <a:cubicBezTo>
                  <a:pt x="95" y="135"/>
                  <a:pt x="93" y="135"/>
                  <a:pt x="91" y="135"/>
                </a:cubicBezTo>
                <a:cubicBezTo>
                  <a:pt x="90" y="135"/>
                  <a:pt x="90" y="135"/>
                  <a:pt x="89" y="136"/>
                </a:cubicBezTo>
                <a:cubicBezTo>
                  <a:pt x="89" y="136"/>
                  <a:pt x="88" y="136"/>
                  <a:pt x="88" y="136"/>
                </a:cubicBezTo>
                <a:cubicBezTo>
                  <a:pt x="88" y="136"/>
                  <a:pt x="88" y="136"/>
                  <a:pt x="88" y="137"/>
                </a:cubicBezTo>
                <a:cubicBezTo>
                  <a:pt x="89" y="136"/>
                  <a:pt x="89" y="136"/>
                  <a:pt x="90" y="136"/>
                </a:cubicBezTo>
                <a:cubicBezTo>
                  <a:pt x="92" y="136"/>
                  <a:pt x="95" y="135"/>
                  <a:pt x="97" y="136"/>
                </a:cubicBezTo>
                <a:close/>
                <a:moveTo>
                  <a:pt x="100" y="131"/>
                </a:moveTo>
                <a:cubicBezTo>
                  <a:pt x="100" y="131"/>
                  <a:pt x="100" y="131"/>
                  <a:pt x="100" y="131"/>
                </a:cubicBezTo>
                <a:cubicBezTo>
                  <a:pt x="102" y="131"/>
                  <a:pt x="105" y="131"/>
                  <a:pt x="107" y="131"/>
                </a:cubicBezTo>
                <a:cubicBezTo>
                  <a:pt x="112" y="132"/>
                  <a:pt x="116" y="133"/>
                  <a:pt x="120" y="136"/>
                </a:cubicBezTo>
                <a:cubicBezTo>
                  <a:pt x="121" y="136"/>
                  <a:pt x="121" y="136"/>
                  <a:pt x="121" y="136"/>
                </a:cubicBezTo>
                <a:cubicBezTo>
                  <a:pt x="122" y="135"/>
                  <a:pt x="122" y="133"/>
                  <a:pt x="123" y="131"/>
                </a:cubicBezTo>
                <a:cubicBezTo>
                  <a:pt x="124" y="130"/>
                  <a:pt x="124" y="130"/>
                  <a:pt x="124" y="128"/>
                </a:cubicBezTo>
                <a:cubicBezTo>
                  <a:pt x="124" y="128"/>
                  <a:pt x="124" y="128"/>
                  <a:pt x="124" y="127"/>
                </a:cubicBezTo>
                <a:cubicBezTo>
                  <a:pt x="124" y="126"/>
                  <a:pt x="125" y="126"/>
                  <a:pt x="126" y="126"/>
                </a:cubicBezTo>
                <a:cubicBezTo>
                  <a:pt x="127" y="126"/>
                  <a:pt x="127" y="126"/>
                  <a:pt x="128" y="127"/>
                </a:cubicBezTo>
                <a:cubicBezTo>
                  <a:pt x="128" y="127"/>
                  <a:pt x="128" y="127"/>
                  <a:pt x="128" y="128"/>
                </a:cubicBezTo>
                <a:cubicBezTo>
                  <a:pt x="129" y="128"/>
                  <a:pt x="128" y="129"/>
                  <a:pt x="128" y="130"/>
                </a:cubicBezTo>
                <a:cubicBezTo>
                  <a:pt x="127" y="130"/>
                  <a:pt x="127" y="130"/>
                  <a:pt x="127" y="130"/>
                </a:cubicBezTo>
                <a:cubicBezTo>
                  <a:pt x="126" y="131"/>
                  <a:pt x="126" y="131"/>
                  <a:pt x="126" y="131"/>
                </a:cubicBezTo>
                <a:cubicBezTo>
                  <a:pt x="125" y="132"/>
                  <a:pt x="125" y="133"/>
                  <a:pt x="124" y="134"/>
                </a:cubicBezTo>
                <a:cubicBezTo>
                  <a:pt x="124" y="134"/>
                  <a:pt x="124" y="135"/>
                  <a:pt x="125" y="135"/>
                </a:cubicBezTo>
                <a:cubicBezTo>
                  <a:pt x="125" y="134"/>
                  <a:pt x="125" y="134"/>
                  <a:pt x="125" y="134"/>
                </a:cubicBezTo>
                <a:cubicBezTo>
                  <a:pt x="126" y="133"/>
                  <a:pt x="127" y="132"/>
                  <a:pt x="128" y="130"/>
                </a:cubicBezTo>
                <a:cubicBezTo>
                  <a:pt x="130" y="128"/>
                  <a:pt x="132" y="125"/>
                  <a:pt x="135" y="122"/>
                </a:cubicBezTo>
                <a:cubicBezTo>
                  <a:pt x="135" y="121"/>
                  <a:pt x="135" y="121"/>
                  <a:pt x="136" y="120"/>
                </a:cubicBezTo>
                <a:cubicBezTo>
                  <a:pt x="136" y="120"/>
                  <a:pt x="137" y="120"/>
                  <a:pt x="137" y="120"/>
                </a:cubicBezTo>
                <a:cubicBezTo>
                  <a:pt x="138" y="120"/>
                  <a:pt x="138" y="121"/>
                  <a:pt x="138" y="121"/>
                </a:cubicBezTo>
                <a:cubicBezTo>
                  <a:pt x="138" y="122"/>
                  <a:pt x="138" y="122"/>
                  <a:pt x="138" y="122"/>
                </a:cubicBezTo>
                <a:cubicBezTo>
                  <a:pt x="138" y="123"/>
                  <a:pt x="138" y="124"/>
                  <a:pt x="137" y="125"/>
                </a:cubicBezTo>
                <a:cubicBezTo>
                  <a:pt x="136" y="128"/>
                  <a:pt x="135" y="132"/>
                  <a:pt x="134" y="135"/>
                </a:cubicBezTo>
                <a:cubicBezTo>
                  <a:pt x="133" y="136"/>
                  <a:pt x="133" y="136"/>
                  <a:pt x="133" y="137"/>
                </a:cubicBezTo>
                <a:cubicBezTo>
                  <a:pt x="133" y="137"/>
                  <a:pt x="133" y="137"/>
                  <a:pt x="133" y="137"/>
                </a:cubicBezTo>
                <a:cubicBezTo>
                  <a:pt x="137" y="131"/>
                  <a:pt x="141" y="126"/>
                  <a:pt x="144" y="120"/>
                </a:cubicBezTo>
                <a:cubicBezTo>
                  <a:pt x="144" y="120"/>
                  <a:pt x="144" y="121"/>
                  <a:pt x="144" y="121"/>
                </a:cubicBezTo>
                <a:cubicBezTo>
                  <a:pt x="142" y="121"/>
                  <a:pt x="140" y="119"/>
                  <a:pt x="141" y="117"/>
                </a:cubicBezTo>
                <a:cubicBezTo>
                  <a:pt x="141" y="117"/>
                  <a:pt x="141" y="117"/>
                  <a:pt x="141" y="117"/>
                </a:cubicBezTo>
                <a:cubicBezTo>
                  <a:pt x="143" y="112"/>
                  <a:pt x="145" y="107"/>
                  <a:pt x="146" y="102"/>
                </a:cubicBezTo>
                <a:cubicBezTo>
                  <a:pt x="147" y="100"/>
                  <a:pt x="148" y="97"/>
                  <a:pt x="149" y="94"/>
                </a:cubicBezTo>
                <a:cubicBezTo>
                  <a:pt x="148" y="93"/>
                  <a:pt x="148" y="93"/>
                  <a:pt x="147" y="93"/>
                </a:cubicBezTo>
                <a:cubicBezTo>
                  <a:pt x="147" y="93"/>
                  <a:pt x="147" y="93"/>
                  <a:pt x="147" y="94"/>
                </a:cubicBezTo>
                <a:cubicBezTo>
                  <a:pt x="143" y="102"/>
                  <a:pt x="140" y="109"/>
                  <a:pt x="137" y="118"/>
                </a:cubicBezTo>
                <a:cubicBezTo>
                  <a:pt x="137" y="118"/>
                  <a:pt x="137" y="119"/>
                  <a:pt x="137" y="119"/>
                </a:cubicBezTo>
                <a:cubicBezTo>
                  <a:pt x="136" y="119"/>
                  <a:pt x="136" y="120"/>
                  <a:pt x="135" y="119"/>
                </a:cubicBezTo>
                <a:cubicBezTo>
                  <a:pt x="135" y="119"/>
                  <a:pt x="135" y="119"/>
                  <a:pt x="135" y="118"/>
                </a:cubicBezTo>
                <a:cubicBezTo>
                  <a:pt x="135" y="118"/>
                  <a:pt x="135" y="118"/>
                  <a:pt x="135" y="117"/>
                </a:cubicBezTo>
                <a:cubicBezTo>
                  <a:pt x="136" y="115"/>
                  <a:pt x="136" y="113"/>
                  <a:pt x="137" y="111"/>
                </a:cubicBezTo>
                <a:cubicBezTo>
                  <a:pt x="139" y="103"/>
                  <a:pt x="141" y="96"/>
                  <a:pt x="142" y="89"/>
                </a:cubicBezTo>
                <a:cubicBezTo>
                  <a:pt x="142" y="88"/>
                  <a:pt x="142" y="87"/>
                  <a:pt x="142" y="87"/>
                </a:cubicBezTo>
                <a:cubicBezTo>
                  <a:pt x="142" y="87"/>
                  <a:pt x="142" y="87"/>
                  <a:pt x="142" y="87"/>
                </a:cubicBezTo>
                <a:cubicBezTo>
                  <a:pt x="138" y="95"/>
                  <a:pt x="134" y="103"/>
                  <a:pt x="131" y="111"/>
                </a:cubicBezTo>
                <a:cubicBezTo>
                  <a:pt x="130" y="115"/>
                  <a:pt x="128" y="119"/>
                  <a:pt x="127" y="123"/>
                </a:cubicBezTo>
                <a:cubicBezTo>
                  <a:pt x="126" y="124"/>
                  <a:pt x="126" y="124"/>
                  <a:pt x="125" y="124"/>
                </a:cubicBezTo>
                <a:cubicBezTo>
                  <a:pt x="124" y="124"/>
                  <a:pt x="124" y="123"/>
                  <a:pt x="125" y="122"/>
                </a:cubicBezTo>
                <a:cubicBezTo>
                  <a:pt x="125" y="120"/>
                  <a:pt x="126" y="119"/>
                  <a:pt x="126" y="118"/>
                </a:cubicBezTo>
                <a:cubicBezTo>
                  <a:pt x="129" y="108"/>
                  <a:pt x="131" y="99"/>
                  <a:pt x="133" y="90"/>
                </a:cubicBezTo>
                <a:cubicBezTo>
                  <a:pt x="133" y="89"/>
                  <a:pt x="133" y="87"/>
                  <a:pt x="134" y="86"/>
                </a:cubicBezTo>
                <a:cubicBezTo>
                  <a:pt x="134" y="86"/>
                  <a:pt x="133" y="86"/>
                  <a:pt x="133" y="86"/>
                </a:cubicBezTo>
                <a:cubicBezTo>
                  <a:pt x="133" y="88"/>
                  <a:pt x="132" y="89"/>
                  <a:pt x="132" y="90"/>
                </a:cubicBezTo>
                <a:cubicBezTo>
                  <a:pt x="127" y="100"/>
                  <a:pt x="123" y="110"/>
                  <a:pt x="120" y="120"/>
                </a:cubicBezTo>
                <a:cubicBezTo>
                  <a:pt x="119" y="123"/>
                  <a:pt x="118" y="126"/>
                  <a:pt x="117" y="129"/>
                </a:cubicBezTo>
                <a:cubicBezTo>
                  <a:pt x="117" y="129"/>
                  <a:pt x="117" y="130"/>
                  <a:pt x="117" y="130"/>
                </a:cubicBezTo>
                <a:cubicBezTo>
                  <a:pt x="116" y="131"/>
                  <a:pt x="116" y="131"/>
                  <a:pt x="115" y="131"/>
                </a:cubicBezTo>
                <a:cubicBezTo>
                  <a:pt x="115" y="130"/>
                  <a:pt x="115" y="130"/>
                  <a:pt x="114" y="130"/>
                </a:cubicBezTo>
                <a:cubicBezTo>
                  <a:pt x="114" y="129"/>
                  <a:pt x="115" y="129"/>
                  <a:pt x="115" y="129"/>
                </a:cubicBezTo>
                <a:cubicBezTo>
                  <a:pt x="115" y="126"/>
                  <a:pt x="115" y="124"/>
                  <a:pt x="116" y="122"/>
                </a:cubicBezTo>
                <a:cubicBezTo>
                  <a:pt x="117" y="115"/>
                  <a:pt x="119" y="107"/>
                  <a:pt x="120" y="100"/>
                </a:cubicBezTo>
                <a:cubicBezTo>
                  <a:pt x="120" y="99"/>
                  <a:pt x="120" y="98"/>
                  <a:pt x="120" y="97"/>
                </a:cubicBezTo>
                <a:cubicBezTo>
                  <a:pt x="119" y="97"/>
                  <a:pt x="119" y="98"/>
                  <a:pt x="119" y="98"/>
                </a:cubicBezTo>
                <a:cubicBezTo>
                  <a:pt x="118" y="102"/>
                  <a:pt x="116" y="105"/>
                  <a:pt x="115" y="109"/>
                </a:cubicBezTo>
                <a:cubicBezTo>
                  <a:pt x="113" y="115"/>
                  <a:pt x="111" y="122"/>
                  <a:pt x="109" y="129"/>
                </a:cubicBezTo>
                <a:cubicBezTo>
                  <a:pt x="109" y="129"/>
                  <a:pt x="109" y="130"/>
                  <a:pt x="109" y="130"/>
                </a:cubicBezTo>
                <a:cubicBezTo>
                  <a:pt x="109" y="131"/>
                  <a:pt x="108" y="131"/>
                  <a:pt x="108" y="131"/>
                </a:cubicBezTo>
                <a:cubicBezTo>
                  <a:pt x="107" y="131"/>
                  <a:pt x="107" y="130"/>
                  <a:pt x="107" y="130"/>
                </a:cubicBezTo>
                <a:cubicBezTo>
                  <a:pt x="107" y="129"/>
                  <a:pt x="107" y="129"/>
                  <a:pt x="107" y="128"/>
                </a:cubicBezTo>
                <a:cubicBezTo>
                  <a:pt x="107" y="122"/>
                  <a:pt x="107" y="116"/>
                  <a:pt x="108" y="109"/>
                </a:cubicBezTo>
                <a:cubicBezTo>
                  <a:pt x="108" y="109"/>
                  <a:pt x="108" y="108"/>
                  <a:pt x="108" y="107"/>
                </a:cubicBezTo>
                <a:cubicBezTo>
                  <a:pt x="107" y="108"/>
                  <a:pt x="106" y="108"/>
                  <a:pt x="106" y="109"/>
                </a:cubicBezTo>
                <a:cubicBezTo>
                  <a:pt x="104" y="116"/>
                  <a:pt x="102" y="123"/>
                  <a:pt x="100" y="129"/>
                </a:cubicBezTo>
                <a:cubicBezTo>
                  <a:pt x="100" y="130"/>
                  <a:pt x="100" y="130"/>
                  <a:pt x="100" y="131"/>
                </a:cubicBezTo>
                <a:close/>
                <a:moveTo>
                  <a:pt x="129" y="90"/>
                </a:moveTo>
                <a:cubicBezTo>
                  <a:pt x="129" y="90"/>
                  <a:pt x="130" y="89"/>
                  <a:pt x="130" y="89"/>
                </a:cubicBezTo>
                <a:cubicBezTo>
                  <a:pt x="131" y="87"/>
                  <a:pt x="132" y="84"/>
                  <a:pt x="133" y="82"/>
                </a:cubicBezTo>
                <a:cubicBezTo>
                  <a:pt x="133" y="82"/>
                  <a:pt x="133" y="81"/>
                  <a:pt x="134" y="81"/>
                </a:cubicBezTo>
                <a:cubicBezTo>
                  <a:pt x="134" y="80"/>
                  <a:pt x="134" y="80"/>
                  <a:pt x="135" y="80"/>
                </a:cubicBezTo>
                <a:cubicBezTo>
                  <a:pt x="136" y="80"/>
                  <a:pt x="136" y="80"/>
                  <a:pt x="136" y="81"/>
                </a:cubicBezTo>
                <a:cubicBezTo>
                  <a:pt x="136" y="82"/>
                  <a:pt x="136" y="83"/>
                  <a:pt x="136" y="84"/>
                </a:cubicBezTo>
                <a:cubicBezTo>
                  <a:pt x="135" y="89"/>
                  <a:pt x="135" y="93"/>
                  <a:pt x="134" y="97"/>
                </a:cubicBezTo>
                <a:cubicBezTo>
                  <a:pt x="134" y="98"/>
                  <a:pt x="133" y="99"/>
                  <a:pt x="133" y="100"/>
                </a:cubicBezTo>
                <a:cubicBezTo>
                  <a:pt x="134" y="99"/>
                  <a:pt x="134" y="99"/>
                  <a:pt x="134" y="98"/>
                </a:cubicBezTo>
                <a:cubicBezTo>
                  <a:pt x="134" y="97"/>
                  <a:pt x="135" y="96"/>
                  <a:pt x="136" y="95"/>
                </a:cubicBezTo>
                <a:cubicBezTo>
                  <a:pt x="137" y="92"/>
                  <a:pt x="139" y="89"/>
                  <a:pt x="140" y="86"/>
                </a:cubicBezTo>
                <a:cubicBezTo>
                  <a:pt x="141" y="85"/>
                  <a:pt x="141" y="84"/>
                  <a:pt x="142" y="83"/>
                </a:cubicBezTo>
                <a:cubicBezTo>
                  <a:pt x="142" y="83"/>
                  <a:pt x="143" y="83"/>
                  <a:pt x="144" y="83"/>
                </a:cubicBezTo>
                <a:cubicBezTo>
                  <a:pt x="144" y="83"/>
                  <a:pt x="145" y="84"/>
                  <a:pt x="145" y="85"/>
                </a:cubicBezTo>
                <a:cubicBezTo>
                  <a:pt x="145" y="85"/>
                  <a:pt x="145" y="86"/>
                  <a:pt x="145" y="86"/>
                </a:cubicBezTo>
                <a:cubicBezTo>
                  <a:pt x="144" y="88"/>
                  <a:pt x="144" y="90"/>
                  <a:pt x="144" y="92"/>
                </a:cubicBezTo>
                <a:cubicBezTo>
                  <a:pt x="144" y="93"/>
                  <a:pt x="143" y="95"/>
                  <a:pt x="143" y="96"/>
                </a:cubicBezTo>
                <a:cubicBezTo>
                  <a:pt x="143" y="96"/>
                  <a:pt x="143" y="95"/>
                  <a:pt x="144" y="95"/>
                </a:cubicBezTo>
                <a:cubicBezTo>
                  <a:pt x="144" y="93"/>
                  <a:pt x="145" y="92"/>
                  <a:pt x="146" y="90"/>
                </a:cubicBezTo>
                <a:cubicBezTo>
                  <a:pt x="147" y="88"/>
                  <a:pt x="148" y="86"/>
                  <a:pt x="149" y="83"/>
                </a:cubicBezTo>
                <a:cubicBezTo>
                  <a:pt x="150" y="83"/>
                  <a:pt x="150" y="82"/>
                  <a:pt x="151" y="81"/>
                </a:cubicBezTo>
                <a:cubicBezTo>
                  <a:pt x="151" y="81"/>
                  <a:pt x="152" y="81"/>
                  <a:pt x="153" y="81"/>
                </a:cubicBezTo>
                <a:cubicBezTo>
                  <a:pt x="153" y="82"/>
                  <a:pt x="153" y="82"/>
                  <a:pt x="154" y="82"/>
                </a:cubicBezTo>
                <a:cubicBezTo>
                  <a:pt x="155" y="80"/>
                  <a:pt x="156" y="79"/>
                  <a:pt x="157" y="77"/>
                </a:cubicBezTo>
                <a:cubicBezTo>
                  <a:pt x="156" y="77"/>
                  <a:pt x="156" y="77"/>
                  <a:pt x="156" y="77"/>
                </a:cubicBezTo>
                <a:cubicBezTo>
                  <a:pt x="155" y="78"/>
                  <a:pt x="154" y="77"/>
                  <a:pt x="153" y="77"/>
                </a:cubicBezTo>
                <a:cubicBezTo>
                  <a:pt x="153" y="76"/>
                  <a:pt x="153" y="75"/>
                  <a:pt x="153" y="74"/>
                </a:cubicBezTo>
                <a:cubicBezTo>
                  <a:pt x="153" y="74"/>
                  <a:pt x="154" y="73"/>
                  <a:pt x="154" y="73"/>
                </a:cubicBezTo>
                <a:cubicBezTo>
                  <a:pt x="156" y="71"/>
                  <a:pt x="158" y="68"/>
                  <a:pt x="160" y="65"/>
                </a:cubicBezTo>
                <a:cubicBezTo>
                  <a:pt x="161" y="64"/>
                  <a:pt x="160" y="63"/>
                  <a:pt x="160" y="61"/>
                </a:cubicBezTo>
                <a:cubicBezTo>
                  <a:pt x="159" y="62"/>
                  <a:pt x="158" y="63"/>
                  <a:pt x="158" y="63"/>
                </a:cubicBezTo>
                <a:cubicBezTo>
                  <a:pt x="157" y="64"/>
                  <a:pt x="156" y="65"/>
                  <a:pt x="155" y="64"/>
                </a:cubicBezTo>
                <a:cubicBezTo>
                  <a:pt x="154" y="65"/>
                  <a:pt x="154" y="66"/>
                  <a:pt x="154" y="66"/>
                </a:cubicBezTo>
                <a:cubicBezTo>
                  <a:pt x="153" y="67"/>
                  <a:pt x="153" y="68"/>
                  <a:pt x="153" y="68"/>
                </a:cubicBezTo>
                <a:cubicBezTo>
                  <a:pt x="152" y="70"/>
                  <a:pt x="150" y="70"/>
                  <a:pt x="149" y="69"/>
                </a:cubicBezTo>
                <a:cubicBezTo>
                  <a:pt x="148" y="69"/>
                  <a:pt x="148" y="67"/>
                  <a:pt x="149" y="66"/>
                </a:cubicBezTo>
                <a:cubicBezTo>
                  <a:pt x="149" y="65"/>
                  <a:pt x="150" y="64"/>
                  <a:pt x="151" y="63"/>
                </a:cubicBezTo>
                <a:cubicBezTo>
                  <a:pt x="151" y="62"/>
                  <a:pt x="151" y="62"/>
                  <a:pt x="151" y="62"/>
                </a:cubicBezTo>
                <a:cubicBezTo>
                  <a:pt x="151" y="62"/>
                  <a:pt x="150" y="62"/>
                  <a:pt x="150" y="62"/>
                </a:cubicBezTo>
                <a:cubicBezTo>
                  <a:pt x="147" y="64"/>
                  <a:pt x="144" y="67"/>
                  <a:pt x="141" y="70"/>
                </a:cubicBezTo>
                <a:cubicBezTo>
                  <a:pt x="140" y="71"/>
                  <a:pt x="139" y="73"/>
                  <a:pt x="138" y="74"/>
                </a:cubicBezTo>
                <a:cubicBezTo>
                  <a:pt x="137" y="75"/>
                  <a:pt x="135" y="76"/>
                  <a:pt x="134" y="77"/>
                </a:cubicBezTo>
                <a:cubicBezTo>
                  <a:pt x="130" y="81"/>
                  <a:pt x="125" y="84"/>
                  <a:pt x="121" y="88"/>
                </a:cubicBezTo>
                <a:cubicBezTo>
                  <a:pt x="117" y="91"/>
                  <a:pt x="113" y="94"/>
                  <a:pt x="110" y="97"/>
                </a:cubicBezTo>
                <a:cubicBezTo>
                  <a:pt x="109" y="98"/>
                  <a:pt x="109" y="98"/>
                  <a:pt x="109" y="99"/>
                </a:cubicBezTo>
                <a:cubicBezTo>
                  <a:pt x="109" y="99"/>
                  <a:pt x="110" y="98"/>
                  <a:pt x="110" y="98"/>
                </a:cubicBezTo>
                <a:cubicBezTo>
                  <a:pt x="114" y="96"/>
                  <a:pt x="118" y="94"/>
                  <a:pt x="121" y="91"/>
                </a:cubicBezTo>
                <a:cubicBezTo>
                  <a:pt x="123" y="91"/>
                  <a:pt x="124" y="90"/>
                  <a:pt x="125" y="90"/>
                </a:cubicBezTo>
                <a:cubicBezTo>
                  <a:pt x="126" y="89"/>
                  <a:pt x="128" y="89"/>
                  <a:pt x="129" y="90"/>
                </a:cubicBezTo>
                <a:close/>
                <a:moveTo>
                  <a:pt x="152" y="48"/>
                </a:moveTo>
                <a:cubicBezTo>
                  <a:pt x="152" y="48"/>
                  <a:pt x="152" y="48"/>
                  <a:pt x="152" y="48"/>
                </a:cubicBezTo>
                <a:cubicBezTo>
                  <a:pt x="152" y="48"/>
                  <a:pt x="152" y="49"/>
                  <a:pt x="152" y="49"/>
                </a:cubicBezTo>
                <a:cubicBezTo>
                  <a:pt x="148" y="51"/>
                  <a:pt x="144" y="55"/>
                  <a:pt x="140" y="58"/>
                </a:cubicBezTo>
                <a:cubicBezTo>
                  <a:pt x="138" y="60"/>
                  <a:pt x="136" y="62"/>
                  <a:pt x="134" y="64"/>
                </a:cubicBezTo>
                <a:cubicBezTo>
                  <a:pt x="133" y="65"/>
                  <a:pt x="133" y="65"/>
                  <a:pt x="132" y="65"/>
                </a:cubicBezTo>
                <a:cubicBezTo>
                  <a:pt x="132" y="66"/>
                  <a:pt x="131" y="66"/>
                  <a:pt x="131" y="65"/>
                </a:cubicBezTo>
                <a:cubicBezTo>
                  <a:pt x="130" y="65"/>
                  <a:pt x="130" y="64"/>
                  <a:pt x="130" y="64"/>
                </a:cubicBezTo>
                <a:cubicBezTo>
                  <a:pt x="131" y="63"/>
                  <a:pt x="131" y="62"/>
                  <a:pt x="131" y="62"/>
                </a:cubicBezTo>
                <a:cubicBezTo>
                  <a:pt x="133" y="59"/>
                  <a:pt x="134" y="56"/>
                  <a:pt x="136" y="53"/>
                </a:cubicBezTo>
                <a:cubicBezTo>
                  <a:pt x="137" y="51"/>
                  <a:pt x="138" y="49"/>
                  <a:pt x="139" y="47"/>
                </a:cubicBezTo>
                <a:cubicBezTo>
                  <a:pt x="139" y="46"/>
                  <a:pt x="139" y="46"/>
                  <a:pt x="140" y="46"/>
                </a:cubicBezTo>
                <a:cubicBezTo>
                  <a:pt x="139" y="46"/>
                  <a:pt x="138" y="46"/>
                  <a:pt x="138" y="47"/>
                </a:cubicBezTo>
                <a:cubicBezTo>
                  <a:pt x="134" y="51"/>
                  <a:pt x="129" y="56"/>
                  <a:pt x="125" y="60"/>
                </a:cubicBezTo>
                <a:cubicBezTo>
                  <a:pt x="126" y="61"/>
                  <a:pt x="126" y="62"/>
                  <a:pt x="125" y="63"/>
                </a:cubicBezTo>
                <a:cubicBezTo>
                  <a:pt x="125" y="63"/>
                  <a:pt x="125" y="63"/>
                  <a:pt x="124" y="63"/>
                </a:cubicBezTo>
                <a:cubicBezTo>
                  <a:pt x="123" y="63"/>
                  <a:pt x="122" y="64"/>
                  <a:pt x="121" y="65"/>
                </a:cubicBezTo>
                <a:cubicBezTo>
                  <a:pt x="115" y="69"/>
                  <a:pt x="109" y="72"/>
                  <a:pt x="104" y="77"/>
                </a:cubicBezTo>
                <a:cubicBezTo>
                  <a:pt x="104" y="77"/>
                  <a:pt x="104" y="78"/>
                  <a:pt x="103" y="78"/>
                </a:cubicBezTo>
                <a:cubicBezTo>
                  <a:pt x="104" y="78"/>
                  <a:pt x="104" y="78"/>
                  <a:pt x="104" y="78"/>
                </a:cubicBezTo>
                <a:cubicBezTo>
                  <a:pt x="106" y="77"/>
                  <a:pt x="107" y="76"/>
                  <a:pt x="109" y="76"/>
                </a:cubicBezTo>
                <a:cubicBezTo>
                  <a:pt x="115" y="72"/>
                  <a:pt x="121" y="69"/>
                  <a:pt x="128" y="65"/>
                </a:cubicBezTo>
                <a:cubicBezTo>
                  <a:pt x="128" y="65"/>
                  <a:pt x="128" y="65"/>
                  <a:pt x="128" y="65"/>
                </a:cubicBezTo>
                <a:cubicBezTo>
                  <a:pt x="129" y="64"/>
                  <a:pt x="129" y="65"/>
                  <a:pt x="130" y="65"/>
                </a:cubicBezTo>
                <a:cubicBezTo>
                  <a:pt x="130" y="65"/>
                  <a:pt x="130" y="66"/>
                  <a:pt x="130" y="66"/>
                </a:cubicBezTo>
                <a:cubicBezTo>
                  <a:pt x="129" y="67"/>
                  <a:pt x="129" y="67"/>
                  <a:pt x="129" y="67"/>
                </a:cubicBezTo>
                <a:cubicBezTo>
                  <a:pt x="126" y="69"/>
                  <a:pt x="124" y="70"/>
                  <a:pt x="122" y="72"/>
                </a:cubicBezTo>
                <a:cubicBezTo>
                  <a:pt x="116" y="76"/>
                  <a:pt x="110" y="80"/>
                  <a:pt x="105" y="85"/>
                </a:cubicBezTo>
                <a:cubicBezTo>
                  <a:pt x="105" y="85"/>
                  <a:pt x="104" y="85"/>
                  <a:pt x="104" y="86"/>
                </a:cubicBezTo>
                <a:cubicBezTo>
                  <a:pt x="104" y="86"/>
                  <a:pt x="104" y="87"/>
                  <a:pt x="104" y="87"/>
                </a:cubicBezTo>
                <a:cubicBezTo>
                  <a:pt x="105" y="87"/>
                  <a:pt x="105" y="87"/>
                  <a:pt x="106" y="87"/>
                </a:cubicBezTo>
                <a:cubicBezTo>
                  <a:pt x="108" y="86"/>
                  <a:pt x="109" y="85"/>
                  <a:pt x="111" y="84"/>
                </a:cubicBezTo>
                <a:cubicBezTo>
                  <a:pt x="119" y="81"/>
                  <a:pt x="127" y="77"/>
                  <a:pt x="134" y="73"/>
                </a:cubicBezTo>
                <a:cubicBezTo>
                  <a:pt x="135" y="72"/>
                  <a:pt x="136" y="72"/>
                  <a:pt x="137" y="71"/>
                </a:cubicBezTo>
                <a:cubicBezTo>
                  <a:pt x="137" y="69"/>
                  <a:pt x="138" y="68"/>
                  <a:pt x="139" y="67"/>
                </a:cubicBezTo>
                <a:cubicBezTo>
                  <a:pt x="143" y="61"/>
                  <a:pt x="147" y="56"/>
                  <a:pt x="152" y="50"/>
                </a:cubicBezTo>
                <a:cubicBezTo>
                  <a:pt x="152" y="49"/>
                  <a:pt x="152" y="49"/>
                  <a:pt x="152" y="48"/>
                </a:cubicBezTo>
                <a:close/>
                <a:moveTo>
                  <a:pt x="174" y="82"/>
                </a:moveTo>
                <a:cubicBezTo>
                  <a:pt x="174" y="82"/>
                  <a:pt x="174" y="82"/>
                  <a:pt x="173" y="82"/>
                </a:cubicBezTo>
                <a:cubicBezTo>
                  <a:pt x="173" y="82"/>
                  <a:pt x="173" y="82"/>
                  <a:pt x="173" y="82"/>
                </a:cubicBezTo>
                <a:cubicBezTo>
                  <a:pt x="168" y="87"/>
                  <a:pt x="163" y="92"/>
                  <a:pt x="158" y="97"/>
                </a:cubicBezTo>
                <a:cubicBezTo>
                  <a:pt x="157" y="98"/>
                  <a:pt x="156" y="98"/>
                  <a:pt x="155" y="99"/>
                </a:cubicBezTo>
                <a:cubicBezTo>
                  <a:pt x="155" y="99"/>
                  <a:pt x="154" y="100"/>
                  <a:pt x="154" y="100"/>
                </a:cubicBezTo>
                <a:cubicBezTo>
                  <a:pt x="154" y="100"/>
                  <a:pt x="153" y="100"/>
                  <a:pt x="153" y="100"/>
                </a:cubicBezTo>
                <a:cubicBezTo>
                  <a:pt x="152" y="99"/>
                  <a:pt x="152" y="99"/>
                  <a:pt x="153" y="98"/>
                </a:cubicBezTo>
                <a:cubicBezTo>
                  <a:pt x="153" y="98"/>
                  <a:pt x="153" y="98"/>
                  <a:pt x="153" y="97"/>
                </a:cubicBezTo>
                <a:cubicBezTo>
                  <a:pt x="154" y="96"/>
                  <a:pt x="155" y="95"/>
                  <a:pt x="155" y="94"/>
                </a:cubicBezTo>
                <a:cubicBezTo>
                  <a:pt x="159" y="89"/>
                  <a:pt x="163" y="83"/>
                  <a:pt x="167" y="77"/>
                </a:cubicBezTo>
                <a:cubicBezTo>
                  <a:pt x="168" y="77"/>
                  <a:pt x="168" y="77"/>
                  <a:pt x="168" y="77"/>
                </a:cubicBezTo>
                <a:cubicBezTo>
                  <a:pt x="168" y="77"/>
                  <a:pt x="168" y="77"/>
                  <a:pt x="167" y="77"/>
                </a:cubicBezTo>
                <a:cubicBezTo>
                  <a:pt x="163" y="81"/>
                  <a:pt x="158" y="86"/>
                  <a:pt x="153" y="91"/>
                </a:cubicBezTo>
                <a:cubicBezTo>
                  <a:pt x="153" y="91"/>
                  <a:pt x="153" y="91"/>
                  <a:pt x="153" y="92"/>
                </a:cubicBezTo>
                <a:cubicBezTo>
                  <a:pt x="151" y="100"/>
                  <a:pt x="149" y="109"/>
                  <a:pt x="146" y="118"/>
                </a:cubicBezTo>
                <a:cubicBezTo>
                  <a:pt x="146" y="118"/>
                  <a:pt x="146" y="118"/>
                  <a:pt x="146" y="119"/>
                </a:cubicBezTo>
                <a:cubicBezTo>
                  <a:pt x="146" y="118"/>
                  <a:pt x="147" y="118"/>
                  <a:pt x="147" y="117"/>
                </a:cubicBezTo>
                <a:cubicBezTo>
                  <a:pt x="148" y="116"/>
                  <a:pt x="148" y="115"/>
                  <a:pt x="149" y="114"/>
                </a:cubicBezTo>
                <a:cubicBezTo>
                  <a:pt x="150" y="114"/>
                  <a:pt x="150" y="113"/>
                  <a:pt x="150" y="113"/>
                </a:cubicBezTo>
                <a:cubicBezTo>
                  <a:pt x="151" y="113"/>
                  <a:pt x="151" y="113"/>
                  <a:pt x="152" y="113"/>
                </a:cubicBezTo>
                <a:cubicBezTo>
                  <a:pt x="152" y="113"/>
                  <a:pt x="153" y="114"/>
                  <a:pt x="153" y="114"/>
                </a:cubicBezTo>
                <a:cubicBezTo>
                  <a:pt x="152" y="115"/>
                  <a:pt x="152" y="116"/>
                  <a:pt x="152" y="116"/>
                </a:cubicBezTo>
                <a:cubicBezTo>
                  <a:pt x="150" y="120"/>
                  <a:pt x="149" y="124"/>
                  <a:pt x="147" y="128"/>
                </a:cubicBezTo>
                <a:cubicBezTo>
                  <a:pt x="147" y="128"/>
                  <a:pt x="147" y="129"/>
                  <a:pt x="146" y="129"/>
                </a:cubicBezTo>
                <a:cubicBezTo>
                  <a:pt x="147" y="129"/>
                  <a:pt x="147" y="128"/>
                  <a:pt x="147" y="128"/>
                </a:cubicBezTo>
                <a:cubicBezTo>
                  <a:pt x="150" y="125"/>
                  <a:pt x="152" y="122"/>
                  <a:pt x="154" y="119"/>
                </a:cubicBezTo>
                <a:cubicBezTo>
                  <a:pt x="157" y="116"/>
                  <a:pt x="159" y="113"/>
                  <a:pt x="162" y="110"/>
                </a:cubicBezTo>
                <a:cubicBezTo>
                  <a:pt x="163" y="109"/>
                  <a:pt x="164" y="108"/>
                  <a:pt x="165" y="109"/>
                </a:cubicBezTo>
                <a:cubicBezTo>
                  <a:pt x="166" y="108"/>
                  <a:pt x="166" y="108"/>
                  <a:pt x="166" y="108"/>
                </a:cubicBezTo>
                <a:cubicBezTo>
                  <a:pt x="170" y="103"/>
                  <a:pt x="173" y="98"/>
                  <a:pt x="177" y="93"/>
                </a:cubicBezTo>
                <a:cubicBezTo>
                  <a:pt x="179" y="90"/>
                  <a:pt x="181" y="87"/>
                  <a:pt x="183" y="84"/>
                </a:cubicBezTo>
                <a:cubicBezTo>
                  <a:pt x="183" y="84"/>
                  <a:pt x="183" y="83"/>
                  <a:pt x="183" y="83"/>
                </a:cubicBezTo>
                <a:cubicBezTo>
                  <a:pt x="182" y="84"/>
                  <a:pt x="181" y="85"/>
                  <a:pt x="180" y="86"/>
                </a:cubicBezTo>
                <a:cubicBezTo>
                  <a:pt x="173" y="92"/>
                  <a:pt x="167" y="99"/>
                  <a:pt x="160" y="105"/>
                </a:cubicBezTo>
                <a:cubicBezTo>
                  <a:pt x="160" y="106"/>
                  <a:pt x="159" y="107"/>
                  <a:pt x="158" y="108"/>
                </a:cubicBezTo>
                <a:cubicBezTo>
                  <a:pt x="157" y="109"/>
                  <a:pt x="157" y="109"/>
                  <a:pt x="156" y="108"/>
                </a:cubicBezTo>
                <a:cubicBezTo>
                  <a:pt x="156" y="108"/>
                  <a:pt x="156" y="107"/>
                  <a:pt x="156" y="106"/>
                </a:cubicBezTo>
                <a:cubicBezTo>
                  <a:pt x="156" y="106"/>
                  <a:pt x="157" y="106"/>
                  <a:pt x="157" y="105"/>
                </a:cubicBezTo>
                <a:cubicBezTo>
                  <a:pt x="158" y="104"/>
                  <a:pt x="158" y="104"/>
                  <a:pt x="159" y="103"/>
                </a:cubicBezTo>
                <a:cubicBezTo>
                  <a:pt x="164" y="97"/>
                  <a:pt x="168" y="90"/>
                  <a:pt x="172" y="84"/>
                </a:cubicBezTo>
                <a:cubicBezTo>
                  <a:pt x="173" y="83"/>
                  <a:pt x="173" y="82"/>
                  <a:pt x="174" y="82"/>
                </a:cubicBezTo>
                <a:close/>
                <a:moveTo>
                  <a:pt x="128" y="54"/>
                </a:moveTo>
                <a:cubicBezTo>
                  <a:pt x="128" y="54"/>
                  <a:pt x="128" y="54"/>
                  <a:pt x="128" y="54"/>
                </a:cubicBezTo>
                <a:cubicBezTo>
                  <a:pt x="128" y="53"/>
                  <a:pt x="128" y="53"/>
                  <a:pt x="129" y="53"/>
                </a:cubicBezTo>
                <a:cubicBezTo>
                  <a:pt x="131" y="51"/>
                  <a:pt x="133" y="48"/>
                  <a:pt x="135" y="46"/>
                </a:cubicBezTo>
                <a:cubicBezTo>
                  <a:pt x="136" y="45"/>
                  <a:pt x="137" y="44"/>
                  <a:pt x="138" y="44"/>
                </a:cubicBezTo>
                <a:cubicBezTo>
                  <a:pt x="139" y="43"/>
                  <a:pt x="140" y="43"/>
                  <a:pt x="141" y="43"/>
                </a:cubicBezTo>
                <a:cubicBezTo>
                  <a:pt x="142" y="43"/>
                  <a:pt x="142" y="44"/>
                  <a:pt x="142" y="45"/>
                </a:cubicBezTo>
                <a:cubicBezTo>
                  <a:pt x="142" y="45"/>
                  <a:pt x="142" y="46"/>
                  <a:pt x="142" y="47"/>
                </a:cubicBezTo>
                <a:cubicBezTo>
                  <a:pt x="141" y="49"/>
                  <a:pt x="140" y="51"/>
                  <a:pt x="139" y="53"/>
                </a:cubicBezTo>
                <a:cubicBezTo>
                  <a:pt x="138" y="55"/>
                  <a:pt x="136" y="57"/>
                  <a:pt x="135" y="59"/>
                </a:cubicBezTo>
                <a:cubicBezTo>
                  <a:pt x="135" y="59"/>
                  <a:pt x="135" y="60"/>
                  <a:pt x="135" y="60"/>
                </a:cubicBezTo>
                <a:cubicBezTo>
                  <a:pt x="135" y="60"/>
                  <a:pt x="136" y="59"/>
                  <a:pt x="136" y="59"/>
                </a:cubicBezTo>
                <a:cubicBezTo>
                  <a:pt x="141" y="53"/>
                  <a:pt x="148" y="49"/>
                  <a:pt x="154" y="44"/>
                </a:cubicBezTo>
                <a:cubicBezTo>
                  <a:pt x="155" y="44"/>
                  <a:pt x="155" y="43"/>
                  <a:pt x="156" y="43"/>
                </a:cubicBezTo>
                <a:cubicBezTo>
                  <a:pt x="157" y="43"/>
                  <a:pt x="158" y="42"/>
                  <a:pt x="158" y="41"/>
                </a:cubicBezTo>
                <a:cubicBezTo>
                  <a:pt x="159" y="40"/>
                  <a:pt x="159" y="40"/>
                  <a:pt x="159" y="39"/>
                </a:cubicBezTo>
                <a:cubicBezTo>
                  <a:pt x="160" y="38"/>
                  <a:pt x="161" y="36"/>
                  <a:pt x="161" y="34"/>
                </a:cubicBezTo>
                <a:cubicBezTo>
                  <a:pt x="161" y="34"/>
                  <a:pt x="161" y="33"/>
                  <a:pt x="161" y="32"/>
                </a:cubicBezTo>
                <a:cubicBezTo>
                  <a:pt x="162" y="31"/>
                  <a:pt x="162" y="31"/>
                  <a:pt x="162" y="30"/>
                </a:cubicBezTo>
                <a:cubicBezTo>
                  <a:pt x="162" y="30"/>
                  <a:pt x="161" y="30"/>
                  <a:pt x="161" y="30"/>
                </a:cubicBezTo>
                <a:cubicBezTo>
                  <a:pt x="161" y="30"/>
                  <a:pt x="161" y="30"/>
                  <a:pt x="161" y="30"/>
                </a:cubicBezTo>
                <a:cubicBezTo>
                  <a:pt x="160" y="32"/>
                  <a:pt x="159" y="33"/>
                  <a:pt x="158" y="34"/>
                </a:cubicBezTo>
                <a:cubicBezTo>
                  <a:pt x="158" y="34"/>
                  <a:pt x="157" y="34"/>
                  <a:pt x="157" y="35"/>
                </a:cubicBezTo>
                <a:cubicBezTo>
                  <a:pt x="156" y="35"/>
                  <a:pt x="155" y="35"/>
                  <a:pt x="155" y="34"/>
                </a:cubicBezTo>
                <a:cubicBezTo>
                  <a:pt x="155" y="33"/>
                  <a:pt x="155" y="33"/>
                  <a:pt x="155" y="32"/>
                </a:cubicBezTo>
                <a:cubicBezTo>
                  <a:pt x="156" y="32"/>
                  <a:pt x="156" y="31"/>
                  <a:pt x="157" y="30"/>
                </a:cubicBezTo>
                <a:cubicBezTo>
                  <a:pt x="159" y="26"/>
                  <a:pt x="161" y="22"/>
                  <a:pt x="164" y="18"/>
                </a:cubicBezTo>
                <a:cubicBezTo>
                  <a:pt x="164" y="18"/>
                  <a:pt x="164" y="17"/>
                  <a:pt x="164" y="17"/>
                </a:cubicBezTo>
                <a:cubicBezTo>
                  <a:pt x="164" y="17"/>
                  <a:pt x="164" y="17"/>
                  <a:pt x="164" y="17"/>
                </a:cubicBezTo>
                <a:cubicBezTo>
                  <a:pt x="164" y="17"/>
                  <a:pt x="163" y="17"/>
                  <a:pt x="163" y="18"/>
                </a:cubicBezTo>
                <a:cubicBezTo>
                  <a:pt x="159" y="23"/>
                  <a:pt x="155" y="28"/>
                  <a:pt x="150" y="33"/>
                </a:cubicBezTo>
                <a:cubicBezTo>
                  <a:pt x="150" y="34"/>
                  <a:pt x="149" y="34"/>
                  <a:pt x="148" y="35"/>
                </a:cubicBezTo>
                <a:cubicBezTo>
                  <a:pt x="148" y="35"/>
                  <a:pt x="147" y="35"/>
                  <a:pt x="146" y="35"/>
                </a:cubicBezTo>
                <a:cubicBezTo>
                  <a:pt x="146" y="35"/>
                  <a:pt x="146" y="34"/>
                  <a:pt x="146" y="33"/>
                </a:cubicBezTo>
                <a:cubicBezTo>
                  <a:pt x="146" y="33"/>
                  <a:pt x="147" y="32"/>
                  <a:pt x="147" y="31"/>
                </a:cubicBezTo>
                <a:cubicBezTo>
                  <a:pt x="150" y="27"/>
                  <a:pt x="153" y="22"/>
                  <a:pt x="156" y="17"/>
                </a:cubicBezTo>
                <a:cubicBezTo>
                  <a:pt x="156" y="16"/>
                  <a:pt x="156" y="16"/>
                  <a:pt x="156" y="16"/>
                </a:cubicBezTo>
                <a:cubicBezTo>
                  <a:pt x="156" y="16"/>
                  <a:pt x="156" y="16"/>
                  <a:pt x="156" y="16"/>
                </a:cubicBezTo>
                <a:cubicBezTo>
                  <a:pt x="152" y="20"/>
                  <a:pt x="149" y="24"/>
                  <a:pt x="146" y="29"/>
                </a:cubicBezTo>
                <a:cubicBezTo>
                  <a:pt x="144" y="30"/>
                  <a:pt x="143" y="32"/>
                  <a:pt x="142" y="33"/>
                </a:cubicBezTo>
                <a:cubicBezTo>
                  <a:pt x="141" y="34"/>
                  <a:pt x="141" y="34"/>
                  <a:pt x="140" y="35"/>
                </a:cubicBezTo>
                <a:cubicBezTo>
                  <a:pt x="140" y="35"/>
                  <a:pt x="139" y="35"/>
                  <a:pt x="139" y="36"/>
                </a:cubicBezTo>
                <a:cubicBezTo>
                  <a:pt x="135" y="41"/>
                  <a:pt x="132" y="47"/>
                  <a:pt x="128" y="52"/>
                </a:cubicBezTo>
                <a:cubicBezTo>
                  <a:pt x="128" y="53"/>
                  <a:pt x="128" y="53"/>
                  <a:pt x="128" y="54"/>
                </a:cubicBezTo>
                <a:close/>
                <a:moveTo>
                  <a:pt x="55" y="14"/>
                </a:moveTo>
                <a:cubicBezTo>
                  <a:pt x="55" y="14"/>
                  <a:pt x="55" y="14"/>
                  <a:pt x="55" y="14"/>
                </a:cubicBezTo>
                <a:cubicBezTo>
                  <a:pt x="55" y="15"/>
                  <a:pt x="55" y="15"/>
                  <a:pt x="55" y="15"/>
                </a:cubicBezTo>
                <a:cubicBezTo>
                  <a:pt x="51" y="20"/>
                  <a:pt x="48" y="25"/>
                  <a:pt x="45" y="30"/>
                </a:cubicBezTo>
                <a:cubicBezTo>
                  <a:pt x="44" y="31"/>
                  <a:pt x="43" y="32"/>
                  <a:pt x="42" y="33"/>
                </a:cubicBezTo>
                <a:cubicBezTo>
                  <a:pt x="42" y="33"/>
                  <a:pt x="42" y="34"/>
                  <a:pt x="41" y="34"/>
                </a:cubicBezTo>
                <a:cubicBezTo>
                  <a:pt x="41" y="35"/>
                  <a:pt x="40" y="35"/>
                  <a:pt x="40" y="34"/>
                </a:cubicBezTo>
                <a:cubicBezTo>
                  <a:pt x="39" y="34"/>
                  <a:pt x="39" y="33"/>
                  <a:pt x="39" y="33"/>
                </a:cubicBezTo>
                <a:cubicBezTo>
                  <a:pt x="39" y="32"/>
                  <a:pt x="39" y="32"/>
                  <a:pt x="40" y="31"/>
                </a:cubicBezTo>
                <a:cubicBezTo>
                  <a:pt x="41" y="28"/>
                  <a:pt x="43" y="24"/>
                  <a:pt x="44" y="20"/>
                </a:cubicBezTo>
                <a:cubicBezTo>
                  <a:pt x="45" y="18"/>
                  <a:pt x="47" y="15"/>
                  <a:pt x="48" y="12"/>
                </a:cubicBezTo>
                <a:cubicBezTo>
                  <a:pt x="48" y="12"/>
                  <a:pt x="48" y="12"/>
                  <a:pt x="48" y="12"/>
                </a:cubicBezTo>
                <a:cubicBezTo>
                  <a:pt x="48" y="12"/>
                  <a:pt x="48" y="12"/>
                  <a:pt x="48" y="12"/>
                </a:cubicBezTo>
                <a:cubicBezTo>
                  <a:pt x="46" y="14"/>
                  <a:pt x="44" y="17"/>
                  <a:pt x="42" y="19"/>
                </a:cubicBezTo>
                <a:cubicBezTo>
                  <a:pt x="39" y="23"/>
                  <a:pt x="36" y="28"/>
                  <a:pt x="33" y="32"/>
                </a:cubicBezTo>
                <a:cubicBezTo>
                  <a:pt x="32" y="33"/>
                  <a:pt x="31" y="35"/>
                  <a:pt x="30" y="36"/>
                </a:cubicBezTo>
                <a:cubicBezTo>
                  <a:pt x="29" y="36"/>
                  <a:pt x="29" y="37"/>
                  <a:pt x="28" y="36"/>
                </a:cubicBezTo>
                <a:cubicBezTo>
                  <a:pt x="28" y="36"/>
                  <a:pt x="27" y="36"/>
                  <a:pt x="28" y="35"/>
                </a:cubicBezTo>
                <a:cubicBezTo>
                  <a:pt x="28" y="34"/>
                  <a:pt x="28" y="34"/>
                  <a:pt x="28" y="33"/>
                </a:cubicBezTo>
                <a:cubicBezTo>
                  <a:pt x="30" y="28"/>
                  <a:pt x="32" y="23"/>
                  <a:pt x="34" y="18"/>
                </a:cubicBezTo>
                <a:cubicBezTo>
                  <a:pt x="35" y="17"/>
                  <a:pt x="35" y="17"/>
                  <a:pt x="35" y="16"/>
                </a:cubicBezTo>
                <a:cubicBezTo>
                  <a:pt x="34" y="17"/>
                  <a:pt x="34" y="17"/>
                  <a:pt x="34" y="18"/>
                </a:cubicBezTo>
                <a:cubicBezTo>
                  <a:pt x="30" y="23"/>
                  <a:pt x="27" y="28"/>
                  <a:pt x="23" y="33"/>
                </a:cubicBezTo>
                <a:cubicBezTo>
                  <a:pt x="23" y="34"/>
                  <a:pt x="23" y="34"/>
                  <a:pt x="23" y="34"/>
                </a:cubicBezTo>
                <a:cubicBezTo>
                  <a:pt x="22" y="36"/>
                  <a:pt x="22" y="37"/>
                  <a:pt x="21" y="39"/>
                </a:cubicBezTo>
                <a:cubicBezTo>
                  <a:pt x="20" y="43"/>
                  <a:pt x="18" y="47"/>
                  <a:pt x="16" y="51"/>
                </a:cubicBezTo>
                <a:cubicBezTo>
                  <a:pt x="16" y="51"/>
                  <a:pt x="16" y="52"/>
                  <a:pt x="16" y="52"/>
                </a:cubicBezTo>
                <a:cubicBezTo>
                  <a:pt x="17" y="52"/>
                  <a:pt x="17" y="52"/>
                  <a:pt x="17" y="52"/>
                </a:cubicBezTo>
                <a:cubicBezTo>
                  <a:pt x="19" y="52"/>
                  <a:pt x="19" y="52"/>
                  <a:pt x="20" y="51"/>
                </a:cubicBezTo>
                <a:cubicBezTo>
                  <a:pt x="23" y="46"/>
                  <a:pt x="26" y="42"/>
                  <a:pt x="29" y="38"/>
                </a:cubicBezTo>
                <a:cubicBezTo>
                  <a:pt x="30" y="36"/>
                  <a:pt x="31" y="35"/>
                  <a:pt x="33" y="33"/>
                </a:cubicBezTo>
                <a:cubicBezTo>
                  <a:pt x="33" y="32"/>
                  <a:pt x="33" y="32"/>
                  <a:pt x="34" y="32"/>
                </a:cubicBezTo>
                <a:cubicBezTo>
                  <a:pt x="34" y="31"/>
                  <a:pt x="35" y="31"/>
                  <a:pt x="36" y="31"/>
                </a:cubicBezTo>
                <a:cubicBezTo>
                  <a:pt x="36" y="32"/>
                  <a:pt x="36" y="32"/>
                  <a:pt x="36" y="33"/>
                </a:cubicBezTo>
                <a:cubicBezTo>
                  <a:pt x="36" y="33"/>
                  <a:pt x="36" y="34"/>
                  <a:pt x="36" y="34"/>
                </a:cubicBezTo>
                <a:cubicBezTo>
                  <a:pt x="35" y="35"/>
                  <a:pt x="35" y="37"/>
                  <a:pt x="34" y="38"/>
                </a:cubicBezTo>
                <a:cubicBezTo>
                  <a:pt x="33" y="42"/>
                  <a:pt x="31" y="46"/>
                  <a:pt x="29" y="50"/>
                </a:cubicBezTo>
                <a:cubicBezTo>
                  <a:pt x="29" y="50"/>
                  <a:pt x="29" y="50"/>
                  <a:pt x="29" y="51"/>
                </a:cubicBezTo>
                <a:cubicBezTo>
                  <a:pt x="30" y="51"/>
                  <a:pt x="31" y="51"/>
                  <a:pt x="32" y="49"/>
                </a:cubicBezTo>
                <a:cubicBezTo>
                  <a:pt x="36" y="45"/>
                  <a:pt x="40" y="40"/>
                  <a:pt x="43" y="36"/>
                </a:cubicBezTo>
                <a:cubicBezTo>
                  <a:pt x="44" y="36"/>
                  <a:pt x="44" y="35"/>
                  <a:pt x="45" y="35"/>
                </a:cubicBezTo>
                <a:cubicBezTo>
                  <a:pt x="45" y="34"/>
                  <a:pt x="46" y="34"/>
                  <a:pt x="47" y="34"/>
                </a:cubicBezTo>
                <a:cubicBezTo>
                  <a:pt x="47" y="34"/>
                  <a:pt x="47" y="34"/>
                  <a:pt x="47" y="35"/>
                </a:cubicBezTo>
                <a:cubicBezTo>
                  <a:pt x="50" y="28"/>
                  <a:pt x="53" y="21"/>
                  <a:pt x="55" y="14"/>
                </a:cubicBezTo>
                <a:close/>
                <a:moveTo>
                  <a:pt x="167" y="133"/>
                </a:moveTo>
                <a:cubicBezTo>
                  <a:pt x="167" y="134"/>
                  <a:pt x="167" y="134"/>
                  <a:pt x="167" y="134"/>
                </a:cubicBezTo>
                <a:cubicBezTo>
                  <a:pt x="167" y="133"/>
                  <a:pt x="167" y="133"/>
                  <a:pt x="168" y="133"/>
                </a:cubicBezTo>
                <a:cubicBezTo>
                  <a:pt x="169" y="131"/>
                  <a:pt x="171" y="129"/>
                  <a:pt x="172" y="126"/>
                </a:cubicBezTo>
                <a:cubicBezTo>
                  <a:pt x="173" y="126"/>
                  <a:pt x="173" y="125"/>
                  <a:pt x="174" y="124"/>
                </a:cubicBezTo>
                <a:cubicBezTo>
                  <a:pt x="175" y="121"/>
                  <a:pt x="177" y="118"/>
                  <a:pt x="179" y="115"/>
                </a:cubicBezTo>
                <a:cubicBezTo>
                  <a:pt x="181" y="114"/>
                  <a:pt x="182" y="112"/>
                  <a:pt x="183" y="111"/>
                </a:cubicBezTo>
                <a:cubicBezTo>
                  <a:pt x="184" y="110"/>
                  <a:pt x="185" y="109"/>
                  <a:pt x="186" y="108"/>
                </a:cubicBezTo>
                <a:cubicBezTo>
                  <a:pt x="186" y="108"/>
                  <a:pt x="186" y="107"/>
                  <a:pt x="187" y="107"/>
                </a:cubicBezTo>
                <a:cubicBezTo>
                  <a:pt x="188" y="103"/>
                  <a:pt x="189" y="98"/>
                  <a:pt x="189" y="94"/>
                </a:cubicBezTo>
                <a:cubicBezTo>
                  <a:pt x="190" y="91"/>
                  <a:pt x="191" y="87"/>
                  <a:pt x="190" y="84"/>
                </a:cubicBezTo>
                <a:cubicBezTo>
                  <a:pt x="190" y="83"/>
                  <a:pt x="190" y="83"/>
                  <a:pt x="191" y="83"/>
                </a:cubicBezTo>
                <a:cubicBezTo>
                  <a:pt x="191" y="82"/>
                  <a:pt x="191" y="82"/>
                  <a:pt x="192" y="82"/>
                </a:cubicBezTo>
                <a:cubicBezTo>
                  <a:pt x="190" y="81"/>
                  <a:pt x="189" y="81"/>
                  <a:pt x="187" y="80"/>
                </a:cubicBezTo>
                <a:cubicBezTo>
                  <a:pt x="185" y="85"/>
                  <a:pt x="182" y="90"/>
                  <a:pt x="179" y="94"/>
                </a:cubicBezTo>
                <a:cubicBezTo>
                  <a:pt x="180" y="94"/>
                  <a:pt x="180" y="93"/>
                  <a:pt x="180" y="93"/>
                </a:cubicBezTo>
                <a:cubicBezTo>
                  <a:pt x="181" y="92"/>
                  <a:pt x="183" y="91"/>
                  <a:pt x="184" y="89"/>
                </a:cubicBezTo>
                <a:cubicBezTo>
                  <a:pt x="184" y="89"/>
                  <a:pt x="185" y="89"/>
                  <a:pt x="186" y="88"/>
                </a:cubicBezTo>
                <a:cubicBezTo>
                  <a:pt x="187" y="88"/>
                  <a:pt x="188" y="89"/>
                  <a:pt x="188" y="90"/>
                </a:cubicBezTo>
                <a:cubicBezTo>
                  <a:pt x="189" y="91"/>
                  <a:pt x="188" y="91"/>
                  <a:pt x="188" y="92"/>
                </a:cubicBezTo>
                <a:cubicBezTo>
                  <a:pt x="188" y="92"/>
                  <a:pt x="188" y="93"/>
                  <a:pt x="187" y="94"/>
                </a:cubicBezTo>
                <a:cubicBezTo>
                  <a:pt x="185" y="100"/>
                  <a:pt x="182" y="105"/>
                  <a:pt x="179" y="110"/>
                </a:cubicBezTo>
                <a:cubicBezTo>
                  <a:pt x="179" y="111"/>
                  <a:pt x="179" y="111"/>
                  <a:pt x="179" y="111"/>
                </a:cubicBezTo>
                <a:cubicBezTo>
                  <a:pt x="178" y="112"/>
                  <a:pt x="176" y="112"/>
                  <a:pt x="175" y="111"/>
                </a:cubicBezTo>
                <a:cubicBezTo>
                  <a:pt x="174" y="111"/>
                  <a:pt x="174" y="109"/>
                  <a:pt x="175" y="108"/>
                </a:cubicBezTo>
                <a:cubicBezTo>
                  <a:pt x="175" y="108"/>
                  <a:pt x="175" y="108"/>
                  <a:pt x="175" y="107"/>
                </a:cubicBezTo>
                <a:cubicBezTo>
                  <a:pt x="178" y="103"/>
                  <a:pt x="180" y="99"/>
                  <a:pt x="183" y="95"/>
                </a:cubicBezTo>
                <a:cubicBezTo>
                  <a:pt x="183" y="94"/>
                  <a:pt x="183" y="94"/>
                  <a:pt x="183" y="94"/>
                </a:cubicBezTo>
                <a:cubicBezTo>
                  <a:pt x="183" y="94"/>
                  <a:pt x="183" y="94"/>
                  <a:pt x="183" y="93"/>
                </a:cubicBezTo>
                <a:cubicBezTo>
                  <a:pt x="182" y="94"/>
                  <a:pt x="181" y="95"/>
                  <a:pt x="180" y="96"/>
                </a:cubicBezTo>
                <a:cubicBezTo>
                  <a:pt x="176" y="101"/>
                  <a:pt x="172" y="105"/>
                  <a:pt x="168" y="110"/>
                </a:cubicBezTo>
                <a:cubicBezTo>
                  <a:pt x="167" y="110"/>
                  <a:pt x="166" y="111"/>
                  <a:pt x="166" y="111"/>
                </a:cubicBezTo>
                <a:cubicBezTo>
                  <a:pt x="163" y="117"/>
                  <a:pt x="161" y="122"/>
                  <a:pt x="159" y="128"/>
                </a:cubicBezTo>
                <a:cubicBezTo>
                  <a:pt x="159" y="128"/>
                  <a:pt x="160" y="127"/>
                  <a:pt x="160" y="127"/>
                </a:cubicBezTo>
                <a:cubicBezTo>
                  <a:pt x="164" y="122"/>
                  <a:pt x="167" y="118"/>
                  <a:pt x="171" y="113"/>
                </a:cubicBezTo>
                <a:cubicBezTo>
                  <a:pt x="171" y="113"/>
                  <a:pt x="172" y="112"/>
                  <a:pt x="172" y="112"/>
                </a:cubicBezTo>
                <a:cubicBezTo>
                  <a:pt x="173" y="111"/>
                  <a:pt x="174" y="111"/>
                  <a:pt x="174" y="111"/>
                </a:cubicBezTo>
                <a:cubicBezTo>
                  <a:pt x="175" y="111"/>
                  <a:pt x="175" y="112"/>
                  <a:pt x="175" y="113"/>
                </a:cubicBezTo>
                <a:cubicBezTo>
                  <a:pt x="175" y="114"/>
                  <a:pt x="175" y="114"/>
                  <a:pt x="175" y="115"/>
                </a:cubicBezTo>
                <a:cubicBezTo>
                  <a:pt x="174" y="116"/>
                  <a:pt x="174" y="117"/>
                  <a:pt x="174" y="117"/>
                </a:cubicBezTo>
                <a:cubicBezTo>
                  <a:pt x="171" y="122"/>
                  <a:pt x="169" y="127"/>
                  <a:pt x="167" y="132"/>
                </a:cubicBezTo>
                <a:cubicBezTo>
                  <a:pt x="167" y="133"/>
                  <a:pt x="167" y="133"/>
                  <a:pt x="167" y="133"/>
                </a:cubicBezTo>
                <a:close/>
                <a:moveTo>
                  <a:pt x="143" y="163"/>
                </a:moveTo>
                <a:cubicBezTo>
                  <a:pt x="143" y="163"/>
                  <a:pt x="143" y="163"/>
                  <a:pt x="143" y="163"/>
                </a:cubicBezTo>
                <a:cubicBezTo>
                  <a:pt x="143" y="163"/>
                  <a:pt x="144" y="163"/>
                  <a:pt x="144" y="162"/>
                </a:cubicBezTo>
                <a:cubicBezTo>
                  <a:pt x="148" y="157"/>
                  <a:pt x="153" y="151"/>
                  <a:pt x="157" y="146"/>
                </a:cubicBezTo>
                <a:cubicBezTo>
                  <a:pt x="158" y="145"/>
                  <a:pt x="159" y="145"/>
                  <a:pt x="159" y="144"/>
                </a:cubicBezTo>
                <a:cubicBezTo>
                  <a:pt x="160" y="144"/>
                  <a:pt x="161" y="143"/>
                  <a:pt x="161" y="144"/>
                </a:cubicBezTo>
                <a:cubicBezTo>
                  <a:pt x="162" y="144"/>
                  <a:pt x="162" y="145"/>
                  <a:pt x="161" y="146"/>
                </a:cubicBezTo>
                <a:cubicBezTo>
                  <a:pt x="161" y="146"/>
                  <a:pt x="160" y="147"/>
                  <a:pt x="160" y="148"/>
                </a:cubicBezTo>
                <a:cubicBezTo>
                  <a:pt x="156" y="154"/>
                  <a:pt x="153" y="160"/>
                  <a:pt x="149" y="165"/>
                </a:cubicBezTo>
                <a:cubicBezTo>
                  <a:pt x="149" y="166"/>
                  <a:pt x="149" y="166"/>
                  <a:pt x="149" y="167"/>
                </a:cubicBezTo>
                <a:cubicBezTo>
                  <a:pt x="149" y="166"/>
                  <a:pt x="149" y="166"/>
                  <a:pt x="150" y="166"/>
                </a:cubicBezTo>
                <a:cubicBezTo>
                  <a:pt x="151" y="165"/>
                  <a:pt x="152" y="163"/>
                  <a:pt x="153" y="162"/>
                </a:cubicBezTo>
                <a:cubicBezTo>
                  <a:pt x="157" y="158"/>
                  <a:pt x="160" y="153"/>
                  <a:pt x="164" y="149"/>
                </a:cubicBezTo>
                <a:cubicBezTo>
                  <a:pt x="165" y="148"/>
                  <a:pt x="165" y="148"/>
                  <a:pt x="166" y="148"/>
                </a:cubicBezTo>
                <a:cubicBezTo>
                  <a:pt x="166" y="147"/>
                  <a:pt x="167" y="147"/>
                  <a:pt x="167" y="147"/>
                </a:cubicBezTo>
                <a:cubicBezTo>
                  <a:pt x="168" y="145"/>
                  <a:pt x="168" y="143"/>
                  <a:pt x="168" y="141"/>
                </a:cubicBezTo>
                <a:cubicBezTo>
                  <a:pt x="169" y="138"/>
                  <a:pt x="169" y="136"/>
                  <a:pt x="170" y="134"/>
                </a:cubicBezTo>
                <a:cubicBezTo>
                  <a:pt x="169" y="134"/>
                  <a:pt x="169" y="135"/>
                  <a:pt x="169" y="135"/>
                </a:cubicBezTo>
                <a:cubicBezTo>
                  <a:pt x="167" y="137"/>
                  <a:pt x="166" y="138"/>
                  <a:pt x="165" y="140"/>
                </a:cubicBezTo>
                <a:cubicBezTo>
                  <a:pt x="165" y="141"/>
                  <a:pt x="164" y="141"/>
                  <a:pt x="164" y="141"/>
                </a:cubicBezTo>
                <a:cubicBezTo>
                  <a:pt x="163" y="142"/>
                  <a:pt x="163" y="142"/>
                  <a:pt x="162" y="142"/>
                </a:cubicBezTo>
                <a:cubicBezTo>
                  <a:pt x="162" y="141"/>
                  <a:pt x="162" y="141"/>
                  <a:pt x="162" y="140"/>
                </a:cubicBezTo>
                <a:cubicBezTo>
                  <a:pt x="162" y="140"/>
                  <a:pt x="162" y="139"/>
                  <a:pt x="162" y="139"/>
                </a:cubicBezTo>
                <a:cubicBezTo>
                  <a:pt x="162" y="138"/>
                  <a:pt x="163" y="137"/>
                  <a:pt x="163" y="136"/>
                </a:cubicBezTo>
                <a:cubicBezTo>
                  <a:pt x="166" y="130"/>
                  <a:pt x="169" y="123"/>
                  <a:pt x="171" y="117"/>
                </a:cubicBezTo>
                <a:cubicBezTo>
                  <a:pt x="171" y="117"/>
                  <a:pt x="172" y="116"/>
                  <a:pt x="172" y="116"/>
                </a:cubicBezTo>
                <a:cubicBezTo>
                  <a:pt x="168" y="119"/>
                  <a:pt x="153" y="139"/>
                  <a:pt x="152" y="142"/>
                </a:cubicBezTo>
                <a:cubicBezTo>
                  <a:pt x="154" y="142"/>
                  <a:pt x="154" y="143"/>
                  <a:pt x="153" y="144"/>
                </a:cubicBezTo>
                <a:cubicBezTo>
                  <a:pt x="153" y="145"/>
                  <a:pt x="152" y="146"/>
                  <a:pt x="152" y="147"/>
                </a:cubicBezTo>
                <a:cubicBezTo>
                  <a:pt x="149" y="152"/>
                  <a:pt x="146" y="157"/>
                  <a:pt x="144" y="162"/>
                </a:cubicBezTo>
                <a:cubicBezTo>
                  <a:pt x="143" y="162"/>
                  <a:pt x="143" y="163"/>
                  <a:pt x="143" y="163"/>
                </a:cubicBezTo>
                <a:close/>
                <a:moveTo>
                  <a:pt x="242" y="71"/>
                </a:moveTo>
                <a:cubicBezTo>
                  <a:pt x="236" y="86"/>
                  <a:pt x="231" y="101"/>
                  <a:pt x="227" y="116"/>
                </a:cubicBezTo>
                <a:cubicBezTo>
                  <a:pt x="228" y="116"/>
                  <a:pt x="228" y="116"/>
                  <a:pt x="228" y="116"/>
                </a:cubicBezTo>
                <a:cubicBezTo>
                  <a:pt x="230" y="116"/>
                  <a:pt x="231" y="116"/>
                  <a:pt x="233" y="117"/>
                </a:cubicBezTo>
                <a:cubicBezTo>
                  <a:pt x="234" y="117"/>
                  <a:pt x="235" y="117"/>
                  <a:pt x="236" y="116"/>
                </a:cubicBezTo>
                <a:cubicBezTo>
                  <a:pt x="236" y="116"/>
                  <a:pt x="237" y="115"/>
                  <a:pt x="237" y="115"/>
                </a:cubicBezTo>
                <a:cubicBezTo>
                  <a:pt x="237" y="111"/>
                  <a:pt x="238" y="107"/>
                  <a:pt x="238" y="103"/>
                </a:cubicBezTo>
                <a:cubicBezTo>
                  <a:pt x="240" y="93"/>
                  <a:pt x="241" y="84"/>
                  <a:pt x="243" y="74"/>
                </a:cubicBezTo>
                <a:cubicBezTo>
                  <a:pt x="243" y="73"/>
                  <a:pt x="243" y="72"/>
                  <a:pt x="243" y="71"/>
                </a:cubicBezTo>
                <a:cubicBezTo>
                  <a:pt x="243" y="71"/>
                  <a:pt x="242" y="71"/>
                  <a:pt x="242" y="71"/>
                </a:cubicBezTo>
                <a:close/>
                <a:moveTo>
                  <a:pt x="89" y="126"/>
                </a:moveTo>
                <a:cubicBezTo>
                  <a:pt x="90" y="119"/>
                  <a:pt x="91" y="113"/>
                  <a:pt x="94" y="107"/>
                </a:cubicBezTo>
                <a:cubicBezTo>
                  <a:pt x="93" y="105"/>
                  <a:pt x="93" y="104"/>
                  <a:pt x="92" y="103"/>
                </a:cubicBezTo>
                <a:cubicBezTo>
                  <a:pt x="91" y="100"/>
                  <a:pt x="91" y="97"/>
                  <a:pt x="90" y="94"/>
                </a:cubicBezTo>
                <a:cubicBezTo>
                  <a:pt x="90" y="94"/>
                  <a:pt x="90" y="94"/>
                  <a:pt x="90" y="93"/>
                </a:cubicBezTo>
                <a:cubicBezTo>
                  <a:pt x="89" y="94"/>
                  <a:pt x="89" y="94"/>
                  <a:pt x="89" y="94"/>
                </a:cubicBezTo>
                <a:cubicBezTo>
                  <a:pt x="89" y="99"/>
                  <a:pt x="89" y="104"/>
                  <a:pt x="88" y="108"/>
                </a:cubicBezTo>
                <a:cubicBezTo>
                  <a:pt x="88" y="110"/>
                  <a:pt x="87" y="112"/>
                  <a:pt x="87" y="113"/>
                </a:cubicBezTo>
                <a:cubicBezTo>
                  <a:pt x="87" y="114"/>
                  <a:pt x="86" y="114"/>
                  <a:pt x="86" y="114"/>
                </a:cubicBezTo>
                <a:cubicBezTo>
                  <a:pt x="85" y="114"/>
                  <a:pt x="84" y="114"/>
                  <a:pt x="84" y="113"/>
                </a:cubicBezTo>
                <a:cubicBezTo>
                  <a:pt x="84" y="113"/>
                  <a:pt x="83" y="112"/>
                  <a:pt x="83" y="111"/>
                </a:cubicBezTo>
                <a:cubicBezTo>
                  <a:pt x="82" y="108"/>
                  <a:pt x="82" y="106"/>
                  <a:pt x="81" y="104"/>
                </a:cubicBezTo>
                <a:cubicBezTo>
                  <a:pt x="81" y="102"/>
                  <a:pt x="81" y="100"/>
                  <a:pt x="80" y="97"/>
                </a:cubicBezTo>
                <a:cubicBezTo>
                  <a:pt x="80" y="98"/>
                  <a:pt x="80" y="98"/>
                  <a:pt x="80" y="99"/>
                </a:cubicBezTo>
                <a:cubicBezTo>
                  <a:pt x="79" y="102"/>
                  <a:pt x="79" y="105"/>
                  <a:pt x="79" y="109"/>
                </a:cubicBezTo>
                <a:cubicBezTo>
                  <a:pt x="78" y="112"/>
                  <a:pt x="77" y="116"/>
                  <a:pt x="77" y="120"/>
                </a:cubicBezTo>
                <a:cubicBezTo>
                  <a:pt x="76" y="121"/>
                  <a:pt x="76" y="122"/>
                  <a:pt x="75" y="123"/>
                </a:cubicBezTo>
                <a:cubicBezTo>
                  <a:pt x="75" y="125"/>
                  <a:pt x="75" y="127"/>
                  <a:pt x="76" y="129"/>
                </a:cubicBezTo>
                <a:cubicBezTo>
                  <a:pt x="77" y="129"/>
                  <a:pt x="77" y="128"/>
                  <a:pt x="78" y="128"/>
                </a:cubicBezTo>
                <a:cubicBezTo>
                  <a:pt x="79" y="128"/>
                  <a:pt x="79" y="127"/>
                  <a:pt x="79" y="127"/>
                </a:cubicBezTo>
                <a:cubicBezTo>
                  <a:pt x="79" y="126"/>
                  <a:pt x="80" y="125"/>
                  <a:pt x="80" y="124"/>
                </a:cubicBezTo>
                <a:cubicBezTo>
                  <a:pt x="80" y="121"/>
                  <a:pt x="81" y="118"/>
                  <a:pt x="82" y="116"/>
                </a:cubicBezTo>
                <a:cubicBezTo>
                  <a:pt x="82" y="115"/>
                  <a:pt x="83" y="114"/>
                  <a:pt x="83" y="114"/>
                </a:cubicBezTo>
                <a:cubicBezTo>
                  <a:pt x="84" y="114"/>
                  <a:pt x="85" y="115"/>
                  <a:pt x="85" y="116"/>
                </a:cubicBezTo>
                <a:cubicBezTo>
                  <a:pt x="85" y="118"/>
                  <a:pt x="85" y="119"/>
                  <a:pt x="86" y="121"/>
                </a:cubicBezTo>
                <a:cubicBezTo>
                  <a:pt x="86" y="123"/>
                  <a:pt x="86" y="124"/>
                  <a:pt x="86" y="126"/>
                </a:cubicBezTo>
                <a:cubicBezTo>
                  <a:pt x="87" y="126"/>
                  <a:pt x="88" y="126"/>
                  <a:pt x="89" y="126"/>
                </a:cubicBezTo>
                <a:close/>
                <a:moveTo>
                  <a:pt x="52" y="176"/>
                </a:moveTo>
                <a:cubicBezTo>
                  <a:pt x="52" y="176"/>
                  <a:pt x="52" y="176"/>
                  <a:pt x="52" y="176"/>
                </a:cubicBezTo>
                <a:cubicBezTo>
                  <a:pt x="52" y="176"/>
                  <a:pt x="52" y="175"/>
                  <a:pt x="52" y="175"/>
                </a:cubicBezTo>
                <a:cubicBezTo>
                  <a:pt x="53" y="168"/>
                  <a:pt x="53" y="161"/>
                  <a:pt x="52" y="153"/>
                </a:cubicBezTo>
                <a:cubicBezTo>
                  <a:pt x="52" y="149"/>
                  <a:pt x="52" y="145"/>
                  <a:pt x="52" y="140"/>
                </a:cubicBezTo>
                <a:cubicBezTo>
                  <a:pt x="52" y="139"/>
                  <a:pt x="52" y="138"/>
                  <a:pt x="53" y="138"/>
                </a:cubicBezTo>
                <a:cubicBezTo>
                  <a:pt x="54" y="138"/>
                  <a:pt x="54" y="139"/>
                  <a:pt x="54" y="140"/>
                </a:cubicBezTo>
                <a:cubicBezTo>
                  <a:pt x="54" y="142"/>
                  <a:pt x="54" y="143"/>
                  <a:pt x="54" y="145"/>
                </a:cubicBezTo>
                <a:cubicBezTo>
                  <a:pt x="55" y="149"/>
                  <a:pt x="55" y="153"/>
                  <a:pt x="56" y="157"/>
                </a:cubicBezTo>
                <a:cubicBezTo>
                  <a:pt x="56" y="158"/>
                  <a:pt x="56" y="158"/>
                  <a:pt x="56" y="159"/>
                </a:cubicBezTo>
                <a:cubicBezTo>
                  <a:pt x="57" y="155"/>
                  <a:pt x="59" y="142"/>
                  <a:pt x="58" y="140"/>
                </a:cubicBezTo>
                <a:cubicBezTo>
                  <a:pt x="58" y="142"/>
                  <a:pt x="58" y="143"/>
                  <a:pt x="57" y="144"/>
                </a:cubicBezTo>
                <a:cubicBezTo>
                  <a:pt x="57" y="144"/>
                  <a:pt x="57" y="145"/>
                  <a:pt x="57" y="145"/>
                </a:cubicBezTo>
                <a:cubicBezTo>
                  <a:pt x="56" y="146"/>
                  <a:pt x="55" y="146"/>
                  <a:pt x="55" y="145"/>
                </a:cubicBezTo>
                <a:cubicBezTo>
                  <a:pt x="55" y="144"/>
                  <a:pt x="55" y="144"/>
                  <a:pt x="54" y="143"/>
                </a:cubicBezTo>
                <a:cubicBezTo>
                  <a:pt x="54" y="141"/>
                  <a:pt x="54" y="139"/>
                  <a:pt x="54" y="137"/>
                </a:cubicBezTo>
                <a:cubicBezTo>
                  <a:pt x="54" y="133"/>
                  <a:pt x="54" y="129"/>
                  <a:pt x="54" y="125"/>
                </a:cubicBezTo>
                <a:cubicBezTo>
                  <a:pt x="54" y="124"/>
                  <a:pt x="54" y="124"/>
                  <a:pt x="53" y="123"/>
                </a:cubicBezTo>
                <a:cubicBezTo>
                  <a:pt x="53" y="123"/>
                  <a:pt x="52" y="123"/>
                  <a:pt x="52" y="124"/>
                </a:cubicBezTo>
                <a:cubicBezTo>
                  <a:pt x="52" y="124"/>
                  <a:pt x="52" y="125"/>
                  <a:pt x="51" y="126"/>
                </a:cubicBezTo>
                <a:cubicBezTo>
                  <a:pt x="49" y="132"/>
                  <a:pt x="48" y="138"/>
                  <a:pt x="47" y="144"/>
                </a:cubicBezTo>
                <a:cubicBezTo>
                  <a:pt x="47" y="145"/>
                  <a:pt x="47" y="146"/>
                  <a:pt x="47" y="146"/>
                </a:cubicBezTo>
                <a:cubicBezTo>
                  <a:pt x="47" y="147"/>
                  <a:pt x="47" y="148"/>
                  <a:pt x="47" y="149"/>
                </a:cubicBezTo>
                <a:cubicBezTo>
                  <a:pt x="48" y="154"/>
                  <a:pt x="49" y="159"/>
                  <a:pt x="50" y="164"/>
                </a:cubicBezTo>
                <a:cubicBezTo>
                  <a:pt x="50" y="168"/>
                  <a:pt x="51" y="171"/>
                  <a:pt x="52" y="175"/>
                </a:cubicBezTo>
                <a:cubicBezTo>
                  <a:pt x="52" y="175"/>
                  <a:pt x="52" y="176"/>
                  <a:pt x="52" y="176"/>
                </a:cubicBezTo>
                <a:close/>
                <a:moveTo>
                  <a:pt x="222" y="70"/>
                </a:moveTo>
                <a:cubicBezTo>
                  <a:pt x="223" y="70"/>
                  <a:pt x="223" y="71"/>
                  <a:pt x="223" y="72"/>
                </a:cubicBezTo>
                <a:cubicBezTo>
                  <a:pt x="223" y="73"/>
                  <a:pt x="223" y="74"/>
                  <a:pt x="223" y="74"/>
                </a:cubicBezTo>
                <a:cubicBezTo>
                  <a:pt x="223" y="77"/>
                  <a:pt x="222" y="80"/>
                  <a:pt x="222" y="83"/>
                </a:cubicBezTo>
                <a:cubicBezTo>
                  <a:pt x="222" y="89"/>
                  <a:pt x="221" y="95"/>
                  <a:pt x="220" y="100"/>
                </a:cubicBezTo>
                <a:cubicBezTo>
                  <a:pt x="220" y="101"/>
                  <a:pt x="220" y="103"/>
                  <a:pt x="220" y="104"/>
                </a:cubicBezTo>
                <a:cubicBezTo>
                  <a:pt x="223" y="96"/>
                  <a:pt x="225" y="87"/>
                  <a:pt x="227" y="79"/>
                </a:cubicBezTo>
                <a:cubicBezTo>
                  <a:pt x="226" y="79"/>
                  <a:pt x="225" y="78"/>
                  <a:pt x="225" y="77"/>
                </a:cubicBezTo>
                <a:cubicBezTo>
                  <a:pt x="225" y="77"/>
                  <a:pt x="226" y="76"/>
                  <a:pt x="226" y="76"/>
                </a:cubicBezTo>
                <a:cubicBezTo>
                  <a:pt x="227" y="75"/>
                  <a:pt x="227" y="75"/>
                  <a:pt x="227" y="75"/>
                </a:cubicBezTo>
                <a:cubicBezTo>
                  <a:pt x="227" y="75"/>
                  <a:pt x="228" y="75"/>
                  <a:pt x="228" y="75"/>
                </a:cubicBezTo>
                <a:cubicBezTo>
                  <a:pt x="228" y="73"/>
                  <a:pt x="229" y="72"/>
                  <a:pt x="228" y="70"/>
                </a:cubicBezTo>
                <a:cubicBezTo>
                  <a:pt x="228" y="70"/>
                  <a:pt x="228" y="69"/>
                  <a:pt x="229" y="69"/>
                </a:cubicBezTo>
                <a:cubicBezTo>
                  <a:pt x="229" y="68"/>
                  <a:pt x="230" y="68"/>
                  <a:pt x="230" y="67"/>
                </a:cubicBezTo>
                <a:cubicBezTo>
                  <a:pt x="230" y="65"/>
                  <a:pt x="231" y="65"/>
                  <a:pt x="232" y="66"/>
                </a:cubicBezTo>
                <a:cubicBezTo>
                  <a:pt x="235" y="63"/>
                  <a:pt x="239" y="62"/>
                  <a:pt x="243" y="62"/>
                </a:cubicBezTo>
                <a:cubicBezTo>
                  <a:pt x="243" y="61"/>
                  <a:pt x="244" y="60"/>
                  <a:pt x="244" y="59"/>
                </a:cubicBezTo>
                <a:cubicBezTo>
                  <a:pt x="244" y="59"/>
                  <a:pt x="244" y="58"/>
                  <a:pt x="244" y="58"/>
                </a:cubicBezTo>
                <a:cubicBezTo>
                  <a:pt x="242" y="58"/>
                  <a:pt x="240" y="58"/>
                  <a:pt x="239" y="58"/>
                </a:cubicBezTo>
                <a:cubicBezTo>
                  <a:pt x="235" y="58"/>
                  <a:pt x="232" y="60"/>
                  <a:pt x="229" y="62"/>
                </a:cubicBezTo>
                <a:cubicBezTo>
                  <a:pt x="227" y="64"/>
                  <a:pt x="225" y="67"/>
                  <a:pt x="222" y="69"/>
                </a:cubicBezTo>
                <a:cubicBezTo>
                  <a:pt x="222" y="69"/>
                  <a:pt x="222" y="69"/>
                  <a:pt x="222" y="70"/>
                </a:cubicBezTo>
                <a:close/>
                <a:moveTo>
                  <a:pt x="90" y="139"/>
                </a:moveTo>
                <a:cubicBezTo>
                  <a:pt x="92" y="139"/>
                  <a:pt x="93" y="139"/>
                  <a:pt x="95" y="139"/>
                </a:cubicBezTo>
                <a:cubicBezTo>
                  <a:pt x="98" y="139"/>
                  <a:pt x="100" y="139"/>
                  <a:pt x="103" y="140"/>
                </a:cubicBezTo>
                <a:cubicBezTo>
                  <a:pt x="105" y="141"/>
                  <a:pt x="107" y="141"/>
                  <a:pt x="109" y="142"/>
                </a:cubicBezTo>
                <a:cubicBezTo>
                  <a:pt x="112" y="143"/>
                  <a:pt x="114" y="144"/>
                  <a:pt x="115" y="146"/>
                </a:cubicBezTo>
                <a:cubicBezTo>
                  <a:pt x="119" y="149"/>
                  <a:pt x="122" y="154"/>
                  <a:pt x="124" y="158"/>
                </a:cubicBezTo>
                <a:cubicBezTo>
                  <a:pt x="124" y="159"/>
                  <a:pt x="124" y="160"/>
                  <a:pt x="124" y="160"/>
                </a:cubicBezTo>
                <a:cubicBezTo>
                  <a:pt x="124" y="162"/>
                  <a:pt x="125" y="164"/>
                  <a:pt x="125" y="166"/>
                </a:cubicBezTo>
                <a:cubicBezTo>
                  <a:pt x="125" y="170"/>
                  <a:pt x="125" y="175"/>
                  <a:pt x="126" y="179"/>
                </a:cubicBezTo>
                <a:cubicBezTo>
                  <a:pt x="126" y="179"/>
                  <a:pt x="126" y="180"/>
                  <a:pt x="126" y="180"/>
                </a:cubicBezTo>
                <a:cubicBezTo>
                  <a:pt x="126" y="180"/>
                  <a:pt x="126" y="180"/>
                  <a:pt x="126" y="180"/>
                </a:cubicBezTo>
                <a:cubicBezTo>
                  <a:pt x="126" y="179"/>
                  <a:pt x="126" y="179"/>
                  <a:pt x="126" y="179"/>
                </a:cubicBezTo>
                <a:cubicBezTo>
                  <a:pt x="127" y="177"/>
                  <a:pt x="128" y="175"/>
                  <a:pt x="128" y="173"/>
                </a:cubicBezTo>
                <a:cubicBezTo>
                  <a:pt x="129" y="171"/>
                  <a:pt x="129" y="170"/>
                  <a:pt x="129" y="169"/>
                </a:cubicBezTo>
                <a:cubicBezTo>
                  <a:pt x="129" y="166"/>
                  <a:pt x="129" y="164"/>
                  <a:pt x="129" y="162"/>
                </a:cubicBezTo>
                <a:cubicBezTo>
                  <a:pt x="128" y="158"/>
                  <a:pt x="126" y="154"/>
                  <a:pt x="124" y="150"/>
                </a:cubicBezTo>
                <a:cubicBezTo>
                  <a:pt x="121" y="146"/>
                  <a:pt x="118" y="143"/>
                  <a:pt x="113" y="141"/>
                </a:cubicBezTo>
                <a:cubicBezTo>
                  <a:pt x="112" y="141"/>
                  <a:pt x="110" y="140"/>
                  <a:pt x="108" y="139"/>
                </a:cubicBezTo>
                <a:cubicBezTo>
                  <a:pt x="104" y="138"/>
                  <a:pt x="100" y="138"/>
                  <a:pt x="95" y="138"/>
                </a:cubicBezTo>
                <a:cubicBezTo>
                  <a:pt x="94" y="138"/>
                  <a:pt x="92" y="138"/>
                  <a:pt x="90" y="139"/>
                </a:cubicBezTo>
                <a:close/>
                <a:moveTo>
                  <a:pt x="139" y="150"/>
                </a:moveTo>
                <a:cubicBezTo>
                  <a:pt x="139" y="150"/>
                  <a:pt x="140" y="150"/>
                  <a:pt x="140" y="150"/>
                </a:cubicBezTo>
                <a:cubicBezTo>
                  <a:pt x="141" y="148"/>
                  <a:pt x="142" y="146"/>
                  <a:pt x="144" y="144"/>
                </a:cubicBezTo>
                <a:cubicBezTo>
                  <a:pt x="144" y="144"/>
                  <a:pt x="144" y="144"/>
                  <a:pt x="144" y="143"/>
                </a:cubicBezTo>
                <a:cubicBezTo>
                  <a:pt x="143" y="141"/>
                  <a:pt x="144" y="140"/>
                  <a:pt x="146" y="140"/>
                </a:cubicBezTo>
                <a:cubicBezTo>
                  <a:pt x="147" y="140"/>
                  <a:pt x="147" y="140"/>
                  <a:pt x="148" y="141"/>
                </a:cubicBezTo>
                <a:cubicBezTo>
                  <a:pt x="148" y="142"/>
                  <a:pt x="148" y="143"/>
                  <a:pt x="148" y="143"/>
                </a:cubicBezTo>
                <a:cubicBezTo>
                  <a:pt x="147" y="144"/>
                  <a:pt x="146" y="145"/>
                  <a:pt x="145" y="147"/>
                </a:cubicBezTo>
                <a:cubicBezTo>
                  <a:pt x="144" y="148"/>
                  <a:pt x="143" y="150"/>
                  <a:pt x="142" y="152"/>
                </a:cubicBezTo>
                <a:cubicBezTo>
                  <a:pt x="142" y="152"/>
                  <a:pt x="142" y="152"/>
                  <a:pt x="142" y="152"/>
                </a:cubicBezTo>
                <a:cubicBezTo>
                  <a:pt x="142" y="151"/>
                  <a:pt x="142" y="151"/>
                  <a:pt x="143" y="151"/>
                </a:cubicBezTo>
                <a:cubicBezTo>
                  <a:pt x="144" y="150"/>
                  <a:pt x="145" y="149"/>
                  <a:pt x="146" y="147"/>
                </a:cubicBezTo>
                <a:cubicBezTo>
                  <a:pt x="147" y="146"/>
                  <a:pt x="148" y="146"/>
                  <a:pt x="148" y="144"/>
                </a:cubicBezTo>
                <a:cubicBezTo>
                  <a:pt x="148" y="144"/>
                  <a:pt x="148" y="144"/>
                  <a:pt x="148" y="144"/>
                </a:cubicBezTo>
                <a:cubicBezTo>
                  <a:pt x="150" y="140"/>
                  <a:pt x="152" y="136"/>
                  <a:pt x="154" y="133"/>
                </a:cubicBezTo>
                <a:cubicBezTo>
                  <a:pt x="157" y="127"/>
                  <a:pt x="160" y="120"/>
                  <a:pt x="162" y="114"/>
                </a:cubicBezTo>
                <a:cubicBezTo>
                  <a:pt x="162" y="114"/>
                  <a:pt x="162" y="113"/>
                  <a:pt x="163" y="113"/>
                </a:cubicBezTo>
                <a:cubicBezTo>
                  <a:pt x="162" y="113"/>
                  <a:pt x="162" y="113"/>
                  <a:pt x="162" y="114"/>
                </a:cubicBezTo>
                <a:cubicBezTo>
                  <a:pt x="159" y="116"/>
                  <a:pt x="157" y="119"/>
                  <a:pt x="155" y="122"/>
                </a:cubicBezTo>
                <a:cubicBezTo>
                  <a:pt x="150" y="128"/>
                  <a:pt x="145" y="135"/>
                  <a:pt x="141" y="142"/>
                </a:cubicBezTo>
                <a:cubicBezTo>
                  <a:pt x="141" y="142"/>
                  <a:pt x="140" y="143"/>
                  <a:pt x="139" y="144"/>
                </a:cubicBezTo>
                <a:cubicBezTo>
                  <a:pt x="139" y="144"/>
                  <a:pt x="139" y="145"/>
                  <a:pt x="139" y="145"/>
                </a:cubicBezTo>
                <a:cubicBezTo>
                  <a:pt x="139" y="147"/>
                  <a:pt x="139" y="149"/>
                  <a:pt x="139" y="150"/>
                </a:cubicBezTo>
                <a:close/>
                <a:moveTo>
                  <a:pt x="174" y="167"/>
                </a:moveTo>
                <a:cubicBezTo>
                  <a:pt x="172" y="169"/>
                  <a:pt x="170" y="170"/>
                  <a:pt x="168" y="172"/>
                </a:cubicBezTo>
                <a:cubicBezTo>
                  <a:pt x="167" y="174"/>
                  <a:pt x="165" y="176"/>
                  <a:pt x="163" y="178"/>
                </a:cubicBezTo>
                <a:cubicBezTo>
                  <a:pt x="163" y="178"/>
                  <a:pt x="162" y="179"/>
                  <a:pt x="162" y="179"/>
                </a:cubicBezTo>
                <a:cubicBezTo>
                  <a:pt x="161" y="180"/>
                  <a:pt x="161" y="180"/>
                  <a:pt x="160" y="180"/>
                </a:cubicBezTo>
                <a:cubicBezTo>
                  <a:pt x="160" y="179"/>
                  <a:pt x="160" y="179"/>
                  <a:pt x="160" y="178"/>
                </a:cubicBezTo>
                <a:cubicBezTo>
                  <a:pt x="160" y="177"/>
                  <a:pt x="160" y="176"/>
                  <a:pt x="161" y="176"/>
                </a:cubicBezTo>
                <a:cubicBezTo>
                  <a:pt x="163" y="172"/>
                  <a:pt x="164" y="169"/>
                  <a:pt x="166" y="165"/>
                </a:cubicBezTo>
                <a:cubicBezTo>
                  <a:pt x="167" y="164"/>
                  <a:pt x="167" y="163"/>
                  <a:pt x="167" y="162"/>
                </a:cubicBezTo>
                <a:cubicBezTo>
                  <a:pt x="166" y="162"/>
                  <a:pt x="166" y="162"/>
                  <a:pt x="166" y="163"/>
                </a:cubicBezTo>
                <a:cubicBezTo>
                  <a:pt x="161" y="168"/>
                  <a:pt x="156" y="174"/>
                  <a:pt x="151" y="180"/>
                </a:cubicBezTo>
                <a:cubicBezTo>
                  <a:pt x="151" y="180"/>
                  <a:pt x="151" y="180"/>
                  <a:pt x="151" y="180"/>
                </a:cubicBezTo>
                <a:cubicBezTo>
                  <a:pt x="151" y="181"/>
                  <a:pt x="151" y="181"/>
                  <a:pt x="151" y="181"/>
                </a:cubicBezTo>
                <a:cubicBezTo>
                  <a:pt x="151" y="181"/>
                  <a:pt x="152" y="181"/>
                  <a:pt x="152" y="181"/>
                </a:cubicBezTo>
                <a:cubicBezTo>
                  <a:pt x="156" y="181"/>
                  <a:pt x="159" y="181"/>
                  <a:pt x="163" y="181"/>
                </a:cubicBezTo>
                <a:cubicBezTo>
                  <a:pt x="164" y="181"/>
                  <a:pt x="165" y="181"/>
                  <a:pt x="166" y="183"/>
                </a:cubicBezTo>
                <a:cubicBezTo>
                  <a:pt x="166" y="183"/>
                  <a:pt x="166" y="183"/>
                  <a:pt x="166" y="183"/>
                </a:cubicBezTo>
                <a:cubicBezTo>
                  <a:pt x="167" y="183"/>
                  <a:pt x="168" y="183"/>
                  <a:pt x="169" y="182"/>
                </a:cubicBezTo>
                <a:cubicBezTo>
                  <a:pt x="169" y="181"/>
                  <a:pt x="170" y="181"/>
                  <a:pt x="170" y="180"/>
                </a:cubicBezTo>
                <a:cubicBezTo>
                  <a:pt x="171" y="176"/>
                  <a:pt x="173" y="173"/>
                  <a:pt x="174" y="170"/>
                </a:cubicBezTo>
                <a:cubicBezTo>
                  <a:pt x="174" y="170"/>
                  <a:pt x="174" y="169"/>
                  <a:pt x="174" y="169"/>
                </a:cubicBezTo>
                <a:cubicBezTo>
                  <a:pt x="174" y="168"/>
                  <a:pt x="174" y="168"/>
                  <a:pt x="174" y="167"/>
                </a:cubicBezTo>
                <a:close/>
                <a:moveTo>
                  <a:pt x="8" y="120"/>
                </a:moveTo>
                <a:cubicBezTo>
                  <a:pt x="8" y="120"/>
                  <a:pt x="8" y="121"/>
                  <a:pt x="8" y="121"/>
                </a:cubicBezTo>
                <a:cubicBezTo>
                  <a:pt x="8" y="124"/>
                  <a:pt x="8" y="127"/>
                  <a:pt x="8" y="129"/>
                </a:cubicBezTo>
                <a:cubicBezTo>
                  <a:pt x="8" y="136"/>
                  <a:pt x="8" y="143"/>
                  <a:pt x="9" y="150"/>
                </a:cubicBezTo>
                <a:cubicBezTo>
                  <a:pt x="9" y="158"/>
                  <a:pt x="9" y="166"/>
                  <a:pt x="10" y="174"/>
                </a:cubicBezTo>
                <a:cubicBezTo>
                  <a:pt x="10" y="175"/>
                  <a:pt x="10" y="176"/>
                  <a:pt x="10" y="178"/>
                </a:cubicBezTo>
                <a:cubicBezTo>
                  <a:pt x="10" y="177"/>
                  <a:pt x="10" y="177"/>
                  <a:pt x="10" y="177"/>
                </a:cubicBezTo>
                <a:cubicBezTo>
                  <a:pt x="11" y="171"/>
                  <a:pt x="12" y="166"/>
                  <a:pt x="13" y="160"/>
                </a:cubicBezTo>
                <a:cubicBezTo>
                  <a:pt x="14" y="156"/>
                  <a:pt x="14" y="152"/>
                  <a:pt x="14" y="149"/>
                </a:cubicBezTo>
                <a:cubicBezTo>
                  <a:pt x="14" y="148"/>
                  <a:pt x="15" y="148"/>
                  <a:pt x="15" y="147"/>
                </a:cubicBezTo>
                <a:cubicBezTo>
                  <a:pt x="15" y="147"/>
                  <a:pt x="15" y="146"/>
                  <a:pt x="15" y="146"/>
                </a:cubicBezTo>
                <a:cubicBezTo>
                  <a:pt x="15" y="144"/>
                  <a:pt x="15" y="142"/>
                  <a:pt x="15" y="140"/>
                </a:cubicBezTo>
                <a:cubicBezTo>
                  <a:pt x="15" y="139"/>
                  <a:pt x="15" y="137"/>
                  <a:pt x="15" y="136"/>
                </a:cubicBezTo>
                <a:cubicBezTo>
                  <a:pt x="15" y="136"/>
                  <a:pt x="15" y="137"/>
                  <a:pt x="15" y="137"/>
                </a:cubicBezTo>
                <a:cubicBezTo>
                  <a:pt x="15" y="138"/>
                  <a:pt x="15" y="139"/>
                  <a:pt x="15" y="140"/>
                </a:cubicBezTo>
                <a:cubicBezTo>
                  <a:pt x="14" y="146"/>
                  <a:pt x="13" y="152"/>
                  <a:pt x="12" y="159"/>
                </a:cubicBezTo>
                <a:cubicBezTo>
                  <a:pt x="12" y="159"/>
                  <a:pt x="12" y="159"/>
                  <a:pt x="12" y="159"/>
                </a:cubicBezTo>
                <a:cubicBezTo>
                  <a:pt x="12" y="160"/>
                  <a:pt x="12" y="160"/>
                  <a:pt x="11" y="160"/>
                </a:cubicBezTo>
                <a:cubicBezTo>
                  <a:pt x="11" y="160"/>
                  <a:pt x="10" y="160"/>
                  <a:pt x="10" y="159"/>
                </a:cubicBezTo>
                <a:cubicBezTo>
                  <a:pt x="10" y="158"/>
                  <a:pt x="10" y="158"/>
                  <a:pt x="10" y="157"/>
                </a:cubicBezTo>
                <a:cubicBezTo>
                  <a:pt x="10" y="154"/>
                  <a:pt x="10" y="150"/>
                  <a:pt x="11" y="146"/>
                </a:cubicBezTo>
                <a:cubicBezTo>
                  <a:pt x="11" y="141"/>
                  <a:pt x="11" y="135"/>
                  <a:pt x="11" y="130"/>
                </a:cubicBezTo>
                <a:cubicBezTo>
                  <a:pt x="11" y="128"/>
                  <a:pt x="11" y="127"/>
                  <a:pt x="11" y="125"/>
                </a:cubicBezTo>
                <a:cubicBezTo>
                  <a:pt x="11" y="124"/>
                  <a:pt x="12" y="124"/>
                  <a:pt x="13" y="123"/>
                </a:cubicBezTo>
                <a:cubicBezTo>
                  <a:pt x="13" y="123"/>
                  <a:pt x="13" y="123"/>
                  <a:pt x="14" y="123"/>
                </a:cubicBezTo>
                <a:cubicBezTo>
                  <a:pt x="13" y="122"/>
                  <a:pt x="9" y="120"/>
                  <a:pt x="8" y="120"/>
                </a:cubicBezTo>
                <a:close/>
                <a:moveTo>
                  <a:pt x="220" y="75"/>
                </a:moveTo>
                <a:cubicBezTo>
                  <a:pt x="216" y="87"/>
                  <a:pt x="213" y="98"/>
                  <a:pt x="209" y="110"/>
                </a:cubicBezTo>
                <a:cubicBezTo>
                  <a:pt x="210" y="110"/>
                  <a:pt x="211" y="110"/>
                  <a:pt x="212" y="111"/>
                </a:cubicBezTo>
                <a:cubicBezTo>
                  <a:pt x="212" y="111"/>
                  <a:pt x="212" y="111"/>
                  <a:pt x="213" y="111"/>
                </a:cubicBezTo>
                <a:cubicBezTo>
                  <a:pt x="214" y="112"/>
                  <a:pt x="215" y="112"/>
                  <a:pt x="216" y="112"/>
                </a:cubicBezTo>
                <a:cubicBezTo>
                  <a:pt x="217" y="113"/>
                  <a:pt x="217" y="112"/>
                  <a:pt x="217" y="112"/>
                </a:cubicBezTo>
                <a:cubicBezTo>
                  <a:pt x="218" y="100"/>
                  <a:pt x="220" y="88"/>
                  <a:pt x="220" y="75"/>
                </a:cubicBezTo>
                <a:close/>
                <a:moveTo>
                  <a:pt x="30" y="172"/>
                </a:moveTo>
                <a:cubicBezTo>
                  <a:pt x="30" y="172"/>
                  <a:pt x="30" y="172"/>
                  <a:pt x="30" y="172"/>
                </a:cubicBezTo>
                <a:cubicBezTo>
                  <a:pt x="30" y="172"/>
                  <a:pt x="30" y="171"/>
                  <a:pt x="30" y="170"/>
                </a:cubicBezTo>
                <a:cubicBezTo>
                  <a:pt x="31" y="166"/>
                  <a:pt x="32" y="162"/>
                  <a:pt x="33" y="158"/>
                </a:cubicBezTo>
                <a:cubicBezTo>
                  <a:pt x="34" y="152"/>
                  <a:pt x="35" y="146"/>
                  <a:pt x="35" y="140"/>
                </a:cubicBezTo>
                <a:cubicBezTo>
                  <a:pt x="35" y="140"/>
                  <a:pt x="35" y="139"/>
                  <a:pt x="35" y="139"/>
                </a:cubicBezTo>
                <a:cubicBezTo>
                  <a:pt x="35" y="135"/>
                  <a:pt x="35" y="131"/>
                  <a:pt x="35" y="127"/>
                </a:cubicBezTo>
                <a:cubicBezTo>
                  <a:pt x="35" y="127"/>
                  <a:pt x="35" y="127"/>
                  <a:pt x="35" y="126"/>
                </a:cubicBezTo>
                <a:cubicBezTo>
                  <a:pt x="34" y="126"/>
                  <a:pt x="34" y="127"/>
                  <a:pt x="34" y="127"/>
                </a:cubicBezTo>
                <a:cubicBezTo>
                  <a:pt x="34" y="129"/>
                  <a:pt x="33" y="131"/>
                  <a:pt x="32" y="133"/>
                </a:cubicBezTo>
                <a:cubicBezTo>
                  <a:pt x="31" y="138"/>
                  <a:pt x="29" y="143"/>
                  <a:pt x="28" y="149"/>
                </a:cubicBezTo>
                <a:cubicBezTo>
                  <a:pt x="28" y="149"/>
                  <a:pt x="28" y="149"/>
                  <a:pt x="28" y="150"/>
                </a:cubicBezTo>
                <a:cubicBezTo>
                  <a:pt x="28" y="151"/>
                  <a:pt x="29" y="151"/>
                  <a:pt x="29" y="152"/>
                </a:cubicBezTo>
                <a:cubicBezTo>
                  <a:pt x="29" y="153"/>
                  <a:pt x="29" y="155"/>
                  <a:pt x="29" y="156"/>
                </a:cubicBezTo>
                <a:cubicBezTo>
                  <a:pt x="29" y="161"/>
                  <a:pt x="29" y="165"/>
                  <a:pt x="29" y="170"/>
                </a:cubicBezTo>
                <a:cubicBezTo>
                  <a:pt x="30" y="171"/>
                  <a:pt x="30" y="172"/>
                  <a:pt x="30" y="172"/>
                </a:cubicBezTo>
                <a:close/>
                <a:moveTo>
                  <a:pt x="138" y="33"/>
                </a:moveTo>
                <a:cubicBezTo>
                  <a:pt x="138" y="33"/>
                  <a:pt x="138" y="32"/>
                  <a:pt x="138" y="32"/>
                </a:cubicBezTo>
                <a:cubicBezTo>
                  <a:pt x="136" y="34"/>
                  <a:pt x="135" y="36"/>
                  <a:pt x="133" y="38"/>
                </a:cubicBezTo>
                <a:cubicBezTo>
                  <a:pt x="132" y="39"/>
                  <a:pt x="132" y="40"/>
                  <a:pt x="131" y="40"/>
                </a:cubicBezTo>
                <a:cubicBezTo>
                  <a:pt x="128" y="48"/>
                  <a:pt x="123" y="54"/>
                  <a:pt x="116" y="59"/>
                </a:cubicBezTo>
                <a:cubicBezTo>
                  <a:pt x="115" y="59"/>
                  <a:pt x="115" y="60"/>
                  <a:pt x="114" y="60"/>
                </a:cubicBezTo>
                <a:cubicBezTo>
                  <a:pt x="114" y="60"/>
                  <a:pt x="113" y="61"/>
                  <a:pt x="113" y="61"/>
                </a:cubicBezTo>
                <a:cubicBezTo>
                  <a:pt x="112" y="61"/>
                  <a:pt x="112" y="61"/>
                  <a:pt x="111" y="61"/>
                </a:cubicBezTo>
                <a:cubicBezTo>
                  <a:pt x="110" y="62"/>
                  <a:pt x="108" y="63"/>
                  <a:pt x="107" y="63"/>
                </a:cubicBezTo>
                <a:cubicBezTo>
                  <a:pt x="106" y="63"/>
                  <a:pt x="106" y="64"/>
                  <a:pt x="106" y="64"/>
                </a:cubicBezTo>
                <a:cubicBezTo>
                  <a:pt x="103" y="66"/>
                  <a:pt x="101" y="67"/>
                  <a:pt x="99" y="70"/>
                </a:cubicBezTo>
                <a:cubicBezTo>
                  <a:pt x="99" y="70"/>
                  <a:pt x="98" y="70"/>
                  <a:pt x="98" y="71"/>
                </a:cubicBezTo>
                <a:cubicBezTo>
                  <a:pt x="99" y="71"/>
                  <a:pt x="100" y="71"/>
                  <a:pt x="100" y="71"/>
                </a:cubicBezTo>
                <a:cubicBezTo>
                  <a:pt x="101" y="70"/>
                  <a:pt x="103" y="70"/>
                  <a:pt x="104" y="70"/>
                </a:cubicBezTo>
                <a:cubicBezTo>
                  <a:pt x="109" y="68"/>
                  <a:pt x="114" y="65"/>
                  <a:pt x="119" y="63"/>
                </a:cubicBezTo>
                <a:cubicBezTo>
                  <a:pt x="120" y="63"/>
                  <a:pt x="121" y="62"/>
                  <a:pt x="122" y="62"/>
                </a:cubicBezTo>
                <a:cubicBezTo>
                  <a:pt x="121" y="61"/>
                  <a:pt x="121" y="60"/>
                  <a:pt x="122" y="59"/>
                </a:cubicBezTo>
                <a:cubicBezTo>
                  <a:pt x="122" y="58"/>
                  <a:pt x="123" y="57"/>
                  <a:pt x="123" y="56"/>
                </a:cubicBezTo>
                <a:cubicBezTo>
                  <a:pt x="128" y="49"/>
                  <a:pt x="133" y="41"/>
                  <a:pt x="138" y="34"/>
                </a:cubicBezTo>
                <a:cubicBezTo>
                  <a:pt x="138" y="33"/>
                  <a:pt x="138" y="33"/>
                  <a:pt x="138" y="33"/>
                </a:cubicBezTo>
                <a:close/>
                <a:moveTo>
                  <a:pt x="42" y="130"/>
                </a:moveTo>
                <a:cubicBezTo>
                  <a:pt x="42" y="130"/>
                  <a:pt x="42" y="130"/>
                  <a:pt x="42" y="130"/>
                </a:cubicBezTo>
                <a:cubicBezTo>
                  <a:pt x="42" y="130"/>
                  <a:pt x="42" y="131"/>
                  <a:pt x="42" y="131"/>
                </a:cubicBezTo>
                <a:cubicBezTo>
                  <a:pt x="41" y="136"/>
                  <a:pt x="39" y="141"/>
                  <a:pt x="38" y="146"/>
                </a:cubicBezTo>
                <a:cubicBezTo>
                  <a:pt x="38" y="146"/>
                  <a:pt x="38" y="147"/>
                  <a:pt x="38" y="148"/>
                </a:cubicBezTo>
                <a:cubicBezTo>
                  <a:pt x="38" y="155"/>
                  <a:pt x="39" y="162"/>
                  <a:pt x="39" y="169"/>
                </a:cubicBezTo>
                <a:cubicBezTo>
                  <a:pt x="39" y="170"/>
                  <a:pt x="39" y="172"/>
                  <a:pt x="40" y="173"/>
                </a:cubicBezTo>
                <a:cubicBezTo>
                  <a:pt x="40" y="174"/>
                  <a:pt x="40" y="174"/>
                  <a:pt x="41" y="174"/>
                </a:cubicBezTo>
                <a:cubicBezTo>
                  <a:pt x="41" y="174"/>
                  <a:pt x="41" y="173"/>
                  <a:pt x="41" y="173"/>
                </a:cubicBezTo>
                <a:cubicBezTo>
                  <a:pt x="41" y="169"/>
                  <a:pt x="42" y="165"/>
                  <a:pt x="42" y="161"/>
                </a:cubicBezTo>
                <a:cubicBezTo>
                  <a:pt x="43" y="156"/>
                  <a:pt x="43" y="152"/>
                  <a:pt x="43" y="147"/>
                </a:cubicBezTo>
                <a:cubicBezTo>
                  <a:pt x="43" y="142"/>
                  <a:pt x="43" y="138"/>
                  <a:pt x="43" y="134"/>
                </a:cubicBezTo>
                <a:cubicBezTo>
                  <a:pt x="43" y="133"/>
                  <a:pt x="43" y="131"/>
                  <a:pt x="42" y="130"/>
                </a:cubicBezTo>
                <a:close/>
                <a:moveTo>
                  <a:pt x="25" y="131"/>
                </a:moveTo>
                <a:cubicBezTo>
                  <a:pt x="25" y="131"/>
                  <a:pt x="25" y="131"/>
                  <a:pt x="25" y="131"/>
                </a:cubicBezTo>
                <a:cubicBezTo>
                  <a:pt x="23" y="138"/>
                  <a:pt x="21" y="146"/>
                  <a:pt x="19" y="154"/>
                </a:cubicBezTo>
                <a:cubicBezTo>
                  <a:pt x="19" y="155"/>
                  <a:pt x="20" y="156"/>
                  <a:pt x="20" y="157"/>
                </a:cubicBezTo>
                <a:cubicBezTo>
                  <a:pt x="20" y="158"/>
                  <a:pt x="20" y="159"/>
                  <a:pt x="20" y="160"/>
                </a:cubicBezTo>
                <a:cubicBezTo>
                  <a:pt x="20" y="164"/>
                  <a:pt x="20" y="169"/>
                  <a:pt x="20" y="173"/>
                </a:cubicBezTo>
                <a:cubicBezTo>
                  <a:pt x="20" y="174"/>
                  <a:pt x="20" y="174"/>
                  <a:pt x="20" y="175"/>
                </a:cubicBezTo>
                <a:cubicBezTo>
                  <a:pt x="21" y="175"/>
                  <a:pt x="21" y="175"/>
                  <a:pt x="21" y="175"/>
                </a:cubicBezTo>
                <a:cubicBezTo>
                  <a:pt x="22" y="173"/>
                  <a:pt x="22" y="172"/>
                  <a:pt x="22" y="171"/>
                </a:cubicBezTo>
                <a:cubicBezTo>
                  <a:pt x="23" y="166"/>
                  <a:pt x="24" y="161"/>
                  <a:pt x="25" y="156"/>
                </a:cubicBezTo>
                <a:cubicBezTo>
                  <a:pt x="25" y="156"/>
                  <a:pt x="25" y="155"/>
                  <a:pt x="24" y="155"/>
                </a:cubicBezTo>
                <a:cubicBezTo>
                  <a:pt x="24" y="154"/>
                  <a:pt x="24" y="154"/>
                  <a:pt x="24" y="153"/>
                </a:cubicBezTo>
                <a:cubicBezTo>
                  <a:pt x="25" y="148"/>
                  <a:pt x="25" y="143"/>
                  <a:pt x="25" y="139"/>
                </a:cubicBezTo>
                <a:cubicBezTo>
                  <a:pt x="25" y="136"/>
                  <a:pt x="25" y="133"/>
                  <a:pt x="25" y="131"/>
                </a:cubicBezTo>
                <a:close/>
                <a:moveTo>
                  <a:pt x="98" y="125"/>
                </a:moveTo>
                <a:cubicBezTo>
                  <a:pt x="98" y="125"/>
                  <a:pt x="98" y="125"/>
                  <a:pt x="99" y="125"/>
                </a:cubicBezTo>
                <a:cubicBezTo>
                  <a:pt x="99" y="124"/>
                  <a:pt x="99" y="124"/>
                  <a:pt x="99" y="124"/>
                </a:cubicBezTo>
                <a:cubicBezTo>
                  <a:pt x="100" y="119"/>
                  <a:pt x="102" y="114"/>
                  <a:pt x="103" y="108"/>
                </a:cubicBezTo>
                <a:cubicBezTo>
                  <a:pt x="104" y="108"/>
                  <a:pt x="104" y="107"/>
                  <a:pt x="103" y="106"/>
                </a:cubicBezTo>
                <a:cubicBezTo>
                  <a:pt x="103" y="106"/>
                  <a:pt x="103" y="106"/>
                  <a:pt x="103" y="105"/>
                </a:cubicBezTo>
                <a:cubicBezTo>
                  <a:pt x="103" y="100"/>
                  <a:pt x="102" y="96"/>
                  <a:pt x="102" y="91"/>
                </a:cubicBezTo>
                <a:cubicBezTo>
                  <a:pt x="102" y="91"/>
                  <a:pt x="102" y="91"/>
                  <a:pt x="102" y="91"/>
                </a:cubicBezTo>
                <a:cubicBezTo>
                  <a:pt x="101" y="90"/>
                  <a:pt x="100" y="90"/>
                  <a:pt x="99" y="90"/>
                </a:cubicBezTo>
                <a:cubicBezTo>
                  <a:pt x="99" y="93"/>
                  <a:pt x="99" y="95"/>
                  <a:pt x="98" y="98"/>
                </a:cubicBezTo>
                <a:cubicBezTo>
                  <a:pt x="98" y="100"/>
                  <a:pt x="97" y="102"/>
                  <a:pt x="97" y="105"/>
                </a:cubicBezTo>
                <a:cubicBezTo>
                  <a:pt x="97" y="105"/>
                  <a:pt x="97" y="106"/>
                  <a:pt x="97" y="107"/>
                </a:cubicBezTo>
                <a:cubicBezTo>
                  <a:pt x="97" y="107"/>
                  <a:pt x="97" y="108"/>
                  <a:pt x="97" y="109"/>
                </a:cubicBezTo>
                <a:cubicBezTo>
                  <a:pt x="98" y="112"/>
                  <a:pt x="98" y="116"/>
                  <a:pt x="98" y="119"/>
                </a:cubicBezTo>
                <a:cubicBezTo>
                  <a:pt x="98" y="121"/>
                  <a:pt x="98" y="123"/>
                  <a:pt x="98" y="125"/>
                </a:cubicBezTo>
                <a:close/>
                <a:moveTo>
                  <a:pt x="25" y="16"/>
                </a:moveTo>
                <a:cubicBezTo>
                  <a:pt x="25" y="16"/>
                  <a:pt x="25" y="16"/>
                  <a:pt x="25" y="16"/>
                </a:cubicBezTo>
                <a:cubicBezTo>
                  <a:pt x="24" y="16"/>
                  <a:pt x="24" y="16"/>
                  <a:pt x="24" y="17"/>
                </a:cubicBezTo>
                <a:cubicBezTo>
                  <a:pt x="22" y="20"/>
                  <a:pt x="19" y="23"/>
                  <a:pt x="17" y="27"/>
                </a:cubicBezTo>
                <a:cubicBezTo>
                  <a:pt x="17" y="27"/>
                  <a:pt x="17" y="27"/>
                  <a:pt x="17" y="28"/>
                </a:cubicBezTo>
                <a:cubicBezTo>
                  <a:pt x="17" y="28"/>
                  <a:pt x="17" y="28"/>
                  <a:pt x="16" y="28"/>
                </a:cubicBezTo>
                <a:cubicBezTo>
                  <a:pt x="16" y="29"/>
                  <a:pt x="16" y="29"/>
                  <a:pt x="15" y="30"/>
                </a:cubicBezTo>
                <a:cubicBezTo>
                  <a:pt x="12" y="36"/>
                  <a:pt x="10" y="44"/>
                  <a:pt x="9" y="51"/>
                </a:cubicBezTo>
                <a:cubicBezTo>
                  <a:pt x="8" y="51"/>
                  <a:pt x="8" y="51"/>
                  <a:pt x="8" y="52"/>
                </a:cubicBezTo>
                <a:cubicBezTo>
                  <a:pt x="9" y="51"/>
                  <a:pt x="9" y="51"/>
                  <a:pt x="10" y="51"/>
                </a:cubicBezTo>
                <a:cubicBezTo>
                  <a:pt x="12" y="48"/>
                  <a:pt x="14" y="45"/>
                  <a:pt x="16" y="41"/>
                </a:cubicBezTo>
                <a:cubicBezTo>
                  <a:pt x="17" y="40"/>
                  <a:pt x="17" y="38"/>
                  <a:pt x="18" y="37"/>
                </a:cubicBezTo>
                <a:cubicBezTo>
                  <a:pt x="20" y="31"/>
                  <a:pt x="22" y="25"/>
                  <a:pt x="24" y="19"/>
                </a:cubicBezTo>
                <a:cubicBezTo>
                  <a:pt x="24" y="18"/>
                  <a:pt x="25" y="17"/>
                  <a:pt x="25" y="16"/>
                </a:cubicBezTo>
                <a:close/>
                <a:moveTo>
                  <a:pt x="97" y="73"/>
                </a:moveTo>
                <a:cubicBezTo>
                  <a:pt x="96" y="73"/>
                  <a:pt x="96" y="74"/>
                  <a:pt x="96" y="74"/>
                </a:cubicBezTo>
                <a:cubicBezTo>
                  <a:pt x="95" y="79"/>
                  <a:pt x="94" y="84"/>
                  <a:pt x="93" y="88"/>
                </a:cubicBezTo>
                <a:cubicBezTo>
                  <a:pt x="93" y="89"/>
                  <a:pt x="93" y="89"/>
                  <a:pt x="92" y="90"/>
                </a:cubicBezTo>
                <a:cubicBezTo>
                  <a:pt x="91" y="91"/>
                  <a:pt x="92" y="91"/>
                  <a:pt x="92" y="92"/>
                </a:cubicBezTo>
                <a:cubicBezTo>
                  <a:pt x="92" y="93"/>
                  <a:pt x="92" y="93"/>
                  <a:pt x="92" y="94"/>
                </a:cubicBezTo>
                <a:cubicBezTo>
                  <a:pt x="93" y="97"/>
                  <a:pt x="94" y="99"/>
                  <a:pt x="94" y="102"/>
                </a:cubicBezTo>
                <a:cubicBezTo>
                  <a:pt x="94" y="103"/>
                  <a:pt x="95" y="103"/>
                  <a:pt x="95" y="103"/>
                </a:cubicBezTo>
                <a:cubicBezTo>
                  <a:pt x="95" y="103"/>
                  <a:pt x="95" y="102"/>
                  <a:pt x="95" y="102"/>
                </a:cubicBezTo>
                <a:cubicBezTo>
                  <a:pt x="96" y="96"/>
                  <a:pt x="97" y="91"/>
                  <a:pt x="98" y="85"/>
                </a:cubicBezTo>
                <a:cubicBezTo>
                  <a:pt x="98" y="83"/>
                  <a:pt x="98" y="81"/>
                  <a:pt x="98" y="80"/>
                </a:cubicBezTo>
                <a:cubicBezTo>
                  <a:pt x="99" y="79"/>
                  <a:pt x="99" y="78"/>
                  <a:pt x="100" y="78"/>
                </a:cubicBezTo>
                <a:cubicBezTo>
                  <a:pt x="100" y="78"/>
                  <a:pt x="100" y="77"/>
                  <a:pt x="101" y="77"/>
                </a:cubicBezTo>
                <a:cubicBezTo>
                  <a:pt x="103" y="75"/>
                  <a:pt x="106" y="73"/>
                  <a:pt x="108" y="71"/>
                </a:cubicBezTo>
                <a:cubicBezTo>
                  <a:pt x="108" y="71"/>
                  <a:pt x="109" y="71"/>
                  <a:pt x="109" y="70"/>
                </a:cubicBezTo>
                <a:cubicBezTo>
                  <a:pt x="107" y="71"/>
                  <a:pt x="106" y="71"/>
                  <a:pt x="105" y="72"/>
                </a:cubicBezTo>
                <a:cubicBezTo>
                  <a:pt x="102" y="73"/>
                  <a:pt x="100" y="74"/>
                  <a:pt x="97" y="73"/>
                </a:cubicBezTo>
                <a:close/>
                <a:moveTo>
                  <a:pt x="254" y="74"/>
                </a:moveTo>
                <a:cubicBezTo>
                  <a:pt x="250" y="87"/>
                  <a:pt x="248" y="100"/>
                  <a:pt x="246" y="114"/>
                </a:cubicBezTo>
                <a:cubicBezTo>
                  <a:pt x="247" y="114"/>
                  <a:pt x="247" y="113"/>
                  <a:pt x="247" y="113"/>
                </a:cubicBezTo>
                <a:cubicBezTo>
                  <a:pt x="248" y="109"/>
                  <a:pt x="249" y="105"/>
                  <a:pt x="250" y="102"/>
                </a:cubicBezTo>
                <a:cubicBezTo>
                  <a:pt x="253" y="94"/>
                  <a:pt x="255" y="87"/>
                  <a:pt x="257" y="80"/>
                </a:cubicBezTo>
                <a:cubicBezTo>
                  <a:pt x="257" y="79"/>
                  <a:pt x="258" y="78"/>
                  <a:pt x="258" y="77"/>
                </a:cubicBezTo>
                <a:cubicBezTo>
                  <a:pt x="258" y="77"/>
                  <a:pt x="258" y="77"/>
                  <a:pt x="258" y="76"/>
                </a:cubicBezTo>
                <a:cubicBezTo>
                  <a:pt x="257" y="76"/>
                  <a:pt x="257" y="76"/>
                  <a:pt x="256" y="76"/>
                </a:cubicBezTo>
                <a:cubicBezTo>
                  <a:pt x="256" y="75"/>
                  <a:pt x="255" y="74"/>
                  <a:pt x="254" y="74"/>
                </a:cubicBezTo>
                <a:close/>
                <a:moveTo>
                  <a:pt x="175" y="70"/>
                </a:moveTo>
                <a:cubicBezTo>
                  <a:pt x="171" y="77"/>
                  <a:pt x="166" y="83"/>
                  <a:pt x="162" y="89"/>
                </a:cubicBezTo>
                <a:cubicBezTo>
                  <a:pt x="162" y="89"/>
                  <a:pt x="162" y="89"/>
                  <a:pt x="163" y="89"/>
                </a:cubicBezTo>
                <a:cubicBezTo>
                  <a:pt x="166" y="85"/>
                  <a:pt x="170" y="82"/>
                  <a:pt x="173" y="79"/>
                </a:cubicBezTo>
                <a:cubicBezTo>
                  <a:pt x="174" y="78"/>
                  <a:pt x="175" y="78"/>
                  <a:pt x="175" y="77"/>
                </a:cubicBezTo>
                <a:cubicBezTo>
                  <a:pt x="176" y="77"/>
                  <a:pt x="177" y="77"/>
                  <a:pt x="177" y="77"/>
                </a:cubicBezTo>
                <a:cubicBezTo>
                  <a:pt x="178" y="78"/>
                  <a:pt x="178" y="78"/>
                  <a:pt x="178" y="79"/>
                </a:cubicBezTo>
                <a:cubicBezTo>
                  <a:pt x="177" y="80"/>
                  <a:pt x="177" y="81"/>
                  <a:pt x="176" y="81"/>
                </a:cubicBezTo>
                <a:cubicBezTo>
                  <a:pt x="174" y="85"/>
                  <a:pt x="172" y="88"/>
                  <a:pt x="170" y="92"/>
                </a:cubicBezTo>
                <a:cubicBezTo>
                  <a:pt x="170" y="92"/>
                  <a:pt x="169" y="93"/>
                  <a:pt x="169" y="93"/>
                </a:cubicBezTo>
                <a:cubicBezTo>
                  <a:pt x="174" y="88"/>
                  <a:pt x="179" y="83"/>
                  <a:pt x="185" y="79"/>
                </a:cubicBezTo>
                <a:cubicBezTo>
                  <a:pt x="181" y="76"/>
                  <a:pt x="178" y="73"/>
                  <a:pt x="175" y="70"/>
                </a:cubicBezTo>
                <a:close/>
                <a:moveTo>
                  <a:pt x="138" y="141"/>
                </a:moveTo>
                <a:cubicBezTo>
                  <a:pt x="141" y="134"/>
                  <a:pt x="145" y="127"/>
                  <a:pt x="148" y="120"/>
                </a:cubicBezTo>
                <a:cubicBezTo>
                  <a:pt x="141" y="128"/>
                  <a:pt x="136" y="137"/>
                  <a:pt x="130" y="145"/>
                </a:cubicBezTo>
                <a:cubicBezTo>
                  <a:pt x="131" y="147"/>
                  <a:pt x="133" y="149"/>
                  <a:pt x="133" y="151"/>
                </a:cubicBezTo>
                <a:cubicBezTo>
                  <a:pt x="134" y="153"/>
                  <a:pt x="135" y="155"/>
                  <a:pt x="135" y="157"/>
                </a:cubicBezTo>
                <a:cubicBezTo>
                  <a:pt x="136" y="156"/>
                  <a:pt x="137" y="155"/>
                  <a:pt x="137" y="154"/>
                </a:cubicBezTo>
                <a:cubicBezTo>
                  <a:pt x="138" y="154"/>
                  <a:pt x="138" y="153"/>
                  <a:pt x="138" y="153"/>
                </a:cubicBezTo>
                <a:cubicBezTo>
                  <a:pt x="137" y="150"/>
                  <a:pt x="136" y="146"/>
                  <a:pt x="135" y="143"/>
                </a:cubicBezTo>
                <a:cubicBezTo>
                  <a:pt x="135" y="143"/>
                  <a:pt x="135" y="143"/>
                  <a:pt x="135" y="142"/>
                </a:cubicBezTo>
                <a:cubicBezTo>
                  <a:pt x="135" y="142"/>
                  <a:pt x="136" y="141"/>
                  <a:pt x="137" y="141"/>
                </a:cubicBezTo>
                <a:cubicBezTo>
                  <a:pt x="137" y="141"/>
                  <a:pt x="138" y="141"/>
                  <a:pt x="138" y="141"/>
                </a:cubicBezTo>
                <a:close/>
                <a:moveTo>
                  <a:pt x="239" y="72"/>
                </a:moveTo>
                <a:cubicBezTo>
                  <a:pt x="236" y="72"/>
                  <a:pt x="234" y="73"/>
                  <a:pt x="232" y="75"/>
                </a:cubicBezTo>
                <a:cubicBezTo>
                  <a:pt x="232" y="75"/>
                  <a:pt x="231" y="76"/>
                  <a:pt x="231" y="76"/>
                </a:cubicBezTo>
                <a:cubicBezTo>
                  <a:pt x="230" y="87"/>
                  <a:pt x="228" y="97"/>
                  <a:pt x="226" y="107"/>
                </a:cubicBezTo>
                <a:cubicBezTo>
                  <a:pt x="226" y="108"/>
                  <a:pt x="226" y="109"/>
                  <a:pt x="226" y="110"/>
                </a:cubicBezTo>
                <a:cubicBezTo>
                  <a:pt x="230" y="97"/>
                  <a:pt x="234" y="84"/>
                  <a:pt x="239" y="72"/>
                </a:cubicBezTo>
                <a:close/>
                <a:moveTo>
                  <a:pt x="78" y="97"/>
                </a:moveTo>
                <a:cubicBezTo>
                  <a:pt x="78" y="96"/>
                  <a:pt x="78" y="96"/>
                  <a:pt x="78" y="95"/>
                </a:cubicBezTo>
                <a:cubicBezTo>
                  <a:pt x="78" y="94"/>
                  <a:pt x="78" y="93"/>
                  <a:pt x="79" y="92"/>
                </a:cubicBezTo>
                <a:cubicBezTo>
                  <a:pt x="79" y="91"/>
                  <a:pt x="79" y="91"/>
                  <a:pt x="79" y="91"/>
                </a:cubicBezTo>
                <a:cubicBezTo>
                  <a:pt x="79" y="90"/>
                  <a:pt x="79" y="90"/>
                  <a:pt x="80" y="90"/>
                </a:cubicBezTo>
                <a:cubicBezTo>
                  <a:pt x="81" y="90"/>
                  <a:pt x="81" y="90"/>
                  <a:pt x="81" y="91"/>
                </a:cubicBezTo>
                <a:cubicBezTo>
                  <a:pt x="81" y="91"/>
                  <a:pt x="82" y="91"/>
                  <a:pt x="82" y="92"/>
                </a:cubicBezTo>
                <a:cubicBezTo>
                  <a:pt x="82" y="94"/>
                  <a:pt x="82" y="96"/>
                  <a:pt x="83" y="98"/>
                </a:cubicBezTo>
                <a:cubicBezTo>
                  <a:pt x="83" y="101"/>
                  <a:pt x="84" y="105"/>
                  <a:pt x="85" y="109"/>
                </a:cubicBezTo>
                <a:cubicBezTo>
                  <a:pt x="85" y="109"/>
                  <a:pt x="85" y="110"/>
                  <a:pt x="85" y="110"/>
                </a:cubicBezTo>
                <a:cubicBezTo>
                  <a:pt x="85" y="110"/>
                  <a:pt x="85" y="110"/>
                  <a:pt x="86" y="110"/>
                </a:cubicBezTo>
                <a:cubicBezTo>
                  <a:pt x="86" y="108"/>
                  <a:pt x="86" y="105"/>
                  <a:pt x="86" y="103"/>
                </a:cubicBezTo>
                <a:cubicBezTo>
                  <a:pt x="85" y="103"/>
                  <a:pt x="85" y="102"/>
                  <a:pt x="85" y="101"/>
                </a:cubicBezTo>
                <a:cubicBezTo>
                  <a:pt x="84" y="100"/>
                  <a:pt x="84" y="99"/>
                  <a:pt x="84" y="99"/>
                </a:cubicBezTo>
                <a:cubicBezTo>
                  <a:pt x="84" y="95"/>
                  <a:pt x="83" y="91"/>
                  <a:pt x="83" y="87"/>
                </a:cubicBezTo>
                <a:cubicBezTo>
                  <a:pt x="83" y="84"/>
                  <a:pt x="83" y="82"/>
                  <a:pt x="82" y="79"/>
                </a:cubicBezTo>
                <a:cubicBezTo>
                  <a:pt x="82" y="79"/>
                  <a:pt x="82" y="79"/>
                  <a:pt x="82" y="78"/>
                </a:cubicBezTo>
                <a:cubicBezTo>
                  <a:pt x="81" y="80"/>
                  <a:pt x="80" y="81"/>
                  <a:pt x="79" y="82"/>
                </a:cubicBezTo>
                <a:cubicBezTo>
                  <a:pt x="78" y="83"/>
                  <a:pt x="77" y="84"/>
                  <a:pt x="75" y="83"/>
                </a:cubicBezTo>
                <a:cubicBezTo>
                  <a:pt x="75" y="85"/>
                  <a:pt x="75" y="86"/>
                  <a:pt x="75" y="88"/>
                </a:cubicBezTo>
                <a:cubicBezTo>
                  <a:pt x="76" y="89"/>
                  <a:pt x="76" y="90"/>
                  <a:pt x="76" y="91"/>
                </a:cubicBezTo>
                <a:cubicBezTo>
                  <a:pt x="77" y="93"/>
                  <a:pt x="77" y="95"/>
                  <a:pt x="78" y="97"/>
                </a:cubicBezTo>
                <a:close/>
                <a:moveTo>
                  <a:pt x="219" y="72"/>
                </a:moveTo>
                <a:cubicBezTo>
                  <a:pt x="216" y="75"/>
                  <a:pt x="212" y="77"/>
                  <a:pt x="209" y="79"/>
                </a:cubicBezTo>
                <a:cubicBezTo>
                  <a:pt x="210" y="80"/>
                  <a:pt x="210" y="81"/>
                  <a:pt x="210" y="82"/>
                </a:cubicBezTo>
                <a:cubicBezTo>
                  <a:pt x="210" y="84"/>
                  <a:pt x="210" y="85"/>
                  <a:pt x="209" y="86"/>
                </a:cubicBezTo>
                <a:cubicBezTo>
                  <a:pt x="209" y="92"/>
                  <a:pt x="209" y="98"/>
                  <a:pt x="208" y="104"/>
                </a:cubicBezTo>
                <a:cubicBezTo>
                  <a:pt x="208" y="104"/>
                  <a:pt x="208" y="104"/>
                  <a:pt x="208" y="105"/>
                </a:cubicBezTo>
                <a:cubicBezTo>
                  <a:pt x="212" y="94"/>
                  <a:pt x="215" y="83"/>
                  <a:pt x="219" y="72"/>
                </a:cubicBezTo>
                <a:close/>
                <a:moveTo>
                  <a:pt x="245" y="71"/>
                </a:moveTo>
                <a:cubicBezTo>
                  <a:pt x="243" y="83"/>
                  <a:pt x="241" y="94"/>
                  <a:pt x="240" y="106"/>
                </a:cubicBezTo>
                <a:cubicBezTo>
                  <a:pt x="244" y="95"/>
                  <a:pt x="247" y="84"/>
                  <a:pt x="251" y="72"/>
                </a:cubicBezTo>
                <a:cubicBezTo>
                  <a:pt x="249" y="72"/>
                  <a:pt x="247" y="72"/>
                  <a:pt x="245" y="71"/>
                </a:cubicBezTo>
                <a:close/>
                <a:moveTo>
                  <a:pt x="206" y="81"/>
                </a:moveTo>
                <a:cubicBezTo>
                  <a:pt x="202" y="82"/>
                  <a:pt x="202" y="83"/>
                  <a:pt x="194" y="82"/>
                </a:cubicBezTo>
                <a:cubicBezTo>
                  <a:pt x="194" y="83"/>
                  <a:pt x="194" y="83"/>
                  <a:pt x="194" y="83"/>
                </a:cubicBezTo>
                <a:cubicBezTo>
                  <a:pt x="195" y="84"/>
                  <a:pt x="195" y="84"/>
                  <a:pt x="194" y="85"/>
                </a:cubicBezTo>
                <a:cubicBezTo>
                  <a:pt x="194" y="86"/>
                  <a:pt x="194" y="86"/>
                  <a:pt x="194" y="86"/>
                </a:cubicBezTo>
                <a:cubicBezTo>
                  <a:pt x="192" y="92"/>
                  <a:pt x="191" y="99"/>
                  <a:pt x="189" y="105"/>
                </a:cubicBezTo>
                <a:cubicBezTo>
                  <a:pt x="189" y="105"/>
                  <a:pt x="189" y="105"/>
                  <a:pt x="189" y="105"/>
                </a:cubicBezTo>
                <a:cubicBezTo>
                  <a:pt x="190" y="105"/>
                  <a:pt x="190" y="105"/>
                  <a:pt x="190" y="104"/>
                </a:cubicBezTo>
                <a:cubicBezTo>
                  <a:pt x="192" y="99"/>
                  <a:pt x="194" y="93"/>
                  <a:pt x="196" y="87"/>
                </a:cubicBezTo>
                <a:cubicBezTo>
                  <a:pt x="196" y="87"/>
                  <a:pt x="197" y="86"/>
                  <a:pt x="197" y="86"/>
                </a:cubicBezTo>
                <a:cubicBezTo>
                  <a:pt x="197" y="86"/>
                  <a:pt x="197" y="85"/>
                  <a:pt x="197" y="85"/>
                </a:cubicBezTo>
                <a:cubicBezTo>
                  <a:pt x="198" y="85"/>
                  <a:pt x="198" y="84"/>
                  <a:pt x="199" y="84"/>
                </a:cubicBezTo>
                <a:cubicBezTo>
                  <a:pt x="200" y="84"/>
                  <a:pt x="200" y="85"/>
                  <a:pt x="200" y="86"/>
                </a:cubicBezTo>
                <a:cubicBezTo>
                  <a:pt x="200" y="87"/>
                  <a:pt x="201" y="88"/>
                  <a:pt x="200" y="89"/>
                </a:cubicBezTo>
                <a:cubicBezTo>
                  <a:pt x="200" y="92"/>
                  <a:pt x="200" y="95"/>
                  <a:pt x="200" y="98"/>
                </a:cubicBezTo>
                <a:cubicBezTo>
                  <a:pt x="199" y="100"/>
                  <a:pt x="199" y="102"/>
                  <a:pt x="199" y="104"/>
                </a:cubicBezTo>
                <a:cubicBezTo>
                  <a:pt x="199" y="104"/>
                  <a:pt x="199" y="104"/>
                  <a:pt x="199" y="104"/>
                </a:cubicBezTo>
                <a:cubicBezTo>
                  <a:pt x="201" y="96"/>
                  <a:pt x="204" y="89"/>
                  <a:pt x="206" y="81"/>
                </a:cubicBezTo>
                <a:close/>
                <a:moveTo>
                  <a:pt x="56" y="71"/>
                </a:moveTo>
                <a:cubicBezTo>
                  <a:pt x="63" y="82"/>
                  <a:pt x="64" y="93"/>
                  <a:pt x="61" y="105"/>
                </a:cubicBezTo>
                <a:cubicBezTo>
                  <a:pt x="62" y="104"/>
                  <a:pt x="62" y="103"/>
                  <a:pt x="63" y="101"/>
                </a:cubicBezTo>
                <a:cubicBezTo>
                  <a:pt x="65" y="98"/>
                  <a:pt x="65" y="94"/>
                  <a:pt x="66" y="89"/>
                </a:cubicBezTo>
                <a:cubicBezTo>
                  <a:pt x="66" y="85"/>
                  <a:pt x="65" y="80"/>
                  <a:pt x="63" y="76"/>
                </a:cubicBezTo>
                <a:cubicBezTo>
                  <a:pt x="61" y="74"/>
                  <a:pt x="59" y="73"/>
                  <a:pt x="56" y="71"/>
                </a:cubicBezTo>
                <a:close/>
                <a:moveTo>
                  <a:pt x="86" y="57"/>
                </a:moveTo>
                <a:cubicBezTo>
                  <a:pt x="85" y="59"/>
                  <a:pt x="85" y="61"/>
                  <a:pt x="84" y="63"/>
                </a:cubicBezTo>
                <a:cubicBezTo>
                  <a:pt x="83" y="65"/>
                  <a:pt x="82" y="67"/>
                  <a:pt x="82" y="70"/>
                </a:cubicBezTo>
                <a:cubicBezTo>
                  <a:pt x="81" y="70"/>
                  <a:pt x="81" y="70"/>
                  <a:pt x="81" y="71"/>
                </a:cubicBezTo>
                <a:cubicBezTo>
                  <a:pt x="82" y="72"/>
                  <a:pt x="82" y="73"/>
                  <a:pt x="83" y="73"/>
                </a:cubicBezTo>
                <a:cubicBezTo>
                  <a:pt x="86" y="70"/>
                  <a:pt x="90" y="66"/>
                  <a:pt x="94" y="62"/>
                </a:cubicBezTo>
                <a:cubicBezTo>
                  <a:pt x="93" y="60"/>
                  <a:pt x="93" y="60"/>
                  <a:pt x="94" y="59"/>
                </a:cubicBezTo>
                <a:cubicBezTo>
                  <a:pt x="94" y="58"/>
                  <a:pt x="95" y="58"/>
                  <a:pt x="96" y="57"/>
                </a:cubicBezTo>
                <a:cubicBezTo>
                  <a:pt x="94" y="57"/>
                  <a:pt x="92" y="58"/>
                  <a:pt x="91" y="58"/>
                </a:cubicBezTo>
                <a:cubicBezTo>
                  <a:pt x="89" y="58"/>
                  <a:pt x="88" y="57"/>
                  <a:pt x="86" y="57"/>
                </a:cubicBezTo>
                <a:close/>
                <a:moveTo>
                  <a:pt x="42" y="49"/>
                </a:moveTo>
                <a:cubicBezTo>
                  <a:pt x="44" y="49"/>
                  <a:pt x="46" y="49"/>
                  <a:pt x="47" y="49"/>
                </a:cubicBezTo>
                <a:cubicBezTo>
                  <a:pt x="48" y="49"/>
                  <a:pt x="48" y="49"/>
                  <a:pt x="48" y="49"/>
                </a:cubicBezTo>
                <a:cubicBezTo>
                  <a:pt x="51" y="46"/>
                  <a:pt x="51" y="46"/>
                  <a:pt x="52" y="42"/>
                </a:cubicBezTo>
                <a:cubicBezTo>
                  <a:pt x="54" y="38"/>
                  <a:pt x="55" y="35"/>
                  <a:pt x="56" y="31"/>
                </a:cubicBezTo>
                <a:cubicBezTo>
                  <a:pt x="56" y="30"/>
                  <a:pt x="57" y="30"/>
                  <a:pt x="56" y="29"/>
                </a:cubicBezTo>
                <a:cubicBezTo>
                  <a:pt x="56" y="30"/>
                  <a:pt x="55" y="30"/>
                  <a:pt x="55" y="31"/>
                </a:cubicBezTo>
                <a:cubicBezTo>
                  <a:pt x="53" y="33"/>
                  <a:pt x="51" y="35"/>
                  <a:pt x="49" y="37"/>
                </a:cubicBezTo>
                <a:cubicBezTo>
                  <a:pt x="49" y="38"/>
                  <a:pt x="48" y="39"/>
                  <a:pt x="47" y="38"/>
                </a:cubicBezTo>
                <a:cubicBezTo>
                  <a:pt x="45" y="42"/>
                  <a:pt x="44" y="45"/>
                  <a:pt x="42" y="49"/>
                </a:cubicBezTo>
                <a:close/>
                <a:moveTo>
                  <a:pt x="70" y="83"/>
                </a:moveTo>
                <a:cubicBezTo>
                  <a:pt x="70" y="84"/>
                  <a:pt x="70" y="85"/>
                  <a:pt x="70" y="86"/>
                </a:cubicBezTo>
                <a:cubicBezTo>
                  <a:pt x="70" y="90"/>
                  <a:pt x="69" y="93"/>
                  <a:pt x="68" y="97"/>
                </a:cubicBezTo>
                <a:cubicBezTo>
                  <a:pt x="67" y="100"/>
                  <a:pt x="65" y="103"/>
                  <a:pt x="63" y="106"/>
                </a:cubicBezTo>
                <a:cubicBezTo>
                  <a:pt x="61" y="110"/>
                  <a:pt x="58" y="113"/>
                  <a:pt x="55" y="116"/>
                </a:cubicBezTo>
                <a:cubicBezTo>
                  <a:pt x="54" y="116"/>
                  <a:pt x="54" y="117"/>
                  <a:pt x="53" y="117"/>
                </a:cubicBezTo>
                <a:cubicBezTo>
                  <a:pt x="54" y="118"/>
                  <a:pt x="55" y="118"/>
                  <a:pt x="55" y="119"/>
                </a:cubicBezTo>
                <a:cubicBezTo>
                  <a:pt x="56" y="118"/>
                  <a:pt x="56" y="118"/>
                  <a:pt x="57" y="118"/>
                </a:cubicBezTo>
                <a:cubicBezTo>
                  <a:pt x="59" y="116"/>
                  <a:pt x="61" y="114"/>
                  <a:pt x="63" y="112"/>
                </a:cubicBezTo>
                <a:cubicBezTo>
                  <a:pt x="65" y="110"/>
                  <a:pt x="66" y="108"/>
                  <a:pt x="68" y="105"/>
                </a:cubicBezTo>
                <a:cubicBezTo>
                  <a:pt x="68" y="105"/>
                  <a:pt x="68" y="104"/>
                  <a:pt x="68" y="103"/>
                </a:cubicBezTo>
                <a:cubicBezTo>
                  <a:pt x="69" y="102"/>
                  <a:pt x="69" y="101"/>
                  <a:pt x="70" y="99"/>
                </a:cubicBezTo>
                <a:cubicBezTo>
                  <a:pt x="70" y="99"/>
                  <a:pt x="70" y="99"/>
                  <a:pt x="70" y="99"/>
                </a:cubicBezTo>
                <a:cubicBezTo>
                  <a:pt x="70" y="95"/>
                  <a:pt x="71" y="92"/>
                  <a:pt x="71" y="89"/>
                </a:cubicBezTo>
                <a:cubicBezTo>
                  <a:pt x="71" y="87"/>
                  <a:pt x="71" y="85"/>
                  <a:pt x="70" y="83"/>
                </a:cubicBezTo>
                <a:close/>
                <a:moveTo>
                  <a:pt x="129" y="78"/>
                </a:moveTo>
                <a:cubicBezTo>
                  <a:pt x="129" y="78"/>
                  <a:pt x="129" y="78"/>
                  <a:pt x="129" y="78"/>
                </a:cubicBezTo>
                <a:cubicBezTo>
                  <a:pt x="125" y="80"/>
                  <a:pt x="121" y="82"/>
                  <a:pt x="117" y="84"/>
                </a:cubicBezTo>
                <a:cubicBezTo>
                  <a:pt x="113" y="86"/>
                  <a:pt x="109" y="88"/>
                  <a:pt x="105" y="90"/>
                </a:cubicBezTo>
                <a:cubicBezTo>
                  <a:pt x="106" y="92"/>
                  <a:pt x="106" y="94"/>
                  <a:pt x="107" y="97"/>
                </a:cubicBezTo>
                <a:cubicBezTo>
                  <a:pt x="107" y="97"/>
                  <a:pt x="129" y="78"/>
                  <a:pt x="129" y="78"/>
                </a:cubicBezTo>
                <a:close/>
                <a:moveTo>
                  <a:pt x="8" y="11"/>
                </a:moveTo>
                <a:cubicBezTo>
                  <a:pt x="7" y="11"/>
                  <a:pt x="6" y="12"/>
                  <a:pt x="6" y="13"/>
                </a:cubicBezTo>
                <a:cubicBezTo>
                  <a:pt x="6" y="14"/>
                  <a:pt x="6" y="14"/>
                  <a:pt x="6" y="15"/>
                </a:cubicBezTo>
                <a:cubicBezTo>
                  <a:pt x="6" y="20"/>
                  <a:pt x="6" y="24"/>
                  <a:pt x="7" y="29"/>
                </a:cubicBezTo>
                <a:cubicBezTo>
                  <a:pt x="7" y="34"/>
                  <a:pt x="7" y="38"/>
                  <a:pt x="7" y="43"/>
                </a:cubicBezTo>
                <a:cubicBezTo>
                  <a:pt x="7" y="43"/>
                  <a:pt x="8" y="43"/>
                  <a:pt x="8" y="44"/>
                </a:cubicBezTo>
                <a:cubicBezTo>
                  <a:pt x="8" y="44"/>
                  <a:pt x="8" y="43"/>
                  <a:pt x="8" y="43"/>
                </a:cubicBezTo>
                <a:cubicBezTo>
                  <a:pt x="9" y="40"/>
                  <a:pt x="10" y="37"/>
                  <a:pt x="11" y="34"/>
                </a:cubicBezTo>
                <a:cubicBezTo>
                  <a:pt x="12" y="32"/>
                  <a:pt x="12" y="29"/>
                  <a:pt x="12" y="27"/>
                </a:cubicBezTo>
                <a:cubicBezTo>
                  <a:pt x="12" y="26"/>
                  <a:pt x="12" y="26"/>
                  <a:pt x="13" y="26"/>
                </a:cubicBezTo>
                <a:cubicBezTo>
                  <a:pt x="14" y="25"/>
                  <a:pt x="13" y="23"/>
                  <a:pt x="14" y="22"/>
                </a:cubicBezTo>
                <a:cubicBezTo>
                  <a:pt x="14" y="22"/>
                  <a:pt x="13" y="23"/>
                  <a:pt x="13" y="23"/>
                </a:cubicBezTo>
                <a:cubicBezTo>
                  <a:pt x="12" y="25"/>
                  <a:pt x="11" y="26"/>
                  <a:pt x="10" y="28"/>
                </a:cubicBezTo>
                <a:cubicBezTo>
                  <a:pt x="10" y="28"/>
                  <a:pt x="10" y="29"/>
                  <a:pt x="9" y="29"/>
                </a:cubicBezTo>
                <a:cubicBezTo>
                  <a:pt x="9" y="29"/>
                  <a:pt x="9" y="29"/>
                  <a:pt x="8" y="29"/>
                </a:cubicBezTo>
                <a:cubicBezTo>
                  <a:pt x="8" y="29"/>
                  <a:pt x="7" y="29"/>
                  <a:pt x="7" y="28"/>
                </a:cubicBezTo>
                <a:cubicBezTo>
                  <a:pt x="7" y="27"/>
                  <a:pt x="7" y="27"/>
                  <a:pt x="8" y="26"/>
                </a:cubicBezTo>
                <a:cubicBezTo>
                  <a:pt x="8" y="22"/>
                  <a:pt x="8" y="18"/>
                  <a:pt x="9" y="13"/>
                </a:cubicBezTo>
                <a:cubicBezTo>
                  <a:pt x="9" y="13"/>
                  <a:pt x="9" y="12"/>
                  <a:pt x="8" y="11"/>
                </a:cubicBezTo>
                <a:close/>
                <a:moveTo>
                  <a:pt x="211" y="116"/>
                </a:moveTo>
                <a:cubicBezTo>
                  <a:pt x="213" y="118"/>
                  <a:pt x="216" y="121"/>
                  <a:pt x="219" y="123"/>
                </a:cubicBezTo>
                <a:cubicBezTo>
                  <a:pt x="222" y="125"/>
                  <a:pt x="224" y="127"/>
                  <a:pt x="228" y="128"/>
                </a:cubicBezTo>
                <a:cubicBezTo>
                  <a:pt x="227" y="127"/>
                  <a:pt x="227" y="125"/>
                  <a:pt x="227" y="124"/>
                </a:cubicBezTo>
                <a:cubicBezTo>
                  <a:pt x="227" y="123"/>
                  <a:pt x="226" y="123"/>
                  <a:pt x="225" y="122"/>
                </a:cubicBezTo>
                <a:cubicBezTo>
                  <a:pt x="225" y="122"/>
                  <a:pt x="225" y="123"/>
                  <a:pt x="225" y="123"/>
                </a:cubicBezTo>
                <a:cubicBezTo>
                  <a:pt x="224" y="124"/>
                  <a:pt x="224" y="124"/>
                  <a:pt x="223" y="124"/>
                </a:cubicBezTo>
                <a:cubicBezTo>
                  <a:pt x="223" y="124"/>
                  <a:pt x="222" y="123"/>
                  <a:pt x="222" y="122"/>
                </a:cubicBezTo>
                <a:cubicBezTo>
                  <a:pt x="222" y="122"/>
                  <a:pt x="222" y="121"/>
                  <a:pt x="222" y="120"/>
                </a:cubicBezTo>
                <a:cubicBezTo>
                  <a:pt x="223" y="119"/>
                  <a:pt x="223" y="118"/>
                  <a:pt x="223" y="116"/>
                </a:cubicBezTo>
                <a:cubicBezTo>
                  <a:pt x="219" y="115"/>
                  <a:pt x="215" y="114"/>
                  <a:pt x="211" y="114"/>
                </a:cubicBezTo>
                <a:cubicBezTo>
                  <a:pt x="211" y="115"/>
                  <a:pt x="211" y="115"/>
                  <a:pt x="211" y="116"/>
                </a:cubicBezTo>
                <a:close/>
                <a:moveTo>
                  <a:pt x="99" y="133"/>
                </a:moveTo>
                <a:cubicBezTo>
                  <a:pt x="99" y="133"/>
                  <a:pt x="99" y="133"/>
                  <a:pt x="100" y="133"/>
                </a:cubicBezTo>
                <a:cubicBezTo>
                  <a:pt x="100" y="133"/>
                  <a:pt x="101" y="133"/>
                  <a:pt x="101" y="133"/>
                </a:cubicBezTo>
                <a:cubicBezTo>
                  <a:pt x="105" y="134"/>
                  <a:pt x="108" y="135"/>
                  <a:pt x="112" y="137"/>
                </a:cubicBezTo>
                <a:cubicBezTo>
                  <a:pt x="114" y="138"/>
                  <a:pt x="123" y="144"/>
                  <a:pt x="125" y="146"/>
                </a:cubicBezTo>
                <a:cubicBezTo>
                  <a:pt x="125" y="146"/>
                  <a:pt x="125" y="146"/>
                  <a:pt x="125" y="146"/>
                </a:cubicBezTo>
                <a:cubicBezTo>
                  <a:pt x="128" y="149"/>
                  <a:pt x="131" y="153"/>
                  <a:pt x="132" y="158"/>
                </a:cubicBezTo>
                <a:cubicBezTo>
                  <a:pt x="132" y="159"/>
                  <a:pt x="132" y="160"/>
                  <a:pt x="133" y="161"/>
                </a:cubicBezTo>
                <a:cubicBezTo>
                  <a:pt x="133" y="156"/>
                  <a:pt x="132" y="152"/>
                  <a:pt x="130" y="149"/>
                </a:cubicBezTo>
                <a:cubicBezTo>
                  <a:pt x="129" y="147"/>
                  <a:pt x="128" y="146"/>
                  <a:pt x="127" y="144"/>
                </a:cubicBezTo>
                <a:cubicBezTo>
                  <a:pt x="125" y="142"/>
                  <a:pt x="122" y="140"/>
                  <a:pt x="120" y="138"/>
                </a:cubicBezTo>
                <a:cubicBezTo>
                  <a:pt x="114" y="134"/>
                  <a:pt x="107" y="133"/>
                  <a:pt x="99" y="133"/>
                </a:cubicBezTo>
                <a:close/>
                <a:moveTo>
                  <a:pt x="24" y="126"/>
                </a:moveTo>
                <a:cubicBezTo>
                  <a:pt x="21" y="125"/>
                  <a:pt x="18" y="124"/>
                  <a:pt x="15" y="123"/>
                </a:cubicBezTo>
                <a:cubicBezTo>
                  <a:pt x="16" y="124"/>
                  <a:pt x="16" y="124"/>
                  <a:pt x="16" y="124"/>
                </a:cubicBezTo>
                <a:cubicBezTo>
                  <a:pt x="16" y="125"/>
                  <a:pt x="17" y="125"/>
                  <a:pt x="17" y="125"/>
                </a:cubicBezTo>
                <a:cubicBezTo>
                  <a:pt x="17" y="126"/>
                  <a:pt x="17" y="126"/>
                  <a:pt x="17" y="126"/>
                </a:cubicBezTo>
                <a:cubicBezTo>
                  <a:pt x="17" y="127"/>
                  <a:pt x="17" y="127"/>
                  <a:pt x="17" y="128"/>
                </a:cubicBezTo>
                <a:cubicBezTo>
                  <a:pt x="18" y="133"/>
                  <a:pt x="18" y="139"/>
                  <a:pt x="18" y="145"/>
                </a:cubicBezTo>
                <a:cubicBezTo>
                  <a:pt x="18" y="145"/>
                  <a:pt x="18" y="146"/>
                  <a:pt x="18" y="146"/>
                </a:cubicBezTo>
                <a:cubicBezTo>
                  <a:pt x="18" y="146"/>
                  <a:pt x="18" y="147"/>
                  <a:pt x="18" y="147"/>
                </a:cubicBezTo>
                <a:cubicBezTo>
                  <a:pt x="20" y="140"/>
                  <a:pt x="22" y="133"/>
                  <a:pt x="24" y="126"/>
                </a:cubicBezTo>
                <a:close/>
                <a:moveTo>
                  <a:pt x="126" y="11"/>
                </a:moveTo>
                <a:cubicBezTo>
                  <a:pt x="127" y="10"/>
                  <a:pt x="127" y="10"/>
                  <a:pt x="128" y="9"/>
                </a:cubicBezTo>
                <a:cubicBezTo>
                  <a:pt x="128" y="9"/>
                  <a:pt x="129" y="8"/>
                  <a:pt x="130" y="7"/>
                </a:cubicBezTo>
                <a:cubicBezTo>
                  <a:pt x="131" y="6"/>
                  <a:pt x="131" y="6"/>
                  <a:pt x="132" y="6"/>
                </a:cubicBezTo>
                <a:cubicBezTo>
                  <a:pt x="132" y="7"/>
                  <a:pt x="133" y="7"/>
                  <a:pt x="132" y="8"/>
                </a:cubicBezTo>
                <a:cubicBezTo>
                  <a:pt x="132" y="9"/>
                  <a:pt x="132" y="10"/>
                  <a:pt x="132" y="10"/>
                </a:cubicBezTo>
                <a:cubicBezTo>
                  <a:pt x="132" y="11"/>
                  <a:pt x="132" y="12"/>
                  <a:pt x="132" y="12"/>
                </a:cubicBezTo>
                <a:cubicBezTo>
                  <a:pt x="132" y="13"/>
                  <a:pt x="133" y="14"/>
                  <a:pt x="133" y="15"/>
                </a:cubicBezTo>
                <a:cubicBezTo>
                  <a:pt x="136" y="12"/>
                  <a:pt x="139" y="9"/>
                  <a:pt x="142" y="5"/>
                </a:cubicBezTo>
                <a:cubicBezTo>
                  <a:pt x="140" y="5"/>
                  <a:pt x="124" y="5"/>
                  <a:pt x="121" y="5"/>
                </a:cubicBezTo>
                <a:cubicBezTo>
                  <a:pt x="121" y="6"/>
                  <a:pt x="122" y="6"/>
                  <a:pt x="122" y="6"/>
                </a:cubicBezTo>
                <a:cubicBezTo>
                  <a:pt x="123" y="6"/>
                  <a:pt x="124" y="6"/>
                  <a:pt x="124" y="7"/>
                </a:cubicBezTo>
                <a:cubicBezTo>
                  <a:pt x="124" y="7"/>
                  <a:pt x="124" y="7"/>
                  <a:pt x="124" y="7"/>
                </a:cubicBezTo>
                <a:cubicBezTo>
                  <a:pt x="125" y="8"/>
                  <a:pt x="125" y="8"/>
                  <a:pt x="126" y="9"/>
                </a:cubicBezTo>
                <a:cubicBezTo>
                  <a:pt x="126" y="10"/>
                  <a:pt x="126" y="10"/>
                  <a:pt x="126" y="11"/>
                </a:cubicBezTo>
                <a:close/>
                <a:moveTo>
                  <a:pt x="44" y="26"/>
                </a:moveTo>
                <a:cubicBezTo>
                  <a:pt x="44" y="26"/>
                  <a:pt x="44" y="26"/>
                  <a:pt x="44" y="26"/>
                </a:cubicBezTo>
                <a:cubicBezTo>
                  <a:pt x="45" y="25"/>
                  <a:pt x="45" y="25"/>
                  <a:pt x="45" y="24"/>
                </a:cubicBezTo>
                <a:cubicBezTo>
                  <a:pt x="49" y="20"/>
                  <a:pt x="52" y="15"/>
                  <a:pt x="55" y="11"/>
                </a:cubicBezTo>
                <a:cubicBezTo>
                  <a:pt x="55" y="10"/>
                  <a:pt x="56" y="9"/>
                  <a:pt x="56" y="9"/>
                </a:cubicBezTo>
                <a:cubicBezTo>
                  <a:pt x="57" y="8"/>
                  <a:pt x="57" y="8"/>
                  <a:pt x="58" y="8"/>
                </a:cubicBezTo>
                <a:cubicBezTo>
                  <a:pt x="59" y="8"/>
                  <a:pt x="59" y="9"/>
                  <a:pt x="59" y="10"/>
                </a:cubicBezTo>
                <a:cubicBezTo>
                  <a:pt x="59" y="10"/>
                  <a:pt x="59" y="11"/>
                  <a:pt x="59" y="11"/>
                </a:cubicBezTo>
                <a:cubicBezTo>
                  <a:pt x="58" y="13"/>
                  <a:pt x="58" y="14"/>
                  <a:pt x="57" y="16"/>
                </a:cubicBezTo>
                <a:cubicBezTo>
                  <a:pt x="55" y="21"/>
                  <a:pt x="53" y="26"/>
                  <a:pt x="51" y="31"/>
                </a:cubicBezTo>
                <a:cubicBezTo>
                  <a:pt x="51" y="31"/>
                  <a:pt x="51" y="32"/>
                  <a:pt x="51" y="32"/>
                </a:cubicBezTo>
                <a:cubicBezTo>
                  <a:pt x="51" y="32"/>
                  <a:pt x="51" y="32"/>
                  <a:pt x="51" y="32"/>
                </a:cubicBezTo>
                <a:cubicBezTo>
                  <a:pt x="53" y="30"/>
                  <a:pt x="55" y="28"/>
                  <a:pt x="56" y="26"/>
                </a:cubicBezTo>
                <a:cubicBezTo>
                  <a:pt x="57" y="25"/>
                  <a:pt x="57" y="25"/>
                  <a:pt x="57" y="25"/>
                </a:cubicBezTo>
                <a:cubicBezTo>
                  <a:pt x="56" y="24"/>
                  <a:pt x="56" y="24"/>
                  <a:pt x="56" y="24"/>
                </a:cubicBezTo>
                <a:cubicBezTo>
                  <a:pt x="56" y="23"/>
                  <a:pt x="56" y="23"/>
                  <a:pt x="56" y="23"/>
                </a:cubicBezTo>
                <a:cubicBezTo>
                  <a:pt x="56" y="22"/>
                  <a:pt x="56" y="22"/>
                  <a:pt x="57" y="21"/>
                </a:cubicBezTo>
                <a:cubicBezTo>
                  <a:pt x="57" y="21"/>
                  <a:pt x="57" y="21"/>
                  <a:pt x="57" y="21"/>
                </a:cubicBezTo>
                <a:cubicBezTo>
                  <a:pt x="58" y="17"/>
                  <a:pt x="59" y="14"/>
                  <a:pt x="60" y="11"/>
                </a:cubicBezTo>
                <a:cubicBezTo>
                  <a:pt x="60" y="9"/>
                  <a:pt x="61" y="8"/>
                  <a:pt x="61" y="6"/>
                </a:cubicBezTo>
                <a:cubicBezTo>
                  <a:pt x="58" y="7"/>
                  <a:pt x="55" y="7"/>
                  <a:pt x="53" y="8"/>
                </a:cubicBezTo>
                <a:cubicBezTo>
                  <a:pt x="50" y="14"/>
                  <a:pt x="47" y="20"/>
                  <a:pt x="44" y="26"/>
                </a:cubicBezTo>
                <a:close/>
                <a:moveTo>
                  <a:pt x="196" y="114"/>
                </a:moveTo>
                <a:cubicBezTo>
                  <a:pt x="196" y="113"/>
                  <a:pt x="196" y="111"/>
                  <a:pt x="196" y="110"/>
                </a:cubicBezTo>
                <a:cubicBezTo>
                  <a:pt x="194" y="110"/>
                  <a:pt x="192" y="110"/>
                  <a:pt x="191" y="111"/>
                </a:cubicBezTo>
                <a:cubicBezTo>
                  <a:pt x="190" y="111"/>
                  <a:pt x="190" y="111"/>
                  <a:pt x="190" y="112"/>
                </a:cubicBezTo>
                <a:cubicBezTo>
                  <a:pt x="189" y="113"/>
                  <a:pt x="189" y="114"/>
                  <a:pt x="188" y="115"/>
                </a:cubicBezTo>
                <a:cubicBezTo>
                  <a:pt x="187" y="116"/>
                  <a:pt x="186" y="116"/>
                  <a:pt x="185" y="115"/>
                </a:cubicBezTo>
                <a:cubicBezTo>
                  <a:pt x="185" y="115"/>
                  <a:pt x="185" y="115"/>
                  <a:pt x="185" y="115"/>
                </a:cubicBezTo>
                <a:cubicBezTo>
                  <a:pt x="184" y="117"/>
                  <a:pt x="183" y="118"/>
                  <a:pt x="182" y="121"/>
                </a:cubicBezTo>
                <a:cubicBezTo>
                  <a:pt x="182" y="123"/>
                  <a:pt x="181" y="125"/>
                  <a:pt x="181" y="128"/>
                </a:cubicBezTo>
                <a:cubicBezTo>
                  <a:pt x="181" y="128"/>
                  <a:pt x="181" y="128"/>
                  <a:pt x="180" y="128"/>
                </a:cubicBezTo>
                <a:cubicBezTo>
                  <a:pt x="181" y="128"/>
                  <a:pt x="181" y="128"/>
                  <a:pt x="181" y="128"/>
                </a:cubicBezTo>
                <a:cubicBezTo>
                  <a:pt x="181" y="128"/>
                  <a:pt x="181" y="128"/>
                  <a:pt x="181" y="127"/>
                </a:cubicBezTo>
                <a:cubicBezTo>
                  <a:pt x="183" y="124"/>
                  <a:pt x="185" y="121"/>
                  <a:pt x="188" y="119"/>
                </a:cubicBezTo>
                <a:cubicBezTo>
                  <a:pt x="189" y="119"/>
                  <a:pt x="189" y="119"/>
                  <a:pt x="189" y="119"/>
                </a:cubicBezTo>
                <a:cubicBezTo>
                  <a:pt x="191" y="117"/>
                  <a:pt x="193" y="115"/>
                  <a:pt x="196" y="114"/>
                </a:cubicBezTo>
                <a:close/>
                <a:moveTo>
                  <a:pt x="84" y="79"/>
                </a:moveTo>
                <a:cubicBezTo>
                  <a:pt x="85" y="77"/>
                  <a:pt x="86" y="77"/>
                  <a:pt x="88" y="77"/>
                </a:cubicBezTo>
                <a:cubicBezTo>
                  <a:pt x="89" y="77"/>
                  <a:pt x="90" y="78"/>
                  <a:pt x="91" y="79"/>
                </a:cubicBezTo>
                <a:cubicBezTo>
                  <a:pt x="93" y="73"/>
                  <a:pt x="95" y="68"/>
                  <a:pt x="97" y="62"/>
                </a:cubicBezTo>
                <a:cubicBezTo>
                  <a:pt x="96" y="62"/>
                  <a:pt x="96" y="63"/>
                  <a:pt x="96" y="63"/>
                </a:cubicBezTo>
                <a:cubicBezTo>
                  <a:pt x="93" y="65"/>
                  <a:pt x="91" y="68"/>
                  <a:pt x="89" y="70"/>
                </a:cubicBezTo>
                <a:cubicBezTo>
                  <a:pt x="87" y="72"/>
                  <a:pt x="86" y="74"/>
                  <a:pt x="84" y="76"/>
                </a:cubicBezTo>
                <a:cubicBezTo>
                  <a:pt x="84" y="76"/>
                  <a:pt x="84" y="76"/>
                  <a:pt x="84" y="77"/>
                </a:cubicBezTo>
                <a:cubicBezTo>
                  <a:pt x="84" y="77"/>
                  <a:pt x="84" y="78"/>
                  <a:pt x="84" y="79"/>
                </a:cubicBezTo>
                <a:close/>
                <a:moveTo>
                  <a:pt x="46" y="152"/>
                </a:moveTo>
                <a:cubicBezTo>
                  <a:pt x="46" y="152"/>
                  <a:pt x="46" y="152"/>
                  <a:pt x="45" y="152"/>
                </a:cubicBezTo>
                <a:cubicBezTo>
                  <a:pt x="45" y="159"/>
                  <a:pt x="44" y="167"/>
                  <a:pt x="43" y="174"/>
                </a:cubicBezTo>
                <a:cubicBezTo>
                  <a:pt x="45" y="175"/>
                  <a:pt x="47" y="175"/>
                  <a:pt x="49" y="175"/>
                </a:cubicBezTo>
                <a:cubicBezTo>
                  <a:pt x="48" y="167"/>
                  <a:pt x="47" y="160"/>
                  <a:pt x="46" y="152"/>
                </a:cubicBezTo>
                <a:close/>
                <a:moveTo>
                  <a:pt x="162" y="155"/>
                </a:moveTo>
                <a:cubicBezTo>
                  <a:pt x="161" y="156"/>
                  <a:pt x="147" y="173"/>
                  <a:pt x="145" y="176"/>
                </a:cubicBezTo>
                <a:cubicBezTo>
                  <a:pt x="145" y="176"/>
                  <a:pt x="145" y="176"/>
                  <a:pt x="145" y="176"/>
                </a:cubicBezTo>
                <a:cubicBezTo>
                  <a:pt x="146" y="176"/>
                  <a:pt x="148" y="175"/>
                  <a:pt x="149" y="177"/>
                </a:cubicBezTo>
                <a:cubicBezTo>
                  <a:pt x="154" y="170"/>
                  <a:pt x="158" y="162"/>
                  <a:pt x="162" y="155"/>
                </a:cubicBezTo>
                <a:close/>
                <a:moveTo>
                  <a:pt x="148" y="13"/>
                </a:moveTo>
                <a:cubicBezTo>
                  <a:pt x="148" y="13"/>
                  <a:pt x="148" y="13"/>
                  <a:pt x="148" y="13"/>
                </a:cubicBezTo>
                <a:cubicBezTo>
                  <a:pt x="147" y="13"/>
                  <a:pt x="147" y="14"/>
                  <a:pt x="147" y="14"/>
                </a:cubicBezTo>
                <a:cubicBezTo>
                  <a:pt x="145" y="16"/>
                  <a:pt x="143" y="19"/>
                  <a:pt x="141" y="21"/>
                </a:cubicBezTo>
                <a:cubicBezTo>
                  <a:pt x="140" y="22"/>
                  <a:pt x="138" y="24"/>
                  <a:pt x="137" y="25"/>
                </a:cubicBezTo>
                <a:cubicBezTo>
                  <a:pt x="136" y="26"/>
                  <a:pt x="135" y="26"/>
                  <a:pt x="134" y="25"/>
                </a:cubicBezTo>
                <a:cubicBezTo>
                  <a:pt x="133" y="26"/>
                  <a:pt x="133" y="26"/>
                  <a:pt x="133" y="28"/>
                </a:cubicBezTo>
                <a:cubicBezTo>
                  <a:pt x="133" y="30"/>
                  <a:pt x="133" y="32"/>
                  <a:pt x="133" y="34"/>
                </a:cubicBezTo>
                <a:cubicBezTo>
                  <a:pt x="133" y="34"/>
                  <a:pt x="133" y="34"/>
                  <a:pt x="133" y="34"/>
                </a:cubicBezTo>
                <a:cubicBezTo>
                  <a:pt x="134" y="34"/>
                  <a:pt x="134" y="34"/>
                  <a:pt x="134" y="34"/>
                </a:cubicBezTo>
                <a:cubicBezTo>
                  <a:pt x="136" y="31"/>
                  <a:pt x="139" y="29"/>
                  <a:pt x="141" y="26"/>
                </a:cubicBezTo>
                <a:cubicBezTo>
                  <a:pt x="142" y="26"/>
                  <a:pt x="142" y="25"/>
                  <a:pt x="142" y="25"/>
                </a:cubicBezTo>
                <a:cubicBezTo>
                  <a:pt x="144" y="21"/>
                  <a:pt x="146" y="18"/>
                  <a:pt x="147" y="14"/>
                </a:cubicBezTo>
                <a:cubicBezTo>
                  <a:pt x="148" y="14"/>
                  <a:pt x="148" y="13"/>
                  <a:pt x="148" y="13"/>
                </a:cubicBezTo>
                <a:close/>
                <a:moveTo>
                  <a:pt x="23" y="29"/>
                </a:moveTo>
                <a:cubicBezTo>
                  <a:pt x="23" y="29"/>
                  <a:pt x="24" y="29"/>
                  <a:pt x="24" y="29"/>
                </a:cubicBezTo>
                <a:cubicBezTo>
                  <a:pt x="28" y="23"/>
                  <a:pt x="32" y="16"/>
                  <a:pt x="36" y="10"/>
                </a:cubicBezTo>
                <a:cubicBezTo>
                  <a:pt x="34" y="10"/>
                  <a:pt x="31" y="10"/>
                  <a:pt x="29" y="10"/>
                </a:cubicBezTo>
                <a:cubicBezTo>
                  <a:pt x="29" y="12"/>
                  <a:pt x="28" y="13"/>
                  <a:pt x="28" y="15"/>
                </a:cubicBezTo>
                <a:cubicBezTo>
                  <a:pt x="26" y="19"/>
                  <a:pt x="25" y="23"/>
                  <a:pt x="24" y="27"/>
                </a:cubicBezTo>
                <a:cubicBezTo>
                  <a:pt x="24" y="28"/>
                  <a:pt x="24" y="28"/>
                  <a:pt x="23" y="29"/>
                </a:cubicBezTo>
                <a:close/>
                <a:moveTo>
                  <a:pt x="38" y="187"/>
                </a:moveTo>
                <a:cubicBezTo>
                  <a:pt x="39" y="187"/>
                  <a:pt x="39" y="187"/>
                  <a:pt x="40" y="187"/>
                </a:cubicBezTo>
                <a:cubicBezTo>
                  <a:pt x="45" y="187"/>
                  <a:pt x="51" y="187"/>
                  <a:pt x="56" y="187"/>
                </a:cubicBezTo>
                <a:cubicBezTo>
                  <a:pt x="59" y="187"/>
                  <a:pt x="62" y="187"/>
                  <a:pt x="65" y="187"/>
                </a:cubicBezTo>
                <a:cubicBezTo>
                  <a:pt x="65" y="187"/>
                  <a:pt x="66" y="187"/>
                  <a:pt x="66" y="186"/>
                </a:cubicBezTo>
                <a:cubicBezTo>
                  <a:pt x="66" y="186"/>
                  <a:pt x="65" y="185"/>
                  <a:pt x="65" y="185"/>
                </a:cubicBezTo>
                <a:cubicBezTo>
                  <a:pt x="56" y="185"/>
                  <a:pt x="47" y="185"/>
                  <a:pt x="38" y="185"/>
                </a:cubicBezTo>
                <a:cubicBezTo>
                  <a:pt x="38" y="185"/>
                  <a:pt x="38" y="186"/>
                  <a:pt x="38" y="187"/>
                </a:cubicBezTo>
                <a:close/>
                <a:moveTo>
                  <a:pt x="207" y="86"/>
                </a:moveTo>
                <a:cubicBezTo>
                  <a:pt x="207" y="86"/>
                  <a:pt x="207" y="86"/>
                  <a:pt x="207" y="86"/>
                </a:cubicBezTo>
                <a:cubicBezTo>
                  <a:pt x="204" y="94"/>
                  <a:pt x="203" y="101"/>
                  <a:pt x="200" y="109"/>
                </a:cubicBezTo>
                <a:cubicBezTo>
                  <a:pt x="202" y="109"/>
                  <a:pt x="204" y="110"/>
                  <a:pt x="205" y="111"/>
                </a:cubicBezTo>
                <a:cubicBezTo>
                  <a:pt x="206" y="103"/>
                  <a:pt x="207" y="94"/>
                  <a:pt x="207" y="86"/>
                </a:cubicBezTo>
                <a:close/>
                <a:moveTo>
                  <a:pt x="254" y="112"/>
                </a:moveTo>
                <a:cubicBezTo>
                  <a:pt x="254" y="112"/>
                  <a:pt x="254" y="112"/>
                  <a:pt x="254" y="112"/>
                </a:cubicBezTo>
                <a:cubicBezTo>
                  <a:pt x="252" y="113"/>
                  <a:pt x="251" y="114"/>
                  <a:pt x="249" y="115"/>
                </a:cubicBezTo>
                <a:cubicBezTo>
                  <a:pt x="249" y="116"/>
                  <a:pt x="249" y="116"/>
                  <a:pt x="248" y="116"/>
                </a:cubicBezTo>
                <a:cubicBezTo>
                  <a:pt x="248" y="118"/>
                  <a:pt x="247" y="120"/>
                  <a:pt x="246" y="122"/>
                </a:cubicBezTo>
                <a:cubicBezTo>
                  <a:pt x="247" y="123"/>
                  <a:pt x="247" y="123"/>
                  <a:pt x="247" y="123"/>
                </a:cubicBezTo>
                <a:cubicBezTo>
                  <a:pt x="248" y="124"/>
                  <a:pt x="248" y="125"/>
                  <a:pt x="246" y="125"/>
                </a:cubicBezTo>
                <a:cubicBezTo>
                  <a:pt x="246" y="125"/>
                  <a:pt x="246" y="125"/>
                  <a:pt x="246" y="126"/>
                </a:cubicBezTo>
                <a:cubicBezTo>
                  <a:pt x="245" y="126"/>
                  <a:pt x="245" y="126"/>
                  <a:pt x="245" y="126"/>
                </a:cubicBezTo>
                <a:cubicBezTo>
                  <a:pt x="246" y="127"/>
                  <a:pt x="246" y="127"/>
                  <a:pt x="247" y="128"/>
                </a:cubicBezTo>
                <a:cubicBezTo>
                  <a:pt x="247" y="128"/>
                  <a:pt x="248" y="127"/>
                  <a:pt x="248" y="127"/>
                </a:cubicBezTo>
                <a:cubicBezTo>
                  <a:pt x="249" y="125"/>
                  <a:pt x="251" y="124"/>
                  <a:pt x="252" y="122"/>
                </a:cubicBezTo>
                <a:cubicBezTo>
                  <a:pt x="253" y="121"/>
                  <a:pt x="253" y="121"/>
                  <a:pt x="253" y="120"/>
                </a:cubicBezTo>
                <a:cubicBezTo>
                  <a:pt x="253" y="120"/>
                  <a:pt x="253" y="119"/>
                  <a:pt x="253" y="119"/>
                </a:cubicBezTo>
                <a:cubicBezTo>
                  <a:pt x="254" y="118"/>
                  <a:pt x="254" y="116"/>
                  <a:pt x="254" y="115"/>
                </a:cubicBezTo>
                <a:cubicBezTo>
                  <a:pt x="254" y="114"/>
                  <a:pt x="254" y="113"/>
                  <a:pt x="254" y="112"/>
                </a:cubicBezTo>
                <a:close/>
                <a:moveTo>
                  <a:pt x="200" y="80"/>
                </a:moveTo>
                <a:cubicBezTo>
                  <a:pt x="199" y="80"/>
                  <a:pt x="198" y="80"/>
                  <a:pt x="198" y="80"/>
                </a:cubicBezTo>
                <a:cubicBezTo>
                  <a:pt x="195" y="80"/>
                  <a:pt x="193" y="79"/>
                  <a:pt x="191" y="78"/>
                </a:cubicBezTo>
                <a:cubicBezTo>
                  <a:pt x="187" y="77"/>
                  <a:pt x="184" y="74"/>
                  <a:pt x="181" y="71"/>
                </a:cubicBezTo>
                <a:cubicBezTo>
                  <a:pt x="181" y="70"/>
                  <a:pt x="181" y="70"/>
                  <a:pt x="180" y="70"/>
                </a:cubicBezTo>
                <a:cubicBezTo>
                  <a:pt x="180" y="70"/>
                  <a:pt x="180" y="70"/>
                  <a:pt x="179" y="70"/>
                </a:cubicBezTo>
                <a:cubicBezTo>
                  <a:pt x="179" y="69"/>
                  <a:pt x="179" y="69"/>
                  <a:pt x="179" y="69"/>
                </a:cubicBezTo>
                <a:cubicBezTo>
                  <a:pt x="179" y="68"/>
                  <a:pt x="178" y="67"/>
                  <a:pt x="178" y="66"/>
                </a:cubicBezTo>
                <a:cubicBezTo>
                  <a:pt x="175" y="63"/>
                  <a:pt x="173" y="60"/>
                  <a:pt x="172" y="55"/>
                </a:cubicBezTo>
                <a:cubicBezTo>
                  <a:pt x="172" y="54"/>
                  <a:pt x="172" y="52"/>
                  <a:pt x="172" y="51"/>
                </a:cubicBezTo>
                <a:cubicBezTo>
                  <a:pt x="172" y="43"/>
                  <a:pt x="173" y="36"/>
                  <a:pt x="174" y="29"/>
                </a:cubicBezTo>
                <a:cubicBezTo>
                  <a:pt x="174" y="28"/>
                  <a:pt x="174" y="28"/>
                  <a:pt x="174" y="27"/>
                </a:cubicBezTo>
                <a:cubicBezTo>
                  <a:pt x="174" y="27"/>
                  <a:pt x="174" y="27"/>
                  <a:pt x="174" y="27"/>
                </a:cubicBezTo>
                <a:cubicBezTo>
                  <a:pt x="174" y="28"/>
                  <a:pt x="174" y="29"/>
                  <a:pt x="174" y="29"/>
                </a:cubicBezTo>
                <a:cubicBezTo>
                  <a:pt x="173" y="31"/>
                  <a:pt x="172" y="33"/>
                  <a:pt x="173" y="35"/>
                </a:cubicBezTo>
                <a:cubicBezTo>
                  <a:pt x="173" y="35"/>
                  <a:pt x="173" y="36"/>
                  <a:pt x="173" y="36"/>
                </a:cubicBezTo>
                <a:cubicBezTo>
                  <a:pt x="172" y="37"/>
                  <a:pt x="172" y="37"/>
                  <a:pt x="172" y="38"/>
                </a:cubicBezTo>
                <a:cubicBezTo>
                  <a:pt x="171" y="42"/>
                  <a:pt x="171" y="47"/>
                  <a:pt x="171" y="52"/>
                </a:cubicBezTo>
                <a:cubicBezTo>
                  <a:pt x="172" y="55"/>
                  <a:pt x="172" y="59"/>
                  <a:pt x="173" y="62"/>
                </a:cubicBezTo>
                <a:cubicBezTo>
                  <a:pt x="176" y="67"/>
                  <a:pt x="179" y="72"/>
                  <a:pt x="184" y="76"/>
                </a:cubicBezTo>
                <a:cubicBezTo>
                  <a:pt x="186" y="77"/>
                  <a:pt x="189" y="79"/>
                  <a:pt x="191" y="79"/>
                </a:cubicBezTo>
                <a:cubicBezTo>
                  <a:pt x="194" y="80"/>
                  <a:pt x="197" y="80"/>
                  <a:pt x="200" y="80"/>
                </a:cubicBezTo>
                <a:close/>
                <a:moveTo>
                  <a:pt x="155" y="49"/>
                </a:moveTo>
                <a:cubicBezTo>
                  <a:pt x="151" y="54"/>
                  <a:pt x="148" y="58"/>
                  <a:pt x="145" y="63"/>
                </a:cubicBezTo>
                <a:cubicBezTo>
                  <a:pt x="146" y="62"/>
                  <a:pt x="146" y="62"/>
                  <a:pt x="147" y="61"/>
                </a:cubicBezTo>
                <a:cubicBezTo>
                  <a:pt x="149" y="60"/>
                  <a:pt x="151" y="58"/>
                  <a:pt x="153" y="56"/>
                </a:cubicBezTo>
                <a:cubicBezTo>
                  <a:pt x="154" y="55"/>
                  <a:pt x="156" y="55"/>
                  <a:pt x="157" y="57"/>
                </a:cubicBezTo>
                <a:cubicBezTo>
                  <a:pt x="157" y="57"/>
                  <a:pt x="157" y="57"/>
                  <a:pt x="157" y="57"/>
                </a:cubicBezTo>
                <a:cubicBezTo>
                  <a:pt x="158" y="56"/>
                  <a:pt x="159" y="55"/>
                  <a:pt x="159" y="54"/>
                </a:cubicBezTo>
                <a:cubicBezTo>
                  <a:pt x="159" y="53"/>
                  <a:pt x="160" y="53"/>
                  <a:pt x="160" y="53"/>
                </a:cubicBezTo>
                <a:cubicBezTo>
                  <a:pt x="160" y="51"/>
                  <a:pt x="160" y="50"/>
                  <a:pt x="160" y="48"/>
                </a:cubicBezTo>
                <a:cubicBezTo>
                  <a:pt x="160" y="48"/>
                  <a:pt x="160" y="48"/>
                  <a:pt x="160" y="48"/>
                </a:cubicBezTo>
                <a:cubicBezTo>
                  <a:pt x="159" y="48"/>
                  <a:pt x="158" y="49"/>
                  <a:pt x="157" y="50"/>
                </a:cubicBezTo>
                <a:cubicBezTo>
                  <a:pt x="156" y="50"/>
                  <a:pt x="155" y="50"/>
                  <a:pt x="155" y="49"/>
                </a:cubicBezTo>
                <a:close/>
                <a:moveTo>
                  <a:pt x="33" y="27"/>
                </a:moveTo>
                <a:cubicBezTo>
                  <a:pt x="38" y="21"/>
                  <a:pt x="42" y="15"/>
                  <a:pt x="47" y="9"/>
                </a:cubicBezTo>
                <a:cubicBezTo>
                  <a:pt x="44" y="9"/>
                  <a:pt x="42" y="9"/>
                  <a:pt x="40" y="10"/>
                </a:cubicBezTo>
                <a:cubicBezTo>
                  <a:pt x="38" y="16"/>
                  <a:pt x="35" y="21"/>
                  <a:pt x="33" y="27"/>
                </a:cubicBezTo>
                <a:close/>
                <a:moveTo>
                  <a:pt x="52" y="52"/>
                </a:moveTo>
                <a:cubicBezTo>
                  <a:pt x="52" y="52"/>
                  <a:pt x="51" y="52"/>
                  <a:pt x="50" y="52"/>
                </a:cubicBezTo>
                <a:cubicBezTo>
                  <a:pt x="49" y="52"/>
                  <a:pt x="49" y="52"/>
                  <a:pt x="48" y="53"/>
                </a:cubicBezTo>
                <a:cubicBezTo>
                  <a:pt x="46" y="55"/>
                  <a:pt x="44" y="57"/>
                  <a:pt x="42" y="59"/>
                </a:cubicBezTo>
                <a:cubicBezTo>
                  <a:pt x="42" y="59"/>
                  <a:pt x="41" y="59"/>
                  <a:pt x="41" y="59"/>
                </a:cubicBezTo>
                <a:cubicBezTo>
                  <a:pt x="44" y="61"/>
                  <a:pt x="47" y="62"/>
                  <a:pt x="50" y="62"/>
                </a:cubicBezTo>
                <a:cubicBezTo>
                  <a:pt x="49" y="61"/>
                  <a:pt x="48" y="61"/>
                  <a:pt x="48" y="60"/>
                </a:cubicBezTo>
                <a:cubicBezTo>
                  <a:pt x="49" y="59"/>
                  <a:pt x="50" y="59"/>
                  <a:pt x="50" y="59"/>
                </a:cubicBezTo>
                <a:cubicBezTo>
                  <a:pt x="51" y="57"/>
                  <a:pt x="52" y="55"/>
                  <a:pt x="52" y="52"/>
                </a:cubicBezTo>
                <a:close/>
                <a:moveTo>
                  <a:pt x="110" y="101"/>
                </a:moveTo>
                <a:cubicBezTo>
                  <a:pt x="110" y="107"/>
                  <a:pt x="109" y="113"/>
                  <a:pt x="110" y="119"/>
                </a:cubicBezTo>
                <a:cubicBezTo>
                  <a:pt x="112" y="112"/>
                  <a:pt x="114" y="105"/>
                  <a:pt x="116" y="98"/>
                </a:cubicBezTo>
                <a:cubicBezTo>
                  <a:pt x="114" y="99"/>
                  <a:pt x="112" y="100"/>
                  <a:pt x="110" y="101"/>
                </a:cubicBezTo>
                <a:close/>
                <a:moveTo>
                  <a:pt x="191" y="108"/>
                </a:moveTo>
                <a:cubicBezTo>
                  <a:pt x="193" y="108"/>
                  <a:pt x="195" y="108"/>
                  <a:pt x="196" y="108"/>
                </a:cubicBezTo>
                <a:cubicBezTo>
                  <a:pt x="197" y="107"/>
                  <a:pt x="198" y="91"/>
                  <a:pt x="198" y="89"/>
                </a:cubicBezTo>
                <a:cubicBezTo>
                  <a:pt x="195" y="96"/>
                  <a:pt x="193" y="102"/>
                  <a:pt x="191" y="108"/>
                </a:cubicBezTo>
                <a:close/>
                <a:moveTo>
                  <a:pt x="158" y="9"/>
                </a:moveTo>
                <a:cubicBezTo>
                  <a:pt x="156" y="9"/>
                  <a:pt x="154" y="9"/>
                  <a:pt x="152" y="9"/>
                </a:cubicBezTo>
                <a:cubicBezTo>
                  <a:pt x="152" y="10"/>
                  <a:pt x="152" y="10"/>
                  <a:pt x="152" y="10"/>
                </a:cubicBezTo>
                <a:cubicBezTo>
                  <a:pt x="149" y="15"/>
                  <a:pt x="147" y="20"/>
                  <a:pt x="145" y="24"/>
                </a:cubicBezTo>
                <a:cubicBezTo>
                  <a:pt x="145" y="25"/>
                  <a:pt x="145" y="25"/>
                  <a:pt x="145" y="25"/>
                </a:cubicBezTo>
                <a:cubicBezTo>
                  <a:pt x="145" y="25"/>
                  <a:pt x="145" y="26"/>
                  <a:pt x="145" y="26"/>
                </a:cubicBezTo>
                <a:cubicBezTo>
                  <a:pt x="149" y="20"/>
                  <a:pt x="154" y="15"/>
                  <a:pt x="158" y="9"/>
                </a:cubicBezTo>
                <a:close/>
                <a:moveTo>
                  <a:pt x="127" y="189"/>
                </a:moveTo>
                <a:cubicBezTo>
                  <a:pt x="127" y="189"/>
                  <a:pt x="127" y="190"/>
                  <a:pt x="127" y="190"/>
                </a:cubicBezTo>
                <a:cubicBezTo>
                  <a:pt x="127" y="190"/>
                  <a:pt x="127" y="190"/>
                  <a:pt x="128" y="190"/>
                </a:cubicBezTo>
                <a:cubicBezTo>
                  <a:pt x="130" y="190"/>
                  <a:pt x="132" y="190"/>
                  <a:pt x="134" y="190"/>
                </a:cubicBezTo>
                <a:cubicBezTo>
                  <a:pt x="144" y="190"/>
                  <a:pt x="153" y="190"/>
                  <a:pt x="163" y="189"/>
                </a:cubicBezTo>
                <a:cubicBezTo>
                  <a:pt x="167" y="189"/>
                  <a:pt x="171" y="188"/>
                  <a:pt x="175" y="187"/>
                </a:cubicBezTo>
                <a:cubicBezTo>
                  <a:pt x="175" y="186"/>
                  <a:pt x="175" y="186"/>
                  <a:pt x="175" y="185"/>
                </a:cubicBezTo>
                <a:cubicBezTo>
                  <a:pt x="175" y="185"/>
                  <a:pt x="175" y="185"/>
                  <a:pt x="175" y="185"/>
                </a:cubicBezTo>
                <a:cubicBezTo>
                  <a:pt x="175" y="185"/>
                  <a:pt x="174" y="185"/>
                  <a:pt x="174" y="185"/>
                </a:cubicBezTo>
                <a:cubicBezTo>
                  <a:pt x="166" y="188"/>
                  <a:pt x="158" y="188"/>
                  <a:pt x="151" y="189"/>
                </a:cubicBezTo>
                <a:cubicBezTo>
                  <a:pt x="143" y="189"/>
                  <a:pt x="135" y="189"/>
                  <a:pt x="128" y="189"/>
                </a:cubicBezTo>
                <a:cubicBezTo>
                  <a:pt x="127" y="189"/>
                  <a:pt x="127" y="189"/>
                  <a:pt x="127" y="189"/>
                </a:cubicBezTo>
                <a:close/>
                <a:moveTo>
                  <a:pt x="65" y="70"/>
                </a:moveTo>
                <a:cubicBezTo>
                  <a:pt x="66" y="71"/>
                  <a:pt x="67" y="72"/>
                  <a:pt x="68" y="73"/>
                </a:cubicBezTo>
                <a:cubicBezTo>
                  <a:pt x="69" y="75"/>
                  <a:pt x="70" y="76"/>
                  <a:pt x="71" y="77"/>
                </a:cubicBezTo>
                <a:cubicBezTo>
                  <a:pt x="71" y="79"/>
                  <a:pt x="72" y="80"/>
                  <a:pt x="73" y="82"/>
                </a:cubicBezTo>
                <a:cubicBezTo>
                  <a:pt x="74" y="78"/>
                  <a:pt x="74" y="75"/>
                  <a:pt x="75" y="71"/>
                </a:cubicBezTo>
                <a:cubicBezTo>
                  <a:pt x="75" y="71"/>
                  <a:pt x="74" y="72"/>
                  <a:pt x="74" y="72"/>
                </a:cubicBezTo>
                <a:cubicBezTo>
                  <a:pt x="74" y="72"/>
                  <a:pt x="73" y="73"/>
                  <a:pt x="73" y="73"/>
                </a:cubicBezTo>
                <a:cubicBezTo>
                  <a:pt x="72" y="74"/>
                  <a:pt x="71" y="74"/>
                  <a:pt x="71" y="74"/>
                </a:cubicBezTo>
                <a:cubicBezTo>
                  <a:pt x="70" y="73"/>
                  <a:pt x="70" y="73"/>
                  <a:pt x="70" y="72"/>
                </a:cubicBezTo>
                <a:cubicBezTo>
                  <a:pt x="70" y="71"/>
                  <a:pt x="70" y="71"/>
                  <a:pt x="70" y="70"/>
                </a:cubicBezTo>
                <a:cubicBezTo>
                  <a:pt x="71" y="69"/>
                  <a:pt x="71" y="68"/>
                  <a:pt x="71" y="67"/>
                </a:cubicBezTo>
                <a:cubicBezTo>
                  <a:pt x="70" y="68"/>
                  <a:pt x="69" y="68"/>
                  <a:pt x="68" y="68"/>
                </a:cubicBezTo>
                <a:cubicBezTo>
                  <a:pt x="67" y="68"/>
                  <a:pt x="66" y="68"/>
                  <a:pt x="65" y="69"/>
                </a:cubicBezTo>
                <a:cubicBezTo>
                  <a:pt x="65" y="69"/>
                  <a:pt x="65" y="69"/>
                  <a:pt x="65" y="70"/>
                </a:cubicBezTo>
                <a:close/>
                <a:moveTo>
                  <a:pt x="37" y="59"/>
                </a:moveTo>
                <a:cubicBezTo>
                  <a:pt x="38" y="56"/>
                  <a:pt x="38" y="54"/>
                  <a:pt x="39" y="52"/>
                </a:cubicBezTo>
                <a:cubicBezTo>
                  <a:pt x="39" y="52"/>
                  <a:pt x="39" y="52"/>
                  <a:pt x="38" y="52"/>
                </a:cubicBezTo>
                <a:cubicBezTo>
                  <a:pt x="37" y="52"/>
                  <a:pt x="35" y="52"/>
                  <a:pt x="33" y="53"/>
                </a:cubicBezTo>
                <a:cubicBezTo>
                  <a:pt x="33" y="53"/>
                  <a:pt x="32" y="53"/>
                  <a:pt x="32" y="53"/>
                </a:cubicBezTo>
                <a:cubicBezTo>
                  <a:pt x="31" y="55"/>
                  <a:pt x="29" y="57"/>
                  <a:pt x="28" y="58"/>
                </a:cubicBezTo>
                <a:cubicBezTo>
                  <a:pt x="28" y="59"/>
                  <a:pt x="27" y="59"/>
                  <a:pt x="27" y="59"/>
                </a:cubicBezTo>
                <a:cubicBezTo>
                  <a:pt x="31" y="59"/>
                  <a:pt x="34" y="58"/>
                  <a:pt x="37" y="59"/>
                </a:cubicBezTo>
                <a:close/>
                <a:moveTo>
                  <a:pt x="36" y="155"/>
                </a:moveTo>
                <a:cubicBezTo>
                  <a:pt x="36" y="155"/>
                  <a:pt x="36" y="155"/>
                  <a:pt x="36" y="155"/>
                </a:cubicBezTo>
                <a:cubicBezTo>
                  <a:pt x="34" y="161"/>
                  <a:pt x="33" y="167"/>
                  <a:pt x="32" y="174"/>
                </a:cubicBezTo>
                <a:cubicBezTo>
                  <a:pt x="34" y="174"/>
                  <a:pt x="36" y="174"/>
                  <a:pt x="37" y="174"/>
                </a:cubicBezTo>
                <a:cubicBezTo>
                  <a:pt x="37" y="167"/>
                  <a:pt x="36" y="161"/>
                  <a:pt x="36" y="155"/>
                </a:cubicBezTo>
                <a:close/>
                <a:moveTo>
                  <a:pt x="128" y="142"/>
                </a:moveTo>
                <a:cubicBezTo>
                  <a:pt x="130" y="137"/>
                  <a:pt x="133" y="131"/>
                  <a:pt x="134" y="126"/>
                </a:cubicBezTo>
                <a:cubicBezTo>
                  <a:pt x="131" y="130"/>
                  <a:pt x="128" y="135"/>
                  <a:pt x="124" y="138"/>
                </a:cubicBezTo>
                <a:cubicBezTo>
                  <a:pt x="126" y="140"/>
                  <a:pt x="127" y="141"/>
                  <a:pt x="128" y="142"/>
                </a:cubicBezTo>
                <a:close/>
                <a:moveTo>
                  <a:pt x="68" y="146"/>
                </a:moveTo>
                <a:cubicBezTo>
                  <a:pt x="68" y="146"/>
                  <a:pt x="68" y="146"/>
                  <a:pt x="69" y="146"/>
                </a:cubicBezTo>
                <a:cubicBezTo>
                  <a:pt x="69" y="146"/>
                  <a:pt x="69" y="146"/>
                  <a:pt x="69" y="145"/>
                </a:cubicBezTo>
                <a:cubicBezTo>
                  <a:pt x="71" y="144"/>
                  <a:pt x="73" y="142"/>
                  <a:pt x="74" y="140"/>
                </a:cubicBezTo>
                <a:cubicBezTo>
                  <a:pt x="74" y="140"/>
                  <a:pt x="75" y="140"/>
                  <a:pt x="75" y="139"/>
                </a:cubicBezTo>
                <a:cubicBezTo>
                  <a:pt x="74" y="138"/>
                  <a:pt x="74" y="136"/>
                  <a:pt x="74" y="135"/>
                </a:cubicBezTo>
                <a:cubicBezTo>
                  <a:pt x="74" y="134"/>
                  <a:pt x="74" y="133"/>
                  <a:pt x="74" y="132"/>
                </a:cubicBezTo>
                <a:cubicBezTo>
                  <a:pt x="72" y="133"/>
                  <a:pt x="71" y="134"/>
                  <a:pt x="70" y="134"/>
                </a:cubicBezTo>
                <a:cubicBezTo>
                  <a:pt x="70" y="135"/>
                  <a:pt x="70" y="135"/>
                  <a:pt x="70" y="135"/>
                </a:cubicBezTo>
                <a:cubicBezTo>
                  <a:pt x="70" y="137"/>
                  <a:pt x="69" y="139"/>
                  <a:pt x="69" y="140"/>
                </a:cubicBezTo>
                <a:cubicBezTo>
                  <a:pt x="69" y="142"/>
                  <a:pt x="69" y="144"/>
                  <a:pt x="68" y="146"/>
                </a:cubicBezTo>
                <a:close/>
                <a:moveTo>
                  <a:pt x="257" y="87"/>
                </a:moveTo>
                <a:cubicBezTo>
                  <a:pt x="257" y="87"/>
                  <a:pt x="257" y="87"/>
                  <a:pt x="257" y="87"/>
                </a:cubicBezTo>
                <a:cubicBezTo>
                  <a:pt x="255" y="95"/>
                  <a:pt x="252" y="103"/>
                  <a:pt x="250" y="111"/>
                </a:cubicBezTo>
                <a:cubicBezTo>
                  <a:pt x="250" y="111"/>
                  <a:pt x="250" y="111"/>
                  <a:pt x="250" y="111"/>
                </a:cubicBezTo>
                <a:cubicBezTo>
                  <a:pt x="251" y="110"/>
                  <a:pt x="252" y="109"/>
                  <a:pt x="252" y="109"/>
                </a:cubicBezTo>
                <a:cubicBezTo>
                  <a:pt x="253" y="108"/>
                  <a:pt x="254" y="107"/>
                  <a:pt x="255" y="107"/>
                </a:cubicBezTo>
                <a:cubicBezTo>
                  <a:pt x="256" y="100"/>
                  <a:pt x="257" y="94"/>
                  <a:pt x="257" y="87"/>
                </a:cubicBezTo>
                <a:close/>
                <a:moveTo>
                  <a:pt x="153" y="87"/>
                </a:moveTo>
                <a:cubicBezTo>
                  <a:pt x="154" y="87"/>
                  <a:pt x="154" y="87"/>
                  <a:pt x="154" y="87"/>
                </a:cubicBezTo>
                <a:cubicBezTo>
                  <a:pt x="158" y="83"/>
                  <a:pt x="162" y="79"/>
                  <a:pt x="167" y="75"/>
                </a:cubicBezTo>
                <a:cubicBezTo>
                  <a:pt x="166" y="74"/>
                  <a:pt x="165" y="73"/>
                  <a:pt x="164" y="71"/>
                </a:cubicBezTo>
                <a:cubicBezTo>
                  <a:pt x="164" y="72"/>
                  <a:pt x="164" y="72"/>
                  <a:pt x="163" y="73"/>
                </a:cubicBezTo>
                <a:cubicBezTo>
                  <a:pt x="160" y="76"/>
                  <a:pt x="157" y="81"/>
                  <a:pt x="154" y="85"/>
                </a:cubicBezTo>
                <a:cubicBezTo>
                  <a:pt x="154" y="86"/>
                  <a:pt x="154" y="86"/>
                  <a:pt x="153" y="87"/>
                </a:cubicBezTo>
                <a:close/>
                <a:moveTo>
                  <a:pt x="74" y="92"/>
                </a:moveTo>
                <a:cubicBezTo>
                  <a:pt x="74" y="92"/>
                  <a:pt x="74" y="92"/>
                  <a:pt x="74" y="92"/>
                </a:cubicBezTo>
                <a:cubicBezTo>
                  <a:pt x="74" y="97"/>
                  <a:pt x="73" y="102"/>
                  <a:pt x="73" y="107"/>
                </a:cubicBezTo>
                <a:cubicBezTo>
                  <a:pt x="73" y="109"/>
                  <a:pt x="74" y="111"/>
                  <a:pt x="74" y="113"/>
                </a:cubicBezTo>
                <a:cubicBezTo>
                  <a:pt x="74" y="113"/>
                  <a:pt x="74" y="114"/>
                  <a:pt x="74" y="114"/>
                </a:cubicBezTo>
                <a:cubicBezTo>
                  <a:pt x="75" y="114"/>
                  <a:pt x="75" y="113"/>
                  <a:pt x="75" y="113"/>
                </a:cubicBezTo>
                <a:cubicBezTo>
                  <a:pt x="76" y="112"/>
                  <a:pt x="76" y="111"/>
                  <a:pt x="76" y="109"/>
                </a:cubicBezTo>
                <a:cubicBezTo>
                  <a:pt x="76" y="105"/>
                  <a:pt x="76" y="100"/>
                  <a:pt x="75" y="96"/>
                </a:cubicBezTo>
                <a:cubicBezTo>
                  <a:pt x="75" y="95"/>
                  <a:pt x="75" y="93"/>
                  <a:pt x="74" y="92"/>
                </a:cubicBezTo>
                <a:close/>
                <a:moveTo>
                  <a:pt x="74" y="53"/>
                </a:moveTo>
                <a:cubicBezTo>
                  <a:pt x="73" y="53"/>
                  <a:pt x="72" y="52"/>
                  <a:pt x="71" y="51"/>
                </a:cubicBezTo>
                <a:cubicBezTo>
                  <a:pt x="69" y="50"/>
                  <a:pt x="68" y="49"/>
                  <a:pt x="67" y="48"/>
                </a:cubicBezTo>
                <a:cubicBezTo>
                  <a:pt x="66" y="47"/>
                  <a:pt x="65" y="46"/>
                  <a:pt x="64" y="45"/>
                </a:cubicBezTo>
                <a:cubicBezTo>
                  <a:pt x="63" y="47"/>
                  <a:pt x="62" y="49"/>
                  <a:pt x="62" y="51"/>
                </a:cubicBezTo>
                <a:cubicBezTo>
                  <a:pt x="62" y="51"/>
                  <a:pt x="63" y="51"/>
                  <a:pt x="63" y="50"/>
                </a:cubicBezTo>
                <a:cubicBezTo>
                  <a:pt x="65" y="49"/>
                  <a:pt x="66" y="50"/>
                  <a:pt x="66" y="51"/>
                </a:cubicBezTo>
                <a:cubicBezTo>
                  <a:pt x="66" y="52"/>
                  <a:pt x="66" y="52"/>
                  <a:pt x="66" y="53"/>
                </a:cubicBezTo>
                <a:cubicBezTo>
                  <a:pt x="66" y="53"/>
                  <a:pt x="66" y="53"/>
                  <a:pt x="66" y="54"/>
                </a:cubicBezTo>
                <a:cubicBezTo>
                  <a:pt x="66" y="54"/>
                  <a:pt x="67" y="54"/>
                  <a:pt x="67" y="53"/>
                </a:cubicBezTo>
                <a:cubicBezTo>
                  <a:pt x="68" y="53"/>
                  <a:pt x="69" y="53"/>
                  <a:pt x="70" y="55"/>
                </a:cubicBezTo>
                <a:cubicBezTo>
                  <a:pt x="71" y="55"/>
                  <a:pt x="71" y="56"/>
                  <a:pt x="71" y="56"/>
                </a:cubicBezTo>
                <a:cubicBezTo>
                  <a:pt x="71" y="57"/>
                  <a:pt x="71" y="57"/>
                  <a:pt x="71" y="58"/>
                </a:cubicBezTo>
                <a:cubicBezTo>
                  <a:pt x="72" y="56"/>
                  <a:pt x="73" y="55"/>
                  <a:pt x="74" y="53"/>
                </a:cubicBezTo>
                <a:close/>
                <a:moveTo>
                  <a:pt x="95" y="110"/>
                </a:moveTo>
                <a:cubicBezTo>
                  <a:pt x="93" y="115"/>
                  <a:pt x="92" y="120"/>
                  <a:pt x="91" y="125"/>
                </a:cubicBezTo>
                <a:cubicBezTo>
                  <a:pt x="93" y="125"/>
                  <a:pt x="94" y="125"/>
                  <a:pt x="96" y="126"/>
                </a:cubicBezTo>
                <a:cubicBezTo>
                  <a:pt x="96" y="120"/>
                  <a:pt x="96" y="115"/>
                  <a:pt x="95" y="110"/>
                </a:cubicBezTo>
                <a:close/>
                <a:moveTo>
                  <a:pt x="56" y="121"/>
                </a:moveTo>
                <a:cubicBezTo>
                  <a:pt x="56" y="126"/>
                  <a:pt x="56" y="132"/>
                  <a:pt x="57" y="137"/>
                </a:cubicBezTo>
                <a:cubicBezTo>
                  <a:pt x="57" y="137"/>
                  <a:pt x="57" y="137"/>
                  <a:pt x="57" y="137"/>
                </a:cubicBezTo>
                <a:cubicBezTo>
                  <a:pt x="58" y="130"/>
                  <a:pt x="60" y="124"/>
                  <a:pt x="61" y="117"/>
                </a:cubicBezTo>
                <a:cubicBezTo>
                  <a:pt x="59" y="119"/>
                  <a:pt x="57" y="120"/>
                  <a:pt x="56" y="121"/>
                </a:cubicBezTo>
                <a:close/>
                <a:moveTo>
                  <a:pt x="132" y="178"/>
                </a:moveTo>
                <a:cubicBezTo>
                  <a:pt x="132" y="178"/>
                  <a:pt x="132" y="178"/>
                  <a:pt x="132" y="178"/>
                </a:cubicBezTo>
                <a:cubicBezTo>
                  <a:pt x="132" y="177"/>
                  <a:pt x="132" y="177"/>
                  <a:pt x="132" y="177"/>
                </a:cubicBezTo>
                <a:cubicBezTo>
                  <a:pt x="134" y="174"/>
                  <a:pt x="136" y="171"/>
                  <a:pt x="137" y="168"/>
                </a:cubicBezTo>
                <a:cubicBezTo>
                  <a:pt x="139" y="166"/>
                  <a:pt x="139" y="164"/>
                  <a:pt x="139" y="162"/>
                </a:cubicBezTo>
                <a:cubicBezTo>
                  <a:pt x="139" y="162"/>
                  <a:pt x="139" y="161"/>
                  <a:pt x="139" y="161"/>
                </a:cubicBezTo>
                <a:cubicBezTo>
                  <a:pt x="139" y="160"/>
                  <a:pt x="138" y="160"/>
                  <a:pt x="138" y="159"/>
                </a:cubicBezTo>
                <a:cubicBezTo>
                  <a:pt x="138" y="160"/>
                  <a:pt x="138" y="160"/>
                  <a:pt x="138" y="160"/>
                </a:cubicBezTo>
                <a:cubicBezTo>
                  <a:pt x="137" y="161"/>
                  <a:pt x="136" y="162"/>
                  <a:pt x="135" y="163"/>
                </a:cubicBezTo>
                <a:cubicBezTo>
                  <a:pt x="135" y="163"/>
                  <a:pt x="135" y="163"/>
                  <a:pt x="135" y="164"/>
                </a:cubicBezTo>
                <a:cubicBezTo>
                  <a:pt x="134" y="166"/>
                  <a:pt x="134" y="168"/>
                  <a:pt x="134" y="170"/>
                </a:cubicBezTo>
                <a:cubicBezTo>
                  <a:pt x="133" y="173"/>
                  <a:pt x="132" y="175"/>
                  <a:pt x="132" y="178"/>
                </a:cubicBezTo>
                <a:close/>
                <a:moveTo>
                  <a:pt x="223" y="114"/>
                </a:moveTo>
                <a:cubicBezTo>
                  <a:pt x="224" y="111"/>
                  <a:pt x="224" y="108"/>
                  <a:pt x="224" y="106"/>
                </a:cubicBezTo>
                <a:cubicBezTo>
                  <a:pt x="225" y="103"/>
                  <a:pt x="225" y="100"/>
                  <a:pt x="226" y="97"/>
                </a:cubicBezTo>
                <a:cubicBezTo>
                  <a:pt x="226" y="94"/>
                  <a:pt x="227" y="91"/>
                  <a:pt x="227" y="88"/>
                </a:cubicBezTo>
                <a:cubicBezTo>
                  <a:pt x="225" y="97"/>
                  <a:pt x="222" y="105"/>
                  <a:pt x="220" y="113"/>
                </a:cubicBezTo>
                <a:cubicBezTo>
                  <a:pt x="221" y="114"/>
                  <a:pt x="222" y="114"/>
                  <a:pt x="223" y="114"/>
                </a:cubicBezTo>
                <a:close/>
                <a:moveTo>
                  <a:pt x="12" y="182"/>
                </a:moveTo>
                <a:cubicBezTo>
                  <a:pt x="12" y="182"/>
                  <a:pt x="12" y="183"/>
                  <a:pt x="12" y="182"/>
                </a:cubicBezTo>
                <a:cubicBezTo>
                  <a:pt x="16" y="182"/>
                  <a:pt x="20" y="182"/>
                  <a:pt x="24" y="182"/>
                </a:cubicBezTo>
                <a:cubicBezTo>
                  <a:pt x="24" y="182"/>
                  <a:pt x="25" y="182"/>
                  <a:pt x="25" y="182"/>
                </a:cubicBezTo>
                <a:cubicBezTo>
                  <a:pt x="28" y="182"/>
                  <a:pt x="30" y="181"/>
                  <a:pt x="32" y="181"/>
                </a:cubicBezTo>
                <a:cubicBezTo>
                  <a:pt x="32" y="181"/>
                  <a:pt x="33" y="180"/>
                  <a:pt x="33" y="180"/>
                </a:cubicBezTo>
                <a:cubicBezTo>
                  <a:pt x="29" y="180"/>
                  <a:pt x="26" y="180"/>
                  <a:pt x="22" y="180"/>
                </a:cubicBezTo>
                <a:cubicBezTo>
                  <a:pt x="22" y="180"/>
                  <a:pt x="22" y="181"/>
                  <a:pt x="22" y="181"/>
                </a:cubicBezTo>
                <a:cubicBezTo>
                  <a:pt x="21" y="182"/>
                  <a:pt x="19" y="182"/>
                  <a:pt x="19" y="181"/>
                </a:cubicBezTo>
                <a:cubicBezTo>
                  <a:pt x="19" y="180"/>
                  <a:pt x="18" y="180"/>
                  <a:pt x="18" y="179"/>
                </a:cubicBezTo>
                <a:cubicBezTo>
                  <a:pt x="16" y="179"/>
                  <a:pt x="14" y="179"/>
                  <a:pt x="13" y="178"/>
                </a:cubicBezTo>
                <a:cubicBezTo>
                  <a:pt x="12" y="179"/>
                  <a:pt x="12" y="181"/>
                  <a:pt x="12" y="182"/>
                </a:cubicBezTo>
                <a:close/>
                <a:moveTo>
                  <a:pt x="64" y="117"/>
                </a:moveTo>
                <a:cubicBezTo>
                  <a:pt x="62" y="121"/>
                  <a:pt x="60" y="130"/>
                  <a:pt x="60" y="131"/>
                </a:cubicBezTo>
                <a:cubicBezTo>
                  <a:pt x="62" y="131"/>
                  <a:pt x="62" y="131"/>
                  <a:pt x="63" y="133"/>
                </a:cubicBezTo>
                <a:cubicBezTo>
                  <a:pt x="63" y="133"/>
                  <a:pt x="63" y="133"/>
                  <a:pt x="63" y="134"/>
                </a:cubicBezTo>
                <a:cubicBezTo>
                  <a:pt x="64" y="135"/>
                  <a:pt x="64" y="135"/>
                  <a:pt x="64" y="136"/>
                </a:cubicBezTo>
                <a:cubicBezTo>
                  <a:pt x="65" y="136"/>
                  <a:pt x="65" y="135"/>
                  <a:pt x="65" y="135"/>
                </a:cubicBezTo>
                <a:cubicBezTo>
                  <a:pt x="65" y="134"/>
                  <a:pt x="65" y="134"/>
                  <a:pt x="65" y="133"/>
                </a:cubicBezTo>
                <a:cubicBezTo>
                  <a:pt x="65" y="132"/>
                  <a:pt x="65" y="132"/>
                  <a:pt x="65" y="131"/>
                </a:cubicBezTo>
                <a:cubicBezTo>
                  <a:pt x="64" y="127"/>
                  <a:pt x="64" y="123"/>
                  <a:pt x="64" y="119"/>
                </a:cubicBezTo>
                <a:cubicBezTo>
                  <a:pt x="64" y="118"/>
                  <a:pt x="64" y="117"/>
                  <a:pt x="64" y="117"/>
                </a:cubicBezTo>
                <a:close/>
                <a:moveTo>
                  <a:pt x="19" y="11"/>
                </a:moveTo>
                <a:cubicBezTo>
                  <a:pt x="19" y="11"/>
                  <a:pt x="19" y="11"/>
                  <a:pt x="19" y="11"/>
                </a:cubicBezTo>
                <a:cubicBezTo>
                  <a:pt x="20" y="12"/>
                  <a:pt x="20" y="13"/>
                  <a:pt x="19" y="14"/>
                </a:cubicBezTo>
                <a:cubicBezTo>
                  <a:pt x="18" y="17"/>
                  <a:pt x="17" y="20"/>
                  <a:pt x="16" y="23"/>
                </a:cubicBezTo>
                <a:cubicBezTo>
                  <a:pt x="16" y="24"/>
                  <a:pt x="16" y="24"/>
                  <a:pt x="16" y="24"/>
                </a:cubicBezTo>
                <a:cubicBezTo>
                  <a:pt x="16" y="24"/>
                  <a:pt x="16" y="24"/>
                  <a:pt x="16" y="24"/>
                </a:cubicBezTo>
                <a:cubicBezTo>
                  <a:pt x="19" y="20"/>
                  <a:pt x="22" y="15"/>
                  <a:pt x="25" y="11"/>
                </a:cubicBezTo>
                <a:cubicBezTo>
                  <a:pt x="25" y="11"/>
                  <a:pt x="25" y="11"/>
                  <a:pt x="26" y="10"/>
                </a:cubicBezTo>
                <a:cubicBezTo>
                  <a:pt x="23" y="10"/>
                  <a:pt x="21" y="11"/>
                  <a:pt x="19" y="11"/>
                </a:cubicBezTo>
                <a:close/>
                <a:moveTo>
                  <a:pt x="120" y="112"/>
                </a:moveTo>
                <a:cubicBezTo>
                  <a:pt x="120" y="112"/>
                  <a:pt x="120" y="112"/>
                  <a:pt x="120" y="112"/>
                </a:cubicBezTo>
                <a:cubicBezTo>
                  <a:pt x="123" y="106"/>
                  <a:pt x="125" y="100"/>
                  <a:pt x="127" y="94"/>
                </a:cubicBezTo>
                <a:cubicBezTo>
                  <a:pt x="126" y="94"/>
                  <a:pt x="125" y="94"/>
                  <a:pt x="124" y="94"/>
                </a:cubicBezTo>
                <a:cubicBezTo>
                  <a:pt x="124" y="95"/>
                  <a:pt x="123" y="95"/>
                  <a:pt x="123" y="95"/>
                </a:cubicBezTo>
                <a:cubicBezTo>
                  <a:pt x="122" y="95"/>
                  <a:pt x="122" y="95"/>
                  <a:pt x="122" y="96"/>
                </a:cubicBezTo>
                <a:cubicBezTo>
                  <a:pt x="122" y="101"/>
                  <a:pt x="121" y="106"/>
                  <a:pt x="120" y="110"/>
                </a:cubicBezTo>
                <a:cubicBezTo>
                  <a:pt x="120" y="111"/>
                  <a:pt x="120" y="111"/>
                  <a:pt x="120" y="112"/>
                </a:cubicBezTo>
                <a:close/>
                <a:moveTo>
                  <a:pt x="14" y="63"/>
                </a:moveTo>
                <a:cubicBezTo>
                  <a:pt x="14" y="63"/>
                  <a:pt x="14" y="63"/>
                  <a:pt x="14" y="63"/>
                </a:cubicBezTo>
                <a:cubicBezTo>
                  <a:pt x="17" y="62"/>
                  <a:pt x="19" y="61"/>
                  <a:pt x="22" y="60"/>
                </a:cubicBezTo>
                <a:cubicBezTo>
                  <a:pt x="22" y="60"/>
                  <a:pt x="22" y="60"/>
                  <a:pt x="23" y="60"/>
                </a:cubicBezTo>
                <a:cubicBezTo>
                  <a:pt x="23" y="58"/>
                  <a:pt x="24" y="57"/>
                  <a:pt x="24" y="56"/>
                </a:cubicBezTo>
                <a:cubicBezTo>
                  <a:pt x="24" y="55"/>
                  <a:pt x="24" y="55"/>
                  <a:pt x="25" y="54"/>
                </a:cubicBezTo>
                <a:cubicBezTo>
                  <a:pt x="23" y="54"/>
                  <a:pt x="22" y="54"/>
                  <a:pt x="21" y="55"/>
                </a:cubicBezTo>
                <a:cubicBezTo>
                  <a:pt x="20" y="55"/>
                  <a:pt x="20" y="55"/>
                  <a:pt x="19" y="55"/>
                </a:cubicBezTo>
                <a:cubicBezTo>
                  <a:pt x="19" y="57"/>
                  <a:pt x="18" y="58"/>
                  <a:pt x="17" y="59"/>
                </a:cubicBezTo>
                <a:cubicBezTo>
                  <a:pt x="16" y="60"/>
                  <a:pt x="15" y="62"/>
                  <a:pt x="14" y="63"/>
                </a:cubicBezTo>
                <a:close/>
                <a:moveTo>
                  <a:pt x="153" y="25"/>
                </a:moveTo>
                <a:cubicBezTo>
                  <a:pt x="153" y="25"/>
                  <a:pt x="153" y="25"/>
                  <a:pt x="153" y="26"/>
                </a:cubicBezTo>
                <a:cubicBezTo>
                  <a:pt x="158" y="20"/>
                  <a:pt x="163" y="15"/>
                  <a:pt x="167" y="10"/>
                </a:cubicBezTo>
                <a:cubicBezTo>
                  <a:pt x="166" y="9"/>
                  <a:pt x="164" y="9"/>
                  <a:pt x="163" y="9"/>
                </a:cubicBezTo>
                <a:cubicBezTo>
                  <a:pt x="160" y="15"/>
                  <a:pt x="156" y="20"/>
                  <a:pt x="153" y="25"/>
                </a:cubicBezTo>
                <a:close/>
                <a:moveTo>
                  <a:pt x="177" y="125"/>
                </a:moveTo>
                <a:cubicBezTo>
                  <a:pt x="176" y="126"/>
                  <a:pt x="175" y="127"/>
                  <a:pt x="174" y="128"/>
                </a:cubicBezTo>
                <a:cubicBezTo>
                  <a:pt x="172" y="133"/>
                  <a:pt x="171" y="138"/>
                  <a:pt x="170" y="143"/>
                </a:cubicBezTo>
                <a:cubicBezTo>
                  <a:pt x="170" y="144"/>
                  <a:pt x="170" y="145"/>
                  <a:pt x="170" y="145"/>
                </a:cubicBezTo>
                <a:cubicBezTo>
                  <a:pt x="170" y="145"/>
                  <a:pt x="170" y="145"/>
                  <a:pt x="170" y="145"/>
                </a:cubicBezTo>
                <a:cubicBezTo>
                  <a:pt x="172" y="140"/>
                  <a:pt x="175" y="134"/>
                  <a:pt x="177" y="129"/>
                </a:cubicBezTo>
                <a:cubicBezTo>
                  <a:pt x="177" y="128"/>
                  <a:pt x="177" y="128"/>
                  <a:pt x="177" y="128"/>
                </a:cubicBezTo>
                <a:cubicBezTo>
                  <a:pt x="176" y="127"/>
                  <a:pt x="176" y="126"/>
                  <a:pt x="177" y="126"/>
                </a:cubicBezTo>
                <a:cubicBezTo>
                  <a:pt x="177" y="125"/>
                  <a:pt x="177" y="125"/>
                  <a:pt x="177" y="125"/>
                </a:cubicBezTo>
                <a:close/>
                <a:moveTo>
                  <a:pt x="18" y="161"/>
                </a:moveTo>
                <a:cubicBezTo>
                  <a:pt x="18" y="161"/>
                  <a:pt x="18" y="161"/>
                  <a:pt x="17" y="161"/>
                </a:cubicBezTo>
                <a:cubicBezTo>
                  <a:pt x="16" y="166"/>
                  <a:pt x="14" y="171"/>
                  <a:pt x="13" y="176"/>
                </a:cubicBezTo>
                <a:cubicBezTo>
                  <a:pt x="15" y="176"/>
                  <a:pt x="16" y="176"/>
                  <a:pt x="18" y="175"/>
                </a:cubicBezTo>
                <a:cubicBezTo>
                  <a:pt x="18" y="170"/>
                  <a:pt x="18" y="166"/>
                  <a:pt x="18" y="161"/>
                </a:cubicBezTo>
                <a:close/>
                <a:moveTo>
                  <a:pt x="10" y="23"/>
                </a:moveTo>
                <a:cubicBezTo>
                  <a:pt x="10" y="23"/>
                  <a:pt x="10" y="23"/>
                  <a:pt x="10" y="23"/>
                </a:cubicBezTo>
                <a:cubicBezTo>
                  <a:pt x="12" y="21"/>
                  <a:pt x="13" y="19"/>
                  <a:pt x="14" y="17"/>
                </a:cubicBezTo>
                <a:cubicBezTo>
                  <a:pt x="15" y="15"/>
                  <a:pt x="16" y="13"/>
                  <a:pt x="17" y="11"/>
                </a:cubicBezTo>
                <a:cubicBezTo>
                  <a:pt x="17" y="11"/>
                  <a:pt x="17" y="11"/>
                  <a:pt x="17" y="11"/>
                </a:cubicBezTo>
                <a:cubicBezTo>
                  <a:pt x="16" y="11"/>
                  <a:pt x="14" y="11"/>
                  <a:pt x="13" y="11"/>
                </a:cubicBezTo>
                <a:cubicBezTo>
                  <a:pt x="12" y="11"/>
                  <a:pt x="12" y="11"/>
                  <a:pt x="12" y="12"/>
                </a:cubicBezTo>
                <a:cubicBezTo>
                  <a:pt x="12" y="13"/>
                  <a:pt x="11" y="14"/>
                  <a:pt x="11" y="15"/>
                </a:cubicBezTo>
                <a:cubicBezTo>
                  <a:pt x="11" y="16"/>
                  <a:pt x="11" y="18"/>
                  <a:pt x="11" y="19"/>
                </a:cubicBezTo>
                <a:cubicBezTo>
                  <a:pt x="10" y="20"/>
                  <a:pt x="10" y="22"/>
                  <a:pt x="10" y="23"/>
                </a:cubicBezTo>
                <a:close/>
                <a:moveTo>
                  <a:pt x="201" y="117"/>
                </a:moveTo>
                <a:cubicBezTo>
                  <a:pt x="201" y="117"/>
                  <a:pt x="201" y="117"/>
                  <a:pt x="201" y="117"/>
                </a:cubicBezTo>
                <a:cubicBezTo>
                  <a:pt x="201" y="117"/>
                  <a:pt x="201" y="117"/>
                  <a:pt x="202" y="117"/>
                </a:cubicBezTo>
                <a:cubicBezTo>
                  <a:pt x="204" y="118"/>
                  <a:pt x="205" y="119"/>
                  <a:pt x="207" y="120"/>
                </a:cubicBezTo>
                <a:cubicBezTo>
                  <a:pt x="209" y="121"/>
                  <a:pt x="210" y="122"/>
                  <a:pt x="212" y="124"/>
                </a:cubicBezTo>
                <a:cubicBezTo>
                  <a:pt x="213" y="125"/>
                  <a:pt x="214" y="126"/>
                  <a:pt x="216" y="128"/>
                </a:cubicBezTo>
                <a:cubicBezTo>
                  <a:pt x="217" y="129"/>
                  <a:pt x="219" y="130"/>
                  <a:pt x="220" y="131"/>
                </a:cubicBezTo>
                <a:cubicBezTo>
                  <a:pt x="221" y="131"/>
                  <a:pt x="221" y="132"/>
                  <a:pt x="221" y="132"/>
                </a:cubicBezTo>
                <a:cubicBezTo>
                  <a:pt x="219" y="129"/>
                  <a:pt x="217" y="126"/>
                  <a:pt x="215" y="123"/>
                </a:cubicBezTo>
                <a:cubicBezTo>
                  <a:pt x="213" y="121"/>
                  <a:pt x="211" y="120"/>
                  <a:pt x="209" y="119"/>
                </a:cubicBezTo>
                <a:cubicBezTo>
                  <a:pt x="208" y="118"/>
                  <a:pt x="208" y="118"/>
                  <a:pt x="207" y="119"/>
                </a:cubicBezTo>
                <a:cubicBezTo>
                  <a:pt x="207" y="119"/>
                  <a:pt x="206" y="119"/>
                  <a:pt x="206" y="118"/>
                </a:cubicBezTo>
                <a:cubicBezTo>
                  <a:pt x="204" y="117"/>
                  <a:pt x="203" y="117"/>
                  <a:pt x="201" y="117"/>
                </a:cubicBezTo>
                <a:close/>
                <a:moveTo>
                  <a:pt x="232" y="72"/>
                </a:moveTo>
                <a:cubicBezTo>
                  <a:pt x="234" y="71"/>
                  <a:pt x="237" y="71"/>
                  <a:pt x="239" y="70"/>
                </a:cubicBezTo>
                <a:cubicBezTo>
                  <a:pt x="240" y="70"/>
                  <a:pt x="240" y="70"/>
                  <a:pt x="240" y="69"/>
                </a:cubicBezTo>
                <a:cubicBezTo>
                  <a:pt x="240" y="68"/>
                  <a:pt x="241" y="67"/>
                  <a:pt x="241" y="66"/>
                </a:cubicBezTo>
                <a:cubicBezTo>
                  <a:pt x="242" y="65"/>
                  <a:pt x="242" y="65"/>
                  <a:pt x="242" y="64"/>
                </a:cubicBezTo>
                <a:cubicBezTo>
                  <a:pt x="242" y="64"/>
                  <a:pt x="241" y="64"/>
                  <a:pt x="241" y="64"/>
                </a:cubicBezTo>
                <a:cubicBezTo>
                  <a:pt x="240" y="64"/>
                  <a:pt x="239" y="65"/>
                  <a:pt x="237" y="66"/>
                </a:cubicBezTo>
                <a:cubicBezTo>
                  <a:pt x="236" y="67"/>
                  <a:pt x="234" y="68"/>
                  <a:pt x="233" y="70"/>
                </a:cubicBezTo>
                <a:cubicBezTo>
                  <a:pt x="232" y="70"/>
                  <a:pt x="232" y="71"/>
                  <a:pt x="232" y="72"/>
                </a:cubicBezTo>
                <a:close/>
                <a:moveTo>
                  <a:pt x="153" y="155"/>
                </a:moveTo>
                <a:cubicBezTo>
                  <a:pt x="152" y="155"/>
                  <a:pt x="152" y="156"/>
                  <a:pt x="152" y="156"/>
                </a:cubicBezTo>
                <a:cubicBezTo>
                  <a:pt x="149" y="160"/>
                  <a:pt x="146" y="164"/>
                  <a:pt x="143" y="167"/>
                </a:cubicBezTo>
                <a:cubicBezTo>
                  <a:pt x="142" y="169"/>
                  <a:pt x="141" y="170"/>
                  <a:pt x="141" y="172"/>
                </a:cubicBezTo>
                <a:cubicBezTo>
                  <a:pt x="141" y="173"/>
                  <a:pt x="140" y="174"/>
                  <a:pt x="140" y="175"/>
                </a:cubicBezTo>
                <a:cubicBezTo>
                  <a:pt x="142" y="174"/>
                  <a:pt x="153" y="156"/>
                  <a:pt x="153" y="155"/>
                </a:cubicBezTo>
                <a:close/>
                <a:moveTo>
                  <a:pt x="265" y="92"/>
                </a:moveTo>
                <a:cubicBezTo>
                  <a:pt x="265" y="91"/>
                  <a:pt x="265" y="91"/>
                  <a:pt x="265" y="90"/>
                </a:cubicBezTo>
                <a:cubicBezTo>
                  <a:pt x="265" y="89"/>
                  <a:pt x="264" y="88"/>
                  <a:pt x="264" y="87"/>
                </a:cubicBezTo>
                <a:cubicBezTo>
                  <a:pt x="264" y="83"/>
                  <a:pt x="263" y="79"/>
                  <a:pt x="261" y="75"/>
                </a:cubicBezTo>
                <a:cubicBezTo>
                  <a:pt x="261" y="75"/>
                  <a:pt x="260" y="74"/>
                  <a:pt x="260" y="74"/>
                </a:cubicBezTo>
                <a:cubicBezTo>
                  <a:pt x="261" y="77"/>
                  <a:pt x="261" y="80"/>
                  <a:pt x="261" y="84"/>
                </a:cubicBezTo>
                <a:cubicBezTo>
                  <a:pt x="262" y="87"/>
                  <a:pt x="262" y="90"/>
                  <a:pt x="262" y="93"/>
                </a:cubicBezTo>
                <a:cubicBezTo>
                  <a:pt x="263" y="92"/>
                  <a:pt x="263" y="91"/>
                  <a:pt x="265" y="92"/>
                </a:cubicBezTo>
                <a:close/>
                <a:moveTo>
                  <a:pt x="138" y="174"/>
                </a:moveTo>
                <a:cubicBezTo>
                  <a:pt x="138" y="174"/>
                  <a:pt x="138" y="174"/>
                  <a:pt x="138" y="174"/>
                </a:cubicBezTo>
                <a:cubicBezTo>
                  <a:pt x="138" y="174"/>
                  <a:pt x="138" y="174"/>
                  <a:pt x="138" y="174"/>
                </a:cubicBezTo>
                <a:cubicBezTo>
                  <a:pt x="135" y="177"/>
                  <a:pt x="133" y="180"/>
                  <a:pt x="131" y="183"/>
                </a:cubicBezTo>
                <a:cubicBezTo>
                  <a:pt x="131" y="184"/>
                  <a:pt x="130" y="184"/>
                  <a:pt x="129" y="184"/>
                </a:cubicBezTo>
                <a:cubicBezTo>
                  <a:pt x="128" y="185"/>
                  <a:pt x="128" y="186"/>
                  <a:pt x="128" y="187"/>
                </a:cubicBezTo>
                <a:cubicBezTo>
                  <a:pt x="130" y="186"/>
                  <a:pt x="132" y="186"/>
                  <a:pt x="133" y="186"/>
                </a:cubicBezTo>
                <a:cubicBezTo>
                  <a:pt x="134" y="183"/>
                  <a:pt x="135" y="181"/>
                  <a:pt x="137" y="179"/>
                </a:cubicBezTo>
                <a:cubicBezTo>
                  <a:pt x="137" y="179"/>
                  <a:pt x="137" y="179"/>
                  <a:pt x="137" y="179"/>
                </a:cubicBezTo>
                <a:cubicBezTo>
                  <a:pt x="137" y="177"/>
                  <a:pt x="138" y="175"/>
                  <a:pt x="138" y="174"/>
                </a:cubicBezTo>
                <a:close/>
                <a:moveTo>
                  <a:pt x="157" y="170"/>
                </a:moveTo>
                <a:cubicBezTo>
                  <a:pt x="157" y="170"/>
                  <a:pt x="157" y="170"/>
                  <a:pt x="157" y="170"/>
                </a:cubicBezTo>
                <a:cubicBezTo>
                  <a:pt x="157" y="170"/>
                  <a:pt x="157" y="169"/>
                  <a:pt x="158" y="169"/>
                </a:cubicBezTo>
                <a:cubicBezTo>
                  <a:pt x="160" y="166"/>
                  <a:pt x="163" y="163"/>
                  <a:pt x="165" y="160"/>
                </a:cubicBezTo>
                <a:cubicBezTo>
                  <a:pt x="166" y="159"/>
                  <a:pt x="167" y="158"/>
                  <a:pt x="167" y="157"/>
                </a:cubicBezTo>
                <a:cubicBezTo>
                  <a:pt x="167" y="155"/>
                  <a:pt x="167" y="154"/>
                  <a:pt x="167" y="153"/>
                </a:cubicBezTo>
                <a:cubicBezTo>
                  <a:pt x="167" y="152"/>
                  <a:pt x="167" y="152"/>
                  <a:pt x="167" y="151"/>
                </a:cubicBezTo>
                <a:cubicBezTo>
                  <a:pt x="163" y="158"/>
                  <a:pt x="160" y="164"/>
                  <a:pt x="157" y="170"/>
                </a:cubicBezTo>
                <a:close/>
                <a:moveTo>
                  <a:pt x="63" y="143"/>
                </a:moveTo>
                <a:cubicBezTo>
                  <a:pt x="63" y="143"/>
                  <a:pt x="63" y="143"/>
                  <a:pt x="62" y="143"/>
                </a:cubicBezTo>
                <a:cubicBezTo>
                  <a:pt x="60" y="147"/>
                  <a:pt x="60" y="152"/>
                  <a:pt x="60" y="158"/>
                </a:cubicBezTo>
                <a:cubicBezTo>
                  <a:pt x="60" y="156"/>
                  <a:pt x="61" y="155"/>
                  <a:pt x="62" y="154"/>
                </a:cubicBezTo>
                <a:cubicBezTo>
                  <a:pt x="62" y="154"/>
                  <a:pt x="63" y="153"/>
                  <a:pt x="63" y="153"/>
                </a:cubicBezTo>
                <a:cubicBezTo>
                  <a:pt x="64" y="151"/>
                  <a:pt x="64" y="150"/>
                  <a:pt x="64" y="148"/>
                </a:cubicBezTo>
                <a:cubicBezTo>
                  <a:pt x="63" y="146"/>
                  <a:pt x="63" y="144"/>
                  <a:pt x="63" y="143"/>
                </a:cubicBezTo>
                <a:close/>
                <a:moveTo>
                  <a:pt x="73" y="69"/>
                </a:moveTo>
                <a:cubicBezTo>
                  <a:pt x="73" y="69"/>
                  <a:pt x="73" y="69"/>
                  <a:pt x="73" y="69"/>
                </a:cubicBezTo>
                <a:cubicBezTo>
                  <a:pt x="76" y="65"/>
                  <a:pt x="79" y="61"/>
                  <a:pt x="82" y="57"/>
                </a:cubicBezTo>
                <a:cubicBezTo>
                  <a:pt x="81" y="56"/>
                  <a:pt x="79" y="56"/>
                  <a:pt x="78" y="55"/>
                </a:cubicBezTo>
                <a:cubicBezTo>
                  <a:pt x="76" y="60"/>
                  <a:pt x="75" y="64"/>
                  <a:pt x="73" y="69"/>
                </a:cubicBezTo>
                <a:close/>
                <a:moveTo>
                  <a:pt x="141" y="181"/>
                </a:moveTo>
                <a:cubicBezTo>
                  <a:pt x="138" y="184"/>
                  <a:pt x="137" y="185"/>
                  <a:pt x="137" y="186"/>
                </a:cubicBezTo>
                <a:cubicBezTo>
                  <a:pt x="143" y="185"/>
                  <a:pt x="148" y="185"/>
                  <a:pt x="154" y="185"/>
                </a:cubicBezTo>
                <a:cubicBezTo>
                  <a:pt x="154" y="184"/>
                  <a:pt x="153" y="184"/>
                  <a:pt x="153" y="184"/>
                </a:cubicBezTo>
                <a:cubicBezTo>
                  <a:pt x="152" y="184"/>
                  <a:pt x="151" y="184"/>
                  <a:pt x="150" y="184"/>
                </a:cubicBezTo>
                <a:cubicBezTo>
                  <a:pt x="149" y="184"/>
                  <a:pt x="148" y="183"/>
                  <a:pt x="148" y="184"/>
                </a:cubicBezTo>
                <a:cubicBezTo>
                  <a:pt x="147" y="185"/>
                  <a:pt x="146" y="184"/>
                  <a:pt x="146" y="183"/>
                </a:cubicBezTo>
                <a:cubicBezTo>
                  <a:pt x="146" y="183"/>
                  <a:pt x="146" y="183"/>
                  <a:pt x="146" y="183"/>
                </a:cubicBezTo>
                <a:cubicBezTo>
                  <a:pt x="144" y="182"/>
                  <a:pt x="142" y="182"/>
                  <a:pt x="141" y="181"/>
                </a:cubicBezTo>
                <a:close/>
                <a:moveTo>
                  <a:pt x="244" y="113"/>
                </a:moveTo>
                <a:cubicBezTo>
                  <a:pt x="245" y="106"/>
                  <a:pt x="246" y="98"/>
                  <a:pt x="248" y="91"/>
                </a:cubicBezTo>
                <a:cubicBezTo>
                  <a:pt x="246" y="93"/>
                  <a:pt x="241" y="110"/>
                  <a:pt x="241" y="112"/>
                </a:cubicBezTo>
                <a:cubicBezTo>
                  <a:pt x="242" y="112"/>
                  <a:pt x="243" y="113"/>
                  <a:pt x="244" y="113"/>
                </a:cubicBezTo>
                <a:close/>
                <a:moveTo>
                  <a:pt x="27" y="142"/>
                </a:moveTo>
                <a:cubicBezTo>
                  <a:pt x="27" y="142"/>
                  <a:pt x="27" y="142"/>
                  <a:pt x="27" y="142"/>
                </a:cubicBezTo>
                <a:cubicBezTo>
                  <a:pt x="29" y="137"/>
                  <a:pt x="30" y="131"/>
                  <a:pt x="32" y="126"/>
                </a:cubicBezTo>
                <a:cubicBezTo>
                  <a:pt x="31" y="126"/>
                  <a:pt x="29" y="126"/>
                  <a:pt x="28" y="126"/>
                </a:cubicBezTo>
                <a:cubicBezTo>
                  <a:pt x="28" y="131"/>
                  <a:pt x="27" y="136"/>
                  <a:pt x="27" y="142"/>
                </a:cubicBezTo>
                <a:close/>
                <a:moveTo>
                  <a:pt x="118" y="51"/>
                </a:moveTo>
                <a:cubicBezTo>
                  <a:pt x="118" y="52"/>
                  <a:pt x="118" y="52"/>
                  <a:pt x="118" y="52"/>
                </a:cubicBezTo>
                <a:cubicBezTo>
                  <a:pt x="119" y="51"/>
                  <a:pt x="119" y="51"/>
                  <a:pt x="119" y="51"/>
                </a:cubicBezTo>
                <a:cubicBezTo>
                  <a:pt x="122" y="47"/>
                  <a:pt x="125" y="43"/>
                  <a:pt x="129" y="39"/>
                </a:cubicBezTo>
                <a:cubicBezTo>
                  <a:pt x="130" y="38"/>
                  <a:pt x="130" y="37"/>
                  <a:pt x="131" y="36"/>
                </a:cubicBezTo>
                <a:cubicBezTo>
                  <a:pt x="131" y="34"/>
                  <a:pt x="131" y="32"/>
                  <a:pt x="131" y="30"/>
                </a:cubicBezTo>
                <a:cubicBezTo>
                  <a:pt x="131" y="30"/>
                  <a:pt x="131" y="30"/>
                  <a:pt x="131" y="30"/>
                </a:cubicBezTo>
                <a:cubicBezTo>
                  <a:pt x="130" y="32"/>
                  <a:pt x="128" y="34"/>
                  <a:pt x="127" y="35"/>
                </a:cubicBezTo>
                <a:cubicBezTo>
                  <a:pt x="127" y="36"/>
                  <a:pt x="127" y="36"/>
                  <a:pt x="127" y="36"/>
                </a:cubicBezTo>
                <a:cubicBezTo>
                  <a:pt x="128" y="37"/>
                  <a:pt x="127" y="38"/>
                  <a:pt x="127" y="39"/>
                </a:cubicBezTo>
                <a:cubicBezTo>
                  <a:pt x="125" y="43"/>
                  <a:pt x="122" y="46"/>
                  <a:pt x="119" y="50"/>
                </a:cubicBezTo>
                <a:cubicBezTo>
                  <a:pt x="119" y="50"/>
                  <a:pt x="118" y="51"/>
                  <a:pt x="118" y="51"/>
                </a:cubicBezTo>
                <a:close/>
                <a:moveTo>
                  <a:pt x="68" y="133"/>
                </a:moveTo>
                <a:cubicBezTo>
                  <a:pt x="68" y="133"/>
                  <a:pt x="68" y="133"/>
                  <a:pt x="68" y="133"/>
                </a:cubicBezTo>
                <a:cubicBezTo>
                  <a:pt x="68" y="132"/>
                  <a:pt x="68" y="130"/>
                  <a:pt x="69" y="129"/>
                </a:cubicBezTo>
                <a:cubicBezTo>
                  <a:pt x="69" y="126"/>
                  <a:pt x="70" y="123"/>
                  <a:pt x="70" y="121"/>
                </a:cubicBezTo>
                <a:cubicBezTo>
                  <a:pt x="71" y="120"/>
                  <a:pt x="71" y="119"/>
                  <a:pt x="72" y="118"/>
                </a:cubicBezTo>
                <a:cubicBezTo>
                  <a:pt x="72" y="114"/>
                  <a:pt x="71" y="111"/>
                  <a:pt x="70" y="107"/>
                </a:cubicBezTo>
                <a:cubicBezTo>
                  <a:pt x="70" y="107"/>
                  <a:pt x="70" y="107"/>
                  <a:pt x="70" y="107"/>
                </a:cubicBezTo>
                <a:cubicBezTo>
                  <a:pt x="69" y="116"/>
                  <a:pt x="69" y="124"/>
                  <a:pt x="68" y="133"/>
                </a:cubicBezTo>
                <a:close/>
                <a:moveTo>
                  <a:pt x="44" y="126"/>
                </a:moveTo>
                <a:cubicBezTo>
                  <a:pt x="45" y="130"/>
                  <a:pt x="45" y="134"/>
                  <a:pt x="45" y="139"/>
                </a:cubicBezTo>
                <a:cubicBezTo>
                  <a:pt x="47" y="134"/>
                  <a:pt x="48" y="130"/>
                  <a:pt x="49" y="126"/>
                </a:cubicBezTo>
                <a:cubicBezTo>
                  <a:pt x="49" y="125"/>
                  <a:pt x="49" y="125"/>
                  <a:pt x="49" y="125"/>
                </a:cubicBezTo>
                <a:cubicBezTo>
                  <a:pt x="49" y="125"/>
                  <a:pt x="49" y="125"/>
                  <a:pt x="49" y="124"/>
                </a:cubicBezTo>
                <a:cubicBezTo>
                  <a:pt x="49" y="124"/>
                  <a:pt x="49" y="124"/>
                  <a:pt x="49" y="124"/>
                </a:cubicBezTo>
                <a:cubicBezTo>
                  <a:pt x="47" y="125"/>
                  <a:pt x="46" y="125"/>
                  <a:pt x="44" y="126"/>
                </a:cubicBezTo>
                <a:close/>
                <a:moveTo>
                  <a:pt x="131" y="21"/>
                </a:moveTo>
                <a:cubicBezTo>
                  <a:pt x="129" y="21"/>
                  <a:pt x="128" y="22"/>
                  <a:pt x="127" y="22"/>
                </a:cubicBezTo>
                <a:cubicBezTo>
                  <a:pt x="127" y="24"/>
                  <a:pt x="127" y="26"/>
                  <a:pt x="126" y="28"/>
                </a:cubicBezTo>
                <a:cubicBezTo>
                  <a:pt x="126" y="30"/>
                  <a:pt x="126" y="32"/>
                  <a:pt x="125" y="34"/>
                </a:cubicBezTo>
                <a:cubicBezTo>
                  <a:pt x="126" y="34"/>
                  <a:pt x="126" y="33"/>
                  <a:pt x="126" y="33"/>
                </a:cubicBezTo>
                <a:cubicBezTo>
                  <a:pt x="127" y="31"/>
                  <a:pt x="128" y="30"/>
                  <a:pt x="129" y="29"/>
                </a:cubicBezTo>
                <a:cubicBezTo>
                  <a:pt x="131" y="25"/>
                  <a:pt x="131" y="25"/>
                  <a:pt x="131" y="21"/>
                </a:cubicBezTo>
                <a:cubicBezTo>
                  <a:pt x="131" y="21"/>
                  <a:pt x="131" y="21"/>
                  <a:pt x="131" y="21"/>
                </a:cubicBezTo>
                <a:close/>
                <a:moveTo>
                  <a:pt x="221" y="127"/>
                </a:moveTo>
                <a:cubicBezTo>
                  <a:pt x="221" y="128"/>
                  <a:pt x="221" y="128"/>
                  <a:pt x="222" y="129"/>
                </a:cubicBezTo>
                <a:cubicBezTo>
                  <a:pt x="223" y="131"/>
                  <a:pt x="225" y="132"/>
                  <a:pt x="228" y="133"/>
                </a:cubicBezTo>
                <a:cubicBezTo>
                  <a:pt x="228" y="134"/>
                  <a:pt x="229" y="134"/>
                  <a:pt x="229" y="134"/>
                </a:cubicBezTo>
                <a:cubicBezTo>
                  <a:pt x="232" y="134"/>
                  <a:pt x="235" y="133"/>
                  <a:pt x="238" y="133"/>
                </a:cubicBezTo>
                <a:cubicBezTo>
                  <a:pt x="238" y="133"/>
                  <a:pt x="238" y="132"/>
                  <a:pt x="239" y="132"/>
                </a:cubicBezTo>
                <a:cubicBezTo>
                  <a:pt x="232" y="133"/>
                  <a:pt x="226" y="131"/>
                  <a:pt x="221" y="127"/>
                </a:cubicBezTo>
                <a:close/>
                <a:moveTo>
                  <a:pt x="116" y="47"/>
                </a:moveTo>
                <a:cubicBezTo>
                  <a:pt x="112" y="51"/>
                  <a:pt x="107" y="53"/>
                  <a:pt x="103" y="55"/>
                </a:cubicBezTo>
                <a:cubicBezTo>
                  <a:pt x="103" y="56"/>
                  <a:pt x="103" y="56"/>
                  <a:pt x="103" y="56"/>
                </a:cubicBezTo>
                <a:cubicBezTo>
                  <a:pt x="103" y="56"/>
                  <a:pt x="104" y="56"/>
                  <a:pt x="104" y="56"/>
                </a:cubicBezTo>
                <a:cubicBezTo>
                  <a:pt x="107" y="55"/>
                  <a:pt x="109" y="54"/>
                  <a:pt x="112" y="53"/>
                </a:cubicBezTo>
                <a:cubicBezTo>
                  <a:pt x="113" y="53"/>
                  <a:pt x="113" y="53"/>
                  <a:pt x="113" y="53"/>
                </a:cubicBezTo>
                <a:cubicBezTo>
                  <a:pt x="114" y="51"/>
                  <a:pt x="115" y="50"/>
                  <a:pt x="116" y="49"/>
                </a:cubicBezTo>
                <a:cubicBezTo>
                  <a:pt x="116" y="48"/>
                  <a:pt x="116" y="48"/>
                  <a:pt x="116" y="47"/>
                </a:cubicBezTo>
                <a:close/>
                <a:moveTo>
                  <a:pt x="27" y="159"/>
                </a:moveTo>
                <a:cubicBezTo>
                  <a:pt x="27" y="159"/>
                  <a:pt x="27" y="159"/>
                  <a:pt x="26" y="159"/>
                </a:cubicBezTo>
                <a:cubicBezTo>
                  <a:pt x="26" y="164"/>
                  <a:pt x="25" y="169"/>
                  <a:pt x="24" y="175"/>
                </a:cubicBezTo>
                <a:cubicBezTo>
                  <a:pt x="25" y="174"/>
                  <a:pt x="26" y="174"/>
                  <a:pt x="27" y="174"/>
                </a:cubicBezTo>
                <a:cubicBezTo>
                  <a:pt x="27" y="169"/>
                  <a:pt x="27" y="164"/>
                  <a:pt x="27" y="159"/>
                </a:cubicBezTo>
                <a:close/>
                <a:moveTo>
                  <a:pt x="256" y="69"/>
                </a:moveTo>
                <a:cubicBezTo>
                  <a:pt x="256" y="68"/>
                  <a:pt x="255" y="66"/>
                  <a:pt x="255" y="65"/>
                </a:cubicBezTo>
                <a:cubicBezTo>
                  <a:pt x="253" y="63"/>
                  <a:pt x="251" y="62"/>
                  <a:pt x="250" y="61"/>
                </a:cubicBezTo>
                <a:cubicBezTo>
                  <a:pt x="249" y="61"/>
                  <a:pt x="248" y="60"/>
                  <a:pt x="247" y="60"/>
                </a:cubicBezTo>
                <a:cubicBezTo>
                  <a:pt x="247" y="61"/>
                  <a:pt x="247" y="62"/>
                  <a:pt x="247" y="63"/>
                </a:cubicBezTo>
                <a:cubicBezTo>
                  <a:pt x="250" y="65"/>
                  <a:pt x="253" y="67"/>
                  <a:pt x="256" y="69"/>
                </a:cubicBezTo>
                <a:close/>
                <a:moveTo>
                  <a:pt x="138" y="21"/>
                </a:moveTo>
                <a:cubicBezTo>
                  <a:pt x="138" y="21"/>
                  <a:pt x="138" y="21"/>
                  <a:pt x="138" y="21"/>
                </a:cubicBezTo>
                <a:cubicBezTo>
                  <a:pt x="141" y="17"/>
                  <a:pt x="144" y="14"/>
                  <a:pt x="147" y="10"/>
                </a:cubicBezTo>
                <a:cubicBezTo>
                  <a:pt x="147" y="10"/>
                  <a:pt x="147" y="10"/>
                  <a:pt x="147" y="9"/>
                </a:cubicBezTo>
                <a:cubicBezTo>
                  <a:pt x="147" y="9"/>
                  <a:pt x="147" y="9"/>
                  <a:pt x="147" y="9"/>
                </a:cubicBezTo>
                <a:cubicBezTo>
                  <a:pt x="147" y="9"/>
                  <a:pt x="147" y="9"/>
                  <a:pt x="147" y="9"/>
                </a:cubicBezTo>
                <a:cubicBezTo>
                  <a:pt x="146" y="9"/>
                  <a:pt x="145" y="9"/>
                  <a:pt x="144" y="9"/>
                </a:cubicBezTo>
                <a:cubicBezTo>
                  <a:pt x="142" y="13"/>
                  <a:pt x="139" y="17"/>
                  <a:pt x="138" y="21"/>
                </a:cubicBezTo>
                <a:close/>
                <a:moveTo>
                  <a:pt x="108" y="57"/>
                </a:moveTo>
                <a:cubicBezTo>
                  <a:pt x="108" y="57"/>
                  <a:pt x="108" y="57"/>
                  <a:pt x="108" y="57"/>
                </a:cubicBezTo>
                <a:cubicBezTo>
                  <a:pt x="105" y="58"/>
                  <a:pt x="102" y="59"/>
                  <a:pt x="100" y="60"/>
                </a:cubicBezTo>
                <a:cubicBezTo>
                  <a:pt x="99" y="62"/>
                  <a:pt x="99" y="64"/>
                  <a:pt x="99" y="66"/>
                </a:cubicBezTo>
                <a:cubicBezTo>
                  <a:pt x="100" y="65"/>
                  <a:pt x="102" y="64"/>
                  <a:pt x="104" y="62"/>
                </a:cubicBezTo>
                <a:cubicBezTo>
                  <a:pt x="104" y="62"/>
                  <a:pt x="104" y="62"/>
                  <a:pt x="104" y="62"/>
                </a:cubicBezTo>
                <a:cubicBezTo>
                  <a:pt x="104" y="61"/>
                  <a:pt x="105" y="61"/>
                  <a:pt x="105" y="60"/>
                </a:cubicBezTo>
                <a:cubicBezTo>
                  <a:pt x="106" y="59"/>
                  <a:pt x="107" y="58"/>
                  <a:pt x="108" y="57"/>
                </a:cubicBezTo>
                <a:close/>
                <a:moveTo>
                  <a:pt x="15" y="48"/>
                </a:moveTo>
                <a:cubicBezTo>
                  <a:pt x="15" y="48"/>
                  <a:pt x="15" y="48"/>
                  <a:pt x="15" y="48"/>
                </a:cubicBezTo>
                <a:cubicBezTo>
                  <a:pt x="14" y="48"/>
                  <a:pt x="14" y="49"/>
                  <a:pt x="13" y="50"/>
                </a:cubicBezTo>
                <a:cubicBezTo>
                  <a:pt x="12" y="51"/>
                  <a:pt x="11" y="53"/>
                  <a:pt x="9" y="55"/>
                </a:cubicBezTo>
                <a:cubicBezTo>
                  <a:pt x="9" y="55"/>
                  <a:pt x="8" y="56"/>
                  <a:pt x="8" y="56"/>
                </a:cubicBezTo>
                <a:cubicBezTo>
                  <a:pt x="9" y="57"/>
                  <a:pt x="9" y="59"/>
                  <a:pt x="9" y="60"/>
                </a:cubicBezTo>
                <a:cubicBezTo>
                  <a:pt x="9" y="62"/>
                  <a:pt x="9" y="63"/>
                  <a:pt x="10" y="64"/>
                </a:cubicBezTo>
                <a:cubicBezTo>
                  <a:pt x="10" y="65"/>
                  <a:pt x="10" y="65"/>
                  <a:pt x="11" y="65"/>
                </a:cubicBezTo>
                <a:cubicBezTo>
                  <a:pt x="10" y="64"/>
                  <a:pt x="10" y="63"/>
                  <a:pt x="10" y="62"/>
                </a:cubicBezTo>
                <a:cubicBezTo>
                  <a:pt x="11" y="60"/>
                  <a:pt x="11" y="58"/>
                  <a:pt x="12" y="56"/>
                </a:cubicBezTo>
                <a:cubicBezTo>
                  <a:pt x="12" y="56"/>
                  <a:pt x="12" y="55"/>
                  <a:pt x="12" y="55"/>
                </a:cubicBezTo>
                <a:cubicBezTo>
                  <a:pt x="12" y="54"/>
                  <a:pt x="12" y="53"/>
                  <a:pt x="13" y="53"/>
                </a:cubicBezTo>
                <a:cubicBezTo>
                  <a:pt x="13" y="52"/>
                  <a:pt x="13" y="52"/>
                  <a:pt x="13" y="52"/>
                </a:cubicBezTo>
                <a:cubicBezTo>
                  <a:pt x="14" y="51"/>
                  <a:pt x="14" y="49"/>
                  <a:pt x="15" y="48"/>
                </a:cubicBezTo>
                <a:close/>
                <a:moveTo>
                  <a:pt x="32" y="38"/>
                </a:moveTo>
                <a:cubicBezTo>
                  <a:pt x="30" y="40"/>
                  <a:pt x="22" y="51"/>
                  <a:pt x="22" y="52"/>
                </a:cubicBezTo>
                <a:cubicBezTo>
                  <a:pt x="23" y="52"/>
                  <a:pt x="24" y="52"/>
                  <a:pt x="25" y="52"/>
                </a:cubicBezTo>
                <a:cubicBezTo>
                  <a:pt x="26" y="52"/>
                  <a:pt x="26" y="51"/>
                  <a:pt x="26" y="51"/>
                </a:cubicBezTo>
                <a:cubicBezTo>
                  <a:pt x="28" y="47"/>
                  <a:pt x="29" y="43"/>
                  <a:pt x="31" y="39"/>
                </a:cubicBezTo>
                <a:cubicBezTo>
                  <a:pt x="31" y="39"/>
                  <a:pt x="31" y="39"/>
                  <a:pt x="32" y="38"/>
                </a:cubicBezTo>
                <a:close/>
                <a:moveTo>
                  <a:pt x="35" y="50"/>
                </a:moveTo>
                <a:cubicBezTo>
                  <a:pt x="35" y="50"/>
                  <a:pt x="35" y="50"/>
                  <a:pt x="35" y="50"/>
                </a:cubicBezTo>
                <a:cubicBezTo>
                  <a:pt x="36" y="50"/>
                  <a:pt x="38" y="50"/>
                  <a:pt x="39" y="50"/>
                </a:cubicBezTo>
                <a:cubicBezTo>
                  <a:pt x="40" y="50"/>
                  <a:pt x="40" y="49"/>
                  <a:pt x="40" y="49"/>
                </a:cubicBezTo>
                <a:cubicBezTo>
                  <a:pt x="41" y="46"/>
                  <a:pt x="42" y="43"/>
                  <a:pt x="43" y="40"/>
                </a:cubicBezTo>
                <a:cubicBezTo>
                  <a:pt x="43" y="40"/>
                  <a:pt x="44" y="40"/>
                  <a:pt x="44" y="39"/>
                </a:cubicBezTo>
                <a:cubicBezTo>
                  <a:pt x="44" y="39"/>
                  <a:pt x="44" y="39"/>
                  <a:pt x="44" y="39"/>
                </a:cubicBezTo>
                <a:cubicBezTo>
                  <a:pt x="41" y="43"/>
                  <a:pt x="38" y="46"/>
                  <a:pt x="35" y="50"/>
                </a:cubicBezTo>
                <a:close/>
                <a:moveTo>
                  <a:pt x="55" y="51"/>
                </a:moveTo>
                <a:cubicBezTo>
                  <a:pt x="57" y="52"/>
                  <a:pt x="58" y="52"/>
                  <a:pt x="59" y="53"/>
                </a:cubicBezTo>
                <a:cubicBezTo>
                  <a:pt x="60" y="50"/>
                  <a:pt x="61" y="47"/>
                  <a:pt x="62" y="44"/>
                </a:cubicBezTo>
                <a:cubicBezTo>
                  <a:pt x="62" y="44"/>
                  <a:pt x="61" y="44"/>
                  <a:pt x="61" y="44"/>
                </a:cubicBezTo>
                <a:cubicBezTo>
                  <a:pt x="60" y="45"/>
                  <a:pt x="58" y="46"/>
                  <a:pt x="57" y="48"/>
                </a:cubicBezTo>
                <a:cubicBezTo>
                  <a:pt x="57" y="48"/>
                  <a:pt x="56" y="48"/>
                  <a:pt x="56" y="48"/>
                </a:cubicBezTo>
                <a:cubicBezTo>
                  <a:pt x="56" y="49"/>
                  <a:pt x="56" y="50"/>
                  <a:pt x="55" y="51"/>
                </a:cubicBezTo>
                <a:close/>
                <a:moveTo>
                  <a:pt x="57" y="35"/>
                </a:moveTo>
                <a:cubicBezTo>
                  <a:pt x="57" y="36"/>
                  <a:pt x="56" y="37"/>
                  <a:pt x="56" y="39"/>
                </a:cubicBezTo>
                <a:cubicBezTo>
                  <a:pt x="56" y="40"/>
                  <a:pt x="55" y="41"/>
                  <a:pt x="55" y="42"/>
                </a:cubicBezTo>
                <a:cubicBezTo>
                  <a:pt x="56" y="42"/>
                  <a:pt x="56" y="42"/>
                  <a:pt x="57" y="42"/>
                </a:cubicBezTo>
                <a:cubicBezTo>
                  <a:pt x="57" y="43"/>
                  <a:pt x="57" y="43"/>
                  <a:pt x="58" y="44"/>
                </a:cubicBezTo>
                <a:cubicBezTo>
                  <a:pt x="59" y="43"/>
                  <a:pt x="60" y="42"/>
                  <a:pt x="61" y="42"/>
                </a:cubicBezTo>
                <a:cubicBezTo>
                  <a:pt x="60" y="39"/>
                  <a:pt x="58" y="37"/>
                  <a:pt x="57" y="35"/>
                </a:cubicBezTo>
                <a:close/>
                <a:moveTo>
                  <a:pt x="168" y="167"/>
                </a:moveTo>
                <a:cubicBezTo>
                  <a:pt x="167" y="169"/>
                  <a:pt x="166" y="171"/>
                  <a:pt x="165" y="172"/>
                </a:cubicBezTo>
                <a:cubicBezTo>
                  <a:pt x="165" y="172"/>
                  <a:pt x="165" y="172"/>
                  <a:pt x="165" y="172"/>
                </a:cubicBezTo>
                <a:cubicBezTo>
                  <a:pt x="168" y="169"/>
                  <a:pt x="171" y="166"/>
                  <a:pt x="173" y="164"/>
                </a:cubicBezTo>
                <a:cubicBezTo>
                  <a:pt x="174" y="163"/>
                  <a:pt x="174" y="163"/>
                  <a:pt x="174" y="162"/>
                </a:cubicBezTo>
                <a:cubicBezTo>
                  <a:pt x="174" y="160"/>
                  <a:pt x="174" y="159"/>
                  <a:pt x="174" y="157"/>
                </a:cubicBezTo>
                <a:cubicBezTo>
                  <a:pt x="174" y="157"/>
                  <a:pt x="174" y="156"/>
                  <a:pt x="174" y="156"/>
                </a:cubicBezTo>
                <a:cubicBezTo>
                  <a:pt x="174" y="157"/>
                  <a:pt x="173" y="158"/>
                  <a:pt x="172" y="159"/>
                </a:cubicBezTo>
                <a:cubicBezTo>
                  <a:pt x="171" y="161"/>
                  <a:pt x="171" y="162"/>
                  <a:pt x="170" y="164"/>
                </a:cubicBezTo>
                <a:cubicBezTo>
                  <a:pt x="170" y="165"/>
                  <a:pt x="170" y="165"/>
                  <a:pt x="170" y="165"/>
                </a:cubicBezTo>
                <a:cubicBezTo>
                  <a:pt x="170" y="166"/>
                  <a:pt x="169" y="167"/>
                  <a:pt x="168" y="167"/>
                </a:cubicBezTo>
                <a:close/>
                <a:moveTo>
                  <a:pt x="55" y="165"/>
                </a:moveTo>
                <a:cubicBezTo>
                  <a:pt x="55" y="169"/>
                  <a:pt x="55" y="173"/>
                  <a:pt x="54" y="177"/>
                </a:cubicBezTo>
                <a:cubicBezTo>
                  <a:pt x="54" y="177"/>
                  <a:pt x="54" y="177"/>
                  <a:pt x="55" y="177"/>
                </a:cubicBezTo>
                <a:cubicBezTo>
                  <a:pt x="56" y="178"/>
                  <a:pt x="57" y="179"/>
                  <a:pt x="58" y="180"/>
                </a:cubicBezTo>
                <a:cubicBezTo>
                  <a:pt x="58" y="179"/>
                  <a:pt x="58" y="179"/>
                  <a:pt x="58" y="178"/>
                </a:cubicBezTo>
                <a:cubicBezTo>
                  <a:pt x="57" y="176"/>
                  <a:pt x="56" y="173"/>
                  <a:pt x="56" y="170"/>
                </a:cubicBezTo>
                <a:cubicBezTo>
                  <a:pt x="56" y="168"/>
                  <a:pt x="55" y="167"/>
                  <a:pt x="55" y="165"/>
                </a:cubicBezTo>
                <a:close/>
                <a:moveTo>
                  <a:pt x="246" y="70"/>
                </a:moveTo>
                <a:cubicBezTo>
                  <a:pt x="248" y="70"/>
                  <a:pt x="250" y="71"/>
                  <a:pt x="251" y="71"/>
                </a:cubicBezTo>
                <a:cubicBezTo>
                  <a:pt x="252" y="70"/>
                  <a:pt x="252" y="69"/>
                  <a:pt x="252" y="68"/>
                </a:cubicBezTo>
                <a:cubicBezTo>
                  <a:pt x="251" y="67"/>
                  <a:pt x="249" y="66"/>
                  <a:pt x="247" y="65"/>
                </a:cubicBezTo>
                <a:cubicBezTo>
                  <a:pt x="246" y="67"/>
                  <a:pt x="246" y="68"/>
                  <a:pt x="246" y="70"/>
                </a:cubicBezTo>
                <a:close/>
                <a:moveTo>
                  <a:pt x="80" y="137"/>
                </a:moveTo>
                <a:cubicBezTo>
                  <a:pt x="81" y="136"/>
                  <a:pt x="83" y="135"/>
                  <a:pt x="84" y="134"/>
                </a:cubicBezTo>
                <a:cubicBezTo>
                  <a:pt x="84" y="132"/>
                  <a:pt x="84" y="131"/>
                  <a:pt x="84" y="129"/>
                </a:cubicBezTo>
                <a:cubicBezTo>
                  <a:pt x="83" y="129"/>
                  <a:pt x="82" y="129"/>
                  <a:pt x="82" y="129"/>
                </a:cubicBezTo>
                <a:cubicBezTo>
                  <a:pt x="81" y="129"/>
                  <a:pt x="81" y="130"/>
                  <a:pt x="81" y="130"/>
                </a:cubicBezTo>
                <a:cubicBezTo>
                  <a:pt x="81" y="132"/>
                  <a:pt x="80" y="133"/>
                  <a:pt x="80" y="135"/>
                </a:cubicBezTo>
                <a:cubicBezTo>
                  <a:pt x="80" y="135"/>
                  <a:pt x="80" y="136"/>
                  <a:pt x="80" y="137"/>
                </a:cubicBezTo>
                <a:close/>
                <a:moveTo>
                  <a:pt x="175" y="151"/>
                </a:moveTo>
                <a:cubicBezTo>
                  <a:pt x="177" y="146"/>
                  <a:pt x="178" y="141"/>
                  <a:pt x="178" y="136"/>
                </a:cubicBezTo>
                <a:cubicBezTo>
                  <a:pt x="178" y="136"/>
                  <a:pt x="178" y="137"/>
                  <a:pt x="178" y="137"/>
                </a:cubicBezTo>
                <a:cubicBezTo>
                  <a:pt x="177" y="141"/>
                  <a:pt x="175" y="144"/>
                  <a:pt x="174" y="148"/>
                </a:cubicBezTo>
                <a:cubicBezTo>
                  <a:pt x="174" y="148"/>
                  <a:pt x="174" y="149"/>
                  <a:pt x="174" y="149"/>
                </a:cubicBezTo>
                <a:cubicBezTo>
                  <a:pt x="173" y="150"/>
                  <a:pt x="173" y="151"/>
                  <a:pt x="173" y="152"/>
                </a:cubicBezTo>
                <a:cubicBezTo>
                  <a:pt x="174" y="151"/>
                  <a:pt x="174" y="151"/>
                  <a:pt x="175" y="151"/>
                </a:cubicBezTo>
                <a:close/>
                <a:moveTo>
                  <a:pt x="141" y="161"/>
                </a:moveTo>
                <a:cubicBezTo>
                  <a:pt x="141" y="161"/>
                  <a:pt x="141" y="161"/>
                  <a:pt x="141" y="161"/>
                </a:cubicBezTo>
                <a:cubicBezTo>
                  <a:pt x="144" y="157"/>
                  <a:pt x="146" y="153"/>
                  <a:pt x="148" y="149"/>
                </a:cubicBezTo>
                <a:cubicBezTo>
                  <a:pt x="148" y="149"/>
                  <a:pt x="148" y="149"/>
                  <a:pt x="148" y="149"/>
                </a:cubicBezTo>
                <a:cubicBezTo>
                  <a:pt x="146" y="151"/>
                  <a:pt x="143" y="154"/>
                  <a:pt x="141" y="156"/>
                </a:cubicBezTo>
                <a:cubicBezTo>
                  <a:pt x="141" y="157"/>
                  <a:pt x="141" y="157"/>
                  <a:pt x="141" y="157"/>
                </a:cubicBezTo>
                <a:cubicBezTo>
                  <a:pt x="141" y="159"/>
                  <a:pt x="141" y="160"/>
                  <a:pt x="141" y="161"/>
                </a:cubicBezTo>
                <a:close/>
                <a:moveTo>
                  <a:pt x="55" y="53"/>
                </a:moveTo>
                <a:cubicBezTo>
                  <a:pt x="54" y="55"/>
                  <a:pt x="53" y="58"/>
                  <a:pt x="53" y="60"/>
                </a:cubicBezTo>
                <a:cubicBezTo>
                  <a:pt x="53" y="60"/>
                  <a:pt x="54" y="60"/>
                  <a:pt x="54" y="61"/>
                </a:cubicBezTo>
                <a:cubicBezTo>
                  <a:pt x="56" y="59"/>
                  <a:pt x="58" y="57"/>
                  <a:pt x="58" y="55"/>
                </a:cubicBezTo>
                <a:cubicBezTo>
                  <a:pt x="57" y="54"/>
                  <a:pt x="56" y="54"/>
                  <a:pt x="55" y="53"/>
                </a:cubicBezTo>
                <a:close/>
                <a:moveTo>
                  <a:pt x="38" y="126"/>
                </a:moveTo>
                <a:cubicBezTo>
                  <a:pt x="37" y="131"/>
                  <a:pt x="37" y="135"/>
                  <a:pt x="37" y="139"/>
                </a:cubicBezTo>
                <a:cubicBezTo>
                  <a:pt x="37" y="139"/>
                  <a:pt x="37" y="139"/>
                  <a:pt x="37" y="139"/>
                </a:cubicBezTo>
                <a:cubicBezTo>
                  <a:pt x="39" y="135"/>
                  <a:pt x="40" y="131"/>
                  <a:pt x="41" y="126"/>
                </a:cubicBezTo>
                <a:cubicBezTo>
                  <a:pt x="40" y="126"/>
                  <a:pt x="39" y="126"/>
                  <a:pt x="38" y="126"/>
                </a:cubicBezTo>
                <a:close/>
                <a:moveTo>
                  <a:pt x="264" y="115"/>
                </a:moveTo>
                <a:cubicBezTo>
                  <a:pt x="264" y="115"/>
                  <a:pt x="264" y="115"/>
                  <a:pt x="264" y="115"/>
                </a:cubicBezTo>
                <a:cubicBezTo>
                  <a:pt x="263" y="117"/>
                  <a:pt x="261" y="118"/>
                  <a:pt x="260" y="120"/>
                </a:cubicBezTo>
                <a:cubicBezTo>
                  <a:pt x="257" y="124"/>
                  <a:pt x="254" y="127"/>
                  <a:pt x="249" y="129"/>
                </a:cubicBezTo>
                <a:cubicBezTo>
                  <a:pt x="248" y="130"/>
                  <a:pt x="247" y="131"/>
                  <a:pt x="245" y="132"/>
                </a:cubicBezTo>
                <a:cubicBezTo>
                  <a:pt x="245" y="132"/>
                  <a:pt x="245" y="132"/>
                  <a:pt x="245" y="132"/>
                </a:cubicBezTo>
                <a:cubicBezTo>
                  <a:pt x="249" y="131"/>
                  <a:pt x="253" y="129"/>
                  <a:pt x="256" y="126"/>
                </a:cubicBezTo>
                <a:cubicBezTo>
                  <a:pt x="259" y="123"/>
                  <a:pt x="261" y="120"/>
                  <a:pt x="263" y="116"/>
                </a:cubicBezTo>
                <a:cubicBezTo>
                  <a:pt x="264" y="116"/>
                  <a:pt x="264" y="115"/>
                  <a:pt x="264" y="115"/>
                </a:cubicBezTo>
                <a:close/>
                <a:moveTo>
                  <a:pt x="38" y="176"/>
                </a:moveTo>
                <a:cubicBezTo>
                  <a:pt x="36" y="176"/>
                  <a:pt x="34" y="176"/>
                  <a:pt x="32" y="176"/>
                </a:cubicBezTo>
                <a:cubicBezTo>
                  <a:pt x="31" y="176"/>
                  <a:pt x="31" y="177"/>
                  <a:pt x="31" y="177"/>
                </a:cubicBezTo>
                <a:cubicBezTo>
                  <a:pt x="30" y="177"/>
                  <a:pt x="29" y="177"/>
                  <a:pt x="29" y="177"/>
                </a:cubicBezTo>
                <a:cubicBezTo>
                  <a:pt x="28" y="177"/>
                  <a:pt x="28" y="176"/>
                  <a:pt x="28" y="176"/>
                </a:cubicBezTo>
                <a:cubicBezTo>
                  <a:pt x="26" y="177"/>
                  <a:pt x="25" y="177"/>
                  <a:pt x="24" y="177"/>
                </a:cubicBezTo>
                <a:cubicBezTo>
                  <a:pt x="24" y="177"/>
                  <a:pt x="23" y="177"/>
                  <a:pt x="23" y="177"/>
                </a:cubicBezTo>
                <a:cubicBezTo>
                  <a:pt x="23" y="177"/>
                  <a:pt x="23" y="177"/>
                  <a:pt x="23" y="177"/>
                </a:cubicBezTo>
                <a:cubicBezTo>
                  <a:pt x="28" y="178"/>
                  <a:pt x="33" y="178"/>
                  <a:pt x="38" y="178"/>
                </a:cubicBezTo>
                <a:cubicBezTo>
                  <a:pt x="38" y="177"/>
                  <a:pt x="38" y="177"/>
                  <a:pt x="38" y="176"/>
                </a:cubicBezTo>
                <a:close/>
                <a:moveTo>
                  <a:pt x="133" y="21"/>
                </a:moveTo>
                <a:cubicBezTo>
                  <a:pt x="133" y="21"/>
                  <a:pt x="134" y="21"/>
                  <a:pt x="134" y="21"/>
                </a:cubicBezTo>
                <a:cubicBezTo>
                  <a:pt x="134" y="20"/>
                  <a:pt x="135" y="20"/>
                  <a:pt x="135" y="20"/>
                </a:cubicBezTo>
                <a:cubicBezTo>
                  <a:pt x="136" y="20"/>
                  <a:pt x="136" y="19"/>
                  <a:pt x="136" y="19"/>
                </a:cubicBezTo>
                <a:cubicBezTo>
                  <a:pt x="137" y="16"/>
                  <a:pt x="138" y="14"/>
                  <a:pt x="140" y="12"/>
                </a:cubicBezTo>
                <a:cubicBezTo>
                  <a:pt x="140" y="12"/>
                  <a:pt x="140" y="11"/>
                  <a:pt x="140" y="11"/>
                </a:cubicBezTo>
                <a:cubicBezTo>
                  <a:pt x="138" y="13"/>
                  <a:pt x="135" y="16"/>
                  <a:pt x="133" y="18"/>
                </a:cubicBezTo>
                <a:cubicBezTo>
                  <a:pt x="133" y="18"/>
                  <a:pt x="133" y="19"/>
                  <a:pt x="133" y="19"/>
                </a:cubicBezTo>
                <a:cubicBezTo>
                  <a:pt x="133" y="20"/>
                  <a:pt x="133" y="20"/>
                  <a:pt x="133" y="21"/>
                </a:cubicBezTo>
                <a:close/>
                <a:moveTo>
                  <a:pt x="180" y="164"/>
                </a:moveTo>
                <a:cubicBezTo>
                  <a:pt x="180" y="165"/>
                  <a:pt x="179" y="165"/>
                  <a:pt x="179" y="165"/>
                </a:cubicBezTo>
                <a:cubicBezTo>
                  <a:pt x="179" y="167"/>
                  <a:pt x="179" y="168"/>
                  <a:pt x="178" y="170"/>
                </a:cubicBezTo>
                <a:cubicBezTo>
                  <a:pt x="177" y="172"/>
                  <a:pt x="178" y="174"/>
                  <a:pt x="178" y="176"/>
                </a:cubicBezTo>
                <a:cubicBezTo>
                  <a:pt x="180" y="173"/>
                  <a:pt x="181" y="168"/>
                  <a:pt x="180" y="164"/>
                </a:cubicBezTo>
                <a:close/>
                <a:moveTo>
                  <a:pt x="67" y="77"/>
                </a:moveTo>
                <a:cubicBezTo>
                  <a:pt x="67" y="77"/>
                  <a:pt x="67" y="77"/>
                  <a:pt x="67" y="77"/>
                </a:cubicBezTo>
                <a:cubicBezTo>
                  <a:pt x="66" y="74"/>
                  <a:pt x="64" y="73"/>
                  <a:pt x="62" y="71"/>
                </a:cubicBezTo>
                <a:cubicBezTo>
                  <a:pt x="61" y="71"/>
                  <a:pt x="60" y="70"/>
                  <a:pt x="60" y="69"/>
                </a:cubicBezTo>
                <a:cubicBezTo>
                  <a:pt x="58" y="68"/>
                  <a:pt x="55" y="66"/>
                  <a:pt x="53" y="66"/>
                </a:cubicBezTo>
                <a:cubicBezTo>
                  <a:pt x="53" y="66"/>
                  <a:pt x="52" y="66"/>
                  <a:pt x="52" y="67"/>
                </a:cubicBezTo>
                <a:cubicBezTo>
                  <a:pt x="63" y="72"/>
                  <a:pt x="62" y="72"/>
                  <a:pt x="67" y="77"/>
                </a:cubicBezTo>
                <a:close/>
                <a:moveTo>
                  <a:pt x="169" y="30"/>
                </a:moveTo>
                <a:cubicBezTo>
                  <a:pt x="169" y="31"/>
                  <a:pt x="169" y="33"/>
                  <a:pt x="169" y="34"/>
                </a:cubicBezTo>
                <a:cubicBezTo>
                  <a:pt x="170" y="34"/>
                  <a:pt x="170" y="33"/>
                  <a:pt x="171" y="33"/>
                </a:cubicBezTo>
                <a:cubicBezTo>
                  <a:pt x="171" y="28"/>
                  <a:pt x="172" y="24"/>
                  <a:pt x="174" y="20"/>
                </a:cubicBezTo>
                <a:cubicBezTo>
                  <a:pt x="175" y="18"/>
                  <a:pt x="174" y="16"/>
                  <a:pt x="174" y="14"/>
                </a:cubicBezTo>
                <a:cubicBezTo>
                  <a:pt x="174" y="14"/>
                  <a:pt x="174" y="14"/>
                  <a:pt x="174" y="15"/>
                </a:cubicBezTo>
                <a:cubicBezTo>
                  <a:pt x="175" y="16"/>
                  <a:pt x="174" y="17"/>
                  <a:pt x="174" y="18"/>
                </a:cubicBezTo>
                <a:cubicBezTo>
                  <a:pt x="173" y="20"/>
                  <a:pt x="172" y="22"/>
                  <a:pt x="172" y="24"/>
                </a:cubicBezTo>
                <a:cubicBezTo>
                  <a:pt x="172" y="25"/>
                  <a:pt x="171" y="26"/>
                  <a:pt x="171" y="27"/>
                </a:cubicBezTo>
                <a:cubicBezTo>
                  <a:pt x="171" y="28"/>
                  <a:pt x="170" y="29"/>
                  <a:pt x="169" y="30"/>
                </a:cubicBezTo>
                <a:close/>
                <a:moveTo>
                  <a:pt x="4" y="50"/>
                </a:moveTo>
                <a:cubicBezTo>
                  <a:pt x="4" y="50"/>
                  <a:pt x="4" y="50"/>
                  <a:pt x="4" y="50"/>
                </a:cubicBezTo>
                <a:cubicBezTo>
                  <a:pt x="4" y="43"/>
                  <a:pt x="5" y="35"/>
                  <a:pt x="4" y="27"/>
                </a:cubicBezTo>
                <a:cubicBezTo>
                  <a:pt x="4" y="28"/>
                  <a:pt x="3" y="29"/>
                  <a:pt x="3" y="30"/>
                </a:cubicBezTo>
                <a:cubicBezTo>
                  <a:pt x="4" y="35"/>
                  <a:pt x="4" y="41"/>
                  <a:pt x="4" y="46"/>
                </a:cubicBezTo>
                <a:cubicBezTo>
                  <a:pt x="4" y="47"/>
                  <a:pt x="4" y="49"/>
                  <a:pt x="4" y="50"/>
                </a:cubicBezTo>
                <a:close/>
                <a:moveTo>
                  <a:pt x="89" y="133"/>
                </a:moveTo>
                <a:cubicBezTo>
                  <a:pt x="92" y="132"/>
                  <a:pt x="94" y="131"/>
                  <a:pt x="96" y="131"/>
                </a:cubicBezTo>
                <a:cubicBezTo>
                  <a:pt x="94" y="129"/>
                  <a:pt x="92" y="129"/>
                  <a:pt x="90" y="128"/>
                </a:cubicBezTo>
                <a:cubicBezTo>
                  <a:pt x="90" y="130"/>
                  <a:pt x="90" y="131"/>
                  <a:pt x="89" y="133"/>
                </a:cubicBezTo>
                <a:close/>
                <a:moveTo>
                  <a:pt x="87" y="93"/>
                </a:moveTo>
                <a:cubicBezTo>
                  <a:pt x="87" y="93"/>
                  <a:pt x="87" y="93"/>
                  <a:pt x="87" y="93"/>
                </a:cubicBezTo>
                <a:cubicBezTo>
                  <a:pt x="87" y="93"/>
                  <a:pt x="87" y="92"/>
                  <a:pt x="87" y="92"/>
                </a:cubicBezTo>
                <a:cubicBezTo>
                  <a:pt x="87" y="91"/>
                  <a:pt x="87" y="89"/>
                  <a:pt x="88" y="88"/>
                </a:cubicBezTo>
                <a:cubicBezTo>
                  <a:pt x="88" y="87"/>
                  <a:pt x="88" y="86"/>
                  <a:pt x="89" y="85"/>
                </a:cubicBezTo>
                <a:cubicBezTo>
                  <a:pt x="88" y="84"/>
                  <a:pt x="88" y="83"/>
                  <a:pt x="87" y="81"/>
                </a:cubicBezTo>
                <a:cubicBezTo>
                  <a:pt x="86" y="83"/>
                  <a:pt x="86" y="84"/>
                  <a:pt x="86" y="86"/>
                </a:cubicBezTo>
                <a:cubicBezTo>
                  <a:pt x="86" y="88"/>
                  <a:pt x="87" y="91"/>
                  <a:pt x="87" y="93"/>
                </a:cubicBezTo>
                <a:close/>
                <a:moveTo>
                  <a:pt x="174" y="68"/>
                </a:moveTo>
                <a:cubicBezTo>
                  <a:pt x="173" y="66"/>
                  <a:pt x="172" y="65"/>
                  <a:pt x="172" y="64"/>
                </a:cubicBezTo>
                <a:cubicBezTo>
                  <a:pt x="171" y="65"/>
                  <a:pt x="171" y="65"/>
                  <a:pt x="170" y="66"/>
                </a:cubicBezTo>
                <a:cubicBezTo>
                  <a:pt x="170" y="66"/>
                  <a:pt x="169" y="66"/>
                  <a:pt x="169" y="67"/>
                </a:cubicBezTo>
                <a:cubicBezTo>
                  <a:pt x="170" y="68"/>
                  <a:pt x="170" y="69"/>
                  <a:pt x="170" y="71"/>
                </a:cubicBezTo>
                <a:cubicBezTo>
                  <a:pt x="172" y="70"/>
                  <a:pt x="173" y="69"/>
                  <a:pt x="174" y="68"/>
                </a:cubicBezTo>
                <a:close/>
                <a:moveTo>
                  <a:pt x="227" y="120"/>
                </a:moveTo>
                <a:cubicBezTo>
                  <a:pt x="227" y="121"/>
                  <a:pt x="228" y="121"/>
                  <a:pt x="228" y="122"/>
                </a:cubicBezTo>
                <a:cubicBezTo>
                  <a:pt x="229" y="122"/>
                  <a:pt x="229" y="122"/>
                  <a:pt x="230" y="122"/>
                </a:cubicBezTo>
                <a:cubicBezTo>
                  <a:pt x="231" y="121"/>
                  <a:pt x="233" y="121"/>
                  <a:pt x="235" y="121"/>
                </a:cubicBezTo>
                <a:cubicBezTo>
                  <a:pt x="235" y="121"/>
                  <a:pt x="236" y="121"/>
                  <a:pt x="237" y="121"/>
                </a:cubicBezTo>
                <a:cubicBezTo>
                  <a:pt x="237" y="120"/>
                  <a:pt x="236" y="120"/>
                  <a:pt x="236" y="119"/>
                </a:cubicBezTo>
                <a:cubicBezTo>
                  <a:pt x="233" y="119"/>
                  <a:pt x="230" y="120"/>
                  <a:pt x="227" y="120"/>
                </a:cubicBezTo>
                <a:close/>
                <a:moveTo>
                  <a:pt x="26" y="64"/>
                </a:moveTo>
                <a:cubicBezTo>
                  <a:pt x="32" y="63"/>
                  <a:pt x="39" y="64"/>
                  <a:pt x="46" y="65"/>
                </a:cubicBezTo>
                <a:cubicBezTo>
                  <a:pt x="45" y="64"/>
                  <a:pt x="44" y="64"/>
                  <a:pt x="43" y="63"/>
                </a:cubicBezTo>
                <a:cubicBezTo>
                  <a:pt x="39" y="63"/>
                  <a:pt x="35" y="63"/>
                  <a:pt x="31" y="63"/>
                </a:cubicBezTo>
                <a:cubicBezTo>
                  <a:pt x="30" y="63"/>
                  <a:pt x="28" y="63"/>
                  <a:pt x="26" y="64"/>
                </a:cubicBezTo>
                <a:close/>
                <a:moveTo>
                  <a:pt x="229" y="125"/>
                </a:moveTo>
                <a:cubicBezTo>
                  <a:pt x="230" y="126"/>
                  <a:pt x="231" y="126"/>
                  <a:pt x="232" y="127"/>
                </a:cubicBezTo>
                <a:cubicBezTo>
                  <a:pt x="235" y="127"/>
                  <a:pt x="237" y="127"/>
                  <a:pt x="240" y="127"/>
                </a:cubicBezTo>
                <a:cubicBezTo>
                  <a:pt x="240" y="127"/>
                  <a:pt x="241" y="127"/>
                  <a:pt x="242" y="127"/>
                </a:cubicBezTo>
                <a:cubicBezTo>
                  <a:pt x="242" y="127"/>
                  <a:pt x="242" y="126"/>
                  <a:pt x="242" y="126"/>
                </a:cubicBezTo>
                <a:cubicBezTo>
                  <a:pt x="240" y="126"/>
                  <a:pt x="239" y="126"/>
                  <a:pt x="237" y="126"/>
                </a:cubicBezTo>
                <a:cubicBezTo>
                  <a:pt x="235" y="126"/>
                  <a:pt x="233" y="125"/>
                  <a:pt x="231" y="125"/>
                </a:cubicBezTo>
                <a:cubicBezTo>
                  <a:pt x="230" y="125"/>
                  <a:pt x="230" y="125"/>
                  <a:pt x="229" y="125"/>
                </a:cubicBezTo>
                <a:close/>
                <a:moveTo>
                  <a:pt x="74" y="130"/>
                </a:moveTo>
                <a:cubicBezTo>
                  <a:pt x="73" y="127"/>
                  <a:pt x="73" y="125"/>
                  <a:pt x="72" y="123"/>
                </a:cubicBezTo>
                <a:cubicBezTo>
                  <a:pt x="71" y="126"/>
                  <a:pt x="71" y="128"/>
                  <a:pt x="71" y="131"/>
                </a:cubicBezTo>
                <a:cubicBezTo>
                  <a:pt x="71" y="131"/>
                  <a:pt x="71" y="131"/>
                  <a:pt x="71" y="131"/>
                </a:cubicBezTo>
                <a:cubicBezTo>
                  <a:pt x="72" y="131"/>
                  <a:pt x="73" y="130"/>
                  <a:pt x="74" y="130"/>
                </a:cubicBezTo>
                <a:close/>
                <a:moveTo>
                  <a:pt x="245" y="135"/>
                </a:moveTo>
                <a:cubicBezTo>
                  <a:pt x="252" y="134"/>
                  <a:pt x="258" y="130"/>
                  <a:pt x="259" y="126"/>
                </a:cubicBezTo>
                <a:cubicBezTo>
                  <a:pt x="255" y="131"/>
                  <a:pt x="250" y="133"/>
                  <a:pt x="245" y="135"/>
                </a:cubicBezTo>
                <a:close/>
                <a:moveTo>
                  <a:pt x="40" y="57"/>
                </a:moveTo>
                <a:cubicBezTo>
                  <a:pt x="42" y="56"/>
                  <a:pt x="45" y="53"/>
                  <a:pt x="46" y="51"/>
                </a:cubicBezTo>
                <a:cubicBezTo>
                  <a:pt x="44" y="52"/>
                  <a:pt x="43" y="52"/>
                  <a:pt x="41" y="52"/>
                </a:cubicBezTo>
                <a:cubicBezTo>
                  <a:pt x="41" y="54"/>
                  <a:pt x="40" y="55"/>
                  <a:pt x="40" y="57"/>
                </a:cubicBezTo>
                <a:close/>
                <a:moveTo>
                  <a:pt x="63" y="64"/>
                </a:moveTo>
                <a:cubicBezTo>
                  <a:pt x="65" y="66"/>
                  <a:pt x="65" y="66"/>
                  <a:pt x="67" y="64"/>
                </a:cubicBezTo>
                <a:cubicBezTo>
                  <a:pt x="67" y="64"/>
                  <a:pt x="67" y="63"/>
                  <a:pt x="67" y="63"/>
                </a:cubicBezTo>
                <a:cubicBezTo>
                  <a:pt x="66" y="61"/>
                  <a:pt x="65" y="60"/>
                  <a:pt x="64" y="60"/>
                </a:cubicBezTo>
                <a:cubicBezTo>
                  <a:pt x="64" y="61"/>
                  <a:pt x="64" y="63"/>
                  <a:pt x="63" y="64"/>
                </a:cubicBezTo>
                <a:close/>
                <a:moveTo>
                  <a:pt x="258" y="105"/>
                </a:moveTo>
                <a:cubicBezTo>
                  <a:pt x="259" y="103"/>
                  <a:pt x="260" y="100"/>
                  <a:pt x="260" y="98"/>
                </a:cubicBezTo>
                <a:cubicBezTo>
                  <a:pt x="260" y="95"/>
                  <a:pt x="260" y="93"/>
                  <a:pt x="260" y="90"/>
                </a:cubicBezTo>
                <a:cubicBezTo>
                  <a:pt x="260" y="90"/>
                  <a:pt x="259" y="90"/>
                  <a:pt x="259" y="90"/>
                </a:cubicBezTo>
                <a:cubicBezTo>
                  <a:pt x="259" y="95"/>
                  <a:pt x="258" y="100"/>
                  <a:pt x="258" y="105"/>
                </a:cubicBezTo>
                <a:close/>
                <a:moveTo>
                  <a:pt x="267" y="87"/>
                </a:moveTo>
                <a:cubicBezTo>
                  <a:pt x="267" y="80"/>
                  <a:pt x="266" y="74"/>
                  <a:pt x="262" y="68"/>
                </a:cubicBezTo>
                <a:cubicBezTo>
                  <a:pt x="265" y="74"/>
                  <a:pt x="267" y="80"/>
                  <a:pt x="267" y="87"/>
                </a:cubicBezTo>
                <a:close/>
                <a:moveTo>
                  <a:pt x="153" y="7"/>
                </a:moveTo>
                <a:cubicBezTo>
                  <a:pt x="158" y="7"/>
                  <a:pt x="163" y="6"/>
                  <a:pt x="167" y="6"/>
                </a:cubicBezTo>
                <a:cubicBezTo>
                  <a:pt x="163" y="6"/>
                  <a:pt x="158" y="6"/>
                  <a:pt x="154" y="6"/>
                </a:cubicBezTo>
                <a:cubicBezTo>
                  <a:pt x="154" y="6"/>
                  <a:pt x="153" y="6"/>
                  <a:pt x="153" y="7"/>
                </a:cubicBezTo>
                <a:close/>
                <a:moveTo>
                  <a:pt x="66" y="146"/>
                </a:moveTo>
                <a:cubicBezTo>
                  <a:pt x="66" y="146"/>
                  <a:pt x="66" y="146"/>
                  <a:pt x="66" y="146"/>
                </a:cubicBezTo>
                <a:cubicBezTo>
                  <a:pt x="66" y="143"/>
                  <a:pt x="67" y="140"/>
                  <a:pt x="67" y="137"/>
                </a:cubicBezTo>
                <a:cubicBezTo>
                  <a:pt x="66" y="137"/>
                  <a:pt x="66" y="138"/>
                  <a:pt x="65" y="139"/>
                </a:cubicBezTo>
                <a:cubicBezTo>
                  <a:pt x="65" y="139"/>
                  <a:pt x="65" y="140"/>
                  <a:pt x="65" y="140"/>
                </a:cubicBezTo>
                <a:cubicBezTo>
                  <a:pt x="65" y="141"/>
                  <a:pt x="65" y="142"/>
                  <a:pt x="65" y="143"/>
                </a:cubicBezTo>
                <a:cubicBezTo>
                  <a:pt x="65" y="144"/>
                  <a:pt x="66" y="145"/>
                  <a:pt x="66" y="146"/>
                </a:cubicBezTo>
                <a:close/>
                <a:moveTo>
                  <a:pt x="260" y="116"/>
                </a:moveTo>
                <a:cubicBezTo>
                  <a:pt x="263" y="111"/>
                  <a:pt x="265" y="106"/>
                  <a:pt x="265" y="100"/>
                </a:cubicBezTo>
                <a:cubicBezTo>
                  <a:pt x="264" y="106"/>
                  <a:pt x="262" y="111"/>
                  <a:pt x="260" y="116"/>
                </a:cubicBezTo>
                <a:close/>
                <a:moveTo>
                  <a:pt x="243" y="121"/>
                </a:moveTo>
                <a:cubicBezTo>
                  <a:pt x="243" y="120"/>
                  <a:pt x="243" y="119"/>
                  <a:pt x="243" y="118"/>
                </a:cubicBezTo>
                <a:cubicBezTo>
                  <a:pt x="242" y="118"/>
                  <a:pt x="240" y="118"/>
                  <a:pt x="239" y="119"/>
                </a:cubicBezTo>
                <a:cubicBezTo>
                  <a:pt x="239" y="119"/>
                  <a:pt x="238" y="120"/>
                  <a:pt x="238" y="121"/>
                </a:cubicBezTo>
                <a:cubicBezTo>
                  <a:pt x="239" y="121"/>
                  <a:pt x="241" y="121"/>
                  <a:pt x="243" y="121"/>
                </a:cubicBezTo>
                <a:close/>
                <a:moveTo>
                  <a:pt x="75" y="57"/>
                </a:moveTo>
                <a:cubicBezTo>
                  <a:pt x="75" y="57"/>
                  <a:pt x="75" y="57"/>
                  <a:pt x="74" y="57"/>
                </a:cubicBezTo>
                <a:cubicBezTo>
                  <a:pt x="73" y="59"/>
                  <a:pt x="72" y="61"/>
                  <a:pt x="70" y="63"/>
                </a:cubicBezTo>
                <a:cubicBezTo>
                  <a:pt x="71" y="64"/>
                  <a:pt x="71" y="65"/>
                  <a:pt x="72" y="66"/>
                </a:cubicBezTo>
                <a:cubicBezTo>
                  <a:pt x="73" y="63"/>
                  <a:pt x="74" y="60"/>
                  <a:pt x="75" y="57"/>
                </a:cubicBezTo>
                <a:close/>
                <a:moveTo>
                  <a:pt x="83" y="60"/>
                </a:moveTo>
                <a:cubicBezTo>
                  <a:pt x="83" y="60"/>
                  <a:pt x="83" y="60"/>
                  <a:pt x="83" y="60"/>
                </a:cubicBezTo>
                <a:cubicBezTo>
                  <a:pt x="81" y="62"/>
                  <a:pt x="79" y="65"/>
                  <a:pt x="78" y="67"/>
                </a:cubicBezTo>
                <a:cubicBezTo>
                  <a:pt x="78" y="67"/>
                  <a:pt x="79" y="68"/>
                  <a:pt x="80" y="68"/>
                </a:cubicBezTo>
                <a:cubicBezTo>
                  <a:pt x="81" y="65"/>
                  <a:pt x="82" y="63"/>
                  <a:pt x="83" y="60"/>
                </a:cubicBezTo>
                <a:close/>
                <a:moveTo>
                  <a:pt x="181" y="142"/>
                </a:moveTo>
                <a:cubicBezTo>
                  <a:pt x="179" y="147"/>
                  <a:pt x="179" y="151"/>
                  <a:pt x="180" y="156"/>
                </a:cubicBezTo>
                <a:cubicBezTo>
                  <a:pt x="180" y="152"/>
                  <a:pt x="180" y="147"/>
                  <a:pt x="181" y="142"/>
                </a:cubicBezTo>
                <a:close/>
                <a:moveTo>
                  <a:pt x="43" y="177"/>
                </a:moveTo>
                <a:cubicBezTo>
                  <a:pt x="42" y="177"/>
                  <a:pt x="42" y="178"/>
                  <a:pt x="42" y="178"/>
                </a:cubicBezTo>
                <a:cubicBezTo>
                  <a:pt x="44" y="179"/>
                  <a:pt x="49" y="179"/>
                  <a:pt x="50" y="178"/>
                </a:cubicBezTo>
                <a:cubicBezTo>
                  <a:pt x="49" y="177"/>
                  <a:pt x="46" y="177"/>
                  <a:pt x="43" y="177"/>
                </a:cubicBezTo>
                <a:close/>
                <a:moveTo>
                  <a:pt x="62" y="60"/>
                </a:moveTo>
                <a:cubicBezTo>
                  <a:pt x="60" y="61"/>
                  <a:pt x="59" y="62"/>
                  <a:pt x="57" y="61"/>
                </a:cubicBezTo>
                <a:cubicBezTo>
                  <a:pt x="57" y="61"/>
                  <a:pt x="57" y="61"/>
                  <a:pt x="56" y="62"/>
                </a:cubicBezTo>
                <a:cubicBezTo>
                  <a:pt x="58" y="63"/>
                  <a:pt x="59" y="63"/>
                  <a:pt x="61" y="64"/>
                </a:cubicBezTo>
                <a:cubicBezTo>
                  <a:pt x="61" y="62"/>
                  <a:pt x="62" y="61"/>
                  <a:pt x="62" y="60"/>
                </a:cubicBezTo>
                <a:close/>
                <a:moveTo>
                  <a:pt x="76" y="131"/>
                </a:moveTo>
                <a:cubicBezTo>
                  <a:pt x="76" y="134"/>
                  <a:pt x="77" y="136"/>
                  <a:pt x="77" y="138"/>
                </a:cubicBezTo>
                <a:cubicBezTo>
                  <a:pt x="77" y="138"/>
                  <a:pt x="77" y="138"/>
                  <a:pt x="77" y="138"/>
                </a:cubicBezTo>
                <a:cubicBezTo>
                  <a:pt x="78" y="135"/>
                  <a:pt x="78" y="133"/>
                  <a:pt x="79" y="130"/>
                </a:cubicBezTo>
                <a:cubicBezTo>
                  <a:pt x="78" y="131"/>
                  <a:pt x="77" y="131"/>
                  <a:pt x="76" y="131"/>
                </a:cubicBezTo>
                <a:close/>
                <a:moveTo>
                  <a:pt x="162" y="56"/>
                </a:moveTo>
                <a:cubicBezTo>
                  <a:pt x="163" y="55"/>
                  <a:pt x="164" y="55"/>
                  <a:pt x="165" y="54"/>
                </a:cubicBezTo>
                <a:cubicBezTo>
                  <a:pt x="165" y="54"/>
                  <a:pt x="165" y="54"/>
                  <a:pt x="165" y="53"/>
                </a:cubicBezTo>
                <a:cubicBezTo>
                  <a:pt x="165" y="53"/>
                  <a:pt x="165" y="52"/>
                  <a:pt x="165" y="52"/>
                </a:cubicBezTo>
                <a:cubicBezTo>
                  <a:pt x="165" y="51"/>
                  <a:pt x="165" y="51"/>
                  <a:pt x="164" y="50"/>
                </a:cubicBezTo>
                <a:cubicBezTo>
                  <a:pt x="164" y="51"/>
                  <a:pt x="163" y="52"/>
                  <a:pt x="163" y="53"/>
                </a:cubicBezTo>
                <a:cubicBezTo>
                  <a:pt x="162" y="54"/>
                  <a:pt x="162" y="55"/>
                  <a:pt x="162" y="56"/>
                </a:cubicBezTo>
                <a:close/>
                <a:moveTo>
                  <a:pt x="199" y="113"/>
                </a:moveTo>
                <a:cubicBezTo>
                  <a:pt x="201" y="113"/>
                  <a:pt x="203" y="113"/>
                  <a:pt x="205" y="113"/>
                </a:cubicBezTo>
                <a:cubicBezTo>
                  <a:pt x="203" y="112"/>
                  <a:pt x="202" y="111"/>
                  <a:pt x="200" y="111"/>
                </a:cubicBezTo>
                <a:cubicBezTo>
                  <a:pt x="199" y="112"/>
                  <a:pt x="199" y="112"/>
                  <a:pt x="199" y="113"/>
                </a:cubicBezTo>
                <a:close/>
                <a:moveTo>
                  <a:pt x="60" y="166"/>
                </a:moveTo>
                <a:cubicBezTo>
                  <a:pt x="59" y="166"/>
                  <a:pt x="59" y="167"/>
                  <a:pt x="59" y="168"/>
                </a:cubicBezTo>
                <a:cubicBezTo>
                  <a:pt x="58" y="170"/>
                  <a:pt x="59" y="172"/>
                  <a:pt x="59" y="174"/>
                </a:cubicBezTo>
                <a:cubicBezTo>
                  <a:pt x="60" y="171"/>
                  <a:pt x="60" y="168"/>
                  <a:pt x="60" y="166"/>
                </a:cubicBezTo>
                <a:close/>
                <a:moveTo>
                  <a:pt x="63" y="162"/>
                </a:moveTo>
                <a:cubicBezTo>
                  <a:pt x="63" y="164"/>
                  <a:pt x="63" y="166"/>
                  <a:pt x="63" y="167"/>
                </a:cubicBezTo>
                <a:cubicBezTo>
                  <a:pt x="62" y="170"/>
                  <a:pt x="63" y="173"/>
                  <a:pt x="64" y="176"/>
                </a:cubicBezTo>
                <a:cubicBezTo>
                  <a:pt x="64" y="172"/>
                  <a:pt x="63" y="167"/>
                  <a:pt x="63" y="162"/>
                </a:cubicBezTo>
                <a:close/>
                <a:moveTo>
                  <a:pt x="66" y="120"/>
                </a:moveTo>
                <a:cubicBezTo>
                  <a:pt x="66" y="120"/>
                  <a:pt x="67" y="120"/>
                  <a:pt x="67" y="120"/>
                </a:cubicBezTo>
                <a:cubicBezTo>
                  <a:pt x="67" y="117"/>
                  <a:pt x="67" y="114"/>
                  <a:pt x="67" y="110"/>
                </a:cubicBezTo>
                <a:cubicBezTo>
                  <a:pt x="66" y="112"/>
                  <a:pt x="65" y="112"/>
                  <a:pt x="66" y="114"/>
                </a:cubicBezTo>
                <a:cubicBezTo>
                  <a:pt x="66" y="115"/>
                  <a:pt x="66" y="115"/>
                  <a:pt x="66" y="116"/>
                </a:cubicBezTo>
                <a:cubicBezTo>
                  <a:pt x="66" y="117"/>
                  <a:pt x="66" y="118"/>
                  <a:pt x="66" y="120"/>
                </a:cubicBezTo>
                <a:close/>
                <a:moveTo>
                  <a:pt x="162" y="49"/>
                </a:moveTo>
                <a:cubicBezTo>
                  <a:pt x="162" y="49"/>
                  <a:pt x="162" y="49"/>
                  <a:pt x="162" y="49"/>
                </a:cubicBezTo>
                <a:cubicBezTo>
                  <a:pt x="163" y="47"/>
                  <a:pt x="165" y="45"/>
                  <a:pt x="164" y="43"/>
                </a:cubicBezTo>
                <a:cubicBezTo>
                  <a:pt x="164" y="43"/>
                  <a:pt x="163" y="44"/>
                  <a:pt x="163" y="44"/>
                </a:cubicBezTo>
                <a:cubicBezTo>
                  <a:pt x="163" y="44"/>
                  <a:pt x="162" y="45"/>
                  <a:pt x="162" y="45"/>
                </a:cubicBezTo>
                <a:cubicBezTo>
                  <a:pt x="162" y="46"/>
                  <a:pt x="162" y="48"/>
                  <a:pt x="162" y="49"/>
                </a:cubicBezTo>
                <a:close/>
                <a:moveTo>
                  <a:pt x="169" y="16"/>
                </a:moveTo>
                <a:cubicBezTo>
                  <a:pt x="170" y="15"/>
                  <a:pt x="170" y="15"/>
                  <a:pt x="170" y="14"/>
                </a:cubicBezTo>
                <a:cubicBezTo>
                  <a:pt x="171" y="12"/>
                  <a:pt x="172" y="10"/>
                  <a:pt x="172" y="9"/>
                </a:cubicBezTo>
                <a:cubicBezTo>
                  <a:pt x="172" y="8"/>
                  <a:pt x="173" y="8"/>
                  <a:pt x="172" y="8"/>
                </a:cubicBezTo>
                <a:cubicBezTo>
                  <a:pt x="172" y="9"/>
                  <a:pt x="172" y="10"/>
                  <a:pt x="171" y="10"/>
                </a:cubicBezTo>
                <a:cubicBezTo>
                  <a:pt x="171" y="10"/>
                  <a:pt x="171" y="10"/>
                  <a:pt x="171" y="10"/>
                </a:cubicBezTo>
                <a:cubicBezTo>
                  <a:pt x="170" y="12"/>
                  <a:pt x="169" y="13"/>
                  <a:pt x="168" y="15"/>
                </a:cubicBezTo>
                <a:cubicBezTo>
                  <a:pt x="169" y="15"/>
                  <a:pt x="169" y="16"/>
                  <a:pt x="169" y="16"/>
                </a:cubicBezTo>
                <a:close/>
                <a:moveTo>
                  <a:pt x="178" y="184"/>
                </a:moveTo>
                <a:cubicBezTo>
                  <a:pt x="178" y="185"/>
                  <a:pt x="178" y="185"/>
                  <a:pt x="178" y="186"/>
                </a:cubicBezTo>
                <a:cubicBezTo>
                  <a:pt x="179" y="186"/>
                  <a:pt x="180" y="185"/>
                  <a:pt x="182" y="184"/>
                </a:cubicBezTo>
                <a:cubicBezTo>
                  <a:pt x="182" y="183"/>
                  <a:pt x="182" y="183"/>
                  <a:pt x="182" y="182"/>
                </a:cubicBezTo>
                <a:cubicBezTo>
                  <a:pt x="181" y="183"/>
                  <a:pt x="179" y="183"/>
                  <a:pt x="178" y="184"/>
                </a:cubicBezTo>
                <a:close/>
                <a:moveTo>
                  <a:pt x="84" y="126"/>
                </a:moveTo>
                <a:cubicBezTo>
                  <a:pt x="84" y="124"/>
                  <a:pt x="83" y="121"/>
                  <a:pt x="83" y="120"/>
                </a:cubicBezTo>
                <a:cubicBezTo>
                  <a:pt x="82" y="122"/>
                  <a:pt x="82" y="125"/>
                  <a:pt x="81" y="127"/>
                </a:cubicBezTo>
                <a:cubicBezTo>
                  <a:pt x="82" y="127"/>
                  <a:pt x="83" y="126"/>
                  <a:pt x="84" y="126"/>
                </a:cubicBezTo>
                <a:close/>
                <a:moveTo>
                  <a:pt x="103" y="83"/>
                </a:moveTo>
                <a:cubicBezTo>
                  <a:pt x="105" y="82"/>
                  <a:pt x="106" y="80"/>
                  <a:pt x="108" y="79"/>
                </a:cubicBezTo>
                <a:cubicBezTo>
                  <a:pt x="108" y="79"/>
                  <a:pt x="108" y="79"/>
                  <a:pt x="108" y="79"/>
                </a:cubicBezTo>
                <a:cubicBezTo>
                  <a:pt x="106" y="80"/>
                  <a:pt x="104" y="80"/>
                  <a:pt x="102" y="81"/>
                </a:cubicBezTo>
                <a:cubicBezTo>
                  <a:pt x="103" y="82"/>
                  <a:pt x="103" y="82"/>
                  <a:pt x="103" y="83"/>
                </a:cubicBezTo>
                <a:close/>
                <a:moveTo>
                  <a:pt x="170" y="148"/>
                </a:moveTo>
                <a:cubicBezTo>
                  <a:pt x="169" y="151"/>
                  <a:pt x="169" y="153"/>
                  <a:pt x="169" y="156"/>
                </a:cubicBezTo>
                <a:cubicBezTo>
                  <a:pt x="169" y="155"/>
                  <a:pt x="170" y="155"/>
                  <a:pt x="170" y="155"/>
                </a:cubicBezTo>
                <a:cubicBezTo>
                  <a:pt x="170" y="153"/>
                  <a:pt x="170" y="152"/>
                  <a:pt x="171" y="150"/>
                </a:cubicBezTo>
                <a:cubicBezTo>
                  <a:pt x="171" y="150"/>
                  <a:pt x="171" y="150"/>
                  <a:pt x="170" y="149"/>
                </a:cubicBezTo>
                <a:cubicBezTo>
                  <a:pt x="170" y="149"/>
                  <a:pt x="170" y="149"/>
                  <a:pt x="170" y="148"/>
                </a:cubicBezTo>
                <a:close/>
                <a:moveTo>
                  <a:pt x="164" y="67"/>
                </a:moveTo>
                <a:cubicBezTo>
                  <a:pt x="166" y="65"/>
                  <a:pt x="167" y="64"/>
                  <a:pt x="166" y="61"/>
                </a:cubicBezTo>
                <a:cubicBezTo>
                  <a:pt x="165" y="63"/>
                  <a:pt x="165" y="64"/>
                  <a:pt x="164" y="65"/>
                </a:cubicBezTo>
                <a:cubicBezTo>
                  <a:pt x="164" y="65"/>
                  <a:pt x="164" y="66"/>
                  <a:pt x="164" y="67"/>
                </a:cubicBezTo>
                <a:close/>
                <a:moveTo>
                  <a:pt x="44" y="123"/>
                </a:moveTo>
                <a:cubicBezTo>
                  <a:pt x="44" y="123"/>
                  <a:pt x="44" y="123"/>
                  <a:pt x="44" y="123"/>
                </a:cubicBezTo>
                <a:cubicBezTo>
                  <a:pt x="46" y="123"/>
                  <a:pt x="47" y="122"/>
                  <a:pt x="49" y="122"/>
                </a:cubicBezTo>
                <a:cubicBezTo>
                  <a:pt x="50" y="122"/>
                  <a:pt x="51" y="121"/>
                  <a:pt x="51" y="119"/>
                </a:cubicBezTo>
                <a:cubicBezTo>
                  <a:pt x="49" y="121"/>
                  <a:pt x="47" y="122"/>
                  <a:pt x="44" y="123"/>
                </a:cubicBezTo>
                <a:close/>
                <a:moveTo>
                  <a:pt x="78" y="78"/>
                </a:moveTo>
                <a:cubicBezTo>
                  <a:pt x="78" y="78"/>
                  <a:pt x="78" y="78"/>
                  <a:pt x="78" y="79"/>
                </a:cubicBezTo>
                <a:cubicBezTo>
                  <a:pt x="79" y="78"/>
                  <a:pt x="80" y="77"/>
                  <a:pt x="81" y="76"/>
                </a:cubicBezTo>
                <a:cubicBezTo>
                  <a:pt x="81" y="76"/>
                  <a:pt x="81" y="76"/>
                  <a:pt x="81" y="75"/>
                </a:cubicBezTo>
                <a:cubicBezTo>
                  <a:pt x="81" y="75"/>
                  <a:pt x="80" y="74"/>
                  <a:pt x="80" y="74"/>
                </a:cubicBezTo>
                <a:cubicBezTo>
                  <a:pt x="80" y="74"/>
                  <a:pt x="80" y="74"/>
                  <a:pt x="80" y="74"/>
                </a:cubicBezTo>
                <a:cubicBezTo>
                  <a:pt x="79" y="75"/>
                  <a:pt x="79" y="77"/>
                  <a:pt x="78" y="78"/>
                </a:cubicBezTo>
                <a:close/>
                <a:moveTo>
                  <a:pt x="86" y="128"/>
                </a:moveTo>
                <a:cubicBezTo>
                  <a:pt x="86" y="130"/>
                  <a:pt x="86" y="131"/>
                  <a:pt x="86" y="133"/>
                </a:cubicBezTo>
                <a:cubicBezTo>
                  <a:pt x="87" y="133"/>
                  <a:pt x="87" y="133"/>
                  <a:pt x="87" y="133"/>
                </a:cubicBezTo>
                <a:cubicBezTo>
                  <a:pt x="87" y="131"/>
                  <a:pt x="88" y="130"/>
                  <a:pt x="88" y="128"/>
                </a:cubicBezTo>
                <a:cubicBezTo>
                  <a:pt x="87" y="128"/>
                  <a:pt x="87" y="128"/>
                  <a:pt x="86" y="128"/>
                </a:cubicBezTo>
                <a:close/>
                <a:moveTo>
                  <a:pt x="63" y="181"/>
                </a:moveTo>
                <a:cubicBezTo>
                  <a:pt x="63" y="181"/>
                  <a:pt x="63" y="181"/>
                  <a:pt x="63" y="181"/>
                </a:cubicBezTo>
                <a:cubicBezTo>
                  <a:pt x="63" y="180"/>
                  <a:pt x="62" y="179"/>
                  <a:pt x="62" y="178"/>
                </a:cubicBezTo>
                <a:cubicBezTo>
                  <a:pt x="62" y="178"/>
                  <a:pt x="62" y="177"/>
                  <a:pt x="61" y="176"/>
                </a:cubicBezTo>
                <a:cubicBezTo>
                  <a:pt x="61" y="176"/>
                  <a:pt x="61" y="176"/>
                  <a:pt x="61" y="176"/>
                </a:cubicBezTo>
                <a:cubicBezTo>
                  <a:pt x="61" y="177"/>
                  <a:pt x="61" y="178"/>
                  <a:pt x="60" y="180"/>
                </a:cubicBezTo>
                <a:cubicBezTo>
                  <a:pt x="61" y="180"/>
                  <a:pt x="62" y="180"/>
                  <a:pt x="63" y="181"/>
                </a:cubicBezTo>
                <a:close/>
                <a:moveTo>
                  <a:pt x="166" y="70"/>
                </a:moveTo>
                <a:cubicBezTo>
                  <a:pt x="167" y="71"/>
                  <a:pt x="167" y="72"/>
                  <a:pt x="168" y="73"/>
                </a:cubicBezTo>
                <a:cubicBezTo>
                  <a:pt x="168" y="71"/>
                  <a:pt x="168" y="69"/>
                  <a:pt x="167" y="68"/>
                </a:cubicBezTo>
                <a:cubicBezTo>
                  <a:pt x="167" y="69"/>
                  <a:pt x="166" y="69"/>
                  <a:pt x="166" y="70"/>
                </a:cubicBezTo>
                <a:close/>
                <a:moveTo>
                  <a:pt x="163" y="41"/>
                </a:moveTo>
                <a:cubicBezTo>
                  <a:pt x="164" y="39"/>
                  <a:pt x="165" y="38"/>
                  <a:pt x="164" y="36"/>
                </a:cubicBezTo>
                <a:cubicBezTo>
                  <a:pt x="163" y="37"/>
                  <a:pt x="163" y="39"/>
                  <a:pt x="163" y="41"/>
                </a:cubicBezTo>
                <a:close/>
                <a:moveTo>
                  <a:pt x="17" y="65"/>
                </a:moveTo>
                <a:cubicBezTo>
                  <a:pt x="17" y="65"/>
                  <a:pt x="17" y="65"/>
                  <a:pt x="17" y="65"/>
                </a:cubicBezTo>
                <a:cubicBezTo>
                  <a:pt x="15" y="65"/>
                  <a:pt x="13" y="66"/>
                  <a:pt x="12" y="67"/>
                </a:cubicBezTo>
                <a:cubicBezTo>
                  <a:pt x="11" y="67"/>
                  <a:pt x="11" y="67"/>
                  <a:pt x="10" y="67"/>
                </a:cubicBezTo>
                <a:cubicBezTo>
                  <a:pt x="11" y="68"/>
                  <a:pt x="11" y="68"/>
                  <a:pt x="11" y="68"/>
                </a:cubicBezTo>
                <a:cubicBezTo>
                  <a:pt x="13" y="67"/>
                  <a:pt x="15" y="66"/>
                  <a:pt x="17" y="65"/>
                </a:cubicBezTo>
                <a:close/>
                <a:moveTo>
                  <a:pt x="77" y="75"/>
                </a:moveTo>
                <a:cubicBezTo>
                  <a:pt x="77" y="75"/>
                  <a:pt x="77" y="75"/>
                  <a:pt x="77" y="76"/>
                </a:cubicBezTo>
                <a:cubicBezTo>
                  <a:pt x="77" y="74"/>
                  <a:pt x="78" y="72"/>
                  <a:pt x="78" y="71"/>
                </a:cubicBezTo>
                <a:cubicBezTo>
                  <a:pt x="79" y="70"/>
                  <a:pt x="78" y="70"/>
                  <a:pt x="78" y="70"/>
                </a:cubicBezTo>
                <a:cubicBezTo>
                  <a:pt x="77" y="72"/>
                  <a:pt x="77" y="74"/>
                  <a:pt x="77" y="75"/>
                </a:cubicBezTo>
                <a:close/>
                <a:moveTo>
                  <a:pt x="144" y="180"/>
                </a:moveTo>
                <a:cubicBezTo>
                  <a:pt x="144" y="180"/>
                  <a:pt x="144" y="180"/>
                  <a:pt x="144" y="180"/>
                </a:cubicBezTo>
                <a:cubicBezTo>
                  <a:pt x="145" y="180"/>
                  <a:pt x="145" y="180"/>
                  <a:pt x="146" y="180"/>
                </a:cubicBezTo>
                <a:cubicBezTo>
                  <a:pt x="147" y="180"/>
                  <a:pt x="147" y="180"/>
                  <a:pt x="148" y="179"/>
                </a:cubicBezTo>
                <a:cubicBezTo>
                  <a:pt x="148" y="179"/>
                  <a:pt x="148" y="179"/>
                  <a:pt x="148" y="178"/>
                </a:cubicBezTo>
                <a:cubicBezTo>
                  <a:pt x="147" y="179"/>
                  <a:pt x="145" y="179"/>
                  <a:pt x="144" y="180"/>
                </a:cubicBezTo>
                <a:close/>
                <a:moveTo>
                  <a:pt x="14" y="57"/>
                </a:moveTo>
                <a:cubicBezTo>
                  <a:pt x="14" y="58"/>
                  <a:pt x="13" y="59"/>
                  <a:pt x="13" y="60"/>
                </a:cubicBezTo>
                <a:cubicBezTo>
                  <a:pt x="13" y="60"/>
                  <a:pt x="13" y="60"/>
                  <a:pt x="13" y="60"/>
                </a:cubicBezTo>
                <a:cubicBezTo>
                  <a:pt x="14" y="59"/>
                  <a:pt x="15" y="58"/>
                  <a:pt x="16" y="56"/>
                </a:cubicBezTo>
                <a:cubicBezTo>
                  <a:pt x="16" y="56"/>
                  <a:pt x="16" y="56"/>
                  <a:pt x="16" y="56"/>
                </a:cubicBezTo>
                <a:cubicBezTo>
                  <a:pt x="16" y="56"/>
                  <a:pt x="16" y="56"/>
                  <a:pt x="15" y="57"/>
                </a:cubicBezTo>
                <a:cubicBezTo>
                  <a:pt x="15" y="57"/>
                  <a:pt x="14" y="57"/>
                  <a:pt x="14" y="57"/>
                </a:cubicBezTo>
                <a:close/>
                <a:moveTo>
                  <a:pt x="254" y="72"/>
                </a:moveTo>
                <a:cubicBezTo>
                  <a:pt x="255" y="73"/>
                  <a:pt x="256" y="73"/>
                  <a:pt x="257" y="73"/>
                </a:cubicBezTo>
                <a:cubicBezTo>
                  <a:pt x="256" y="72"/>
                  <a:pt x="256" y="71"/>
                  <a:pt x="255" y="70"/>
                </a:cubicBezTo>
                <a:cubicBezTo>
                  <a:pt x="254" y="71"/>
                  <a:pt x="254" y="72"/>
                  <a:pt x="254" y="72"/>
                </a:cubicBezTo>
                <a:close/>
                <a:moveTo>
                  <a:pt x="159" y="74"/>
                </a:moveTo>
                <a:cubicBezTo>
                  <a:pt x="159" y="74"/>
                  <a:pt x="159" y="74"/>
                  <a:pt x="159" y="74"/>
                </a:cubicBezTo>
                <a:cubicBezTo>
                  <a:pt x="160" y="72"/>
                  <a:pt x="161" y="71"/>
                  <a:pt x="162" y="69"/>
                </a:cubicBezTo>
                <a:cubicBezTo>
                  <a:pt x="163" y="69"/>
                  <a:pt x="163" y="69"/>
                  <a:pt x="162" y="68"/>
                </a:cubicBezTo>
                <a:cubicBezTo>
                  <a:pt x="161" y="70"/>
                  <a:pt x="160" y="72"/>
                  <a:pt x="159" y="74"/>
                </a:cubicBezTo>
                <a:close/>
                <a:moveTo>
                  <a:pt x="13" y="133"/>
                </a:moveTo>
                <a:cubicBezTo>
                  <a:pt x="13" y="133"/>
                  <a:pt x="13" y="133"/>
                  <a:pt x="13" y="133"/>
                </a:cubicBezTo>
                <a:cubicBezTo>
                  <a:pt x="14" y="131"/>
                  <a:pt x="14" y="129"/>
                  <a:pt x="14" y="127"/>
                </a:cubicBezTo>
                <a:cubicBezTo>
                  <a:pt x="14" y="127"/>
                  <a:pt x="13" y="127"/>
                  <a:pt x="13" y="128"/>
                </a:cubicBezTo>
                <a:cubicBezTo>
                  <a:pt x="13" y="130"/>
                  <a:pt x="13" y="131"/>
                  <a:pt x="13" y="133"/>
                </a:cubicBezTo>
                <a:close/>
                <a:moveTo>
                  <a:pt x="234" y="123"/>
                </a:moveTo>
                <a:cubicBezTo>
                  <a:pt x="237" y="124"/>
                  <a:pt x="239" y="124"/>
                  <a:pt x="241" y="124"/>
                </a:cubicBezTo>
                <a:cubicBezTo>
                  <a:pt x="239" y="123"/>
                  <a:pt x="237" y="123"/>
                  <a:pt x="234" y="123"/>
                </a:cubicBezTo>
                <a:close/>
                <a:moveTo>
                  <a:pt x="62" y="38"/>
                </a:moveTo>
                <a:cubicBezTo>
                  <a:pt x="61" y="36"/>
                  <a:pt x="60" y="34"/>
                  <a:pt x="59" y="32"/>
                </a:cubicBezTo>
                <a:cubicBezTo>
                  <a:pt x="59" y="34"/>
                  <a:pt x="60" y="36"/>
                  <a:pt x="62" y="38"/>
                </a:cubicBezTo>
                <a:close/>
                <a:moveTo>
                  <a:pt x="243" y="70"/>
                </a:moveTo>
                <a:cubicBezTo>
                  <a:pt x="244" y="69"/>
                  <a:pt x="244" y="68"/>
                  <a:pt x="244" y="68"/>
                </a:cubicBezTo>
                <a:cubicBezTo>
                  <a:pt x="244" y="67"/>
                  <a:pt x="244" y="66"/>
                  <a:pt x="244" y="66"/>
                </a:cubicBezTo>
                <a:cubicBezTo>
                  <a:pt x="243" y="67"/>
                  <a:pt x="243" y="68"/>
                  <a:pt x="242" y="70"/>
                </a:cubicBezTo>
                <a:cubicBezTo>
                  <a:pt x="243" y="70"/>
                  <a:pt x="243" y="70"/>
                  <a:pt x="243" y="70"/>
                </a:cubicBezTo>
                <a:close/>
                <a:moveTo>
                  <a:pt x="61" y="140"/>
                </a:moveTo>
                <a:cubicBezTo>
                  <a:pt x="62" y="139"/>
                  <a:pt x="62" y="138"/>
                  <a:pt x="61" y="136"/>
                </a:cubicBezTo>
                <a:cubicBezTo>
                  <a:pt x="61" y="137"/>
                  <a:pt x="61" y="139"/>
                  <a:pt x="61" y="140"/>
                </a:cubicBezTo>
                <a:close/>
                <a:moveTo>
                  <a:pt x="127" y="16"/>
                </a:moveTo>
                <a:cubicBezTo>
                  <a:pt x="128" y="14"/>
                  <a:pt x="128" y="14"/>
                  <a:pt x="127" y="13"/>
                </a:cubicBezTo>
                <a:cubicBezTo>
                  <a:pt x="126" y="14"/>
                  <a:pt x="126" y="14"/>
                  <a:pt x="127" y="16"/>
                </a:cubicBezTo>
                <a:close/>
                <a:moveTo>
                  <a:pt x="176" y="5"/>
                </a:moveTo>
                <a:cubicBezTo>
                  <a:pt x="177" y="7"/>
                  <a:pt x="177" y="8"/>
                  <a:pt x="177" y="9"/>
                </a:cubicBezTo>
                <a:cubicBezTo>
                  <a:pt x="177" y="9"/>
                  <a:pt x="177" y="9"/>
                  <a:pt x="177" y="9"/>
                </a:cubicBezTo>
                <a:cubicBezTo>
                  <a:pt x="177" y="8"/>
                  <a:pt x="177" y="7"/>
                  <a:pt x="178" y="5"/>
                </a:cubicBezTo>
                <a:cubicBezTo>
                  <a:pt x="177" y="5"/>
                  <a:pt x="177" y="5"/>
                  <a:pt x="176" y="5"/>
                </a:cubicBezTo>
                <a:close/>
                <a:moveTo>
                  <a:pt x="65" y="155"/>
                </a:moveTo>
                <a:cubicBezTo>
                  <a:pt x="63" y="157"/>
                  <a:pt x="64" y="159"/>
                  <a:pt x="64" y="160"/>
                </a:cubicBezTo>
                <a:cubicBezTo>
                  <a:pt x="64" y="159"/>
                  <a:pt x="64" y="157"/>
                  <a:pt x="65" y="155"/>
                </a:cubicBezTo>
                <a:close/>
                <a:moveTo>
                  <a:pt x="129" y="19"/>
                </a:moveTo>
                <a:cubicBezTo>
                  <a:pt x="129" y="19"/>
                  <a:pt x="129" y="19"/>
                  <a:pt x="129" y="19"/>
                </a:cubicBezTo>
                <a:cubicBezTo>
                  <a:pt x="129" y="19"/>
                  <a:pt x="130" y="18"/>
                  <a:pt x="130" y="18"/>
                </a:cubicBezTo>
                <a:cubicBezTo>
                  <a:pt x="130" y="17"/>
                  <a:pt x="130" y="17"/>
                  <a:pt x="130" y="16"/>
                </a:cubicBezTo>
                <a:cubicBezTo>
                  <a:pt x="130" y="16"/>
                  <a:pt x="129" y="16"/>
                  <a:pt x="129" y="16"/>
                </a:cubicBezTo>
                <a:cubicBezTo>
                  <a:pt x="129" y="17"/>
                  <a:pt x="129" y="18"/>
                  <a:pt x="129" y="19"/>
                </a:cubicBezTo>
                <a:close/>
                <a:moveTo>
                  <a:pt x="164" y="31"/>
                </a:moveTo>
                <a:cubicBezTo>
                  <a:pt x="165" y="29"/>
                  <a:pt x="165" y="27"/>
                  <a:pt x="165" y="26"/>
                </a:cubicBezTo>
                <a:cubicBezTo>
                  <a:pt x="164" y="27"/>
                  <a:pt x="164" y="29"/>
                  <a:pt x="164" y="31"/>
                </a:cubicBezTo>
                <a:close/>
                <a:moveTo>
                  <a:pt x="29" y="53"/>
                </a:moveTo>
                <a:cubicBezTo>
                  <a:pt x="27" y="54"/>
                  <a:pt x="27" y="54"/>
                  <a:pt x="27" y="56"/>
                </a:cubicBezTo>
                <a:cubicBezTo>
                  <a:pt x="27" y="55"/>
                  <a:pt x="28" y="54"/>
                  <a:pt x="29" y="53"/>
                </a:cubicBezTo>
                <a:close/>
                <a:moveTo>
                  <a:pt x="22" y="122"/>
                </a:moveTo>
                <a:cubicBezTo>
                  <a:pt x="24" y="123"/>
                  <a:pt x="25" y="123"/>
                  <a:pt x="26" y="123"/>
                </a:cubicBezTo>
                <a:cubicBezTo>
                  <a:pt x="25" y="123"/>
                  <a:pt x="23" y="122"/>
                  <a:pt x="22" y="122"/>
                </a:cubicBezTo>
                <a:close/>
                <a:moveTo>
                  <a:pt x="7" y="67"/>
                </a:moveTo>
                <a:cubicBezTo>
                  <a:pt x="8" y="66"/>
                  <a:pt x="8" y="66"/>
                  <a:pt x="8" y="66"/>
                </a:cubicBezTo>
                <a:cubicBezTo>
                  <a:pt x="7" y="65"/>
                  <a:pt x="7" y="64"/>
                  <a:pt x="7" y="63"/>
                </a:cubicBezTo>
                <a:cubicBezTo>
                  <a:pt x="7" y="63"/>
                  <a:pt x="7" y="63"/>
                  <a:pt x="7" y="63"/>
                </a:cubicBezTo>
                <a:cubicBezTo>
                  <a:pt x="7" y="64"/>
                  <a:pt x="7" y="65"/>
                  <a:pt x="7" y="67"/>
                </a:cubicBezTo>
                <a:close/>
                <a:moveTo>
                  <a:pt x="62" y="57"/>
                </a:moveTo>
                <a:cubicBezTo>
                  <a:pt x="61" y="57"/>
                  <a:pt x="61" y="57"/>
                  <a:pt x="61" y="57"/>
                </a:cubicBezTo>
                <a:cubicBezTo>
                  <a:pt x="60" y="57"/>
                  <a:pt x="60" y="58"/>
                  <a:pt x="59" y="58"/>
                </a:cubicBezTo>
                <a:cubicBezTo>
                  <a:pt x="59" y="58"/>
                  <a:pt x="59" y="59"/>
                  <a:pt x="60" y="59"/>
                </a:cubicBezTo>
                <a:cubicBezTo>
                  <a:pt x="60" y="58"/>
                  <a:pt x="61" y="58"/>
                  <a:pt x="62" y="57"/>
                </a:cubicBezTo>
                <a:close/>
                <a:moveTo>
                  <a:pt x="51" y="50"/>
                </a:moveTo>
                <a:cubicBezTo>
                  <a:pt x="51" y="50"/>
                  <a:pt x="52" y="50"/>
                  <a:pt x="53" y="50"/>
                </a:cubicBezTo>
                <a:cubicBezTo>
                  <a:pt x="53" y="50"/>
                  <a:pt x="53" y="50"/>
                  <a:pt x="53" y="50"/>
                </a:cubicBezTo>
                <a:cubicBezTo>
                  <a:pt x="53" y="49"/>
                  <a:pt x="52" y="49"/>
                  <a:pt x="51" y="49"/>
                </a:cubicBezTo>
                <a:cubicBezTo>
                  <a:pt x="51" y="49"/>
                  <a:pt x="51" y="49"/>
                  <a:pt x="51" y="50"/>
                </a:cubicBezTo>
                <a:close/>
                <a:moveTo>
                  <a:pt x="148" y="6"/>
                </a:moveTo>
                <a:cubicBezTo>
                  <a:pt x="149" y="7"/>
                  <a:pt x="150" y="7"/>
                  <a:pt x="150" y="6"/>
                </a:cubicBezTo>
                <a:cubicBezTo>
                  <a:pt x="150" y="6"/>
                  <a:pt x="149" y="6"/>
                  <a:pt x="148" y="6"/>
                </a:cubicBezTo>
                <a:close/>
                <a:moveTo>
                  <a:pt x="163" y="60"/>
                </a:moveTo>
                <a:cubicBezTo>
                  <a:pt x="163" y="60"/>
                  <a:pt x="163" y="59"/>
                  <a:pt x="164" y="58"/>
                </a:cubicBezTo>
                <a:cubicBezTo>
                  <a:pt x="163" y="59"/>
                  <a:pt x="162" y="59"/>
                  <a:pt x="163" y="60"/>
                </a:cubicBezTo>
                <a:close/>
                <a:moveTo>
                  <a:pt x="6" y="181"/>
                </a:moveTo>
                <a:cubicBezTo>
                  <a:pt x="6" y="183"/>
                  <a:pt x="6" y="184"/>
                  <a:pt x="7" y="184"/>
                </a:cubicBezTo>
                <a:cubicBezTo>
                  <a:pt x="7" y="183"/>
                  <a:pt x="6" y="182"/>
                  <a:pt x="6" y="181"/>
                </a:cubicBezTo>
                <a:close/>
                <a:moveTo>
                  <a:pt x="4" y="54"/>
                </a:moveTo>
                <a:cubicBezTo>
                  <a:pt x="4" y="55"/>
                  <a:pt x="4" y="56"/>
                  <a:pt x="4" y="58"/>
                </a:cubicBezTo>
                <a:cubicBezTo>
                  <a:pt x="4" y="56"/>
                  <a:pt x="4" y="55"/>
                  <a:pt x="4" y="54"/>
                </a:cubicBezTo>
                <a:close/>
                <a:moveTo>
                  <a:pt x="100" y="84"/>
                </a:moveTo>
                <a:cubicBezTo>
                  <a:pt x="100" y="85"/>
                  <a:pt x="100" y="85"/>
                  <a:pt x="100" y="86"/>
                </a:cubicBezTo>
                <a:cubicBezTo>
                  <a:pt x="101" y="86"/>
                  <a:pt x="100" y="85"/>
                  <a:pt x="100" y="84"/>
                </a:cubicBezTo>
                <a:close/>
                <a:moveTo>
                  <a:pt x="64" y="53"/>
                </a:moveTo>
                <a:cubicBezTo>
                  <a:pt x="63" y="54"/>
                  <a:pt x="63" y="54"/>
                  <a:pt x="62" y="55"/>
                </a:cubicBezTo>
                <a:cubicBezTo>
                  <a:pt x="63" y="55"/>
                  <a:pt x="63" y="55"/>
                  <a:pt x="63" y="55"/>
                </a:cubicBezTo>
                <a:cubicBezTo>
                  <a:pt x="63" y="55"/>
                  <a:pt x="63" y="54"/>
                  <a:pt x="64" y="54"/>
                </a:cubicBezTo>
                <a:cubicBezTo>
                  <a:pt x="64" y="54"/>
                  <a:pt x="64" y="54"/>
                  <a:pt x="64" y="53"/>
                </a:cubicBezTo>
                <a:close/>
                <a:moveTo>
                  <a:pt x="8" y="68"/>
                </a:moveTo>
                <a:cubicBezTo>
                  <a:pt x="8" y="69"/>
                  <a:pt x="7" y="70"/>
                  <a:pt x="8" y="70"/>
                </a:cubicBezTo>
                <a:cubicBezTo>
                  <a:pt x="8" y="70"/>
                  <a:pt x="8" y="70"/>
                  <a:pt x="9" y="70"/>
                </a:cubicBezTo>
                <a:cubicBezTo>
                  <a:pt x="8" y="69"/>
                  <a:pt x="8" y="69"/>
                  <a:pt x="8" y="68"/>
                </a:cubicBezTo>
                <a:close/>
                <a:moveTo>
                  <a:pt x="27" y="123"/>
                </a:moveTo>
                <a:cubicBezTo>
                  <a:pt x="28" y="124"/>
                  <a:pt x="28" y="124"/>
                  <a:pt x="30" y="123"/>
                </a:cubicBezTo>
                <a:cubicBezTo>
                  <a:pt x="29" y="123"/>
                  <a:pt x="28" y="123"/>
                  <a:pt x="27" y="123"/>
                </a:cubicBezTo>
                <a:close/>
                <a:moveTo>
                  <a:pt x="183" y="129"/>
                </a:moveTo>
                <a:cubicBezTo>
                  <a:pt x="183" y="130"/>
                  <a:pt x="182" y="130"/>
                  <a:pt x="183" y="131"/>
                </a:cubicBezTo>
                <a:cubicBezTo>
                  <a:pt x="183" y="131"/>
                  <a:pt x="183" y="130"/>
                  <a:pt x="183" y="129"/>
                </a:cubicBezTo>
                <a:close/>
                <a:moveTo>
                  <a:pt x="175" y="179"/>
                </a:moveTo>
                <a:cubicBezTo>
                  <a:pt x="175" y="179"/>
                  <a:pt x="175" y="180"/>
                  <a:pt x="174" y="180"/>
                </a:cubicBezTo>
                <a:cubicBezTo>
                  <a:pt x="175" y="180"/>
                  <a:pt x="175" y="180"/>
                  <a:pt x="175" y="179"/>
                </a:cubicBezTo>
                <a:close/>
                <a:moveTo>
                  <a:pt x="68" y="154"/>
                </a:moveTo>
                <a:cubicBezTo>
                  <a:pt x="68" y="153"/>
                  <a:pt x="68" y="152"/>
                  <a:pt x="69" y="151"/>
                </a:cubicBezTo>
                <a:cubicBezTo>
                  <a:pt x="68" y="152"/>
                  <a:pt x="68" y="153"/>
                  <a:pt x="68" y="154"/>
                </a:cubicBezTo>
                <a:close/>
                <a:moveTo>
                  <a:pt x="75" y="118"/>
                </a:moveTo>
                <a:cubicBezTo>
                  <a:pt x="75" y="117"/>
                  <a:pt x="75" y="117"/>
                  <a:pt x="75" y="116"/>
                </a:cubicBezTo>
                <a:cubicBezTo>
                  <a:pt x="74" y="116"/>
                  <a:pt x="74" y="117"/>
                  <a:pt x="75" y="118"/>
                </a:cubicBezTo>
                <a:close/>
                <a:moveTo>
                  <a:pt x="160" y="43"/>
                </a:moveTo>
                <a:cubicBezTo>
                  <a:pt x="160" y="43"/>
                  <a:pt x="160" y="43"/>
                  <a:pt x="160" y="43"/>
                </a:cubicBezTo>
                <a:cubicBezTo>
                  <a:pt x="160" y="43"/>
                  <a:pt x="159" y="44"/>
                  <a:pt x="159" y="44"/>
                </a:cubicBezTo>
                <a:cubicBezTo>
                  <a:pt x="159" y="44"/>
                  <a:pt x="159" y="44"/>
                  <a:pt x="159" y="44"/>
                </a:cubicBezTo>
                <a:cubicBezTo>
                  <a:pt x="160" y="44"/>
                  <a:pt x="160" y="44"/>
                  <a:pt x="160" y="43"/>
                </a:cubicBezTo>
                <a:close/>
                <a:moveTo>
                  <a:pt x="56" y="182"/>
                </a:moveTo>
                <a:cubicBezTo>
                  <a:pt x="56" y="182"/>
                  <a:pt x="56" y="182"/>
                  <a:pt x="56" y="182"/>
                </a:cubicBezTo>
                <a:cubicBezTo>
                  <a:pt x="55" y="182"/>
                  <a:pt x="54" y="182"/>
                  <a:pt x="53" y="182"/>
                </a:cubicBezTo>
                <a:cubicBezTo>
                  <a:pt x="53" y="182"/>
                  <a:pt x="53" y="182"/>
                  <a:pt x="53" y="182"/>
                </a:cubicBezTo>
                <a:cubicBezTo>
                  <a:pt x="54" y="182"/>
                  <a:pt x="55" y="182"/>
                  <a:pt x="56" y="182"/>
                </a:cubicBezTo>
                <a:close/>
                <a:moveTo>
                  <a:pt x="55" y="45"/>
                </a:moveTo>
                <a:cubicBezTo>
                  <a:pt x="54" y="46"/>
                  <a:pt x="54" y="46"/>
                  <a:pt x="54" y="47"/>
                </a:cubicBezTo>
                <a:cubicBezTo>
                  <a:pt x="54" y="47"/>
                  <a:pt x="55" y="46"/>
                  <a:pt x="55" y="45"/>
                </a:cubicBezTo>
                <a:close/>
                <a:moveTo>
                  <a:pt x="67" y="57"/>
                </a:moveTo>
                <a:cubicBezTo>
                  <a:pt x="66" y="57"/>
                  <a:pt x="66" y="57"/>
                  <a:pt x="66" y="58"/>
                </a:cubicBezTo>
                <a:cubicBezTo>
                  <a:pt x="66" y="58"/>
                  <a:pt x="66" y="58"/>
                  <a:pt x="66" y="58"/>
                </a:cubicBezTo>
                <a:cubicBezTo>
                  <a:pt x="67" y="58"/>
                  <a:pt x="67" y="58"/>
                  <a:pt x="67" y="57"/>
                </a:cubicBezTo>
                <a:close/>
                <a:moveTo>
                  <a:pt x="146" y="7"/>
                </a:moveTo>
                <a:cubicBezTo>
                  <a:pt x="145" y="6"/>
                  <a:pt x="145" y="6"/>
                  <a:pt x="145" y="6"/>
                </a:cubicBezTo>
                <a:cubicBezTo>
                  <a:pt x="145" y="6"/>
                  <a:pt x="145" y="6"/>
                  <a:pt x="145" y="7"/>
                </a:cubicBezTo>
                <a:cubicBezTo>
                  <a:pt x="145" y="7"/>
                  <a:pt x="145" y="7"/>
                  <a:pt x="146" y="7"/>
                </a:cubicBezTo>
                <a:close/>
                <a:moveTo>
                  <a:pt x="64" y="67"/>
                </a:moveTo>
                <a:cubicBezTo>
                  <a:pt x="63" y="67"/>
                  <a:pt x="63" y="67"/>
                  <a:pt x="63" y="67"/>
                </a:cubicBezTo>
                <a:cubicBezTo>
                  <a:pt x="63" y="68"/>
                  <a:pt x="63" y="68"/>
                  <a:pt x="63" y="68"/>
                </a:cubicBezTo>
                <a:cubicBezTo>
                  <a:pt x="63" y="68"/>
                  <a:pt x="63" y="67"/>
                  <a:pt x="64" y="67"/>
                </a:cubicBezTo>
                <a:close/>
                <a:moveTo>
                  <a:pt x="159" y="59"/>
                </a:moveTo>
                <a:cubicBezTo>
                  <a:pt x="159" y="59"/>
                  <a:pt x="159" y="59"/>
                  <a:pt x="159" y="59"/>
                </a:cubicBezTo>
                <a:cubicBezTo>
                  <a:pt x="159" y="59"/>
                  <a:pt x="160" y="59"/>
                  <a:pt x="160" y="58"/>
                </a:cubicBezTo>
                <a:cubicBezTo>
                  <a:pt x="159" y="58"/>
                  <a:pt x="159" y="59"/>
                  <a:pt x="159" y="59"/>
                </a:cubicBezTo>
                <a:close/>
                <a:moveTo>
                  <a:pt x="227" y="118"/>
                </a:moveTo>
                <a:cubicBezTo>
                  <a:pt x="227" y="118"/>
                  <a:pt x="227" y="118"/>
                  <a:pt x="227" y="118"/>
                </a:cubicBezTo>
                <a:cubicBezTo>
                  <a:pt x="227" y="118"/>
                  <a:pt x="227" y="118"/>
                  <a:pt x="227" y="118"/>
                </a:cubicBezTo>
                <a:cubicBezTo>
                  <a:pt x="227" y="118"/>
                  <a:pt x="227" y="118"/>
                  <a:pt x="227" y="118"/>
                </a:cubicBezTo>
                <a:cubicBezTo>
                  <a:pt x="227" y="118"/>
                  <a:pt x="227" y="118"/>
                  <a:pt x="227" y="118"/>
                </a:cubicBezTo>
                <a:close/>
                <a:moveTo>
                  <a:pt x="68" y="60"/>
                </a:moveTo>
                <a:cubicBezTo>
                  <a:pt x="69" y="61"/>
                  <a:pt x="69" y="61"/>
                  <a:pt x="69" y="60"/>
                </a:cubicBezTo>
                <a:cubicBezTo>
                  <a:pt x="69" y="60"/>
                  <a:pt x="69" y="60"/>
                  <a:pt x="68" y="6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0" name="Google Shape;230;p30"/>
          <p:cNvSpPr/>
          <p:nvPr/>
        </p:nvSpPr>
        <p:spPr>
          <a:xfrm>
            <a:off x="1590528" y="3857294"/>
            <a:ext cx="742940" cy="538734"/>
          </a:xfrm>
          <a:custGeom>
            <a:avLst/>
            <a:gdLst/>
            <a:ahLst/>
            <a:cxnLst/>
            <a:rect l="l" t="t" r="r" b="b"/>
            <a:pathLst>
              <a:path w="270" h="195" extrusionOk="0">
                <a:moveTo>
                  <a:pt x="142" y="192"/>
                </a:moveTo>
                <a:cubicBezTo>
                  <a:pt x="142" y="192"/>
                  <a:pt x="141" y="192"/>
                  <a:pt x="141" y="192"/>
                </a:cubicBezTo>
                <a:cubicBezTo>
                  <a:pt x="136" y="192"/>
                  <a:pt x="131" y="192"/>
                  <a:pt x="126" y="192"/>
                </a:cubicBezTo>
                <a:cubicBezTo>
                  <a:pt x="126" y="193"/>
                  <a:pt x="126" y="193"/>
                  <a:pt x="126" y="192"/>
                </a:cubicBezTo>
                <a:cubicBezTo>
                  <a:pt x="124" y="192"/>
                  <a:pt x="123" y="192"/>
                  <a:pt x="123" y="190"/>
                </a:cubicBezTo>
                <a:cubicBezTo>
                  <a:pt x="123" y="189"/>
                  <a:pt x="123" y="188"/>
                  <a:pt x="123" y="187"/>
                </a:cubicBezTo>
                <a:cubicBezTo>
                  <a:pt x="123" y="187"/>
                  <a:pt x="123" y="186"/>
                  <a:pt x="122" y="186"/>
                </a:cubicBezTo>
                <a:cubicBezTo>
                  <a:pt x="121" y="185"/>
                  <a:pt x="121" y="184"/>
                  <a:pt x="121" y="184"/>
                </a:cubicBezTo>
                <a:cubicBezTo>
                  <a:pt x="122" y="183"/>
                  <a:pt x="122" y="183"/>
                  <a:pt x="122" y="183"/>
                </a:cubicBezTo>
                <a:cubicBezTo>
                  <a:pt x="122" y="181"/>
                  <a:pt x="122" y="179"/>
                  <a:pt x="122" y="177"/>
                </a:cubicBezTo>
                <a:cubicBezTo>
                  <a:pt x="122" y="174"/>
                  <a:pt x="122" y="171"/>
                  <a:pt x="122" y="168"/>
                </a:cubicBezTo>
                <a:cubicBezTo>
                  <a:pt x="122" y="164"/>
                  <a:pt x="121" y="160"/>
                  <a:pt x="120" y="156"/>
                </a:cubicBezTo>
                <a:cubicBezTo>
                  <a:pt x="118" y="152"/>
                  <a:pt x="116" y="150"/>
                  <a:pt x="113" y="147"/>
                </a:cubicBezTo>
                <a:cubicBezTo>
                  <a:pt x="111" y="146"/>
                  <a:pt x="108" y="144"/>
                  <a:pt x="105" y="143"/>
                </a:cubicBezTo>
                <a:cubicBezTo>
                  <a:pt x="103" y="143"/>
                  <a:pt x="101" y="143"/>
                  <a:pt x="98" y="143"/>
                </a:cubicBezTo>
                <a:cubicBezTo>
                  <a:pt x="94" y="143"/>
                  <a:pt x="90" y="143"/>
                  <a:pt x="85" y="144"/>
                </a:cubicBezTo>
                <a:cubicBezTo>
                  <a:pt x="82" y="144"/>
                  <a:pt x="79" y="145"/>
                  <a:pt x="76" y="147"/>
                </a:cubicBezTo>
                <a:cubicBezTo>
                  <a:pt x="75" y="147"/>
                  <a:pt x="75" y="147"/>
                  <a:pt x="75" y="148"/>
                </a:cubicBezTo>
                <a:cubicBezTo>
                  <a:pt x="71" y="152"/>
                  <a:pt x="69" y="157"/>
                  <a:pt x="68" y="163"/>
                </a:cubicBezTo>
                <a:cubicBezTo>
                  <a:pt x="68" y="164"/>
                  <a:pt x="68" y="165"/>
                  <a:pt x="68" y="166"/>
                </a:cubicBezTo>
                <a:cubicBezTo>
                  <a:pt x="68" y="171"/>
                  <a:pt x="68" y="176"/>
                  <a:pt x="69" y="181"/>
                </a:cubicBezTo>
                <a:cubicBezTo>
                  <a:pt x="69" y="181"/>
                  <a:pt x="69" y="181"/>
                  <a:pt x="69" y="181"/>
                </a:cubicBezTo>
                <a:cubicBezTo>
                  <a:pt x="70" y="183"/>
                  <a:pt x="70" y="183"/>
                  <a:pt x="68" y="184"/>
                </a:cubicBezTo>
                <a:cubicBezTo>
                  <a:pt x="68" y="184"/>
                  <a:pt x="68" y="185"/>
                  <a:pt x="68" y="185"/>
                </a:cubicBezTo>
                <a:cubicBezTo>
                  <a:pt x="68" y="185"/>
                  <a:pt x="69" y="186"/>
                  <a:pt x="69" y="186"/>
                </a:cubicBezTo>
                <a:cubicBezTo>
                  <a:pt x="69" y="187"/>
                  <a:pt x="69" y="188"/>
                  <a:pt x="68" y="188"/>
                </a:cubicBezTo>
                <a:cubicBezTo>
                  <a:pt x="66" y="189"/>
                  <a:pt x="64" y="189"/>
                  <a:pt x="62" y="189"/>
                </a:cubicBezTo>
                <a:cubicBezTo>
                  <a:pt x="56" y="189"/>
                  <a:pt x="50" y="189"/>
                  <a:pt x="44" y="189"/>
                </a:cubicBezTo>
                <a:cubicBezTo>
                  <a:pt x="43" y="189"/>
                  <a:pt x="42" y="189"/>
                  <a:pt x="41" y="189"/>
                </a:cubicBezTo>
                <a:cubicBezTo>
                  <a:pt x="41" y="190"/>
                  <a:pt x="41" y="190"/>
                  <a:pt x="40" y="190"/>
                </a:cubicBezTo>
                <a:cubicBezTo>
                  <a:pt x="40" y="191"/>
                  <a:pt x="39" y="192"/>
                  <a:pt x="38" y="191"/>
                </a:cubicBezTo>
                <a:cubicBezTo>
                  <a:pt x="35" y="191"/>
                  <a:pt x="32" y="190"/>
                  <a:pt x="30" y="189"/>
                </a:cubicBezTo>
                <a:cubicBezTo>
                  <a:pt x="29" y="189"/>
                  <a:pt x="29" y="189"/>
                  <a:pt x="28" y="189"/>
                </a:cubicBezTo>
                <a:cubicBezTo>
                  <a:pt x="24" y="189"/>
                  <a:pt x="19" y="189"/>
                  <a:pt x="15" y="189"/>
                </a:cubicBezTo>
                <a:cubicBezTo>
                  <a:pt x="14" y="189"/>
                  <a:pt x="13" y="189"/>
                  <a:pt x="11" y="188"/>
                </a:cubicBezTo>
                <a:cubicBezTo>
                  <a:pt x="11" y="188"/>
                  <a:pt x="11" y="188"/>
                  <a:pt x="11" y="187"/>
                </a:cubicBezTo>
                <a:cubicBezTo>
                  <a:pt x="9" y="187"/>
                  <a:pt x="8" y="187"/>
                  <a:pt x="6" y="186"/>
                </a:cubicBezTo>
                <a:cubicBezTo>
                  <a:pt x="4" y="186"/>
                  <a:pt x="4" y="185"/>
                  <a:pt x="4" y="183"/>
                </a:cubicBezTo>
                <a:cubicBezTo>
                  <a:pt x="4" y="177"/>
                  <a:pt x="4" y="172"/>
                  <a:pt x="4" y="166"/>
                </a:cubicBezTo>
                <a:cubicBezTo>
                  <a:pt x="4" y="164"/>
                  <a:pt x="4" y="162"/>
                  <a:pt x="3" y="160"/>
                </a:cubicBezTo>
                <a:cubicBezTo>
                  <a:pt x="3" y="159"/>
                  <a:pt x="3" y="159"/>
                  <a:pt x="4" y="158"/>
                </a:cubicBezTo>
                <a:cubicBezTo>
                  <a:pt x="4" y="158"/>
                  <a:pt x="4" y="158"/>
                  <a:pt x="4" y="158"/>
                </a:cubicBezTo>
                <a:cubicBezTo>
                  <a:pt x="4" y="157"/>
                  <a:pt x="4" y="157"/>
                  <a:pt x="4" y="156"/>
                </a:cubicBezTo>
                <a:cubicBezTo>
                  <a:pt x="4" y="145"/>
                  <a:pt x="4" y="133"/>
                  <a:pt x="4" y="121"/>
                </a:cubicBezTo>
                <a:cubicBezTo>
                  <a:pt x="4" y="118"/>
                  <a:pt x="5" y="117"/>
                  <a:pt x="8" y="117"/>
                </a:cubicBezTo>
                <a:cubicBezTo>
                  <a:pt x="10" y="117"/>
                  <a:pt x="11" y="117"/>
                  <a:pt x="13" y="117"/>
                </a:cubicBezTo>
                <a:cubicBezTo>
                  <a:pt x="13" y="117"/>
                  <a:pt x="14" y="117"/>
                  <a:pt x="14" y="117"/>
                </a:cubicBezTo>
                <a:cubicBezTo>
                  <a:pt x="15" y="117"/>
                  <a:pt x="15" y="117"/>
                  <a:pt x="15" y="117"/>
                </a:cubicBezTo>
                <a:cubicBezTo>
                  <a:pt x="18" y="117"/>
                  <a:pt x="21" y="118"/>
                  <a:pt x="23" y="118"/>
                </a:cubicBezTo>
                <a:cubicBezTo>
                  <a:pt x="27" y="119"/>
                  <a:pt x="30" y="119"/>
                  <a:pt x="34" y="120"/>
                </a:cubicBezTo>
                <a:cubicBezTo>
                  <a:pt x="39" y="120"/>
                  <a:pt x="44" y="119"/>
                  <a:pt x="48" y="116"/>
                </a:cubicBezTo>
                <a:cubicBezTo>
                  <a:pt x="50" y="115"/>
                  <a:pt x="52" y="114"/>
                  <a:pt x="54" y="112"/>
                </a:cubicBezTo>
                <a:cubicBezTo>
                  <a:pt x="55" y="112"/>
                  <a:pt x="55" y="111"/>
                  <a:pt x="56" y="110"/>
                </a:cubicBezTo>
                <a:cubicBezTo>
                  <a:pt x="58" y="105"/>
                  <a:pt x="60" y="101"/>
                  <a:pt x="60" y="96"/>
                </a:cubicBezTo>
                <a:cubicBezTo>
                  <a:pt x="60" y="92"/>
                  <a:pt x="60" y="88"/>
                  <a:pt x="59" y="85"/>
                </a:cubicBezTo>
                <a:cubicBezTo>
                  <a:pt x="58" y="79"/>
                  <a:pt x="55" y="74"/>
                  <a:pt x="52" y="70"/>
                </a:cubicBezTo>
                <a:cubicBezTo>
                  <a:pt x="51" y="69"/>
                  <a:pt x="51" y="69"/>
                  <a:pt x="50" y="69"/>
                </a:cubicBezTo>
                <a:cubicBezTo>
                  <a:pt x="47" y="68"/>
                  <a:pt x="44" y="68"/>
                  <a:pt x="41" y="68"/>
                </a:cubicBezTo>
                <a:cubicBezTo>
                  <a:pt x="38" y="67"/>
                  <a:pt x="35" y="67"/>
                  <a:pt x="32" y="67"/>
                </a:cubicBezTo>
                <a:cubicBezTo>
                  <a:pt x="26" y="68"/>
                  <a:pt x="22" y="69"/>
                  <a:pt x="17" y="70"/>
                </a:cubicBezTo>
                <a:cubicBezTo>
                  <a:pt x="14" y="71"/>
                  <a:pt x="11" y="72"/>
                  <a:pt x="8" y="73"/>
                </a:cubicBezTo>
                <a:cubicBezTo>
                  <a:pt x="8" y="73"/>
                  <a:pt x="7" y="73"/>
                  <a:pt x="7" y="74"/>
                </a:cubicBezTo>
                <a:cubicBezTo>
                  <a:pt x="6" y="74"/>
                  <a:pt x="5" y="74"/>
                  <a:pt x="4" y="73"/>
                </a:cubicBezTo>
                <a:cubicBezTo>
                  <a:pt x="4" y="71"/>
                  <a:pt x="3" y="70"/>
                  <a:pt x="3" y="68"/>
                </a:cubicBezTo>
                <a:cubicBezTo>
                  <a:pt x="3" y="66"/>
                  <a:pt x="3" y="64"/>
                  <a:pt x="2" y="62"/>
                </a:cubicBezTo>
                <a:cubicBezTo>
                  <a:pt x="2" y="60"/>
                  <a:pt x="2" y="57"/>
                  <a:pt x="2" y="55"/>
                </a:cubicBezTo>
                <a:cubicBezTo>
                  <a:pt x="0" y="54"/>
                  <a:pt x="0" y="53"/>
                  <a:pt x="0" y="51"/>
                </a:cubicBezTo>
                <a:cubicBezTo>
                  <a:pt x="1" y="48"/>
                  <a:pt x="1" y="45"/>
                  <a:pt x="1" y="42"/>
                </a:cubicBezTo>
                <a:cubicBezTo>
                  <a:pt x="1" y="37"/>
                  <a:pt x="1" y="31"/>
                  <a:pt x="1" y="25"/>
                </a:cubicBezTo>
                <a:cubicBezTo>
                  <a:pt x="1" y="22"/>
                  <a:pt x="1" y="18"/>
                  <a:pt x="1" y="15"/>
                </a:cubicBezTo>
                <a:cubicBezTo>
                  <a:pt x="1" y="12"/>
                  <a:pt x="2" y="10"/>
                  <a:pt x="3" y="8"/>
                </a:cubicBezTo>
                <a:cubicBezTo>
                  <a:pt x="3" y="7"/>
                  <a:pt x="3" y="7"/>
                  <a:pt x="4" y="6"/>
                </a:cubicBezTo>
                <a:cubicBezTo>
                  <a:pt x="4" y="6"/>
                  <a:pt x="5" y="5"/>
                  <a:pt x="6" y="5"/>
                </a:cubicBezTo>
                <a:cubicBezTo>
                  <a:pt x="7" y="5"/>
                  <a:pt x="8" y="5"/>
                  <a:pt x="8" y="5"/>
                </a:cubicBezTo>
                <a:cubicBezTo>
                  <a:pt x="10" y="6"/>
                  <a:pt x="12" y="6"/>
                  <a:pt x="13" y="6"/>
                </a:cubicBezTo>
                <a:cubicBezTo>
                  <a:pt x="20" y="6"/>
                  <a:pt x="26" y="6"/>
                  <a:pt x="32" y="6"/>
                </a:cubicBezTo>
                <a:cubicBezTo>
                  <a:pt x="36" y="6"/>
                  <a:pt x="39" y="6"/>
                  <a:pt x="42" y="5"/>
                </a:cubicBezTo>
                <a:cubicBezTo>
                  <a:pt x="46" y="4"/>
                  <a:pt x="51" y="4"/>
                  <a:pt x="55" y="3"/>
                </a:cubicBezTo>
                <a:cubicBezTo>
                  <a:pt x="57" y="2"/>
                  <a:pt x="59" y="1"/>
                  <a:pt x="61" y="1"/>
                </a:cubicBezTo>
                <a:cubicBezTo>
                  <a:pt x="62" y="0"/>
                  <a:pt x="62" y="0"/>
                  <a:pt x="63" y="0"/>
                </a:cubicBezTo>
                <a:cubicBezTo>
                  <a:pt x="64" y="1"/>
                  <a:pt x="64" y="2"/>
                  <a:pt x="64" y="3"/>
                </a:cubicBezTo>
                <a:cubicBezTo>
                  <a:pt x="63" y="5"/>
                  <a:pt x="63" y="8"/>
                  <a:pt x="63" y="10"/>
                </a:cubicBezTo>
                <a:cubicBezTo>
                  <a:pt x="63" y="13"/>
                  <a:pt x="63" y="17"/>
                  <a:pt x="63" y="20"/>
                </a:cubicBezTo>
                <a:cubicBezTo>
                  <a:pt x="63" y="22"/>
                  <a:pt x="62" y="25"/>
                  <a:pt x="63" y="27"/>
                </a:cubicBezTo>
                <a:cubicBezTo>
                  <a:pt x="64" y="37"/>
                  <a:pt x="69" y="44"/>
                  <a:pt x="77" y="49"/>
                </a:cubicBezTo>
                <a:cubicBezTo>
                  <a:pt x="78" y="50"/>
                  <a:pt x="79" y="50"/>
                  <a:pt x="81" y="51"/>
                </a:cubicBezTo>
                <a:cubicBezTo>
                  <a:pt x="85" y="52"/>
                  <a:pt x="88" y="52"/>
                  <a:pt x="92" y="52"/>
                </a:cubicBezTo>
                <a:cubicBezTo>
                  <a:pt x="97" y="52"/>
                  <a:pt x="101" y="51"/>
                  <a:pt x="106" y="49"/>
                </a:cubicBezTo>
                <a:cubicBezTo>
                  <a:pt x="108" y="48"/>
                  <a:pt x="110" y="47"/>
                  <a:pt x="113" y="46"/>
                </a:cubicBezTo>
                <a:cubicBezTo>
                  <a:pt x="113" y="45"/>
                  <a:pt x="114" y="45"/>
                  <a:pt x="115" y="44"/>
                </a:cubicBezTo>
                <a:cubicBezTo>
                  <a:pt x="117" y="40"/>
                  <a:pt x="119" y="37"/>
                  <a:pt x="120" y="32"/>
                </a:cubicBezTo>
                <a:cubicBezTo>
                  <a:pt x="121" y="30"/>
                  <a:pt x="121" y="27"/>
                  <a:pt x="121" y="25"/>
                </a:cubicBezTo>
                <a:cubicBezTo>
                  <a:pt x="122" y="22"/>
                  <a:pt x="121" y="19"/>
                  <a:pt x="120" y="16"/>
                </a:cubicBezTo>
                <a:cubicBezTo>
                  <a:pt x="119" y="14"/>
                  <a:pt x="117" y="11"/>
                  <a:pt x="116" y="9"/>
                </a:cubicBezTo>
                <a:cubicBezTo>
                  <a:pt x="116" y="8"/>
                  <a:pt x="115" y="7"/>
                  <a:pt x="115" y="6"/>
                </a:cubicBezTo>
                <a:cubicBezTo>
                  <a:pt x="115" y="5"/>
                  <a:pt x="115" y="4"/>
                  <a:pt x="116" y="3"/>
                </a:cubicBezTo>
                <a:cubicBezTo>
                  <a:pt x="117" y="3"/>
                  <a:pt x="117" y="3"/>
                  <a:pt x="117" y="3"/>
                </a:cubicBezTo>
                <a:cubicBezTo>
                  <a:pt x="117" y="2"/>
                  <a:pt x="118" y="1"/>
                  <a:pt x="119" y="1"/>
                </a:cubicBezTo>
                <a:cubicBezTo>
                  <a:pt x="121" y="1"/>
                  <a:pt x="122" y="1"/>
                  <a:pt x="123" y="1"/>
                </a:cubicBezTo>
                <a:cubicBezTo>
                  <a:pt x="130" y="1"/>
                  <a:pt x="137" y="1"/>
                  <a:pt x="144" y="2"/>
                </a:cubicBezTo>
                <a:cubicBezTo>
                  <a:pt x="147" y="2"/>
                  <a:pt x="151" y="2"/>
                  <a:pt x="154" y="3"/>
                </a:cubicBezTo>
                <a:cubicBezTo>
                  <a:pt x="160" y="3"/>
                  <a:pt x="167" y="3"/>
                  <a:pt x="173" y="3"/>
                </a:cubicBezTo>
                <a:cubicBezTo>
                  <a:pt x="174" y="3"/>
                  <a:pt x="176" y="3"/>
                  <a:pt x="177" y="3"/>
                </a:cubicBezTo>
                <a:cubicBezTo>
                  <a:pt x="178" y="3"/>
                  <a:pt x="180" y="3"/>
                  <a:pt x="181" y="3"/>
                </a:cubicBezTo>
                <a:cubicBezTo>
                  <a:pt x="182" y="3"/>
                  <a:pt x="183" y="4"/>
                  <a:pt x="183" y="6"/>
                </a:cubicBezTo>
                <a:cubicBezTo>
                  <a:pt x="183" y="7"/>
                  <a:pt x="182" y="8"/>
                  <a:pt x="182" y="10"/>
                </a:cubicBezTo>
                <a:cubicBezTo>
                  <a:pt x="181" y="13"/>
                  <a:pt x="180" y="17"/>
                  <a:pt x="179" y="20"/>
                </a:cubicBezTo>
                <a:cubicBezTo>
                  <a:pt x="178" y="24"/>
                  <a:pt x="177" y="29"/>
                  <a:pt x="177" y="33"/>
                </a:cubicBezTo>
                <a:cubicBezTo>
                  <a:pt x="177" y="37"/>
                  <a:pt x="177" y="41"/>
                  <a:pt x="177" y="45"/>
                </a:cubicBezTo>
                <a:cubicBezTo>
                  <a:pt x="177" y="46"/>
                  <a:pt x="177" y="47"/>
                  <a:pt x="178" y="48"/>
                </a:cubicBezTo>
                <a:cubicBezTo>
                  <a:pt x="178" y="49"/>
                  <a:pt x="178" y="49"/>
                  <a:pt x="177" y="50"/>
                </a:cubicBezTo>
                <a:cubicBezTo>
                  <a:pt x="177" y="50"/>
                  <a:pt x="177" y="51"/>
                  <a:pt x="177" y="52"/>
                </a:cubicBezTo>
                <a:cubicBezTo>
                  <a:pt x="177" y="56"/>
                  <a:pt x="178" y="61"/>
                  <a:pt x="180" y="65"/>
                </a:cubicBezTo>
                <a:cubicBezTo>
                  <a:pt x="181" y="66"/>
                  <a:pt x="181" y="66"/>
                  <a:pt x="181" y="66"/>
                </a:cubicBezTo>
                <a:cubicBezTo>
                  <a:pt x="182" y="66"/>
                  <a:pt x="183" y="66"/>
                  <a:pt x="183" y="67"/>
                </a:cubicBezTo>
                <a:cubicBezTo>
                  <a:pt x="183" y="68"/>
                  <a:pt x="183" y="68"/>
                  <a:pt x="184" y="69"/>
                </a:cubicBezTo>
                <a:cubicBezTo>
                  <a:pt x="189" y="73"/>
                  <a:pt x="195" y="75"/>
                  <a:pt x="201" y="76"/>
                </a:cubicBezTo>
                <a:cubicBezTo>
                  <a:pt x="202" y="76"/>
                  <a:pt x="203" y="76"/>
                  <a:pt x="204" y="76"/>
                </a:cubicBezTo>
                <a:cubicBezTo>
                  <a:pt x="205" y="76"/>
                  <a:pt x="206" y="76"/>
                  <a:pt x="207" y="75"/>
                </a:cubicBezTo>
                <a:cubicBezTo>
                  <a:pt x="210" y="74"/>
                  <a:pt x="212" y="72"/>
                  <a:pt x="213" y="70"/>
                </a:cubicBezTo>
                <a:cubicBezTo>
                  <a:pt x="214" y="69"/>
                  <a:pt x="215" y="68"/>
                  <a:pt x="216" y="67"/>
                </a:cubicBezTo>
                <a:cubicBezTo>
                  <a:pt x="218" y="65"/>
                  <a:pt x="220" y="62"/>
                  <a:pt x="223" y="60"/>
                </a:cubicBezTo>
                <a:cubicBezTo>
                  <a:pt x="223" y="60"/>
                  <a:pt x="223" y="60"/>
                  <a:pt x="223" y="60"/>
                </a:cubicBezTo>
                <a:cubicBezTo>
                  <a:pt x="227" y="58"/>
                  <a:pt x="231" y="55"/>
                  <a:pt x="236" y="54"/>
                </a:cubicBezTo>
                <a:cubicBezTo>
                  <a:pt x="239" y="53"/>
                  <a:pt x="243" y="53"/>
                  <a:pt x="247" y="54"/>
                </a:cubicBezTo>
                <a:cubicBezTo>
                  <a:pt x="249" y="54"/>
                  <a:pt x="251" y="55"/>
                  <a:pt x="252" y="56"/>
                </a:cubicBezTo>
                <a:cubicBezTo>
                  <a:pt x="254" y="57"/>
                  <a:pt x="255" y="57"/>
                  <a:pt x="256" y="58"/>
                </a:cubicBezTo>
                <a:cubicBezTo>
                  <a:pt x="263" y="64"/>
                  <a:pt x="268" y="71"/>
                  <a:pt x="269" y="80"/>
                </a:cubicBezTo>
                <a:cubicBezTo>
                  <a:pt x="269" y="82"/>
                  <a:pt x="270" y="85"/>
                  <a:pt x="270" y="88"/>
                </a:cubicBezTo>
                <a:cubicBezTo>
                  <a:pt x="270" y="93"/>
                  <a:pt x="270" y="98"/>
                  <a:pt x="270" y="103"/>
                </a:cubicBezTo>
                <a:cubicBezTo>
                  <a:pt x="270" y="107"/>
                  <a:pt x="269" y="111"/>
                  <a:pt x="267" y="115"/>
                </a:cubicBezTo>
                <a:cubicBezTo>
                  <a:pt x="266" y="115"/>
                  <a:pt x="266" y="116"/>
                  <a:pt x="266" y="117"/>
                </a:cubicBezTo>
                <a:cubicBezTo>
                  <a:pt x="265" y="121"/>
                  <a:pt x="263" y="125"/>
                  <a:pt x="261" y="128"/>
                </a:cubicBezTo>
                <a:cubicBezTo>
                  <a:pt x="258" y="133"/>
                  <a:pt x="254" y="135"/>
                  <a:pt x="249" y="137"/>
                </a:cubicBezTo>
                <a:cubicBezTo>
                  <a:pt x="246" y="137"/>
                  <a:pt x="243" y="138"/>
                  <a:pt x="240" y="138"/>
                </a:cubicBezTo>
                <a:cubicBezTo>
                  <a:pt x="238" y="138"/>
                  <a:pt x="235" y="138"/>
                  <a:pt x="233" y="138"/>
                </a:cubicBezTo>
                <a:cubicBezTo>
                  <a:pt x="232" y="138"/>
                  <a:pt x="232" y="138"/>
                  <a:pt x="232" y="138"/>
                </a:cubicBezTo>
                <a:cubicBezTo>
                  <a:pt x="229" y="137"/>
                  <a:pt x="226" y="136"/>
                  <a:pt x="224" y="135"/>
                </a:cubicBezTo>
                <a:cubicBezTo>
                  <a:pt x="222" y="135"/>
                  <a:pt x="220" y="134"/>
                  <a:pt x="218" y="133"/>
                </a:cubicBezTo>
                <a:cubicBezTo>
                  <a:pt x="215" y="131"/>
                  <a:pt x="213" y="129"/>
                  <a:pt x="211" y="127"/>
                </a:cubicBezTo>
                <a:cubicBezTo>
                  <a:pt x="207" y="124"/>
                  <a:pt x="204" y="121"/>
                  <a:pt x="199" y="121"/>
                </a:cubicBezTo>
                <a:cubicBezTo>
                  <a:pt x="197" y="120"/>
                  <a:pt x="195" y="120"/>
                  <a:pt x="193" y="120"/>
                </a:cubicBezTo>
                <a:cubicBezTo>
                  <a:pt x="193" y="120"/>
                  <a:pt x="192" y="120"/>
                  <a:pt x="192" y="121"/>
                </a:cubicBezTo>
                <a:cubicBezTo>
                  <a:pt x="190" y="123"/>
                  <a:pt x="189" y="125"/>
                  <a:pt x="188" y="127"/>
                </a:cubicBezTo>
                <a:cubicBezTo>
                  <a:pt x="187" y="131"/>
                  <a:pt x="186" y="135"/>
                  <a:pt x="185" y="139"/>
                </a:cubicBezTo>
                <a:cubicBezTo>
                  <a:pt x="185" y="144"/>
                  <a:pt x="184" y="148"/>
                  <a:pt x="184" y="154"/>
                </a:cubicBezTo>
                <a:cubicBezTo>
                  <a:pt x="184" y="155"/>
                  <a:pt x="184" y="156"/>
                  <a:pt x="185" y="158"/>
                </a:cubicBezTo>
                <a:cubicBezTo>
                  <a:pt x="185" y="163"/>
                  <a:pt x="186" y="168"/>
                  <a:pt x="185" y="173"/>
                </a:cubicBezTo>
                <a:cubicBezTo>
                  <a:pt x="185" y="174"/>
                  <a:pt x="186" y="175"/>
                  <a:pt x="186" y="175"/>
                </a:cubicBezTo>
                <a:cubicBezTo>
                  <a:pt x="186" y="177"/>
                  <a:pt x="186" y="179"/>
                  <a:pt x="186" y="181"/>
                </a:cubicBezTo>
                <a:cubicBezTo>
                  <a:pt x="184" y="185"/>
                  <a:pt x="182" y="188"/>
                  <a:pt x="179" y="189"/>
                </a:cubicBezTo>
                <a:cubicBezTo>
                  <a:pt x="176" y="190"/>
                  <a:pt x="173" y="191"/>
                  <a:pt x="170" y="191"/>
                </a:cubicBezTo>
                <a:cubicBezTo>
                  <a:pt x="167" y="192"/>
                  <a:pt x="163" y="192"/>
                  <a:pt x="160" y="192"/>
                </a:cubicBezTo>
                <a:cubicBezTo>
                  <a:pt x="157" y="192"/>
                  <a:pt x="154" y="192"/>
                  <a:pt x="151" y="193"/>
                </a:cubicBezTo>
                <a:cubicBezTo>
                  <a:pt x="149" y="193"/>
                  <a:pt x="147" y="194"/>
                  <a:pt x="145" y="195"/>
                </a:cubicBezTo>
                <a:cubicBezTo>
                  <a:pt x="145" y="195"/>
                  <a:pt x="143" y="195"/>
                  <a:pt x="143" y="194"/>
                </a:cubicBezTo>
                <a:cubicBezTo>
                  <a:pt x="142" y="193"/>
                  <a:pt x="142" y="193"/>
                  <a:pt x="142" y="192"/>
                </a:cubicBezTo>
                <a:close/>
                <a:moveTo>
                  <a:pt x="97" y="136"/>
                </a:moveTo>
                <a:cubicBezTo>
                  <a:pt x="98" y="136"/>
                  <a:pt x="99" y="136"/>
                  <a:pt x="99" y="136"/>
                </a:cubicBezTo>
                <a:cubicBezTo>
                  <a:pt x="99" y="135"/>
                  <a:pt x="99" y="135"/>
                  <a:pt x="99" y="135"/>
                </a:cubicBezTo>
                <a:cubicBezTo>
                  <a:pt x="99" y="135"/>
                  <a:pt x="98" y="135"/>
                  <a:pt x="97" y="136"/>
                </a:cubicBezTo>
                <a:cubicBezTo>
                  <a:pt x="97" y="135"/>
                  <a:pt x="97" y="135"/>
                  <a:pt x="97" y="135"/>
                </a:cubicBezTo>
                <a:cubicBezTo>
                  <a:pt x="95" y="135"/>
                  <a:pt x="93" y="135"/>
                  <a:pt x="91" y="135"/>
                </a:cubicBezTo>
                <a:cubicBezTo>
                  <a:pt x="90" y="135"/>
                  <a:pt x="90" y="135"/>
                  <a:pt x="89" y="136"/>
                </a:cubicBezTo>
                <a:cubicBezTo>
                  <a:pt x="89" y="136"/>
                  <a:pt x="88" y="136"/>
                  <a:pt x="88" y="136"/>
                </a:cubicBezTo>
                <a:cubicBezTo>
                  <a:pt x="88" y="136"/>
                  <a:pt x="88" y="136"/>
                  <a:pt x="88" y="137"/>
                </a:cubicBezTo>
                <a:cubicBezTo>
                  <a:pt x="89" y="136"/>
                  <a:pt x="89" y="136"/>
                  <a:pt x="90" y="136"/>
                </a:cubicBezTo>
                <a:cubicBezTo>
                  <a:pt x="92" y="136"/>
                  <a:pt x="95" y="135"/>
                  <a:pt x="97" y="136"/>
                </a:cubicBezTo>
                <a:close/>
                <a:moveTo>
                  <a:pt x="100" y="131"/>
                </a:moveTo>
                <a:cubicBezTo>
                  <a:pt x="100" y="131"/>
                  <a:pt x="100" y="131"/>
                  <a:pt x="100" y="131"/>
                </a:cubicBezTo>
                <a:cubicBezTo>
                  <a:pt x="102" y="131"/>
                  <a:pt x="105" y="131"/>
                  <a:pt x="107" y="131"/>
                </a:cubicBezTo>
                <a:cubicBezTo>
                  <a:pt x="112" y="132"/>
                  <a:pt x="116" y="133"/>
                  <a:pt x="120" y="136"/>
                </a:cubicBezTo>
                <a:cubicBezTo>
                  <a:pt x="121" y="136"/>
                  <a:pt x="121" y="136"/>
                  <a:pt x="121" y="136"/>
                </a:cubicBezTo>
                <a:cubicBezTo>
                  <a:pt x="122" y="135"/>
                  <a:pt x="122" y="133"/>
                  <a:pt x="123" y="131"/>
                </a:cubicBezTo>
                <a:cubicBezTo>
                  <a:pt x="124" y="130"/>
                  <a:pt x="124" y="130"/>
                  <a:pt x="124" y="128"/>
                </a:cubicBezTo>
                <a:cubicBezTo>
                  <a:pt x="124" y="128"/>
                  <a:pt x="124" y="128"/>
                  <a:pt x="124" y="127"/>
                </a:cubicBezTo>
                <a:cubicBezTo>
                  <a:pt x="124" y="126"/>
                  <a:pt x="125" y="126"/>
                  <a:pt x="126" y="126"/>
                </a:cubicBezTo>
                <a:cubicBezTo>
                  <a:pt x="127" y="126"/>
                  <a:pt x="127" y="126"/>
                  <a:pt x="128" y="127"/>
                </a:cubicBezTo>
                <a:cubicBezTo>
                  <a:pt x="128" y="127"/>
                  <a:pt x="128" y="127"/>
                  <a:pt x="128" y="128"/>
                </a:cubicBezTo>
                <a:cubicBezTo>
                  <a:pt x="129" y="128"/>
                  <a:pt x="128" y="129"/>
                  <a:pt x="128" y="130"/>
                </a:cubicBezTo>
                <a:cubicBezTo>
                  <a:pt x="127" y="130"/>
                  <a:pt x="127" y="130"/>
                  <a:pt x="127" y="130"/>
                </a:cubicBezTo>
                <a:cubicBezTo>
                  <a:pt x="126" y="131"/>
                  <a:pt x="126" y="131"/>
                  <a:pt x="126" y="131"/>
                </a:cubicBezTo>
                <a:cubicBezTo>
                  <a:pt x="125" y="132"/>
                  <a:pt x="125" y="133"/>
                  <a:pt x="124" y="134"/>
                </a:cubicBezTo>
                <a:cubicBezTo>
                  <a:pt x="124" y="134"/>
                  <a:pt x="124" y="135"/>
                  <a:pt x="125" y="135"/>
                </a:cubicBezTo>
                <a:cubicBezTo>
                  <a:pt x="125" y="134"/>
                  <a:pt x="125" y="134"/>
                  <a:pt x="125" y="134"/>
                </a:cubicBezTo>
                <a:cubicBezTo>
                  <a:pt x="126" y="133"/>
                  <a:pt x="127" y="132"/>
                  <a:pt x="128" y="130"/>
                </a:cubicBezTo>
                <a:cubicBezTo>
                  <a:pt x="130" y="128"/>
                  <a:pt x="132" y="125"/>
                  <a:pt x="135" y="122"/>
                </a:cubicBezTo>
                <a:cubicBezTo>
                  <a:pt x="135" y="121"/>
                  <a:pt x="135" y="121"/>
                  <a:pt x="136" y="120"/>
                </a:cubicBezTo>
                <a:cubicBezTo>
                  <a:pt x="136" y="120"/>
                  <a:pt x="137" y="120"/>
                  <a:pt x="137" y="120"/>
                </a:cubicBezTo>
                <a:cubicBezTo>
                  <a:pt x="138" y="120"/>
                  <a:pt x="138" y="121"/>
                  <a:pt x="138" y="121"/>
                </a:cubicBezTo>
                <a:cubicBezTo>
                  <a:pt x="138" y="122"/>
                  <a:pt x="138" y="122"/>
                  <a:pt x="138" y="122"/>
                </a:cubicBezTo>
                <a:cubicBezTo>
                  <a:pt x="138" y="123"/>
                  <a:pt x="138" y="124"/>
                  <a:pt x="137" y="125"/>
                </a:cubicBezTo>
                <a:cubicBezTo>
                  <a:pt x="136" y="128"/>
                  <a:pt x="135" y="132"/>
                  <a:pt x="134" y="135"/>
                </a:cubicBezTo>
                <a:cubicBezTo>
                  <a:pt x="133" y="136"/>
                  <a:pt x="133" y="136"/>
                  <a:pt x="133" y="137"/>
                </a:cubicBezTo>
                <a:cubicBezTo>
                  <a:pt x="133" y="137"/>
                  <a:pt x="133" y="137"/>
                  <a:pt x="133" y="137"/>
                </a:cubicBezTo>
                <a:cubicBezTo>
                  <a:pt x="137" y="131"/>
                  <a:pt x="141" y="126"/>
                  <a:pt x="144" y="120"/>
                </a:cubicBezTo>
                <a:cubicBezTo>
                  <a:pt x="144" y="120"/>
                  <a:pt x="144" y="121"/>
                  <a:pt x="144" y="121"/>
                </a:cubicBezTo>
                <a:cubicBezTo>
                  <a:pt x="142" y="121"/>
                  <a:pt x="140" y="119"/>
                  <a:pt x="141" y="117"/>
                </a:cubicBezTo>
                <a:cubicBezTo>
                  <a:pt x="141" y="117"/>
                  <a:pt x="141" y="117"/>
                  <a:pt x="141" y="117"/>
                </a:cubicBezTo>
                <a:cubicBezTo>
                  <a:pt x="143" y="112"/>
                  <a:pt x="145" y="107"/>
                  <a:pt x="146" y="102"/>
                </a:cubicBezTo>
                <a:cubicBezTo>
                  <a:pt x="147" y="100"/>
                  <a:pt x="148" y="97"/>
                  <a:pt x="149" y="94"/>
                </a:cubicBezTo>
                <a:cubicBezTo>
                  <a:pt x="148" y="93"/>
                  <a:pt x="148" y="93"/>
                  <a:pt x="147" y="93"/>
                </a:cubicBezTo>
                <a:cubicBezTo>
                  <a:pt x="147" y="93"/>
                  <a:pt x="147" y="93"/>
                  <a:pt x="147" y="94"/>
                </a:cubicBezTo>
                <a:cubicBezTo>
                  <a:pt x="143" y="102"/>
                  <a:pt x="140" y="109"/>
                  <a:pt x="137" y="118"/>
                </a:cubicBezTo>
                <a:cubicBezTo>
                  <a:pt x="137" y="118"/>
                  <a:pt x="137" y="119"/>
                  <a:pt x="137" y="119"/>
                </a:cubicBezTo>
                <a:cubicBezTo>
                  <a:pt x="136" y="119"/>
                  <a:pt x="136" y="120"/>
                  <a:pt x="135" y="119"/>
                </a:cubicBezTo>
                <a:cubicBezTo>
                  <a:pt x="135" y="119"/>
                  <a:pt x="135" y="119"/>
                  <a:pt x="135" y="118"/>
                </a:cubicBezTo>
                <a:cubicBezTo>
                  <a:pt x="135" y="118"/>
                  <a:pt x="135" y="118"/>
                  <a:pt x="135" y="117"/>
                </a:cubicBezTo>
                <a:cubicBezTo>
                  <a:pt x="136" y="115"/>
                  <a:pt x="136" y="113"/>
                  <a:pt x="137" y="111"/>
                </a:cubicBezTo>
                <a:cubicBezTo>
                  <a:pt x="139" y="103"/>
                  <a:pt x="141" y="96"/>
                  <a:pt x="142" y="89"/>
                </a:cubicBezTo>
                <a:cubicBezTo>
                  <a:pt x="142" y="88"/>
                  <a:pt x="142" y="87"/>
                  <a:pt x="142" y="87"/>
                </a:cubicBezTo>
                <a:cubicBezTo>
                  <a:pt x="142" y="87"/>
                  <a:pt x="142" y="87"/>
                  <a:pt x="142" y="87"/>
                </a:cubicBezTo>
                <a:cubicBezTo>
                  <a:pt x="138" y="95"/>
                  <a:pt x="134" y="103"/>
                  <a:pt x="131" y="111"/>
                </a:cubicBezTo>
                <a:cubicBezTo>
                  <a:pt x="130" y="115"/>
                  <a:pt x="128" y="119"/>
                  <a:pt x="127" y="123"/>
                </a:cubicBezTo>
                <a:cubicBezTo>
                  <a:pt x="126" y="124"/>
                  <a:pt x="126" y="124"/>
                  <a:pt x="125" y="124"/>
                </a:cubicBezTo>
                <a:cubicBezTo>
                  <a:pt x="124" y="124"/>
                  <a:pt x="124" y="123"/>
                  <a:pt x="125" y="122"/>
                </a:cubicBezTo>
                <a:cubicBezTo>
                  <a:pt x="125" y="120"/>
                  <a:pt x="126" y="119"/>
                  <a:pt x="126" y="118"/>
                </a:cubicBezTo>
                <a:cubicBezTo>
                  <a:pt x="129" y="108"/>
                  <a:pt x="131" y="99"/>
                  <a:pt x="133" y="90"/>
                </a:cubicBezTo>
                <a:cubicBezTo>
                  <a:pt x="133" y="89"/>
                  <a:pt x="133" y="87"/>
                  <a:pt x="134" y="86"/>
                </a:cubicBezTo>
                <a:cubicBezTo>
                  <a:pt x="134" y="86"/>
                  <a:pt x="133" y="86"/>
                  <a:pt x="133" y="86"/>
                </a:cubicBezTo>
                <a:cubicBezTo>
                  <a:pt x="133" y="88"/>
                  <a:pt x="132" y="89"/>
                  <a:pt x="132" y="90"/>
                </a:cubicBezTo>
                <a:cubicBezTo>
                  <a:pt x="127" y="100"/>
                  <a:pt x="123" y="110"/>
                  <a:pt x="120" y="120"/>
                </a:cubicBezTo>
                <a:cubicBezTo>
                  <a:pt x="119" y="123"/>
                  <a:pt x="118" y="126"/>
                  <a:pt x="117" y="129"/>
                </a:cubicBezTo>
                <a:cubicBezTo>
                  <a:pt x="117" y="129"/>
                  <a:pt x="117" y="130"/>
                  <a:pt x="117" y="130"/>
                </a:cubicBezTo>
                <a:cubicBezTo>
                  <a:pt x="116" y="131"/>
                  <a:pt x="116" y="131"/>
                  <a:pt x="115" y="131"/>
                </a:cubicBezTo>
                <a:cubicBezTo>
                  <a:pt x="115" y="130"/>
                  <a:pt x="115" y="130"/>
                  <a:pt x="114" y="130"/>
                </a:cubicBezTo>
                <a:cubicBezTo>
                  <a:pt x="114" y="129"/>
                  <a:pt x="115" y="129"/>
                  <a:pt x="115" y="129"/>
                </a:cubicBezTo>
                <a:cubicBezTo>
                  <a:pt x="115" y="126"/>
                  <a:pt x="115" y="124"/>
                  <a:pt x="116" y="122"/>
                </a:cubicBezTo>
                <a:cubicBezTo>
                  <a:pt x="117" y="115"/>
                  <a:pt x="119" y="107"/>
                  <a:pt x="120" y="100"/>
                </a:cubicBezTo>
                <a:cubicBezTo>
                  <a:pt x="120" y="99"/>
                  <a:pt x="120" y="98"/>
                  <a:pt x="120" y="97"/>
                </a:cubicBezTo>
                <a:cubicBezTo>
                  <a:pt x="119" y="97"/>
                  <a:pt x="119" y="98"/>
                  <a:pt x="119" y="98"/>
                </a:cubicBezTo>
                <a:cubicBezTo>
                  <a:pt x="118" y="102"/>
                  <a:pt x="116" y="105"/>
                  <a:pt x="115" y="109"/>
                </a:cubicBezTo>
                <a:cubicBezTo>
                  <a:pt x="113" y="115"/>
                  <a:pt x="111" y="122"/>
                  <a:pt x="109" y="129"/>
                </a:cubicBezTo>
                <a:cubicBezTo>
                  <a:pt x="109" y="129"/>
                  <a:pt x="109" y="130"/>
                  <a:pt x="109" y="130"/>
                </a:cubicBezTo>
                <a:cubicBezTo>
                  <a:pt x="109" y="131"/>
                  <a:pt x="108" y="131"/>
                  <a:pt x="108" y="131"/>
                </a:cubicBezTo>
                <a:cubicBezTo>
                  <a:pt x="107" y="131"/>
                  <a:pt x="107" y="130"/>
                  <a:pt x="107" y="130"/>
                </a:cubicBezTo>
                <a:cubicBezTo>
                  <a:pt x="107" y="129"/>
                  <a:pt x="107" y="129"/>
                  <a:pt x="107" y="128"/>
                </a:cubicBezTo>
                <a:cubicBezTo>
                  <a:pt x="107" y="122"/>
                  <a:pt x="107" y="116"/>
                  <a:pt x="108" y="109"/>
                </a:cubicBezTo>
                <a:cubicBezTo>
                  <a:pt x="108" y="109"/>
                  <a:pt x="108" y="108"/>
                  <a:pt x="108" y="107"/>
                </a:cubicBezTo>
                <a:cubicBezTo>
                  <a:pt x="107" y="108"/>
                  <a:pt x="106" y="108"/>
                  <a:pt x="106" y="109"/>
                </a:cubicBezTo>
                <a:cubicBezTo>
                  <a:pt x="104" y="116"/>
                  <a:pt x="102" y="123"/>
                  <a:pt x="100" y="129"/>
                </a:cubicBezTo>
                <a:cubicBezTo>
                  <a:pt x="100" y="130"/>
                  <a:pt x="100" y="130"/>
                  <a:pt x="100" y="131"/>
                </a:cubicBezTo>
                <a:close/>
                <a:moveTo>
                  <a:pt x="129" y="90"/>
                </a:moveTo>
                <a:cubicBezTo>
                  <a:pt x="129" y="90"/>
                  <a:pt x="130" y="89"/>
                  <a:pt x="130" y="89"/>
                </a:cubicBezTo>
                <a:cubicBezTo>
                  <a:pt x="131" y="87"/>
                  <a:pt x="132" y="84"/>
                  <a:pt x="133" y="82"/>
                </a:cubicBezTo>
                <a:cubicBezTo>
                  <a:pt x="133" y="82"/>
                  <a:pt x="133" y="81"/>
                  <a:pt x="134" y="81"/>
                </a:cubicBezTo>
                <a:cubicBezTo>
                  <a:pt x="134" y="80"/>
                  <a:pt x="134" y="80"/>
                  <a:pt x="135" y="80"/>
                </a:cubicBezTo>
                <a:cubicBezTo>
                  <a:pt x="136" y="80"/>
                  <a:pt x="136" y="80"/>
                  <a:pt x="136" y="81"/>
                </a:cubicBezTo>
                <a:cubicBezTo>
                  <a:pt x="136" y="82"/>
                  <a:pt x="136" y="83"/>
                  <a:pt x="136" y="84"/>
                </a:cubicBezTo>
                <a:cubicBezTo>
                  <a:pt x="135" y="89"/>
                  <a:pt x="135" y="93"/>
                  <a:pt x="134" y="97"/>
                </a:cubicBezTo>
                <a:cubicBezTo>
                  <a:pt x="134" y="98"/>
                  <a:pt x="133" y="99"/>
                  <a:pt x="133" y="100"/>
                </a:cubicBezTo>
                <a:cubicBezTo>
                  <a:pt x="134" y="99"/>
                  <a:pt x="134" y="99"/>
                  <a:pt x="134" y="98"/>
                </a:cubicBezTo>
                <a:cubicBezTo>
                  <a:pt x="134" y="97"/>
                  <a:pt x="135" y="96"/>
                  <a:pt x="136" y="95"/>
                </a:cubicBezTo>
                <a:cubicBezTo>
                  <a:pt x="137" y="92"/>
                  <a:pt x="139" y="89"/>
                  <a:pt x="140" y="86"/>
                </a:cubicBezTo>
                <a:cubicBezTo>
                  <a:pt x="141" y="85"/>
                  <a:pt x="141" y="84"/>
                  <a:pt x="142" y="83"/>
                </a:cubicBezTo>
                <a:cubicBezTo>
                  <a:pt x="142" y="83"/>
                  <a:pt x="143" y="83"/>
                  <a:pt x="144" y="83"/>
                </a:cubicBezTo>
                <a:cubicBezTo>
                  <a:pt x="144" y="83"/>
                  <a:pt x="145" y="84"/>
                  <a:pt x="145" y="85"/>
                </a:cubicBezTo>
                <a:cubicBezTo>
                  <a:pt x="145" y="85"/>
                  <a:pt x="145" y="86"/>
                  <a:pt x="145" y="86"/>
                </a:cubicBezTo>
                <a:cubicBezTo>
                  <a:pt x="144" y="88"/>
                  <a:pt x="144" y="90"/>
                  <a:pt x="144" y="92"/>
                </a:cubicBezTo>
                <a:cubicBezTo>
                  <a:pt x="144" y="93"/>
                  <a:pt x="143" y="95"/>
                  <a:pt x="143" y="96"/>
                </a:cubicBezTo>
                <a:cubicBezTo>
                  <a:pt x="143" y="96"/>
                  <a:pt x="143" y="95"/>
                  <a:pt x="144" y="95"/>
                </a:cubicBezTo>
                <a:cubicBezTo>
                  <a:pt x="144" y="93"/>
                  <a:pt x="145" y="92"/>
                  <a:pt x="146" y="90"/>
                </a:cubicBezTo>
                <a:cubicBezTo>
                  <a:pt x="147" y="88"/>
                  <a:pt x="148" y="86"/>
                  <a:pt x="149" y="83"/>
                </a:cubicBezTo>
                <a:cubicBezTo>
                  <a:pt x="150" y="83"/>
                  <a:pt x="150" y="82"/>
                  <a:pt x="151" y="81"/>
                </a:cubicBezTo>
                <a:cubicBezTo>
                  <a:pt x="151" y="81"/>
                  <a:pt x="152" y="81"/>
                  <a:pt x="153" y="81"/>
                </a:cubicBezTo>
                <a:cubicBezTo>
                  <a:pt x="153" y="82"/>
                  <a:pt x="153" y="82"/>
                  <a:pt x="154" y="82"/>
                </a:cubicBezTo>
                <a:cubicBezTo>
                  <a:pt x="155" y="80"/>
                  <a:pt x="156" y="79"/>
                  <a:pt x="157" y="77"/>
                </a:cubicBezTo>
                <a:cubicBezTo>
                  <a:pt x="156" y="77"/>
                  <a:pt x="156" y="77"/>
                  <a:pt x="156" y="77"/>
                </a:cubicBezTo>
                <a:cubicBezTo>
                  <a:pt x="155" y="78"/>
                  <a:pt x="154" y="77"/>
                  <a:pt x="153" y="77"/>
                </a:cubicBezTo>
                <a:cubicBezTo>
                  <a:pt x="153" y="76"/>
                  <a:pt x="153" y="75"/>
                  <a:pt x="153" y="74"/>
                </a:cubicBezTo>
                <a:cubicBezTo>
                  <a:pt x="153" y="74"/>
                  <a:pt x="154" y="73"/>
                  <a:pt x="154" y="73"/>
                </a:cubicBezTo>
                <a:cubicBezTo>
                  <a:pt x="156" y="71"/>
                  <a:pt x="158" y="68"/>
                  <a:pt x="160" y="65"/>
                </a:cubicBezTo>
                <a:cubicBezTo>
                  <a:pt x="161" y="64"/>
                  <a:pt x="160" y="63"/>
                  <a:pt x="160" y="61"/>
                </a:cubicBezTo>
                <a:cubicBezTo>
                  <a:pt x="159" y="62"/>
                  <a:pt x="158" y="63"/>
                  <a:pt x="158" y="63"/>
                </a:cubicBezTo>
                <a:cubicBezTo>
                  <a:pt x="157" y="64"/>
                  <a:pt x="156" y="65"/>
                  <a:pt x="155" y="64"/>
                </a:cubicBezTo>
                <a:cubicBezTo>
                  <a:pt x="154" y="65"/>
                  <a:pt x="154" y="66"/>
                  <a:pt x="154" y="66"/>
                </a:cubicBezTo>
                <a:cubicBezTo>
                  <a:pt x="153" y="67"/>
                  <a:pt x="153" y="68"/>
                  <a:pt x="153" y="68"/>
                </a:cubicBezTo>
                <a:cubicBezTo>
                  <a:pt x="152" y="70"/>
                  <a:pt x="150" y="70"/>
                  <a:pt x="149" y="69"/>
                </a:cubicBezTo>
                <a:cubicBezTo>
                  <a:pt x="148" y="69"/>
                  <a:pt x="148" y="67"/>
                  <a:pt x="149" y="66"/>
                </a:cubicBezTo>
                <a:cubicBezTo>
                  <a:pt x="149" y="65"/>
                  <a:pt x="150" y="64"/>
                  <a:pt x="151" y="63"/>
                </a:cubicBezTo>
                <a:cubicBezTo>
                  <a:pt x="151" y="62"/>
                  <a:pt x="151" y="62"/>
                  <a:pt x="151" y="62"/>
                </a:cubicBezTo>
                <a:cubicBezTo>
                  <a:pt x="151" y="62"/>
                  <a:pt x="150" y="62"/>
                  <a:pt x="150" y="62"/>
                </a:cubicBezTo>
                <a:cubicBezTo>
                  <a:pt x="147" y="64"/>
                  <a:pt x="144" y="67"/>
                  <a:pt x="141" y="70"/>
                </a:cubicBezTo>
                <a:cubicBezTo>
                  <a:pt x="140" y="71"/>
                  <a:pt x="139" y="73"/>
                  <a:pt x="138" y="74"/>
                </a:cubicBezTo>
                <a:cubicBezTo>
                  <a:pt x="137" y="75"/>
                  <a:pt x="135" y="76"/>
                  <a:pt x="134" y="77"/>
                </a:cubicBezTo>
                <a:cubicBezTo>
                  <a:pt x="130" y="81"/>
                  <a:pt x="125" y="84"/>
                  <a:pt x="121" y="88"/>
                </a:cubicBezTo>
                <a:cubicBezTo>
                  <a:pt x="117" y="91"/>
                  <a:pt x="113" y="94"/>
                  <a:pt x="110" y="97"/>
                </a:cubicBezTo>
                <a:cubicBezTo>
                  <a:pt x="109" y="98"/>
                  <a:pt x="109" y="98"/>
                  <a:pt x="109" y="99"/>
                </a:cubicBezTo>
                <a:cubicBezTo>
                  <a:pt x="109" y="99"/>
                  <a:pt x="110" y="98"/>
                  <a:pt x="110" y="98"/>
                </a:cubicBezTo>
                <a:cubicBezTo>
                  <a:pt x="114" y="96"/>
                  <a:pt x="118" y="94"/>
                  <a:pt x="121" y="91"/>
                </a:cubicBezTo>
                <a:cubicBezTo>
                  <a:pt x="123" y="91"/>
                  <a:pt x="124" y="90"/>
                  <a:pt x="125" y="90"/>
                </a:cubicBezTo>
                <a:cubicBezTo>
                  <a:pt x="126" y="89"/>
                  <a:pt x="128" y="89"/>
                  <a:pt x="129" y="90"/>
                </a:cubicBezTo>
                <a:close/>
                <a:moveTo>
                  <a:pt x="152" y="48"/>
                </a:moveTo>
                <a:cubicBezTo>
                  <a:pt x="152" y="48"/>
                  <a:pt x="152" y="48"/>
                  <a:pt x="152" y="48"/>
                </a:cubicBezTo>
                <a:cubicBezTo>
                  <a:pt x="152" y="48"/>
                  <a:pt x="152" y="49"/>
                  <a:pt x="152" y="49"/>
                </a:cubicBezTo>
                <a:cubicBezTo>
                  <a:pt x="148" y="51"/>
                  <a:pt x="144" y="55"/>
                  <a:pt x="140" y="58"/>
                </a:cubicBezTo>
                <a:cubicBezTo>
                  <a:pt x="138" y="60"/>
                  <a:pt x="136" y="62"/>
                  <a:pt x="134" y="64"/>
                </a:cubicBezTo>
                <a:cubicBezTo>
                  <a:pt x="133" y="65"/>
                  <a:pt x="133" y="65"/>
                  <a:pt x="132" y="65"/>
                </a:cubicBezTo>
                <a:cubicBezTo>
                  <a:pt x="132" y="66"/>
                  <a:pt x="131" y="66"/>
                  <a:pt x="131" y="65"/>
                </a:cubicBezTo>
                <a:cubicBezTo>
                  <a:pt x="130" y="65"/>
                  <a:pt x="130" y="64"/>
                  <a:pt x="130" y="64"/>
                </a:cubicBezTo>
                <a:cubicBezTo>
                  <a:pt x="131" y="63"/>
                  <a:pt x="131" y="62"/>
                  <a:pt x="131" y="62"/>
                </a:cubicBezTo>
                <a:cubicBezTo>
                  <a:pt x="133" y="59"/>
                  <a:pt x="134" y="56"/>
                  <a:pt x="136" y="53"/>
                </a:cubicBezTo>
                <a:cubicBezTo>
                  <a:pt x="137" y="51"/>
                  <a:pt x="138" y="49"/>
                  <a:pt x="139" y="47"/>
                </a:cubicBezTo>
                <a:cubicBezTo>
                  <a:pt x="139" y="46"/>
                  <a:pt x="139" y="46"/>
                  <a:pt x="140" y="46"/>
                </a:cubicBezTo>
                <a:cubicBezTo>
                  <a:pt x="139" y="46"/>
                  <a:pt x="138" y="46"/>
                  <a:pt x="138" y="47"/>
                </a:cubicBezTo>
                <a:cubicBezTo>
                  <a:pt x="134" y="51"/>
                  <a:pt x="129" y="56"/>
                  <a:pt x="125" y="60"/>
                </a:cubicBezTo>
                <a:cubicBezTo>
                  <a:pt x="126" y="61"/>
                  <a:pt x="126" y="62"/>
                  <a:pt x="125" y="63"/>
                </a:cubicBezTo>
                <a:cubicBezTo>
                  <a:pt x="125" y="63"/>
                  <a:pt x="125" y="63"/>
                  <a:pt x="124" y="63"/>
                </a:cubicBezTo>
                <a:cubicBezTo>
                  <a:pt x="123" y="63"/>
                  <a:pt x="122" y="64"/>
                  <a:pt x="121" y="65"/>
                </a:cubicBezTo>
                <a:cubicBezTo>
                  <a:pt x="115" y="69"/>
                  <a:pt x="109" y="72"/>
                  <a:pt x="104" y="77"/>
                </a:cubicBezTo>
                <a:cubicBezTo>
                  <a:pt x="104" y="77"/>
                  <a:pt x="104" y="78"/>
                  <a:pt x="103" y="78"/>
                </a:cubicBezTo>
                <a:cubicBezTo>
                  <a:pt x="104" y="78"/>
                  <a:pt x="104" y="78"/>
                  <a:pt x="104" y="78"/>
                </a:cubicBezTo>
                <a:cubicBezTo>
                  <a:pt x="106" y="77"/>
                  <a:pt x="107" y="76"/>
                  <a:pt x="109" y="76"/>
                </a:cubicBezTo>
                <a:cubicBezTo>
                  <a:pt x="115" y="72"/>
                  <a:pt x="121" y="69"/>
                  <a:pt x="128" y="65"/>
                </a:cubicBezTo>
                <a:cubicBezTo>
                  <a:pt x="128" y="65"/>
                  <a:pt x="128" y="65"/>
                  <a:pt x="128" y="65"/>
                </a:cubicBezTo>
                <a:cubicBezTo>
                  <a:pt x="129" y="64"/>
                  <a:pt x="129" y="65"/>
                  <a:pt x="130" y="65"/>
                </a:cubicBezTo>
                <a:cubicBezTo>
                  <a:pt x="130" y="65"/>
                  <a:pt x="130" y="66"/>
                  <a:pt x="130" y="66"/>
                </a:cubicBezTo>
                <a:cubicBezTo>
                  <a:pt x="129" y="67"/>
                  <a:pt x="129" y="67"/>
                  <a:pt x="129" y="67"/>
                </a:cubicBezTo>
                <a:cubicBezTo>
                  <a:pt x="126" y="69"/>
                  <a:pt x="124" y="70"/>
                  <a:pt x="122" y="72"/>
                </a:cubicBezTo>
                <a:cubicBezTo>
                  <a:pt x="116" y="76"/>
                  <a:pt x="110" y="80"/>
                  <a:pt x="105" y="85"/>
                </a:cubicBezTo>
                <a:cubicBezTo>
                  <a:pt x="105" y="85"/>
                  <a:pt x="104" y="85"/>
                  <a:pt x="104" y="86"/>
                </a:cubicBezTo>
                <a:cubicBezTo>
                  <a:pt x="104" y="86"/>
                  <a:pt x="104" y="87"/>
                  <a:pt x="104" y="87"/>
                </a:cubicBezTo>
                <a:cubicBezTo>
                  <a:pt x="105" y="87"/>
                  <a:pt x="105" y="87"/>
                  <a:pt x="106" y="87"/>
                </a:cubicBezTo>
                <a:cubicBezTo>
                  <a:pt x="108" y="86"/>
                  <a:pt x="109" y="85"/>
                  <a:pt x="111" y="84"/>
                </a:cubicBezTo>
                <a:cubicBezTo>
                  <a:pt x="119" y="81"/>
                  <a:pt x="127" y="77"/>
                  <a:pt x="134" y="73"/>
                </a:cubicBezTo>
                <a:cubicBezTo>
                  <a:pt x="135" y="72"/>
                  <a:pt x="136" y="72"/>
                  <a:pt x="137" y="71"/>
                </a:cubicBezTo>
                <a:cubicBezTo>
                  <a:pt x="137" y="69"/>
                  <a:pt x="138" y="68"/>
                  <a:pt x="139" y="67"/>
                </a:cubicBezTo>
                <a:cubicBezTo>
                  <a:pt x="143" y="61"/>
                  <a:pt x="147" y="56"/>
                  <a:pt x="152" y="50"/>
                </a:cubicBezTo>
                <a:cubicBezTo>
                  <a:pt x="152" y="49"/>
                  <a:pt x="152" y="49"/>
                  <a:pt x="152" y="48"/>
                </a:cubicBezTo>
                <a:close/>
                <a:moveTo>
                  <a:pt x="174" y="82"/>
                </a:moveTo>
                <a:cubicBezTo>
                  <a:pt x="174" y="82"/>
                  <a:pt x="174" y="82"/>
                  <a:pt x="173" y="82"/>
                </a:cubicBezTo>
                <a:cubicBezTo>
                  <a:pt x="173" y="82"/>
                  <a:pt x="173" y="82"/>
                  <a:pt x="173" y="82"/>
                </a:cubicBezTo>
                <a:cubicBezTo>
                  <a:pt x="168" y="87"/>
                  <a:pt x="163" y="92"/>
                  <a:pt x="158" y="97"/>
                </a:cubicBezTo>
                <a:cubicBezTo>
                  <a:pt x="157" y="98"/>
                  <a:pt x="156" y="98"/>
                  <a:pt x="155" y="99"/>
                </a:cubicBezTo>
                <a:cubicBezTo>
                  <a:pt x="155" y="99"/>
                  <a:pt x="154" y="100"/>
                  <a:pt x="154" y="100"/>
                </a:cubicBezTo>
                <a:cubicBezTo>
                  <a:pt x="154" y="100"/>
                  <a:pt x="153" y="100"/>
                  <a:pt x="153" y="100"/>
                </a:cubicBezTo>
                <a:cubicBezTo>
                  <a:pt x="152" y="99"/>
                  <a:pt x="152" y="99"/>
                  <a:pt x="153" y="98"/>
                </a:cubicBezTo>
                <a:cubicBezTo>
                  <a:pt x="153" y="98"/>
                  <a:pt x="153" y="98"/>
                  <a:pt x="153" y="97"/>
                </a:cubicBezTo>
                <a:cubicBezTo>
                  <a:pt x="154" y="96"/>
                  <a:pt x="155" y="95"/>
                  <a:pt x="155" y="94"/>
                </a:cubicBezTo>
                <a:cubicBezTo>
                  <a:pt x="159" y="89"/>
                  <a:pt x="163" y="83"/>
                  <a:pt x="167" y="77"/>
                </a:cubicBezTo>
                <a:cubicBezTo>
                  <a:pt x="168" y="77"/>
                  <a:pt x="168" y="77"/>
                  <a:pt x="168" y="77"/>
                </a:cubicBezTo>
                <a:cubicBezTo>
                  <a:pt x="168" y="77"/>
                  <a:pt x="168" y="77"/>
                  <a:pt x="167" y="77"/>
                </a:cubicBezTo>
                <a:cubicBezTo>
                  <a:pt x="163" y="81"/>
                  <a:pt x="158" y="86"/>
                  <a:pt x="153" y="91"/>
                </a:cubicBezTo>
                <a:cubicBezTo>
                  <a:pt x="153" y="91"/>
                  <a:pt x="153" y="91"/>
                  <a:pt x="153" y="92"/>
                </a:cubicBezTo>
                <a:cubicBezTo>
                  <a:pt x="151" y="100"/>
                  <a:pt x="149" y="109"/>
                  <a:pt x="146" y="118"/>
                </a:cubicBezTo>
                <a:cubicBezTo>
                  <a:pt x="146" y="118"/>
                  <a:pt x="146" y="118"/>
                  <a:pt x="146" y="119"/>
                </a:cubicBezTo>
                <a:cubicBezTo>
                  <a:pt x="146" y="118"/>
                  <a:pt x="147" y="118"/>
                  <a:pt x="147" y="117"/>
                </a:cubicBezTo>
                <a:cubicBezTo>
                  <a:pt x="148" y="116"/>
                  <a:pt x="148" y="115"/>
                  <a:pt x="149" y="114"/>
                </a:cubicBezTo>
                <a:cubicBezTo>
                  <a:pt x="150" y="114"/>
                  <a:pt x="150" y="113"/>
                  <a:pt x="150" y="113"/>
                </a:cubicBezTo>
                <a:cubicBezTo>
                  <a:pt x="151" y="113"/>
                  <a:pt x="151" y="113"/>
                  <a:pt x="152" y="113"/>
                </a:cubicBezTo>
                <a:cubicBezTo>
                  <a:pt x="152" y="113"/>
                  <a:pt x="153" y="114"/>
                  <a:pt x="153" y="114"/>
                </a:cubicBezTo>
                <a:cubicBezTo>
                  <a:pt x="152" y="115"/>
                  <a:pt x="152" y="116"/>
                  <a:pt x="152" y="116"/>
                </a:cubicBezTo>
                <a:cubicBezTo>
                  <a:pt x="150" y="120"/>
                  <a:pt x="149" y="124"/>
                  <a:pt x="147" y="128"/>
                </a:cubicBezTo>
                <a:cubicBezTo>
                  <a:pt x="147" y="128"/>
                  <a:pt x="147" y="129"/>
                  <a:pt x="146" y="129"/>
                </a:cubicBezTo>
                <a:cubicBezTo>
                  <a:pt x="147" y="129"/>
                  <a:pt x="147" y="128"/>
                  <a:pt x="147" y="128"/>
                </a:cubicBezTo>
                <a:cubicBezTo>
                  <a:pt x="150" y="125"/>
                  <a:pt x="152" y="122"/>
                  <a:pt x="154" y="119"/>
                </a:cubicBezTo>
                <a:cubicBezTo>
                  <a:pt x="157" y="116"/>
                  <a:pt x="159" y="113"/>
                  <a:pt x="162" y="110"/>
                </a:cubicBezTo>
                <a:cubicBezTo>
                  <a:pt x="163" y="109"/>
                  <a:pt x="164" y="108"/>
                  <a:pt x="165" y="109"/>
                </a:cubicBezTo>
                <a:cubicBezTo>
                  <a:pt x="166" y="108"/>
                  <a:pt x="166" y="108"/>
                  <a:pt x="166" y="108"/>
                </a:cubicBezTo>
                <a:cubicBezTo>
                  <a:pt x="170" y="103"/>
                  <a:pt x="173" y="98"/>
                  <a:pt x="177" y="93"/>
                </a:cubicBezTo>
                <a:cubicBezTo>
                  <a:pt x="179" y="90"/>
                  <a:pt x="181" y="87"/>
                  <a:pt x="183" y="84"/>
                </a:cubicBezTo>
                <a:cubicBezTo>
                  <a:pt x="183" y="84"/>
                  <a:pt x="183" y="83"/>
                  <a:pt x="183" y="83"/>
                </a:cubicBezTo>
                <a:cubicBezTo>
                  <a:pt x="182" y="84"/>
                  <a:pt x="181" y="85"/>
                  <a:pt x="180" y="86"/>
                </a:cubicBezTo>
                <a:cubicBezTo>
                  <a:pt x="173" y="92"/>
                  <a:pt x="167" y="99"/>
                  <a:pt x="160" y="105"/>
                </a:cubicBezTo>
                <a:cubicBezTo>
                  <a:pt x="160" y="106"/>
                  <a:pt x="159" y="107"/>
                  <a:pt x="158" y="108"/>
                </a:cubicBezTo>
                <a:cubicBezTo>
                  <a:pt x="157" y="109"/>
                  <a:pt x="157" y="109"/>
                  <a:pt x="156" y="108"/>
                </a:cubicBezTo>
                <a:cubicBezTo>
                  <a:pt x="156" y="108"/>
                  <a:pt x="156" y="107"/>
                  <a:pt x="156" y="106"/>
                </a:cubicBezTo>
                <a:cubicBezTo>
                  <a:pt x="156" y="106"/>
                  <a:pt x="157" y="106"/>
                  <a:pt x="157" y="105"/>
                </a:cubicBezTo>
                <a:cubicBezTo>
                  <a:pt x="158" y="104"/>
                  <a:pt x="158" y="104"/>
                  <a:pt x="159" y="103"/>
                </a:cubicBezTo>
                <a:cubicBezTo>
                  <a:pt x="164" y="97"/>
                  <a:pt x="168" y="90"/>
                  <a:pt x="172" y="84"/>
                </a:cubicBezTo>
                <a:cubicBezTo>
                  <a:pt x="173" y="83"/>
                  <a:pt x="173" y="82"/>
                  <a:pt x="174" y="82"/>
                </a:cubicBezTo>
                <a:close/>
                <a:moveTo>
                  <a:pt x="128" y="54"/>
                </a:moveTo>
                <a:cubicBezTo>
                  <a:pt x="128" y="54"/>
                  <a:pt x="128" y="54"/>
                  <a:pt x="128" y="54"/>
                </a:cubicBezTo>
                <a:cubicBezTo>
                  <a:pt x="128" y="53"/>
                  <a:pt x="128" y="53"/>
                  <a:pt x="129" y="53"/>
                </a:cubicBezTo>
                <a:cubicBezTo>
                  <a:pt x="131" y="51"/>
                  <a:pt x="133" y="48"/>
                  <a:pt x="135" y="46"/>
                </a:cubicBezTo>
                <a:cubicBezTo>
                  <a:pt x="136" y="45"/>
                  <a:pt x="137" y="44"/>
                  <a:pt x="138" y="44"/>
                </a:cubicBezTo>
                <a:cubicBezTo>
                  <a:pt x="139" y="43"/>
                  <a:pt x="140" y="43"/>
                  <a:pt x="141" y="43"/>
                </a:cubicBezTo>
                <a:cubicBezTo>
                  <a:pt x="142" y="43"/>
                  <a:pt x="142" y="44"/>
                  <a:pt x="142" y="45"/>
                </a:cubicBezTo>
                <a:cubicBezTo>
                  <a:pt x="142" y="45"/>
                  <a:pt x="142" y="46"/>
                  <a:pt x="142" y="47"/>
                </a:cubicBezTo>
                <a:cubicBezTo>
                  <a:pt x="141" y="49"/>
                  <a:pt x="140" y="51"/>
                  <a:pt x="139" y="53"/>
                </a:cubicBezTo>
                <a:cubicBezTo>
                  <a:pt x="138" y="55"/>
                  <a:pt x="136" y="57"/>
                  <a:pt x="135" y="59"/>
                </a:cubicBezTo>
                <a:cubicBezTo>
                  <a:pt x="135" y="59"/>
                  <a:pt x="135" y="60"/>
                  <a:pt x="135" y="60"/>
                </a:cubicBezTo>
                <a:cubicBezTo>
                  <a:pt x="135" y="60"/>
                  <a:pt x="136" y="59"/>
                  <a:pt x="136" y="59"/>
                </a:cubicBezTo>
                <a:cubicBezTo>
                  <a:pt x="141" y="53"/>
                  <a:pt x="148" y="49"/>
                  <a:pt x="154" y="44"/>
                </a:cubicBezTo>
                <a:cubicBezTo>
                  <a:pt x="155" y="44"/>
                  <a:pt x="155" y="43"/>
                  <a:pt x="156" y="43"/>
                </a:cubicBezTo>
                <a:cubicBezTo>
                  <a:pt x="157" y="43"/>
                  <a:pt x="158" y="42"/>
                  <a:pt x="158" y="41"/>
                </a:cubicBezTo>
                <a:cubicBezTo>
                  <a:pt x="159" y="40"/>
                  <a:pt x="159" y="40"/>
                  <a:pt x="159" y="39"/>
                </a:cubicBezTo>
                <a:cubicBezTo>
                  <a:pt x="160" y="38"/>
                  <a:pt x="161" y="36"/>
                  <a:pt x="161" y="34"/>
                </a:cubicBezTo>
                <a:cubicBezTo>
                  <a:pt x="161" y="34"/>
                  <a:pt x="161" y="33"/>
                  <a:pt x="161" y="32"/>
                </a:cubicBezTo>
                <a:cubicBezTo>
                  <a:pt x="162" y="31"/>
                  <a:pt x="162" y="31"/>
                  <a:pt x="162" y="30"/>
                </a:cubicBezTo>
                <a:cubicBezTo>
                  <a:pt x="162" y="30"/>
                  <a:pt x="161" y="30"/>
                  <a:pt x="161" y="30"/>
                </a:cubicBezTo>
                <a:cubicBezTo>
                  <a:pt x="161" y="30"/>
                  <a:pt x="161" y="30"/>
                  <a:pt x="161" y="30"/>
                </a:cubicBezTo>
                <a:cubicBezTo>
                  <a:pt x="160" y="32"/>
                  <a:pt x="159" y="33"/>
                  <a:pt x="158" y="34"/>
                </a:cubicBezTo>
                <a:cubicBezTo>
                  <a:pt x="158" y="34"/>
                  <a:pt x="157" y="34"/>
                  <a:pt x="157" y="35"/>
                </a:cubicBezTo>
                <a:cubicBezTo>
                  <a:pt x="156" y="35"/>
                  <a:pt x="155" y="35"/>
                  <a:pt x="155" y="34"/>
                </a:cubicBezTo>
                <a:cubicBezTo>
                  <a:pt x="155" y="33"/>
                  <a:pt x="155" y="33"/>
                  <a:pt x="155" y="32"/>
                </a:cubicBezTo>
                <a:cubicBezTo>
                  <a:pt x="156" y="32"/>
                  <a:pt x="156" y="31"/>
                  <a:pt x="157" y="30"/>
                </a:cubicBezTo>
                <a:cubicBezTo>
                  <a:pt x="159" y="26"/>
                  <a:pt x="161" y="22"/>
                  <a:pt x="164" y="18"/>
                </a:cubicBezTo>
                <a:cubicBezTo>
                  <a:pt x="164" y="18"/>
                  <a:pt x="164" y="17"/>
                  <a:pt x="164" y="17"/>
                </a:cubicBezTo>
                <a:cubicBezTo>
                  <a:pt x="164" y="17"/>
                  <a:pt x="164" y="17"/>
                  <a:pt x="164" y="17"/>
                </a:cubicBezTo>
                <a:cubicBezTo>
                  <a:pt x="164" y="17"/>
                  <a:pt x="163" y="17"/>
                  <a:pt x="163" y="18"/>
                </a:cubicBezTo>
                <a:cubicBezTo>
                  <a:pt x="159" y="23"/>
                  <a:pt x="155" y="28"/>
                  <a:pt x="150" y="33"/>
                </a:cubicBezTo>
                <a:cubicBezTo>
                  <a:pt x="150" y="34"/>
                  <a:pt x="149" y="34"/>
                  <a:pt x="148" y="35"/>
                </a:cubicBezTo>
                <a:cubicBezTo>
                  <a:pt x="148" y="35"/>
                  <a:pt x="147" y="35"/>
                  <a:pt x="146" y="35"/>
                </a:cubicBezTo>
                <a:cubicBezTo>
                  <a:pt x="146" y="35"/>
                  <a:pt x="146" y="34"/>
                  <a:pt x="146" y="33"/>
                </a:cubicBezTo>
                <a:cubicBezTo>
                  <a:pt x="146" y="33"/>
                  <a:pt x="147" y="32"/>
                  <a:pt x="147" y="31"/>
                </a:cubicBezTo>
                <a:cubicBezTo>
                  <a:pt x="150" y="27"/>
                  <a:pt x="153" y="22"/>
                  <a:pt x="156" y="17"/>
                </a:cubicBezTo>
                <a:cubicBezTo>
                  <a:pt x="156" y="16"/>
                  <a:pt x="156" y="16"/>
                  <a:pt x="156" y="16"/>
                </a:cubicBezTo>
                <a:cubicBezTo>
                  <a:pt x="156" y="16"/>
                  <a:pt x="156" y="16"/>
                  <a:pt x="156" y="16"/>
                </a:cubicBezTo>
                <a:cubicBezTo>
                  <a:pt x="152" y="20"/>
                  <a:pt x="149" y="24"/>
                  <a:pt x="146" y="29"/>
                </a:cubicBezTo>
                <a:cubicBezTo>
                  <a:pt x="144" y="30"/>
                  <a:pt x="143" y="32"/>
                  <a:pt x="142" y="33"/>
                </a:cubicBezTo>
                <a:cubicBezTo>
                  <a:pt x="141" y="34"/>
                  <a:pt x="141" y="34"/>
                  <a:pt x="140" y="35"/>
                </a:cubicBezTo>
                <a:cubicBezTo>
                  <a:pt x="140" y="35"/>
                  <a:pt x="139" y="35"/>
                  <a:pt x="139" y="36"/>
                </a:cubicBezTo>
                <a:cubicBezTo>
                  <a:pt x="135" y="41"/>
                  <a:pt x="132" y="47"/>
                  <a:pt x="128" y="52"/>
                </a:cubicBezTo>
                <a:cubicBezTo>
                  <a:pt x="128" y="53"/>
                  <a:pt x="128" y="53"/>
                  <a:pt x="128" y="54"/>
                </a:cubicBezTo>
                <a:close/>
                <a:moveTo>
                  <a:pt x="55" y="14"/>
                </a:moveTo>
                <a:cubicBezTo>
                  <a:pt x="55" y="14"/>
                  <a:pt x="55" y="14"/>
                  <a:pt x="55" y="14"/>
                </a:cubicBezTo>
                <a:cubicBezTo>
                  <a:pt x="55" y="15"/>
                  <a:pt x="55" y="15"/>
                  <a:pt x="55" y="15"/>
                </a:cubicBezTo>
                <a:cubicBezTo>
                  <a:pt x="51" y="20"/>
                  <a:pt x="48" y="25"/>
                  <a:pt x="45" y="30"/>
                </a:cubicBezTo>
                <a:cubicBezTo>
                  <a:pt x="44" y="31"/>
                  <a:pt x="43" y="32"/>
                  <a:pt x="42" y="33"/>
                </a:cubicBezTo>
                <a:cubicBezTo>
                  <a:pt x="42" y="33"/>
                  <a:pt x="42" y="34"/>
                  <a:pt x="41" y="34"/>
                </a:cubicBezTo>
                <a:cubicBezTo>
                  <a:pt x="41" y="35"/>
                  <a:pt x="40" y="35"/>
                  <a:pt x="40" y="34"/>
                </a:cubicBezTo>
                <a:cubicBezTo>
                  <a:pt x="39" y="34"/>
                  <a:pt x="39" y="33"/>
                  <a:pt x="39" y="33"/>
                </a:cubicBezTo>
                <a:cubicBezTo>
                  <a:pt x="39" y="32"/>
                  <a:pt x="39" y="32"/>
                  <a:pt x="40" y="31"/>
                </a:cubicBezTo>
                <a:cubicBezTo>
                  <a:pt x="41" y="28"/>
                  <a:pt x="43" y="24"/>
                  <a:pt x="44" y="20"/>
                </a:cubicBezTo>
                <a:cubicBezTo>
                  <a:pt x="45" y="18"/>
                  <a:pt x="47" y="15"/>
                  <a:pt x="48" y="12"/>
                </a:cubicBezTo>
                <a:cubicBezTo>
                  <a:pt x="48" y="12"/>
                  <a:pt x="48" y="12"/>
                  <a:pt x="48" y="12"/>
                </a:cubicBezTo>
                <a:cubicBezTo>
                  <a:pt x="48" y="12"/>
                  <a:pt x="48" y="12"/>
                  <a:pt x="48" y="12"/>
                </a:cubicBezTo>
                <a:cubicBezTo>
                  <a:pt x="46" y="14"/>
                  <a:pt x="44" y="17"/>
                  <a:pt x="42" y="19"/>
                </a:cubicBezTo>
                <a:cubicBezTo>
                  <a:pt x="39" y="23"/>
                  <a:pt x="36" y="28"/>
                  <a:pt x="33" y="32"/>
                </a:cubicBezTo>
                <a:cubicBezTo>
                  <a:pt x="32" y="33"/>
                  <a:pt x="31" y="35"/>
                  <a:pt x="30" y="36"/>
                </a:cubicBezTo>
                <a:cubicBezTo>
                  <a:pt x="29" y="36"/>
                  <a:pt x="29" y="37"/>
                  <a:pt x="28" y="36"/>
                </a:cubicBezTo>
                <a:cubicBezTo>
                  <a:pt x="28" y="36"/>
                  <a:pt x="27" y="36"/>
                  <a:pt x="28" y="35"/>
                </a:cubicBezTo>
                <a:cubicBezTo>
                  <a:pt x="28" y="34"/>
                  <a:pt x="28" y="34"/>
                  <a:pt x="28" y="33"/>
                </a:cubicBezTo>
                <a:cubicBezTo>
                  <a:pt x="30" y="28"/>
                  <a:pt x="32" y="23"/>
                  <a:pt x="34" y="18"/>
                </a:cubicBezTo>
                <a:cubicBezTo>
                  <a:pt x="35" y="17"/>
                  <a:pt x="35" y="17"/>
                  <a:pt x="35" y="16"/>
                </a:cubicBezTo>
                <a:cubicBezTo>
                  <a:pt x="34" y="17"/>
                  <a:pt x="34" y="17"/>
                  <a:pt x="34" y="18"/>
                </a:cubicBezTo>
                <a:cubicBezTo>
                  <a:pt x="30" y="23"/>
                  <a:pt x="27" y="28"/>
                  <a:pt x="23" y="33"/>
                </a:cubicBezTo>
                <a:cubicBezTo>
                  <a:pt x="23" y="34"/>
                  <a:pt x="23" y="34"/>
                  <a:pt x="23" y="34"/>
                </a:cubicBezTo>
                <a:cubicBezTo>
                  <a:pt x="22" y="36"/>
                  <a:pt x="22" y="37"/>
                  <a:pt x="21" y="39"/>
                </a:cubicBezTo>
                <a:cubicBezTo>
                  <a:pt x="20" y="43"/>
                  <a:pt x="18" y="47"/>
                  <a:pt x="16" y="51"/>
                </a:cubicBezTo>
                <a:cubicBezTo>
                  <a:pt x="16" y="51"/>
                  <a:pt x="16" y="52"/>
                  <a:pt x="16" y="52"/>
                </a:cubicBezTo>
                <a:cubicBezTo>
                  <a:pt x="17" y="52"/>
                  <a:pt x="17" y="52"/>
                  <a:pt x="17" y="52"/>
                </a:cubicBezTo>
                <a:cubicBezTo>
                  <a:pt x="19" y="52"/>
                  <a:pt x="19" y="52"/>
                  <a:pt x="20" y="51"/>
                </a:cubicBezTo>
                <a:cubicBezTo>
                  <a:pt x="23" y="46"/>
                  <a:pt x="26" y="42"/>
                  <a:pt x="29" y="38"/>
                </a:cubicBezTo>
                <a:cubicBezTo>
                  <a:pt x="30" y="36"/>
                  <a:pt x="31" y="35"/>
                  <a:pt x="33" y="33"/>
                </a:cubicBezTo>
                <a:cubicBezTo>
                  <a:pt x="33" y="32"/>
                  <a:pt x="33" y="32"/>
                  <a:pt x="34" y="32"/>
                </a:cubicBezTo>
                <a:cubicBezTo>
                  <a:pt x="34" y="31"/>
                  <a:pt x="35" y="31"/>
                  <a:pt x="36" y="31"/>
                </a:cubicBezTo>
                <a:cubicBezTo>
                  <a:pt x="36" y="32"/>
                  <a:pt x="36" y="32"/>
                  <a:pt x="36" y="33"/>
                </a:cubicBezTo>
                <a:cubicBezTo>
                  <a:pt x="36" y="33"/>
                  <a:pt x="36" y="34"/>
                  <a:pt x="36" y="34"/>
                </a:cubicBezTo>
                <a:cubicBezTo>
                  <a:pt x="35" y="35"/>
                  <a:pt x="35" y="37"/>
                  <a:pt x="34" y="38"/>
                </a:cubicBezTo>
                <a:cubicBezTo>
                  <a:pt x="33" y="42"/>
                  <a:pt x="31" y="46"/>
                  <a:pt x="29" y="50"/>
                </a:cubicBezTo>
                <a:cubicBezTo>
                  <a:pt x="29" y="50"/>
                  <a:pt x="29" y="50"/>
                  <a:pt x="29" y="51"/>
                </a:cubicBezTo>
                <a:cubicBezTo>
                  <a:pt x="30" y="51"/>
                  <a:pt x="31" y="51"/>
                  <a:pt x="32" y="49"/>
                </a:cubicBezTo>
                <a:cubicBezTo>
                  <a:pt x="36" y="45"/>
                  <a:pt x="40" y="40"/>
                  <a:pt x="43" y="36"/>
                </a:cubicBezTo>
                <a:cubicBezTo>
                  <a:pt x="44" y="36"/>
                  <a:pt x="44" y="35"/>
                  <a:pt x="45" y="35"/>
                </a:cubicBezTo>
                <a:cubicBezTo>
                  <a:pt x="45" y="34"/>
                  <a:pt x="46" y="34"/>
                  <a:pt x="47" y="34"/>
                </a:cubicBezTo>
                <a:cubicBezTo>
                  <a:pt x="47" y="34"/>
                  <a:pt x="47" y="34"/>
                  <a:pt x="47" y="35"/>
                </a:cubicBezTo>
                <a:cubicBezTo>
                  <a:pt x="50" y="28"/>
                  <a:pt x="53" y="21"/>
                  <a:pt x="55" y="14"/>
                </a:cubicBezTo>
                <a:close/>
                <a:moveTo>
                  <a:pt x="167" y="133"/>
                </a:moveTo>
                <a:cubicBezTo>
                  <a:pt x="167" y="134"/>
                  <a:pt x="167" y="134"/>
                  <a:pt x="167" y="134"/>
                </a:cubicBezTo>
                <a:cubicBezTo>
                  <a:pt x="167" y="133"/>
                  <a:pt x="167" y="133"/>
                  <a:pt x="168" y="133"/>
                </a:cubicBezTo>
                <a:cubicBezTo>
                  <a:pt x="169" y="131"/>
                  <a:pt x="171" y="129"/>
                  <a:pt x="172" y="126"/>
                </a:cubicBezTo>
                <a:cubicBezTo>
                  <a:pt x="173" y="126"/>
                  <a:pt x="173" y="125"/>
                  <a:pt x="174" y="124"/>
                </a:cubicBezTo>
                <a:cubicBezTo>
                  <a:pt x="175" y="121"/>
                  <a:pt x="177" y="118"/>
                  <a:pt x="179" y="115"/>
                </a:cubicBezTo>
                <a:cubicBezTo>
                  <a:pt x="181" y="114"/>
                  <a:pt x="182" y="112"/>
                  <a:pt x="183" y="111"/>
                </a:cubicBezTo>
                <a:cubicBezTo>
                  <a:pt x="184" y="110"/>
                  <a:pt x="185" y="109"/>
                  <a:pt x="186" y="108"/>
                </a:cubicBezTo>
                <a:cubicBezTo>
                  <a:pt x="186" y="108"/>
                  <a:pt x="186" y="107"/>
                  <a:pt x="187" y="107"/>
                </a:cubicBezTo>
                <a:cubicBezTo>
                  <a:pt x="188" y="103"/>
                  <a:pt x="189" y="98"/>
                  <a:pt x="189" y="94"/>
                </a:cubicBezTo>
                <a:cubicBezTo>
                  <a:pt x="190" y="91"/>
                  <a:pt x="191" y="87"/>
                  <a:pt x="190" y="84"/>
                </a:cubicBezTo>
                <a:cubicBezTo>
                  <a:pt x="190" y="83"/>
                  <a:pt x="190" y="83"/>
                  <a:pt x="191" y="83"/>
                </a:cubicBezTo>
                <a:cubicBezTo>
                  <a:pt x="191" y="82"/>
                  <a:pt x="191" y="82"/>
                  <a:pt x="192" y="82"/>
                </a:cubicBezTo>
                <a:cubicBezTo>
                  <a:pt x="190" y="81"/>
                  <a:pt x="189" y="81"/>
                  <a:pt x="187" y="80"/>
                </a:cubicBezTo>
                <a:cubicBezTo>
                  <a:pt x="185" y="85"/>
                  <a:pt x="182" y="90"/>
                  <a:pt x="179" y="94"/>
                </a:cubicBezTo>
                <a:cubicBezTo>
                  <a:pt x="180" y="94"/>
                  <a:pt x="180" y="93"/>
                  <a:pt x="180" y="93"/>
                </a:cubicBezTo>
                <a:cubicBezTo>
                  <a:pt x="181" y="92"/>
                  <a:pt x="183" y="91"/>
                  <a:pt x="184" y="89"/>
                </a:cubicBezTo>
                <a:cubicBezTo>
                  <a:pt x="184" y="89"/>
                  <a:pt x="185" y="89"/>
                  <a:pt x="186" y="88"/>
                </a:cubicBezTo>
                <a:cubicBezTo>
                  <a:pt x="187" y="88"/>
                  <a:pt x="188" y="89"/>
                  <a:pt x="188" y="90"/>
                </a:cubicBezTo>
                <a:cubicBezTo>
                  <a:pt x="189" y="91"/>
                  <a:pt x="188" y="91"/>
                  <a:pt x="188" y="92"/>
                </a:cubicBezTo>
                <a:cubicBezTo>
                  <a:pt x="188" y="92"/>
                  <a:pt x="188" y="93"/>
                  <a:pt x="187" y="94"/>
                </a:cubicBezTo>
                <a:cubicBezTo>
                  <a:pt x="185" y="100"/>
                  <a:pt x="182" y="105"/>
                  <a:pt x="179" y="110"/>
                </a:cubicBezTo>
                <a:cubicBezTo>
                  <a:pt x="179" y="111"/>
                  <a:pt x="179" y="111"/>
                  <a:pt x="179" y="111"/>
                </a:cubicBezTo>
                <a:cubicBezTo>
                  <a:pt x="178" y="112"/>
                  <a:pt x="176" y="112"/>
                  <a:pt x="175" y="111"/>
                </a:cubicBezTo>
                <a:cubicBezTo>
                  <a:pt x="174" y="111"/>
                  <a:pt x="174" y="109"/>
                  <a:pt x="175" y="108"/>
                </a:cubicBezTo>
                <a:cubicBezTo>
                  <a:pt x="175" y="108"/>
                  <a:pt x="175" y="108"/>
                  <a:pt x="175" y="107"/>
                </a:cubicBezTo>
                <a:cubicBezTo>
                  <a:pt x="178" y="103"/>
                  <a:pt x="180" y="99"/>
                  <a:pt x="183" y="95"/>
                </a:cubicBezTo>
                <a:cubicBezTo>
                  <a:pt x="183" y="94"/>
                  <a:pt x="183" y="94"/>
                  <a:pt x="183" y="94"/>
                </a:cubicBezTo>
                <a:cubicBezTo>
                  <a:pt x="183" y="94"/>
                  <a:pt x="183" y="94"/>
                  <a:pt x="183" y="93"/>
                </a:cubicBezTo>
                <a:cubicBezTo>
                  <a:pt x="182" y="94"/>
                  <a:pt x="181" y="95"/>
                  <a:pt x="180" y="96"/>
                </a:cubicBezTo>
                <a:cubicBezTo>
                  <a:pt x="176" y="101"/>
                  <a:pt x="172" y="105"/>
                  <a:pt x="168" y="110"/>
                </a:cubicBezTo>
                <a:cubicBezTo>
                  <a:pt x="167" y="110"/>
                  <a:pt x="166" y="111"/>
                  <a:pt x="166" y="111"/>
                </a:cubicBezTo>
                <a:cubicBezTo>
                  <a:pt x="163" y="117"/>
                  <a:pt x="161" y="122"/>
                  <a:pt x="159" y="128"/>
                </a:cubicBezTo>
                <a:cubicBezTo>
                  <a:pt x="159" y="128"/>
                  <a:pt x="160" y="127"/>
                  <a:pt x="160" y="127"/>
                </a:cubicBezTo>
                <a:cubicBezTo>
                  <a:pt x="164" y="122"/>
                  <a:pt x="167" y="118"/>
                  <a:pt x="171" y="113"/>
                </a:cubicBezTo>
                <a:cubicBezTo>
                  <a:pt x="171" y="113"/>
                  <a:pt x="172" y="112"/>
                  <a:pt x="172" y="112"/>
                </a:cubicBezTo>
                <a:cubicBezTo>
                  <a:pt x="173" y="111"/>
                  <a:pt x="174" y="111"/>
                  <a:pt x="174" y="111"/>
                </a:cubicBezTo>
                <a:cubicBezTo>
                  <a:pt x="175" y="111"/>
                  <a:pt x="175" y="112"/>
                  <a:pt x="175" y="113"/>
                </a:cubicBezTo>
                <a:cubicBezTo>
                  <a:pt x="175" y="114"/>
                  <a:pt x="175" y="114"/>
                  <a:pt x="175" y="115"/>
                </a:cubicBezTo>
                <a:cubicBezTo>
                  <a:pt x="174" y="116"/>
                  <a:pt x="174" y="117"/>
                  <a:pt x="174" y="117"/>
                </a:cubicBezTo>
                <a:cubicBezTo>
                  <a:pt x="171" y="122"/>
                  <a:pt x="169" y="127"/>
                  <a:pt x="167" y="132"/>
                </a:cubicBezTo>
                <a:cubicBezTo>
                  <a:pt x="167" y="133"/>
                  <a:pt x="167" y="133"/>
                  <a:pt x="167" y="133"/>
                </a:cubicBezTo>
                <a:close/>
                <a:moveTo>
                  <a:pt x="143" y="163"/>
                </a:moveTo>
                <a:cubicBezTo>
                  <a:pt x="143" y="163"/>
                  <a:pt x="143" y="163"/>
                  <a:pt x="143" y="163"/>
                </a:cubicBezTo>
                <a:cubicBezTo>
                  <a:pt x="143" y="163"/>
                  <a:pt x="144" y="163"/>
                  <a:pt x="144" y="162"/>
                </a:cubicBezTo>
                <a:cubicBezTo>
                  <a:pt x="148" y="157"/>
                  <a:pt x="153" y="151"/>
                  <a:pt x="157" y="146"/>
                </a:cubicBezTo>
                <a:cubicBezTo>
                  <a:pt x="158" y="145"/>
                  <a:pt x="159" y="145"/>
                  <a:pt x="159" y="144"/>
                </a:cubicBezTo>
                <a:cubicBezTo>
                  <a:pt x="160" y="144"/>
                  <a:pt x="161" y="143"/>
                  <a:pt x="161" y="144"/>
                </a:cubicBezTo>
                <a:cubicBezTo>
                  <a:pt x="162" y="144"/>
                  <a:pt x="162" y="145"/>
                  <a:pt x="161" y="146"/>
                </a:cubicBezTo>
                <a:cubicBezTo>
                  <a:pt x="161" y="146"/>
                  <a:pt x="160" y="147"/>
                  <a:pt x="160" y="148"/>
                </a:cubicBezTo>
                <a:cubicBezTo>
                  <a:pt x="156" y="154"/>
                  <a:pt x="153" y="160"/>
                  <a:pt x="149" y="165"/>
                </a:cubicBezTo>
                <a:cubicBezTo>
                  <a:pt x="149" y="166"/>
                  <a:pt x="149" y="166"/>
                  <a:pt x="149" y="167"/>
                </a:cubicBezTo>
                <a:cubicBezTo>
                  <a:pt x="149" y="166"/>
                  <a:pt x="149" y="166"/>
                  <a:pt x="150" y="166"/>
                </a:cubicBezTo>
                <a:cubicBezTo>
                  <a:pt x="151" y="165"/>
                  <a:pt x="152" y="163"/>
                  <a:pt x="153" y="162"/>
                </a:cubicBezTo>
                <a:cubicBezTo>
                  <a:pt x="157" y="158"/>
                  <a:pt x="160" y="153"/>
                  <a:pt x="164" y="149"/>
                </a:cubicBezTo>
                <a:cubicBezTo>
                  <a:pt x="165" y="148"/>
                  <a:pt x="165" y="148"/>
                  <a:pt x="166" y="148"/>
                </a:cubicBezTo>
                <a:cubicBezTo>
                  <a:pt x="166" y="147"/>
                  <a:pt x="167" y="147"/>
                  <a:pt x="167" y="147"/>
                </a:cubicBezTo>
                <a:cubicBezTo>
                  <a:pt x="168" y="145"/>
                  <a:pt x="168" y="143"/>
                  <a:pt x="168" y="141"/>
                </a:cubicBezTo>
                <a:cubicBezTo>
                  <a:pt x="169" y="138"/>
                  <a:pt x="169" y="136"/>
                  <a:pt x="170" y="134"/>
                </a:cubicBezTo>
                <a:cubicBezTo>
                  <a:pt x="169" y="134"/>
                  <a:pt x="169" y="135"/>
                  <a:pt x="169" y="135"/>
                </a:cubicBezTo>
                <a:cubicBezTo>
                  <a:pt x="167" y="137"/>
                  <a:pt x="166" y="138"/>
                  <a:pt x="165" y="140"/>
                </a:cubicBezTo>
                <a:cubicBezTo>
                  <a:pt x="165" y="141"/>
                  <a:pt x="164" y="141"/>
                  <a:pt x="164" y="141"/>
                </a:cubicBezTo>
                <a:cubicBezTo>
                  <a:pt x="163" y="142"/>
                  <a:pt x="163" y="142"/>
                  <a:pt x="162" y="142"/>
                </a:cubicBezTo>
                <a:cubicBezTo>
                  <a:pt x="162" y="141"/>
                  <a:pt x="162" y="141"/>
                  <a:pt x="162" y="140"/>
                </a:cubicBezTo>
                <a:cubicBezTo>
                  <a:pt x="162" y="140"/>
                  <a:pt x="162" y="139"/>
                  <a:pt x="162" y="139"/>
                </a:cubicBezTo>
                <a:cubicBezTo>
                  <a:pt x="162" y="138"/>
                  <a:pt x="163" y="137"/>
                  <a:pt x="163" y="136"/>
                </a:cubicBezTo>
                <a:cubicBezTo>
                  <a:pt x="166" y="130"/>
                  <a:pt x="169" y="123"/>
                  <a:pt x="171" y="117"/>
                </a:cubicBezTo>
                <a:cubicBezTo>
                  <a:pt x="171" y="117"/>
                  <a:pt x="172" y="116"/>
                  <a:pt x="172" y="116"/>
                </a:cubicBezTo>
                <a:cubicBezTo>
                  <a:pt x="168" y="119"/>
                  <a:pt x="153" y="139"/>
                  <a:pt x="152" y="142"/>
                </a:cubicBezTo>
                <a:cubicBezTo>
                  <a:pt x="154" y="142"/>
                  <a:pt x="154" y="143"/>
                  <a:pt x="153" y="144"/>
                </a:cubicBezTo>
                <a:cubicBezTo>
                  <a:pt x="153" y="145"/>
                  <a:pt x="152" y="146"/>
                  <a:pt x="152" y="147"/>
                </a:cubicBezTo>
                <a:cubicBezTo>
                  <a:pt x="149" y="152"/>
                  <a:pt x="146" y="157"/>
                  <a:pt x="144" y="162"/>
                </a:cubicBezTo>
                <a:cubicBezTo>
                  <a:pt x="143" y="162"/>
                  <a:pt x="143" y="163"/>
                  <a:pt x="143" y="163"/>
                </a:cubicBezTo>
                <a:close/>
                <a:moveTo>
                  <a:pt x="242" y="71"/>
                </a:moveTo>
                <a:cubicBezTo>
                  <a:pt x="236" y="86"/>
                  <a:pt x="231" y="101"/>
                  <a:pt x="227" y="116"/>
                </a:cubicBezTo>
                <a:cubicBezTo>
                  <a:pt x="228" y="116"/>
                  <a:pt x="228" y="116"/>
                  <a:pt x="228" y="116"/>
                </a:cubicBezTo>
                <a:cubicBezTo>
                  <a:pt x="230" y="116"/>
                  <a:pt x="231" y="116"/>
                  <a:pt x="233" y="117"/>
                </a:cubicBezTo>
                <a:cubicBezTo>
                  <a:pt x="234" y="117"/>
                  <a:pt x="235" y="117"/>
                  <a:pt x="236" y="116"/>
                </a:cubicBezTo>
                <a:cubicBezTo>
                  <a:pt x="236" y="116"/>
                  <a:pt x="237" y="115"/>
                  <a:pt x="237" y="115"/>
                </a:cubicBezTo>
                <a:cubicBezTo>
                  <a:pt x="237" y="111"/>
                  <a:pt x="238" y="107"/>
                  <a:pt x="238" y="103"/>
                </a:cubicBezTo>
                <a:cubicBezTo>
                  <a:pt x="240" y="93"/>
                  <a:pt x="241" y="84"/>
                  <a:pt x="243" y="74"/>
                </a:cubicBezTo>
                <a:cubicBezTo>
                  <a:pt x="243" y="73"/>
                  <a:pt x="243" y="72"/>
                  <a:pt x="243" y="71"/>
                </a:cubicBezTo>
                <a:cubicBezTo>
                  <a:pt x="243" y="71"/>
                  <a:pt x="242" y="71"/>
                  <a:pt x="242" y="71"/>
                </a:cubicBezTo>
                <a:close/>
                <a:moveTo>
                  <a:pt x="89" y="126"/>
                </a:moveTo>
                <a:cubicBezTo>
                  <a:pt x="90" y="119"/>
                  <a:pt x="91" y="113"/>
                  <a:pt x="94" y="107"/>
                </a:cubicBezTo>
                <a:cubicBezTo>
                  <a:pt x="93" y="105"/>
                  <a:pt x="93" y="104"/>
                  <a:pt x="92" y="103"/>
                </a:cubicBezTo>
                <a:cubicBezTo>
                  <a:pt x="91" y="100"/>
                  <a:pt x="91" y="97"/>
                  <a:pt x="90" y="94"/>
                </a:cubicBezTo>
                <a:cubicBezTo>
                  <a:pt x="90" y="94"/>
                  <a:pt x="90" y="94"/>
                  <a:pt x="90" y="93"/>
                </a:cubicBezTo>
                <a:cubicBezTo>
                  <a:pt x="89" y="94"/>
                  <a:pt x="89" y="94"/>
                  <a:pt x="89" y="94"/>
                </a:cubicBezTo>
                <a:cubicBezTo>
                  <a:pt x="89" y="99"/>
                  <a:pt x="89" y="104"/>
                  <a:pt x="88" y="108"/>
                </a:cubicBezTo>
                <a:cubicBezTo>
                  <a:pt x="88" y="110"/>
                  <a:pt x="87" y="112"/>
                  <a:pt x="87" y="113"/>
                </a:cubicBezTo>
                <a:cubicBezTo>
                  <a:pt x="87" y="114"/>
                  <a:pt x="86" y="114"/>
                  <a:pt x="86" y="114"/>
                </a:cubicBezTo>
                <a:cubicBezTo>
                  <a:pt x="85" y="114"/>
                  <a:pt x="84" y="114"/>
                  <a:pt x="84" y="113"/>
                </a:cubicBezTo>
                <a:cubicBezTo>
                  <a:pt x="84" y="113"/>
                  <a:pt x="83" y="112"/>
                  <a:pt x="83" y="111"/>
                </a:cubicBezTo>
                <a:cubicBezTo>
                  <a:pt x="82" y="108"/>
                  <a:pt x="82" y="106"/>
                  <a:pt x="81" y="104"/>
                </a:cubicBezTo>
                <a:cubicBezTo>
                  <a:pt x="81" y="102"/>
                  <a:pt x="81" y="100"/>
                  <a:pt x="80" y="97"/>
                </a:cubicBezTo>
                <a:cubicBezTo>
                  <a:pt x="80" y="98"/>
                  <a:pt x="80" y="98"/>
                  <a:pt x="80" y="99"/>
                </a:cubicBezTo>
                <a:cubicBezTo>
                  <a:pt x="79" y="102"/>
                  <a:pt x="79" y="105"/>
                  <a:pt x="79" y="109"/>
                </a:cubicBezTo>
                <a:cubicBezTo>
                  <a:pt x="78" y="112"/>
                  <a:pt x="77" y="116"/>
                  <a:pt x="77" y="120"/>
                </a:cubicBezTo>
                <a:cubicBezTo>
                  <a:pt x="76" y="121"/>
                  <a:pt x="76" y="122"/>
                  <a:pt x="75" y="123"/>
                </a:cubicBezTo>
                <a:cubicBezTo>
                  <a:pt x="75" y="125"/>
                  <a:pt x="75" y="127"/>
                  <a:pt x="76" y="129"/>
                </a:cubicBezTo>
                <a:cubicBezTo>
                  <a:pt x="77" y="129"/>
                  <a:pt x="77" y="128"/>
                  <a:pt x="78" y="128"/>
                </a:cubicBezTo>
                <a:cubicBezTo>
                  <a:pt x="79" y="128"/>
                  <a:pt x="79" y="127"/>
                  <a:pt x="79" y="127"/>
                </a:cubicBezTo>
                <a:cubicBezTo>
                  <a:pt x="79" y="126"/>
                  <a:pt x="80" y="125"/>
                  <a:pt x="80" y="124"/>
                </a:cubicBezTo>
                <a:cubicBezTo>
                  <a:pt x="80" y="121"/>
                  <a:pt x="81" y="118"/>
                  <a:pt x="82" y="116"/>
                </a:cubicBezTo>
                <a:cubicBezTo>
                  <a:pt x="82" y="115"/>
                  <a:pt x="83" y="114"/>
                  <a:pt x="83" y="114"/>
                </a:cubicBezTo>
                <a:cubicBezTo>
                  <a:pt x="84" y="114"/>
                  <a:pt x="85" y="115"/>
                  <a:pt x="85" y="116"/>
                </a:cubicBezTo>
                <a:cubicBezTo>
                  <a:pt x="85" y="118"/>
                  <a:pt x="85" y="119"/>
                  <a:pt x="86" y="121"/>
                </a:cubicBezTo>
                <a:cubicBezTo>
                  <a:pt x="86" y="123"/>
                  <a:pt x="86" y="124"/>
                  <a:pt x="86" y="126"/>
                </a:cubicBezTo>
                <a:cubicBezTo>
                  <a:pt x="87" y="126"/>
                  <a:pt x="88" y="126"/>
                  <a:pt x="89" y="126"/>
                </a:cubicBezTo>
                <a:close/>
                <a:moveTo>
                  <a:pt x="52" y="176"/>
                </a:moveTo>
                <a:cubicBezTo>
                  <a:pt x="52" y="176"/>
                  <a:pt x="52" y="176"/>
                  <a:pt x="52" y="176"/>
                </a:cubicBezTo>
                <a:cubicBezTo>
                  <a:pt x="52" y="176"/>
                  <a:pt x="52" y="175"/>
                  <a:pt x="52" y="175"/>
                </a:cubicBezTo>
                <a:cubicBezTo>
                  <a:pt x="53" y="168"/>
                  <a:pt x="53" y="161"/>
                  <a:pt x="52" y="153"/>
                </a:cubicBezTo>
                <a:cubicBezTo>
                  <a:pt x="52" y="149"/>
                  <a:pt x="52" y="145"/>
                  <a:pt x="52" y="140"/>
                </a:cubicBezTo>
                <a:cubicBezTo>
                  <a:pt x="52" y="139"/>
                  <a:pt x="52" y="138"/>
                  <a:pt x="53" y="138"/>
                </a:cubicBezTo>
                <a:cubicBezTo>
                  <a:pt x="54" y="138"/>
                  <a:pt x="54" y="139"/>
                  <a:pt x="54" y="140"/>
                </a:cubicBezTo>
                <a:cubicBezTo>
                  <a:pt x="54" y="142"/>
                  <a:pt x="54" y="143"/>
                  <a:pt x="54" y="145"/>
                </a:cubicBezTo>
                <a:cubicBezTo>
                  <a:pt x="55" y="149"/>
                  <a:pt x="55" y="153"/>
                  <a:pt x="56" y="157"/>
                </a:cubicBezTo>
                <a:cubicBezTo>
                  <a:pt x="56" y="158"/>
                  <a:pt x="56" y="158"/>
                  <a:pt x="56" y="159"/>
                </a:cubicBezTo>
                <a:cubicBezTo>
                  <a:pt x="57" y="155"/>
                  <a:pt x="59" y="142"/>
                  <a:pt x="58" y="140"/>
                </a:cubicBezTo>
                <a:cubicBezTo>
                  <a:pt x="58" y="142"/>
                  <a:pt x="58" y="143"/>
                  <a:pt x="57" y="144"/>
                </a:cubicBezTo>
                <a:cubicBezTo>
                  <a:pt x="57" y="144"/>
                  <a:pt x="57" y="145"/>
                  <a:pt x="57" y="145"/>
                </a:cubicBezTo>
                <a:cubicBezTo>
                  <a:pt x="56" y="146"/>
                  <a:pt x="55" y="146"/>
                  <a:pt x="55" y="145"/>
                </a:cubicBezTo>
                <a:cubicBezTo>
                  <a:pt x="55" y="144"/>
                  <a:pt x="55" y="144"/>
                  <a:pt x="54" y="143"/>
                </a:cubicBezTo>
                <a:cubicBezTo>
                  <a:pt x="54" y="141"/>
                  <a:pt x="54" y="139"/>
                  <a:pt x="54" y="137"/>
                </a:cubicBezTo>
                <a:cubicBezTo>
                  <a:pt x="54" y="133"/>
                  <a:pt x="54" y="129"/>
                  <a:pt x="54" y="125"/>
                </a:cubicBezTo>
                <a:cubicBezTo>
                  <a:pt x="54" y="124"/>
                  <a:pt x="54" y="124"/>
                  <a:pt x="53" y="123"/>
                </a:cubicBezTo>
                <a:cubicBezTo>
                  <a:pt x="53" y="123"/>
                  <a:pt x="52" y="123"/>
                  <a:pt x="52" y="124"/>
                </a:cubicBezTo>
                <a:cubicBezTo>
                  <a:pt x="52" y="124"/>
                  <a:pt x="52" y="125"/>
                  <a:pt x="51" y="126"/>
                </a:cubicBezTo>
                <a:cubicBezTo>
                  <a:pt x="49" y="132"/>
                  <a:pt x="48" y="138"/>
                  <a:pt x="47" y="144"/>
                </a:cubicBezTo>
                <a:cubicBezTo>
                  <a:pt x="47" y="145"/>
                  <a:pt x="47" y="146"/>
                  <a:pt x="47" y="146"/>
                </a:cubicBezTo>
                <a:cubicBezTo>
                  <a:pt x="47" y="147"/>
                  <a:pt x="47" y="148"/>
                  <a:pt x="47" y="149"/>
                </a:cubicBezTo>
                <a:cubicBezTo>
                  <a:pt x="48" y="154"/>
                  <a:pt x="49" y="159"/>
                  <a:pt x="50" y="164"/>
                </a:cubicBezTo>
                <a:cubicBezTo>
                  <a:pt x="50" y="168"/>
                  <a:pt x="51" y="171"/>
                  <a:pt x="52" y="175"/>
                </a:cubicBezTo>
                <a:cubicBezTo>
                  <a:pt x="52" y="175"/>
                  <a:pt x="52" y="176"/>
                  <a:pt x="52" y="176"/>
                </a:cubicBezTo>
                <a:close/>
                <a:moveTo>
                  <a:pt x="222" y="70"/>
                </a:moveTo>
                <a:cubicBezTo>
                  <a:pt x="223" y="70"/>
                  <a:pt x="223" y="71"/>
                  <a:pt x="223" y="72"/>
                </a:cubicBezTo>
                <a:cubicBezTo>
                  <a:pt x="223" y="73"/>
                  <a:pt x="223" y="74"/>
                  <a:pt x="223" y="74"/>
                </a:cubicBezTo>
                <a:cubicBezTo>
                  <a:pt x="223" y="77"/>
                  <a:pt x="222" y="80"/>
                  <a:pt x="222" y="83"/>
                </a:cubicBezTo>
                <a:cubicBezTo>
                  <a:pt x="222" y="89"/>
                  <a:pt x="221" y="95"/>
                  <a:pt x="220" y="100"/>
                </a:cubicBezTo>
                <a:cubicBezTo>
                  <a:pt x="220" y="101"/>
                  <a:pt x="220" y="103"/>
                  <a:pt x="220" y="104"/>
                </a:cubicBezTo>
                <a:cubicBezTo>
                  <a:pt x="223" y="96"/>
                  <a:pt x="225" y="87"/>
                  <a:pt x="227" y="79"/>
                </a:cubicBezTo>
                <a:cubicBezTo>
                  <a:pt x="226" y="79"/>
                  <a:pt x="225" y="78"/>
                  <a:pt x="225" y="77"/>
                </a:cubicBezTo>
                <a:cubicBezTo>
                  <a:pt x="225" y="77"/>
                  <a:pt x="226" y="76"/>
                  <a:pt x="226" y="76"/>
                </a:cubicBezTo>
                <a:cubicBezTo>
                  <a:pt x="227" y="75"/>
                  <a:pt x="227" y="75"/>
                  <a:pt x="227" y="75"/>
                </a:cubicBezTo>
                <a:cubicBezTo>
                  <a:pt x="227" y="75"/>
                  <a:pt x="228" y="75"/>
                  <a:pt x="228" y="75"/>
                </a:cubicBezTo>
                <a:cubicBezTo>
                  <a:pt x="228" y="73"/>
                  <a:pt x="229" y="72"/>
                  <a:pt x="228" y="70"/>
                </a:cubicBezTo>
                <a:cubicBezTo>
                  <a:pt x="228" y="70"/>
                  <a:pt x="228" y="69"/>
                  <a:pt x="229" y="69"/>
                </a:cubicBezTo>
                <a:cubicBezTo>
                  <a:pt x="229" y="68"/>
                  <a:pt x="230" y="68"/>
                  <a:pt x="230" y="67"/>
                </a:cubicBezTo>
                <a:cubicBezTo>
                  <a:pt x="230" y="65"/>
                  <a:pt x="231" y="65"/>
                  <a:pt x="232" y="66"/>
                </a:cubicBezTo>
                <a:cubicBezTo>
                  <a:pt x="235" y="63"/>
                  <a:pt x="239" y="62"/>
                  <a:pt x="243" y="62"/>
                </a:cubicBezTo>
                <a:cubicBezTo>
                  <a:pt x="243" y="61"/>
                  <a:pt x="244" y="60"/>
                  <a:pt x="244" y="59"/>
                </a:cubicBezTo>
                <a:cubicBezTo>
                  <a:pt x="244" y="59"/>
                  <a:pt x="244" y="58"/>
                  <a:pt x="244" y="58"/>
                </a:cubicBezTo>
                <a:cubicBezTo>
                  <a:pt x="242" y="58"/>
                  <a:pt x="240" y="58"/>
                  <a:pt x="239" y="58"/>
                </a:cubicBezTo>
                <a:cubicBezTo>
                  <a:pt x="235" y="58"/>
                  <a:pt x="232" y="60"/>
                  <a:pt x="229" y="62"/>
                </a:cubicBezTo>
                <a:cubicBezTo>
                  <a:pt x="227" y="64"/>
                  <a:pt x="225" y="67"/>
                  <a:pt x="222" y="69"/>
                </a:cubicBezTo>
                <a:cubicBezTo>
                  <a:pt x="222" y="69"/>
                  <a:pt x="222" y="69"/>
                  <a:pt x="222" y="70"/>
                </a:cubicBezTo>
                <a:close/>
                <a:moveTo>
                  <a:pt x="90" y="139"/>
                </a:moveTo>
                <a:cubicBezTo>
                  <a:pt x="92" y="139"/>
                  <a:pt x="93" y="139"/>
                  <a:pt x="95" y="139"/>
                </a:cubicBezTo>
                <a:cubicBezTo>
                  <a:pt x="98" y="139"/>
                  <a:pt x="100" y="139"/>
                  <a:pt x="103" y="140"/>
                </a:cubicBezTo>
                <a:cubicBezTo>
                  <a:pt x="105" y="141"/>
                  <a:pt x="107" y="141"/>
                  <a:pt x="109" y="142"/>
                </a:cubicBezTo>
                <a:cubicBezTo>
                  <a:pt x="112" y="143"/>
                  <a:pt x="114" y="144"/>
                  <a:pt x="115" y="146"/>
                </a:cubicBezTo>
                <a:cubicBezTo>
                  <a:pt x="119" y="149"/>
                  <a:pt x="122" y="154"/>
                  <a:pt x="124" y="158"/>
                </a:cubicBezTo>
                <a:cubicBezTo>
                  <a:pt x="124" y="159"/>
                  <a:pt x="124" y="160"/>
                  <a:pt x="124" y="160"/>
                </a:cubicBezTo>
                <a:cubicBezTo>
                  <a:pt x="124" y="162"/>
                  <a:pt x="125" y="164"/>
                  <a:pt x="125" y="166"/>
                </a:cubicBezTo>
                <a:cubicBezTo>
                  <a:pt x="125" y="170"/>
                  <a:pt x="125" y="175"/>
                  <a:pt x="126" y="179"/>
                </a:cubicBezTo>
                <a:cubicBezTo>
                  <a:pt x="126" y="179"/>
                  <a:pt x="126" y="180"/>
                  <a:pt x="126" y="180"/>
                </a:cubicBezTo>
                <a:cubicBezTo>
                  <a:pt x="126" y="180"/>
                  <a:pt x="126" y="180"/>
                  <a:pt x="126" y="180"/>
                </a:cubicBezTo>
                <a:cubicBezTo>
                  <a:pt x="126" y="179"/>
                  <a:pt x="126" y="179"/>
                  <a:pt x="126" y="179"/>
                </a:cubicBezTo>
                <a:cubicBezTo>
                  <a:pt x="127" y="177"/>
                  <a:pt x="128" y="175"/>
                  <a:pt x="128" y="173"/>
                </a:cubicBezTo>
                <a:cubicBezTo>
                  <a:pt x="129" y="171"/>
                  <a:pt x="129" y="170"/>
                  <a:pt x="129" y="169"/>
                </a:cubicBezTo>
                <a:cubicBezTo>
                  <a:pt x="129" y="166"/>
                  <a:pt x="129" y="164"/>
                  <a:pt x="129" y="162"/>
                </a:cubicBezTo>
                <a:cubicBezTo>
                  <a:pt x="128" y="158"/>
                  <a:pt x="126" y="154"/>
                  <a:pt x="124" y="150"/>
                </a:cubicBezTo>
                <a:cubicBezTo>
                  <a:pt x="121" y="146"/>
                  <a:pt x="118" y="143"/>
                  <a:pt x="113" y="141"/>
                </a:cubicBezTo>
                <a:cubicBezTo>
                  <a:pt x="112" y="141"/>
                  <a:pt x="110" y="140"/>
                  <a:pt x="108" y="139"/>
                </a:cubicBezTo>
                <a:cubicBezTo>
                  <a:pt x="104" y="138"/>
                  <a:pt x="100" y="138"/>
                  <a:pt x="95" y="138"/>
                </a:cubicBezTo>
                <a:cubicBezTo>
                  <a:pt x="94" y="138"/>
                  <a:pt x="92" y="138"/>
                  <a:pt x="90" y="139"/>
                </a:cubicBezTo>
                <a:close/>
                <a:moveTo>
                  <a:pt x="139" y="150"/>
                </a:moveTo>
                <a:cubicBezTo>
                  <a:pt x="139" y="150"/>
                  <a:pt x="140" y="150"/>
                  <a:pt x="140" y="150"/>
                </a:cubicBezTo>
                <a:cubicBezTo>
                  <a:pt x="141" y="148"/>
                  <a:pt x="142" y="146"/>
                  <a:pt x="144" y="144"/>
                </a:cubicBezTo>
                <a:cubicBezTo>
                  <a:pt x="144" y="144"/>
                  <a:pt x="144" y="144"/>
                  <a:pt x="144" y="143"/>
                </a:cubicBezTo>
                <a:cubicBezTo>
                  <a:pt x="143" y="141"/>
                  <a:pt x="144" y="140"/>
                  <a:pt x="146" y="140"/>
                </a:cubicBezTo>
                <a:cubicBezTo>
                  <a:pt x="147" y="140"/>
                  <a:pt x="147" y="140"/>
                  <a:pt x="148" y="141"/>
                </a:cubicBezTo>
                <a:cubicBezTo>
                  <a:pt x="148" y="142"/>
                  <a:pt x="148" y="143"/>
                  <a:pt x="148" y="143"/>
                </a:cubicBezTo>
                <a:cubicBezTo>
                  <a:pt x="147" y="144"/>
                  <a:pt x="146" y="145"/>
                  <a:pt x="145" y="147"/>
                </a:cubicBezTo>
                <a:cubicBezTo>
                  <a:pt x="144" y="148"/>
                  <a:pt x="143" y="150"/>
                  <a:pt x="142" y="152"/>
                </a:cubicBezTo>
                <a:cubicBezTo>
                  <a:pt x="142" y="152"/>
                  <a:pt x="142" y="152"/>
                  <a:pt x="142" y="152"/>
                </a:cubicBezTo>
                <a:cubicBezTo>
                  <a:pt x="142" y="151"/>
                  <a:pt x="142" y="151"/>
                  <a:pt x="143" y="151"/>
                </a:cubicBezTo>
                <a:cubicBezTo>
                  <a:pt x="144" y="150"/>
                  <a:pt x="145" y="149"/>
                  <a:pt x="146" y="147"/>
                </a:cubicBezTo>
                <a:cubicBezTo>
                  <a:pt x="147" y="146"/>
                  <a:pt x="148" y="146"/>
                  <a:pt x="148" y="144"/>
                </a:cubicBezTo>
                <a:cubicBezTo>
                  <a:pt x="148" y="144"/>
                  <a:pt x="148" y="144"/>
                  <a:pt x="148" y="144"/>
                </a:cubicBezTo>
                <a:cubicBezTo>
                  <a:pt x="150" y="140"/>
                  <a:pt x="152" y="136"/>
                  <a:pt x="154" y="133"/>
                </a:cubicBezTo>
                <a:cubicBezTo>
                  <a:pt x="157" y="127"/>
                  <a:pt x="160" y="120"/>
                  <a:pt x="162" y="114"/>
                </a:cubicBezTo>
                <a:cubicBezTo>
                  <a:pt x="162" y="114"/>
                  <a:pt x="162" y="113"/>
                  <a:pt x="163" y="113"/>
                </a:cubicBezTo>
                <a:cubicBezTo>
                  <a:pt x="162" y="113"/>
                  <a:pt x="162" y="113"/>
                  <a:pt x="162" y="114"/>
                </a:cubicBezTo>
                <a:cubicBezTo>
                  <a:pt x="159" y="116"/>
                  <a:pt x="157" y="119"/>
                  <a:pt x="155" y="122"/>
                </a:cubicBezTo>
                <a:cubicBezTo>
                  <a:pt x="150" y="128"/>
                  <a:pt x="145" y="135"/>
                  <a:pt x="141" y="142"/>
                </a:cubicBezTo>
                <a:cubicBezTo>
                  <a:pt x="141" y="142"/>
                  <a:pt x="140" y="143"/>
                  <a:pt x="139" y="144"/>
                </a:cubicBezTo>
                <a:cubicBezTo>
                  <a:pt x="139" y="144"/>
                  <a:pt x="139" y="145"/>
                  <a:pt x="139" y="145"/>
                </a:cubicBezTo>
                <a:cubicBezTo>
                  <a:pt x="139" y="147"/>
                  <a:pt x="139" y="149"/>
                  <a:pt x="139" y="150"/>
                </a:cubicBezTo>
                <a:close/>
                <a:moveTo>
                  <a:pt x="174" y="167"/>
                </a:moveTo>
                <a:cubicBezTo>
                  <a:pt x="172" y="169"/>
                  <a:pt x="170" y="170"/>
                  <a:pt x="168" y="172"/>
                </a:cubicBezTo>
                <a:cubicBezTo>
                  <a:pt x="167" y="174"/>
                  <a:pt x="165" y="176"/>
                  <a:pt x="163" y="178"/>
                </a:cubicBezTo>
                <a:cubicBezTo>
                  <a:pt x="163" y="178"/>
                  <a:pt x="162" y="179"/>
                  <a:pt x="162" y="179"/>
                </a:cubicBezTo>
                <a:cubicBezTo>
                  <a:pt x="161" y="180"/>
                  <a:pt x="161" y="180"/>
                  <a:pt x="160" y="180"/>
                </a:cubicBezTo>
                <a:cubicBezTo>
                  <a:pt x="160" y="179"/>
                  <a:pt x="160" y="179"/>
                  <a:pt x="160" y="178"/>
                </a:cubicBezTo>
                <a:cubicBezTo>
                  <a:pt x="160" y="177"/>
                  <a:pt x="160" y="176"/>
                  <a:pt x="161" y="176"/>
                </a:cubicBezTo>
                <a:cubicBezTo>
                  <a:pt x="163" y="172"/>
                  <a:pt x="164" y="169"/>
                  <a:pt x="166" y="165"/>
                </a:cubicBezTo>
                <a:cubicBezTo>
                  <a:pt x="167" y="164"/>
                  <a:pt x="167" y="163"/>
                  <a:pt x="167" y="162"/>
                </a:cubicBezTo>
                <a:cubicBezTo>
                  <a:pt x="166" y="162"/>
                  <a:pt x="166" y="162"/>
                  <a:pt x="166" y="163"/>
                </a:cubicBezTo>
                <a:cubicBezTo>
                  <a:pt x="161" y="168"/>
                  <a:pt x="156" y="174"/>
                  <a:pt x="151" y="180"/>
                </a:cubicBezTo>
                <a:cubicBezTo>
                  <a:pt x="151" y="180"/>
                  <a:pt x="151" y="180"/>
                  <a:pt x="151" y="180"/>
                </a:cubicBezTo>
                <a:cubicBezTo>
                  <a:pt x="151" y="181"/>
                  <a:pt x="151" y="181"/>
                  <a:pt x="151" y="181"/>
                </a:cubicBezTo>
                <a:cubicBezTo>
                  <a:pt x="151" y="181"/>
                  <a:pt x="152" y="181"/>
                  <a:pt x="152" y="181"/>
                </a:cubicBezTo>
                <a:cubicBezTo>
                  <a:pt x="156" y="181"/>
                  <a:pt x="159" y="181"/>
                  <a:pt x="163" y="181"/>
                </a:cubicBezTo>
                <a:cubicBezTo>
                  <a:pt x="164" y="181"/>
                  <a:pt x="165" y="181"/>
                  <a:pt x="166" y="183"/>
                </a:cubicBezTo>
                <a:cubicBezTo>
                  <a:pt x="166" y="183"/>
                  <a:pt x="166" y="183"/>
                  <a:pt x="166" y="183"/>
                </a:cubicBezTo>
                <a:cubicBezTo>
                  <a:pt x="167" y="183"/>
                  <a:pt x="168" y="183"/>
                  <a:pt x="169" y="182"/>
                </a:cubicBezTo>
                <a:cubicBezTo>
                  <a:pt x="169" y="181"/>
                  <a:pt x="170" y="181"/>
                  <a:pt x="170" y="180"/>
                </a:cubicBezTo>
                <a:cubicBezTo>
                  <a:pt x="171" y="176"/>
                  <a:pt x="173" y="173"/>
                  <a:pt x="174" y="170"/>
                </a:cubicBezTo>
                <a:cubicBezTo>
                  <a:pt x="174" y="170"/>
                  <a:pt x="174" y="169"/>
                  <a:pt x="174" y="169"/>
                </a:cubicBezTo>
                <a:cubicBezTo>
                  <a:pt x="174" y="168"/>
                  <a:pt x="174" y="168"/>
                  <a:pt x="174" y="167"/>
                </a:cubicBezTo>
                <a:close/>
                <a:moveTo>
                  <a:pt x="8" y="120"/>
                </a:moveTo>
                <a:cubicBezTo>
                  <a:pt x="8" y="120"/>
                  <a:pt x="8" y="121"/>
                  <a:pt x="8" y="121"/>
                </a:cubicBezTo>
                <a:cubicBezTo>
                  <a:pt x="8" y="124"/>
                  <a:pt x="8" y="127"/>
                  <a:pt x="8" y="129"/>
                </a:cubicBezTo>
                <a:cubicBezTo>
                  <a:pt x="8" y="136"/>
                  <a:pt x="8" y="143"/>
                  <a:pt x="9" y="150"/>
                </a:cubicBezTo>
                <a:cubicBezTo>
                  <a:pt x="9" y="158"/>
                  <a:pt x="9" y="166"/>
                  <a:pt x="10" y="174"/>
                </a:cubicBezTo>
                <a:cubicBezTo>
                  <a:pt x="10" y="175"/>
                  <a:pt x="10" y="176"/>
                  <a:pt x="10" y="178"/>
                </a:cubicBezTo>
                <a:cubicBezTo>
                  <a:pt x="10" y="177"/>
                  <a:pt x="10" y="177"/>
                  <a:pt x="10" y="177"/>
                </a:cubicBezTo>
                <a:cubicBezTo>
                  <a:pt x="11" y="171"/>
                  <a:pt x="12" y="166"/>
                  <a:pt x="13" y="160"/>
                </a:cubicBezTo>
                <a:cubicBezTo>
                  <a:pt x="14" y="156"/>
                  <a:pt x="14" y="152"/>
                  <a:pt x="14" y="149"/>
                </a:cubicBezTo>
                <a:cubicBezTo>
                  <a:pt x="14" y="148"/>
                  <a:pt x="15" y="148"/>
                  <a:pt x="15" y="147"/>
                </a:cubicBezTo>
                <a:cubicBezTo>
                  <a:pt x="15" y="147"/>
                  <a:pt x="15" y="146"/>
                  <a:pt x="15" y="146"/>
                </a:cubicBezTo>
                <a:cubicBezTo>
                  <a:pt x="15" y="144"/>
                  <a:pt x="15" y="142"/>
                  <a:pt x="15" y="140"/>
                </a:cubicBezTo>
                <a:cubicBezTo>
                  <a:pt x="15" y="139"/>
                  <a:pt x="15" y="137"/>
                  <a:pt x="15" y="136"/>
                </a:cubicBezTo>
                <a:cubicBezTo>
                  <a:pt x="15" y="136"/>
                  <a:pt x="15" y="137"/>
                  <a:pt x="15" y="137"/>
                </a:cubicBezTo>
                <a:cubicBezTo>
                  <a:pt x="15" y="138"/>
                  <a:pt x="15" y="139"/>
                  <a:pt x="15" y="140"/>
                </a:cubicBezTo>
                <a:cubicBezTo>
                  <a:pt x="14" y="146"/>
                  <a:pt x="13" y="152"/>
                  <a:pt x="12" y="159"/>
                </a:cubicBezTo>
                <a:cubicBezTo>
                  <a:pt x="12" y="159"/>
                  <a:pt x="12" y="159"/>
                  <a:pt x="12" y="159"/>
                </a:cubicBezTo>
                <a:cubicBezTo>
                  <a:pt x="12" y="160"/>
                  <a:pt x="12" y="160"/>
                  <a:pt x="11" y="160"/>
                </a:cubicBezTo>
                <a:cubicBezTo>
                  <a:pt x="11" y="160"/>
                  <a:pt x="10" y="160"/>
                  <a:pt x="10" y="159"/>
                </a:cubicBezTo>
                <a:cubicBezTo>
                  <a:pt x="10" y="158"/>
                  <a:pt x="10" y="158"/>
                  <a:pt x="10" y="157"/>
                </a:cubicBezTo>
                <a:cubicBezTo>
                  <a:pt x="10" y="154"/>
                  <a:pt x="10" y="150"/>
                  <a:pt x="11" y="146"/>
                </a:cubicBezTo>
                <a:cubicBezTo>
                  <a:pt x="11" y="141"/>
                  <a:pt x="11" y="135"/>
                  <a:pt x="11" y="130"/>
                </a:cubicBezTo>
                <a:cubicBezTo>
                  <a:pt x="11" y="128"/>
                  <a:pt x="11" y="127"/>
                  <a:pt x="11" y="125"/>
                </a:cubicBezTo>
                <a:cubicBezTo>
                  <a:pt x="11" y="124"/>
                  <a:pt x="12" y="124"/>
                  <a:pt x="13" y="123"/>
                </a:cubicBezTo>
                <a:cubicBezTo>
                  <a:pt x="13" y="123"/>
                  <a:pt x="13" y="123"/>
                  <a:pt x="14" y="123"/>
                </a:cubicBezTo>
                <a:cubicBezTo>
                  <a:pt x="13" y="122"/>
                  <a:pt x="9" y="120"/>
                  <a:pt x="8" y="120"/>
                </a:cubicBezTo>
                <a:close/>
                <a:moveTo>
                  <a:pt x="220" y="75"/>
                </a:moveTo>
                <a:cubicBezTo>
                  <a:pt x="216" y="87"/>
                  <a:pt x="213" y="98"/>
                  <a:pt x="209" y="110"/>
                </a:cubicBezTo>
                <a:cubicBezTo>
                  <a:pt x="210" y="110"/>
                  <a:pt x="211" y="110"/>
                  <a:pt x="212" y="111"/>
                </a:cubicBezTo>
                <a:cubicBezTo>
                  <a:pt x="212" y="111"/>
                  <a:pt x="212" y="111"/>
                  <a:pt x="213" y="111"/>
                </a:cubicBezTo>
                <a:cubicBezTo>
                  <a:pt x="214" y="112"/>
                  <a:pt x="215" y="112"/>
                  <a:pt x="216" y="112"/>
                </a:cubicBezTo>
                <a:cubicBezTo>
                  <a:pt x="217" y="113"/>
                  <a:pt x="217" y="112"/>
                  <a:pt x="217" y="112"/>
                </a:cubicBezTo>
                <a:cubicBezTo>
                  <a:pt x="218" y="100"/>
                  <a:pt x="220" y="88"/>
                  <a:pt x="220" y="75"/>
                </a:cubicBezTo>
                <a:close/>
                <a:moveTo>
                  <a:pt x="30" y="172"/>
                </a:moveTo>
                <a:cubicBezTo>
                  <a:pt x="30" y="172"/>
                  <a:pt x="30" y="172"/>
                  <a:pt x="30" y="172"/>
                </a:cubicBezTo>
                <a:cubicBezTo>
                  <a:pt x="30" y="172"/>
                  <a:pt x="30" y="171"/>
                  <a:pt x="30" y="170"/>
                </a:cubicBezTo>
                <a:cubicBezTo>
                  <a:pt x="31" y="166"/>
                  <a:pt x="32" y="162"/>
                  <a:pt x="33" y="158"/>
                </a:cubicBezTo>
                <a:cubicBezTo>
                  <a:pt x="34" y="152"/>
                  <a:pt x="35" y="146"/>
                  <a:pt x="35" y="140"/>
                </a:cubicBezTo>
                <a:cubicBezTo>
                  <a:pt x="35" y="140"/>
                  <a:pt x="35" y="139"/>
                  <a:pt x="35" y="139"/>
                </a:cubicBezTo>
                <a:cubicBezTo>
                  <a:pt x="35" y="135"/>
                  <a:pt x="35" y="131"/>
                  <a:pt x="35" y="127"/>
                </a:cubicBezTo>
                <a:cubicBezTo>
                  <a:pt x="35" y="127"/>
                  <a:pt x="35" y="127"/>
                  <a:pt x="35" y="126"/>
                </a:cubicBezTo>
                <a:cubicBezTo>
                  <a:pt x="34" y="126"/>
                  <a:pt x="34" y="127"/>
                  <a:pt x="34" y="127"/>
                </a:cubicBezTo>
                <a:cubicBezTo>
                  <a:pt x="34" y="129"/>
                  <a:pt x="33" y="131"/>
                  <a:pt x="32" y="133"/>
                </a:cubicBezTo>
                <a:cubicBezTo>
                  <a:pt x="31" y="138"/>
                  <a:pt x="29" y="143"/>
                  <a:pt x="28" y="149"/>
                </a:cubicBezTo>
                <a:cubicBezTo>
                  <a:pt x="28" y="149"/>
                  <a:pt x="28" y="149"/>
                  <a:pt x="28" y="150"/>
                </a:cubicBezTo>
                <a:cubicBezTo>
                  <a:pt x="28" y="151"/>
                  <a:pt x="29" y="151"/>
                  <a:pt x="29" y="152"/>
                </a:cubicBezTo>
                <a:cubicBezTo>
                  <a:pt x="29" y="153"/>
                  <a:pt x="29" y="155"/>
                  <a:pt x="29" y="156"/>
                </a:cubicBezTo>
                <a:cubicBezTo>
                  <a:pt x="29" y="161"/>
                  <a:pt x="29" y="165"/>
                  <a:pt x="29" y="170"/>
                </a:cubicBezTo>
                <a:cubicBezTo>
                  <a:pt x="30" y="171"/>
                  <a:pt x="30" y="172"/>
                  <a:pt x="30" y="172"/>
                </a:cubicBezTo>
                <a:close/>
                <a:moveTo>
                  <a:pt x="138" y="33"/>
                </a:moveTo>
                <a:cubicBezTo>
                  <a:pt x="138" y="33"/>
                  <a:pt x="138" y="32"/>
                  <a:pt x="138" y="32"/>
                </a:cubicBezTo>
                <a:cubicBezTo>
                  <a:pt x="136" y="34"/>
                  <a:pt x="135" y="36"/>
                  <a:pt x="133" y="38"/>
                </a:cubicBezTo>
                <a:cubicBezTo>
                  <a:pt x="132" y="39"/>
                  <a:pt x="132" y="40"/>
                  <a:pt x="131" y="40"/>
                </a:cubicBezTo>
                <a:cubicBezTo>
                  <a:pt x="128" y="48"/>
                  <a:pt x="123" y="54"/>
                  <a:pt x="116" y="59"/>
                </a:cubicBezTo>
                <a:cubicBezTo>
                  <a:pt x="115" y="59"/>
                  <a:pt x="115" y="60"/>
                  <a:pt x="114" y="60"/>
                </a:cubicBezTo>
                <a:cubicBezTo>
                  <a:pt x="114" y="60"/>
                  <a:pt x="113" y="61"/>
                  <a:pt x="113" y="61"/>
                </a:cubicBezTo>
                <a:cubicBezTo>
                  <a:pt x="112" y="61"/>
                  <a:pt x="112" y="61"/>
                  <a:pt x="111" y="61"/>
                </a:cubicBezTo>
                <a:cubicBezTo>
                  <a:pt x="110" y="62"/>
                  <a:pt x="108" y="63"/>
                  <a:pt x="107" y="63"/>
                </a:cubicBezTo>
                <a:cubicBezTo>
                  <a:pt x="106" y="63"/>
                  <a:pt x="106" y="64"/>
                  <a:pt x="106" y="64"/>
                </a:cubicBezTo>
                <a:cubicBezTo>
                  <a:pt x="103" y="66"/>
                  <a:pt x="101" y="67"/>
                  <a:pt x="99" y="70"/>
                </a:cubicBezTo>
                <a:cubicBezTo>
                  <a:pt x="99" y="70"/>
                  <a:pt x="98" y="70"/>
                  <a:pt x="98" y="71"/>
                </a:cubicBezTo>
                <a:cubicBezTo>
                  <a:pt x="99" y="71"/>
                  <a:pt x="100" y="71"/>
                  <a:pt x="100" y="71"/>
                </a:cubicBezTo>
                <a:cubicBezTo>
                  <a:pt x="101" y="70"/>
                  <a:pt x="103" y="70"/>
                  <a:pt x="104" y="70"/>
                </a:cubicBezTo>
                <a:cubicBezTo>
                  <a:pt x="109" y="68"/>
                  <a:pt x="114" y="65"/>
                  <a:pt x="119" y="63"/>
                </a:cubicBezTo>
                <a:cubicBezTo>
                  <a:pt x="120" y="63"/>
                  <a:pt x="121" y="62"/>
                  <a:pt x="122" y="62"/>
                </a:cubicBezTo>
                <a:cubicBezTo>
                  <a:pt x="121" y="61"/>
                  <a:pt x="121" y="60"/>
                  <a:pt x="122" y="59"/>
                </a:cubicBezTo>
                <a:cubicBezTo>
                  <a:pt x="122" y="58"/>
                  <a:pt x="123" y="57"/>
                  <a:pt x="123" y="56"/>
                </a:cubicBezTo>
                <a:cubicBezTo>
                  <a:pt x="128" y="49"/>
                  <a:pt x="133" y="41"/>
                  <a:pt x="138" y="34"/>
                </a:cubicBezTo>
                <a:cubicBezTo>
                  <a:pt x="138" y="33"/>
                  <a:pt x="138" y="33"/>
                  <a:pt x="138" y="33"/>
                </a:cubicBezTo>
                <a:close/>
                <a:moveTo>
                  <a:pt x="42" y="130"/>
                </a:moveTo>
                <a:cubicBezTo>
                  <a:pt x="42" y="130"/>
                  <a:pt x="42" y="130"/>
                  <a:pt x="42" y="130"/>
                </a:cubicBezTo>
                <a:cubicBezTo>
                  <a:pt x="42" y="130"/>
                  <a:pt x="42" y="131"/>
                  <a:pt x="42" y="131"/>
                </a:cubicBezTo>
                <a:cubicBezTo>
                  <a:pt x="41" y="136"/>
                  <a:pt x="39" y="141"/>
                  <a:pt x="38" y="146"/>
                </a:cubicBezTo>
                <a:cubicBezTo>
                  <a:pt x="38" y="146"/>
                  <a:pt x="38" y="147"/>
                  <a:pt x="38" y="148"/>
                </a:cubicBezTo>
                <a:cubicBezTo>
                  <a:pt x="38" y="155"/>
                  <a:pt x="39" y="162"/>
                  <a:pt x="39" y="169"/>
                </a:cubicBezTo>
                <a:cubicBezTo>
                  <a:pt x="39" y="170"/>
                  <a:pt x="39" y="172"/>
                  <a:pt x="40" y="173"/>
                </a:cubicBezTo>
                <a:cubicBezTo>
                  <a:pt x="40" y="174"/>
                  <a:pt x="40" y="174"/>
                  <a:pt x="41" y="174"/>
                </a:cubicBezTo>
                <a:cubicBezTo>
                  <a:pt x="41" y="174"/>
                  <a:pt x="41" y="173"/>
                  <a:pt x="41" y="173"/>
                </a:cubicBezTo>
                <a:cubicBezTo>
                  <a:pt x="41" y="169"/>
                  <a:pt x="42" y="165"/>
                  <a:pt x="42" y="161"/>
                </a:cubicBezTo>
                <a:cubicBezTo>
                  <a:pt x="43" y="156"/>
                  <a:pt x="43" y="152"/>
                  <a:pt x="43" y="147"/>
                </a:cubicBezTo>
                <a:cubicBezTo>
                  <a:pt x="43" y="142"/>
                  <a:pt x="43" y="138"/>
                  <a:pt x="43" y="134"/>
                </a:cubicBezTo>
                <a:cubicBezTo>
                  <a:pt x="43" y="133"/>
                  <a:pt x="43" y="131"/>
                  <a:pt x="42" y="130"/>
                </a:cubicBezTo>
                <a:close/>
                <a:moveTo>
                  <a:pt x="25" y="131"/>
                </a:moveTo>
                <a:cubicBezTo>
                  <a:pt x="25" y="131"/>
                  <a:pt x="25" y="131"/>
                  <a:pt x="25" y="131"/>
                </a:cubicBezTo>
                <a:cubicBezTo>
                  <a:pt x="23" y="138"/>
                  <a:pt x="21" y="146"/>
                  <a:pt x="19" y="154"/>
                </a:cubicBezTo>
                <a:cubicBezTo>
                  <a:pt x="19" y="155"/>
                  <a:pt x="20" y="156"/>
                  <a:pt x="20" y="157"/>
                </a:cubicBezTo>
                <a:cubicBezTo>
                  <a:pt x="20" y="158"/>
                  <a:pt x="20" y="159"/>
                  <a:pt x="20" y="160"/>
                </a:cubicBezTo>
                <a:cubicBezTo>
                  <a:pt x="20" y="164"/>
                  <a:pt x="20" y="169"/>
                  <a:pt x="20" y="173"/>
                </a:cubicBezTo>
                <a:cubicBezTo>
                  <a:pt x="20" y="174"/>
                  <a:pt x="20" y="174"/>
                  <a:pt x="20" y="175"/>
                </a:cubicBezTo>
                <a:cubicBezTo>
                  <a:pt x="21" y="175"/>
                  <a:pt x="21" y="175"/>
                  <a:pt x="21" y="175"/>
                </a:cubicBezTo>
                <a:cubicBezTo>
                  <a:pt x="22" y="173"/>
                  <a:pt x="22" y="172"/>
                  <a:pt x="22" y="171"/>
                </a:cubicBezTo>
                <a:cubicBezTo>
                  <a:pt x="23" y="166"/>
                  <a:pt x="24" y="161"/>
                  <a:pt x="25" y="156"/>
                </a:cubicBezTo>
                <a:cubicBezTo>
                  <a:pt x="25" y="156"/>
                  <a:pt x="25" y="155"/>
                  <a:pt x="24" y="155"/>
                </a:cubicBezTo>
                <a:cubicBezTo>
                  <a:pt x="24" y="154"/>
                  <a:pt x="24" y="154"/>
                  <a:pt x="24" y="153"/>
                </a:cubicBezTo>
                <a:cubicBezTo>
                  <a:pt x="25" y="148"/>
                  <a:pt x="25" y="143"/>
                  <a:pt x="25" y="139"/>
                </a:cubicBezTo>
                <a:cubicBezTo>
                  <a:pt x="25" y="136"/>
                  <a:pt x="25" y="133"/>
                  <a:pt x="25" y="131"/>
                </a:cubicBezTo>
                <a:close/>
                <a:moveTo>
                  <a:pt x="98" y="125"/>
                </a:moveTo>
                <a:cubicBezTo>
                  <a:pt x="98" y="125"/>
                  <a:pt x="98" y="125"/>
                  <a:pt x="99" y="125"/>
                </a:cubicBezTo>
                <a:cubicBezTo>
                  <a:pt x="99" y="124"/>
                  <a:pt x="99" y="124"/>
                  <a:pt x="99" y="124"/>
                </a:cubicBezTo>
                <a:cubicBezTo>
                  <a:pt x="100" y="119"/>
                  <a:pt x="102" y="114"/>
                  <a:pt x="103" y="108"/>
                </a:cubicBezTo>
                <a:cubicBezTo>
                  <a:pt x="104" y="108"/>
                  <a:pt x="104" y="107"/>
                  <a:pt x="103" y="106"/>
                </a:cubicBezTo>
                <a:cubicBezTo>
                  <a:pt x="103" y="106"/>
                  <a:pt x="103" y="106"/>
                  <a:pt x="103" y="105"/>
                </a:cubicBezTo>
                <a:cubicBezTo>
                  <a:pt x="103" y="100"/>
                  <a:pt x="102" y="96"/>
                  <a:pt x="102" y="91"/>
                </a:cubicBezTo>
                <a:cubicBezTo>
                  <a:pt x="102" y="91"/>
                  <a:pt x="102" y="91"/>
                  <a:pt x="102" y="91"/>
                </a:cubicBezTo>
                <a:cubicBezTo>
                  <a:pt x="101" y="90"/>
                  <a:pt x="100" y="90"/>
                  <a:pt x="99" y="90"/>
                </a:cubicBezTo>
                <a:cubicBezTo>
                  <a:pt x="99" y="93"/>
                  <a:pt x="99" y="95"/>
                  <a:pt x="98" y="98"/>
                </a:cubicBezTo>
                <a:cubicBezTo>
                  <a:pt x="98" y="100"/>
                  <a:pt x="97" y="102"/>
                  <a:pt x="97" y="105"/>
                </a:cubicBezTo>
                <a:cubicBezTo>
                  <a:pt x="97" y="105"/>
                  <a:pt x="97" y="106"/>
                  <a:pt x="97" y="107"/>
                </a:cubicBezTo>
                <a:cubicBezTo>
                  <a:pt x="97" y="107"/>
                  <a:pt x="97" y="108"/>
                  <a:pt x="97" y="109"/>
                </a:cubicBezTo>
                <a:cubicBezTo>
                  <a:pt x="98" y="112"/>
                  <a:pt x="98" y="116"/>
                  <a:pt x="98" y="119"/>
                </a:cubicBezTo>
                <a:cubicBezTo>
                  <a:pt x="98" y="121"/>
                  <a:pt x="98" y="123"/>
                  <a:pt x="98" y="125"/>
                </a:cubicBezTo>
                <a:close/>
                <a:moveTo>
                  <a:pt x="25" y="16"/>
                </a:moveTo>
                <a:cubicBezTo>
                  <a:pt x="25" y="16"/>
                  <a:pt x="25" y="16"/>
                  <a:pt x="25" y="16"/>
                </a:cubicBezTo>
                <a:cubicBezTo>
                  <a:pt x="24" y="16"/>
                  <a:pt x="24" y="16"/>
                  <a:pt x="24" y="17"/>
                </a:cubicBezTo>
                <a:cubicBezTo>
                  <a:pt x="22" y="20"/>
                  <a:pt x="19" y="23"/>
                  <a:pt x="17" y="27"/>
                </a:cubicBezTo>
                <a:cubicBezTo>
                  <a:pt x="17" y="27"/>
                  <a:pt x="17" y="27"/>
                  <a:pt x="17" y="28"/>
                </a:cubicBezTo>
                <a:cubicBezTo>
                  <a:pt x="17" y="28"/>
                  <a:pt x="17" y="28"/>
                  <a:pt x="16" y="28"/>
                </a:cubicBezTo>
                <a:cubicBezTo>
                  <a:pt x="16" y="29"/>
                  <a:pt x="16" y="29"/>
                  <a:pt x="15" y="30"/>
                </a:cubicBezTo>
                <a:cubicBezTo>
                  <a:pt x="12" y="36"/>
                  <a:pt x="10" y="44"/>
                  <a:pt x="9" y="51"/>
                </a:cubicBezTo>
                <a:cubicBezTo>
                  <a:pt x="8" y="51"/>
                  <a:pt x="8" y="51"/>
                  <a:pt x="8" y="52"/>
                </a:cubicBezTo>
                <a:cubicBezTo>
                  <a:pt x="9" y="51"/>
                  <a:pt x="9" y="51"/>
                  <a:pt x="10" y="51"/>
                </a:cubicBezTo>
                <a:cubicBezTo>
                  <a:pt x="12" y="48"/>
                  <a:pt x="14" y="45"/>
                  <a:pt x="16" y="41"/>
                </a:cubicBezTo>
                <a:cubicBezTo>
                  <a:pt x="17" y="40"/>
                  <a:pt x="17" y="38"/>
                  <a:pt x="18" y="37"/>
                </a:cubicBezTo>
                <a:cubicBezTo>
                  <a:pt x="20" y="31"/>
                  <a:pt x="22" y="25"/>
                  <a:pt x="24" y="19"/>
                </a:cubicBezTo>
                <a:cubicBezTo>
                  <a:pt x="24" y="18"/>
                  <a:pt x="25" y="17"/>
                  <a:pt x="25" y="16"/>
                </a:cubicBezTo>
                <a:close/>
                <a:moveTo>
                  <a:pt x="97" y="73"/>
                </a:moveTo>
                <a:cubicBezTo>
                  <a:pt x="96" y="73"/>
                  <a:pt x="96" y="74"/>
                  <a:pt x="96" y="74"/>
                </a:cubicBezTo>
                <a:cubicBezTo>
                  <a:pt x="95" y="79"/>
                  <a:pt x="94" y="84"/>
                  <a:pt x="93" y="88"/>
                </a:cubicBezTo>
                <a:cubicBezTo>
                  <a:pt x="93" y="89"/>
                  <a:pt x="93" y="89"/>
                  <a:pt x="92" y="90"/>
                </a:cubicBezTo>
                <a:cubicBezTo>
                  <a:pt x="91" y="91"/>
                  <a:pt x="92" y="91"/>
                  <a:pt x="92" y="92"/>
                </a:cubicBezTo>
                <a:cubicBezTo>
                  <a:pt x="92" y="93"/>
                  <a:pt x="92" y="93"/>
                  <a:pt x="92" y="94"/>
                </a:cubicBezTo>
                <a:cubicBezTo>
                  <a:pt x="93" y="97"/>
                  <a:pt x="94" y="99"/>
                  <a:pt x="94" y="102"/>
                </a:cubicBezTo>
                <a:cubicBezTo>
                  <a:pt x="94" y="103"/>
                  <a:pt x="95" y="103"/>
                  <a:pt x="95" y="103"/>
                </a:cubicBezTo>
                <a:cubicBezTo>
                  <a:pt x="95" y="103"/>
                  <a:pt x="95" y="102"/>
                  <a:pt x="95" y="102"/>
                </a:cubicBezTo>
                <a:cubicBezTo>
                  <a:pt x="96" y="96"/>
                  <a:pt x="97" y="91"/>
                  <a:pt x="98" y="85"/>
                </a:cubicBezTo>
                <a:cubicBezTo>
                  <a:pt x="98" y="83"/>
                  <a:pt x="98" y="81"/>
                  <a:pt x="98" y="80"/>
                </a:cubicBezTo>
                <a:cubicBezTo>
                  <a:pt x="99" y="79"/>
                  <a:pt x="99" y="78"/>
                  <a:pt x="100" y="78"/>
                </a:cubicBezTo>
                <a:cubicBezTo>
                  <a:pt x="100" y="78"/>
                  <a:pt x="100" y="77"/>
                  <a:pt x="101" y="77"/>
                </a:cubicBezTo>
                <a:cubicBezTo>
                  <a:pt x="103" y="75"/>
                  <a:pt x="106" y="73"/>
                  <a:pt x="108" y="71"/>
                </a:cubicBezTo>
                <a:cubicBezTo>
                  <a:pt x="108" y="71"/>
                  <a:pt x="109" y="71"/>
                  <a:pt x="109" y="70"/>
                </a:cubicBezTo>
                <a:cubicBezTo>
                  <a:pt x="107" y="71"/>
                  <a:pt x="106" y="71"/>
                  <a:pt x="105" y="72"/>
                </a:cubicBezTo>
                <a:cubicBezTo>
                  <a:pt x="102" y="73"/>
                  <a:pt x="100" y="74"/>
                  <a:pt x="97" y="73"/>
                </a:cubicBezTo>
                <a:close/>
                <a:moveTo>
                  <a:pt x="254" y="74"/>
                </a:moveTo>
                <a:cubicBezTo>
                  <a:pt x="250" y="87"/>
                  <a:pt x="248" y="100"/>
                  <a:pt x="246" y="114"/>
                </a:cubicBezTo>
                <a:cubicBezTo>
                  <a:pt x="247" y="114"/>
                  <a:pt x="247" y="113"/>
                  <a:pt x="247" y="113"/>
                </a:cubicBezTo>
                <a:cubicBezTo>
                  <a:pt x="248" y="109"/>
                  <a:pt x="249" y="105"/>
                  <a:pt x="250" y="102"/>
                </a:cubicBezTo>
                <a:cubicBezTo>
                  <a:pt x="253" y="94"/>
                  <a:pt x="255" y="87"/>
                  <a:pt x="257" y="80"/>
                </a:cubicBezTo>
                <a:cubicBezTo>
                  <a:pt x="257" y="79"/>
                  <a:pt x="258" y="78"/>
                  <a:pt x="258" y="77"/>
                </a:cubicBezTo>
                <a:cubicBezTo>
                  <a:pt x="258" y="77"/>
                  <a:pt x="258" y="77"/>
                  <a:pt x="258" y="76"/>
                </a:cubicBezTo>
                <a:cubicBezTo>
                  <a:pt x="257" y="76"/>
                  <a:pt x="257" y="76"/>
                  <a:pt x="256" y="76"/>
                </a:cubicBezTo>
                <a:cubicBezTo>
                  <a:pt x="256" y="75"/>
                  <a:pt x="255" y="74"/>
                  <a:pt x="254" y="74"/>
                </a:cubicBezTo>
                <a:close/>
                <a:moveTo>
                  <a:pt x="175" y="70"/>
                </a:moveTo>
                <a:cubicBezTo>
                  <a:pt x="171" y="77"/>
                  <a:pt x="166" y="83"/>
                  <a:pt x="162" y="89"/>
                </a:cubicBezTo>
                <a:cubicBezTo>
                  <a:pt x="162" y="89"/>
                  <a:pt x="162" y="89"/>
                  <a:pt x="163" y="89"/>
                </a:cubicBezTo>
                <a:cubicBezTo>
                  <a:pt x="166" y="85"/>
                  <a:pt x="170" y="82"/>
                  <a:pt x="173" y="79"/>
                </a:cubicBezTo>
                <a:cubicBezTo>
                  <a:pt x="174" y="78"/>
                  <a:pt x="175" y="78"/>
                  <a:pt x="175" y="77"/>
                </a:cubicBezTo>
                <a:cubicBezTo>
                  <a:pt x="176" y="77"/>
                  <a:pt x="177" y="77"/>
                  <a:pt x="177" y="77"/>
                </a:cubicBezTo>
                <a:cubicBezTo>
                  <a:pt x="178" y="78"/>
                  <a:pt x="178" y="78"/>
                  <a:pt x="178" y="79"/>
                </a:cubicBezTo>
                <a:cubicBezTo>
                  <a:pt x="177" y="80"/>
                  <a:pt x="177" y="81"/>
                  <a:pt x="176" y="81"/>
                </a:cubicBezTo>
                <a:cubicBezTo>
                  <a:pt x="174" y="85"/>
                  <a:pt x="172" y="88"/>
                  <a:pt x="170" y="92"/>
                </a:cubicBezTo>
                <a:cubicBezTo>
                  <a:pt x="170" y="92"/>
                  <a:pt x="169" y="93"/>
                  <a:pt x="169" y="93"/>
                </a:cubicBezTo>
                <a:cubicBezTo>
                  <a:pt x="174" y="88"/>
                  <a:pt x="179" y="83"/>
                  <a:pt x="185" y="79"/>
                </a:cubicBezTo>
                <a:cubicBezTo>
                  <a:pt x="181" y="76"/>
                  <a:pt x="178" y="73"/>
                  <a:pt x="175" y="70"/>
                </a:cubicBezTo>
                <a:close/>
                <a:moveTo>
                  <a:pt x="138" y="141"/>
                </a:moveTo>
                <a:cubicBezTo>
                  <a:pt x="141" y="134"/>
                  <a:pt x="145" y="127"/>
                  <a:pt x="148" y="120"/>
                </a:cubicBezTo>
                <a:cubicBezTo>
                  <a:pt x="141" y="128"/>
                  <a:pt x="136" y="137"/>
                  <a:pt x="130" y="145"/>
                </a:cubicBezTo>
                <a:cubicBezTo>
                  <a:pt x="131" y="147"/>
                  <a:pt x="133" y="149"/>
                  <a:pt x="133" y="151"/>
                </a:cubicBezTo>
                <a:cubicBezTo>
                  <a:pt x="134" y="153"/>
                  <a:pt x="135" y="155"/>
                  <a:pt x="135" y="157"/>
                </a:cubicBezTo>
                <a:cubicBezTo>
                  <a:pt x="136" y="156"/>
                  <a:pt x="137" y="155"/>
                  <a:pt x="137" y="154"/>
                </a:cubicBezTo>
                <a:cubicBezTo>
                  <a:pt x="138" y="154"/>
                  <a:pt x="138" y="153"/>
                  <a:pt x="138" y="153"/>
                </a:cubicBezTo>
                <a:cubicBezTo>
                  <a:pt x="137" y="150"/>
                  <a:pt x="136" y="146"/>
                  <a:pt x="135" y="143"/>
                </a:cubicBezTo>
                <a:cubicBezTo>
                  <a:pt x="135" y="143"/>
                  <a:pt x="135" y="143"/>
                  <a:pt x="135" y="142"/>
                </a:cubicBezTo>
                <a:cubicBezTo>
                  <a:pt x="135" y="142"/>
                  <a:pt x="136" y="141"/>
                  <a:pt x="137" y="141"/>
                </a:cubicBezTo>
                <a:cubicBezTo>
                  <a:pt x="137" y="141"/>
                  <a:pt x="138" y="141"/>
                  <a:pt x="138" y="141"/>
                </a:cubicBezTo>
                <a:close/>
                <a:moveTo>
                  <a:pt x="239" y="72"/>
                </a:moveTo>
                <a:cubicBezTo>
                  <a:pt x="236" y="72"/>
                  <a:pt x="234" y="73"/>
                  <a:pt x="232" y="75"/>
                </a:cubicBezTo>
                <a:cubicBezTo>
                  <a:pt x="232" y="75"/>
                  <a:pt x="231" y="76"/>
                  <a:pt x="231" y="76"/>
                </a:cubicBezTo>
                <a:cubicBezTo>
                  <a:pt x="230" y="87"/>
                  <a:pt x="228" y="97"/>
                  <a:pt x="226" y="107"/>
                </a:cubicBezTo>
                <a:cubicBezTo>
                  <a:pt x="226" y="108"/>
                  <a:pt x="226" y="109"/>
                  <a:pt x="226" y="110"/>
                </a:cubicBezTo>
                <a:cubicBezTo>
                  <a:pt x="230" y="97"/>
                  <a:pt x="234" y="84"/>
                  <a:pt x="239" y="72"/>
                </a:cubicBezTo>
                <a:close/>
                <a:moveTo>
                  <a:pt x="78" y="97"/>
                </a:moveTo>
                <a:cubicBezTo>
                  <a:pt x="78" y="96"/>
                  <a:pt x="78" y="96"/>
                  <a:pt x="78" y="95"/>
                </a:cubicBezTo>
                <a:cubicBezTo>
                  <a:pt x="78" y="94"/>
                  <a:pt x="78" y="93"/>
                  <a:pt x="79" y="92"/>
                </a:cubicBezTo>
                <a:cubicBezTo>
                  <a:pt x="79" y="91"/>
                  <a:pt x="79" y="91"/>
                  <a:pt x="79" y="91"/>
                </a:cubicBezTo>
                <a:cubicBezTo>
                  <a:pt x="79" y="90"/>
                  <a:pt x="79" y="90"/>
                  <a:pt x="80" y="90"/>
                </a:cubicBezTo>
                <a:cubicBezTo>
                  <a:pt x="81" y="90"/>
                  <a:pt x="81" y="90"/>
                  <a:pt x="81" y="91"/>
                </a:cubicBezTo>
                <a:cubicBezTo>
                  <a:pt x="81" y="91"/>
                  <a:pt x="82" y="91"/>
                  <a:pt x="82" y="92"/>
                </a:cubicBezTo>
                <a:cubicBezTo>
                  <a:pt x="82" y="94"/>
                  <a:pt x="82" y="96"/>
                  <a:pt x="83" y="98"/>
                </a:cubicBezTo>
                <a:cubicBezTo>
                  <a:pt x="83" y="101"/>
                  <a:pt x="84" y="105"/>
                  <a:pt x="85" y="109"/>
                </a:cubicBezTo>
                <a:cubicBezTo>
                  <a:pt x="85" y="109"/>
                  <a:pt x="85" y="110"/>
                  <a:pt x="85" y="110"/>
                </a:cubicBezTo>
                <a:cubicBezTo>
                  <a:pt x="85" y="110"/>
                  <a:pt x="85" y="110"/>
                  <a:pt x="86" y="110"/>
                </a:cubicBezTo>
                <a:cubicBezTo>
                  <a:pt x="86" y="108"/>
                  <a:pt x="86" y="105"/>
                  <a:pt x="86" y="103"/>
                </a:cubicBezTo>
                <a:cubicBezTo>
                  <a:pt x="85" y="103"/>
                  <a:pt x="85" y="102"/>
                  <a:pt x="85" y="101"/>
                </a:cubicBezTo>
                <a:cubicBezTo>
                  <a:pt x="84" y="100"/>
                  <a:pt x="84" y="99"/>
                  <a:pt x="84" y="99"/>
                </a:cubicBezTo>
                <a:cubicBezTo>
                  <a:pt x="84" y="95"/>
                  <a:pt x="83" y="91"/>
                  <a:pt x="83" y="87"/>
                </a:cubicBezTo>
                <a:cubicBezTo>
                  <a:pt x="83" y="84"/>
                  <a:pt x="83" y="82"/>
                  <a:pt x="82" y="79"/>
                </a:cubicBezTo>
                <a:cubicBezTo>
                  <a:pt x="82" y="79"/>
                  <a:pt x="82" y="79"/>
                  <a:pt x="82" y="78"/>
                </a:cubicBezTo>
                <a:cubicBezTo>
                  <a:pt x="81" y="80"/>
                  <a:pt x="80" y="81"/>
                  <a:pt x="79" y="82"/>
                </a:cubicBezTo>
                <a:cubicBezTo>
                  <a:pt x="78" y="83"/>
                  <a:pt x="77" y="84"/>
                  <a:pt x="75" y="83"/>
                </a:cubicBezTo>
                <a:cubicBezTo>
                  <a:pt x="75" y="85"/>
                  <a:pt x="75" y="86"/>
                  <a:pt x="75" y="88"/>
                </a:cubicBezTo>
                <a:cubicBezTo>
                  <a:pt x="76" y="89"/>
                  <a:pt x="76" y="90"/>
                  <a:pt x="76" y="91"/>
                </a:cubicBezTo>
                <a:cubicBezTo>
                  <a:pt x="77" y="93"/>
                  <a:pt x="77" y="95"/>
                  <a:pt x="78" y="97"/>
                </a:cubicBezTo>
                <a:close/>
                <a:moveTo>
                  <a:pt x="219" y="72"/>
                </a:moveTo>
                <a:cubicBezTo>
                  <a:pt x="216" y="75"/>
                  <a:pt x="212" y="77"/>
                  <a:pt x="209" y="79"/>
                </a:cubicBezTo>
                <a:cubicBezTo>
                  <a:pt x="210" y="80"/>
                  <a:pt x="210" y="81"/>
                  <a:pt x="210" y="82"/>
                </a:cubicBezTo>
                <a:cubicBezTo>
                  <a:pt x="210" y="84"/>
                  <a:pt x="210" y="85"/>
                  <a:pt x="209" y="86"/>
                </a:cubicBezTo>
                <a:cubicBezTo>
                  <a:pt x="209" y="92"/>
                  <a:pt x="209" y="98"/>
                  <a:pt x="208" y="104"/>
                </a:cubicBezTo>
                <a:cubicBezTo>
                  <a:pt x="208" y="104"/>
                  <a:pt x="208" y="104"/>
                  <a:pt x="208" y="105"/>
                </a:cubicBezTo>
                <a:cubicBezTo>
                  <a:pt x="212" y="94"/>
                  <a:pt x="215" y="83"/>
                  <a:pt x="219" y="72"/>
                </a:cubicBezTo>
                <a:close/>
                <a:moveTo>
                  <a:pt x="245" y="71"/>
                </a:moveTo>
                <a:cubicBezTo>
                  <a:pt x="243" y="83"/>
                  <a:pt x="241" y="94"/>
                  <a:pt x="240" y="106"/>
                </a:cubicBezTo>
                <a:cubicBezTo>
                  <a:pt x="244" y="95"/>
                  <a:pt x="247" y="84"/>
                  <a:pt x="251" y="72"/>
                </a:cubicBezTo>
                <a:cubicBezTo>
                  <a:pt x="249" y="72"/>
                  <a:pt x="247" y="72"/>
                  <a:pt x="245" y="71"/>
                </a:cubicBezTo>
                <a:close/>
                <a:moveTo>
                  <a:pt x="206" y="81"/>
                </a:moveTo>
                <a:cubicBezTo>
                  <a:pt x="202" y="82"/>
                  <a:pt x="202" y="83"/>
                  <a:pt x="194" y="82"/>
                </a:cubicBezTo>
                <a:cubicBezTo>
                  <a:pt x="194" y="83"/>
                  <a:pt x="194" y="83"/>
                  <a:pt x="194" y="83"/>
                </a:cubicBezTo>
                <a:cubicBezTo>
                  <a:pt x="195" y="84"/>
                  <a:pt x="195" y="84"/>
                  <a:pt x="194" y="85"/>
                </a:cubicBezTo>
                <a:cubicBezTo>
                  <a:pt x="194" y="86"/>
                  <a:pt x="194" y="86"/>
                  <a:pt x="194" y="86"/>
                </a:cubicBezTo>
                <a:cubicBezTo>
                  <a:pt x="192" y="92"/>
                  <a:pt x="191" y="99"/>
                  <a:pt x="189" y="105"/>
                </a:cubicBezTo>
                <a:cubicBezTo>
                  <a:pt x="189" y="105"/>
                  <a:pt x="189" y="105"/>
                  <a:pt x="189" y="105"/>
                </a:cubicBezTo>
                <a:cubicBezTo>
                  <a:pt x="190" y="105"/>
                  <a:pt x="190" y="105"/>
                  <a:pt x="190" y="104"/>
                </a:cubicBezTo>
                <a:cubicBezTo>
                  <a:pt x="192" y="99"/>
                  <a:pt x="194" y="93"/>
                  <a:pt x="196" y="87"/>
                </a:cubicBezTo>
                <a:cubicBezTo>
                  <a:pt x="196" y="87"/>
                  <a:pt x="197" y="86"/>
                  <a:pt x="197" y="86"/>
                </a:cubicBezTo>
                <a:cubicBezTo>
                  <a:pt x="197" y="86"/>
                  <a:pt x="197" y="85"/>
                  <a:pt x="197" y="85"/>
                </a:cubicBezTo>
                <a:cubicBezTo>
                  <a:pt x="198" y="85"/>
                  <a:pt x="198" y="84"/>
                  <a:pt x="199" y="84"/>
                </a:cubicBezTo>
                <a:cubicBezTo>
                  <a:pt x="200" y="84"/>
                  <a:pt x="200" y="85"/>
                  <a:pt x="200" y="86"/>
                </a:cubicBezTo>
                <a:cubicBezTo>
                  <a:pt x="200" y="87"/>
                  <a:pt x="201" y="88"/>
                  <a:pt x="200" y="89"/>
                </a:cubicBezTo>
                <a:cubicBezTo>
                  <a:pt x="200" y="92"/>
                  <a:pt x="200" y="95"/>
                  <a:pt x="200" y="98"/>
                </a:cubicBezTo>
                <a:cubicBezTo>
                  <a:pt x="199" y="100"/>
                  <a:pt x="199" y="102"/>
                  <a:pt x="199" y="104"/>
                </a:cubicBezTo>
                <a:cubicBezTo>
                  <a:pt x="199" y="104"/>
                  <a:pt x="199" y="104"/>
                  <a:pt x="199" y="104"/>
                </a:cubicBezTo>
                <a:cubicBezTo>
                  <a:pt x="201" y="96"/>
                  <a:pt x="204" y="89"/>
                  <a:pt x="206" y="81"/>
                </a:cubicBezTo>
                <a:close/>
                <a:moveTo>
                  <a:pt x="56" y="71"/>
                </a:moveTo>
                <a:cubicBezTo>
                  <a:pt x="63" y="82"/>
                  <a:pt x="64" y="93"/>
                  <a:pt x="61" y="105"/>
                </a:cubicBezTo>
                <a:cubicBezTo>
                  <a:pt x="62" y="104"/>
                  <a:pt x="62" y="103"/>
                  <a:pt x="63" y="101"/>
                </a:cubicBezTo>
                <a:cubicBezTo>
                  <a:pt x="65" y="98"/>
                  <a:pt x="65" y="94"/>
                  <a:pt x="66" y="89"/>
                </a:cubicBezTo>
                <a:cubicBezTo>
                  <a:pt x="66" y="85"/>
                  <a:pt x="65" y="80"/>
                  <a:pt x="63" y="76"/>
                </a:cubicBezTo>
                <a:cubicBezTo>
                  <a:pt x="61" y="74"/>
                  <a:pt x="59" y="73"/>
                  <a:pt x="56" y="71"/>
                </a:cubicBezTo>
                <a:close/>
                <a:moveTo>
                  <a:pt x="86" y="57"/>
                </a:moveTo>
                <a:cubicBezTo>
                  <a:pt x="85" y="59"/>
                  <a:pt x="85" y="61"/>
                  <a:pt x="84" y="63"/>
                </a:cubicBezTo>
                <a:cubicBezTo>
                  <a:pt x="83" y="65"/>
                  <a:pt x="82" y="67"/>
                  <a:pt x="82" y="70"/>
                </a:cubicBezTo>
                <a:cubicBezTo>
                  <a:pt x="81" y="70"/>
                  <a:pt x="81" y="70"/>
                  <a:pt x="81" y="71"/>
                </a:cubicBezTo>
                <a:cubicBezTo>
                  <a:pt x="82" y="72"/>
                  <a:pt x="82" y="73"/>
                  <a:pt x="83" y="73"/>
                </a:cubicBezTo>
                <a:cubicBezTo>
                  <a:pt x="86" y="70"/>
                  <a:pt x="90" y="66"/>
                  <a:pt x="94" y="62"/>
                </a:cubicBezTo>
                <a:cubicBezTo>
                  <a:pt x="93" y="60"/>
                  <a:pt x="93" y="60"/>
                  <a:pt x="94" y="59"/>
                </a:cubicBezTo>
                <a:cubicBezTo>
                  <a:pt x="94" y="58"/>
                  <a:pt x="95" y="58"/>
                  <a:pt x="96" y="57"/>
                </a:cubicBezTo>
                <a:cubicBezTo>
                  <a:pt x="94" y="57"/>
                  <a:pt x="92" y="58"/>
                  <a:pt x="91" y="58"/>
                </a:cubicBezTo>
                <a:cubicBezTo>
                  <a:pt x="89" y="58"/>
                  <a:pt x="88" y="57"/>
                  <a:pt x="86" y="57"/>
                </a:cubicBezTo>
                <a:close/>
                <a:moveTo>
                  <a:pt x="42" y="49"/>
                </a:moveTo>
                <a:cubicBezTo>
                  <a:pt x="44" y="49"/>
                  <a:pt x="46" y="49"/>
                  <a:pt x="47" y="49"/>
                </a:cubicBezTo>
                <a:cubicBezTo>
                  <a:pt x="48" y="49"/>
                  <a:pt x="48" y="49"/>
                  <a:pt x="48" y="49"/>
                </a:cubicBezTo>
                <a:cubicBezTo>
                  <a:pt x="51" y="46"/>
                  <a:pt x="51" y="46"/>
                  <a:pt x="52" y="42"/>
                </a:cubicBezTo>
                <a:cubicBezTo>
                  <a:pt x="54" y="38"/>
                  <a:pt x="55" y="35"/>
                  <a:pt x="56" y="31"/>
                </a:cubicBezTo>
                <a:cubicBezTo>
                  <a:pt x="56" y="30"/>
                  <a:pt x="57" y="30"/>
                  <a:pt x="56" y="29"/>
                </a:cubicBezTo>
                <a:cubicBezTo>
                  <a:pt x="56" y="30"/>
                  <a:pt x="55" y="30"/>
                  <a:pt x="55" y="31"/>
                </a:cubicBezTo>
                <a:cubicBezTo>
                  <a:pt x="53" y="33"/>
                  <a:pt x="51" y="35"/>
                  <a:pt x="49" y="37"/>
                </a:cubicBezTo>
                <a:cubicBezTo>
                  <a:pt x="49" y="38"/>
                  <a:pt x="48" y="39"/>
                  <a:pt x="47" y="38"/>
                </a:cubicBezTo>
                <a:cubicBezTo>
                  <a:pt x="45" y="42"/>
                  <a:pt x="44" y="45"/>
                  <a:pt x="42" y="49"/>
                </a:cubicBezTo>
                <a:close/>
                <a:moveTo>
                  <a:pt x="70" y="83"/>
                </a:moveTo>
                <a:cubicBezTo>
                  <a:pt x="70" y="84"/>
                  <a:pt x="70" y="85"/>
                  <a:pt x="70" y="86"/>
                </a:cubicBezTo>
                <a:cubicBezTo>
                  <a:pt x="70" y="90"/>
                  <a:pt x="69" y="93"/>
                  <a:pt x="68" y="97"/>
                </a:cubicBezTo>
                <a:cubicBezTo>
                  <a:pt x="67" y="100"/>
                  <a:pt x="65" y="103"/>
                  <a:pt x="63" y="106"/>
                </a:cubicBezTo>
                <a:cubicBezTo>
                  <a:pt x="61" y="110"/>
                  <a:pt x="58" y="113"/>
                  <a:pt x="55" y="116"/>
                </a:cubicBezTo>
                <a:cubicBezTo>
                  <a:pt x="54" y="116"/>
                  <a:pt x="54" y="117"/>
                  <a:pt x="53" y="117"/>
                </a:cubicBezTo>
                <a:cubicBezTo>
                  <a:pt x="54" y="118"/>
                  <a:pt x="55" y="118"/>
                  <a:pt x="55" y="119"/>
                </a:cubicBezTo>
                <a:cubicBezTo>
                  <a:pt x="56" y="118"/>
                  <a:pt x="56" y="118"/>
                  <a:pt x="57" y="118"/>
                </a:cubicBezTo>
                <a:cubicBezTo>
                  <a:pt x="59" y="116"/>
                  <a:pt x="61" y="114"/>
                  <a:pt x="63" y="112"/>
                </a:cubicBezTo>
                <a:cubicBezTo>
                  <a:pt x="65" y="110"/>
                  <a:pt x="66" y="108"/>
                  <a:pt x="68" y="105"/>
                </a:cubicBezTo>
                <a:cubicBezTo>
                  <a:pt x="68" y="105"/>
                  <a:pt x="68" y="104"/>
                  <a:pt x="68" y="103"/>
                </a:cubicBezTo>
                <a:cubicBezTo>
                  <a:pt x="69" y="102"/>
                  <a:pt x="69" y="101"/>
                  <a:pt x="70" y="99"/>
                </a:cubicBezTo>
                <a:cubicBezTo>
                  <a:pt x="70" y="99"/>
                  <a:pt x="70" y="99"/>
                  <a:pt x="70" y="99"/>
                </a:cubicBezTo>
                <a:cubicBezTo>
                  <a:pt x="70" y="95"/>
                  <a:pt x="71" y="92"/>
                  <a:pt x="71" y="89"/>
                </a:cubicBezTo>
                <a:cubicBezTo>
                  <a:pt x="71" y="87"/>
                  <a:pt x="71" y="85"/>
                  <a:pt x="70" y="83"/>
                </a:cubicBezTo>
                <a:close/>
                <a:moveTo>
                  <a:pt x="129" y="78"/>
                </a:moveTo>
                <a:cubicBezTo>
                  <a:pt x="129" y="78"/>
                  <a:pt x="129" y="78"/>
                  <a:pt x="129" y="78"/>
                </a:cubicBezTo>
                <a:cubicBezTo>
                  <a:pt x="125" y="80"/>
                  <a:pt x="121" y="82"/>
                  <a:pt x="117" y="84"/>
                </a:cubicBezTo>
                <a:cubicBezTo>
                  <a:pt x="113" y="86"/>
                  <a:pt x="109" y="88"/>
                  <a:pt x="105" y="90"/>
                </a:cubicBezTo>
                <a:cubicBezTo>
                  <a:pt x="106" y="92"/>
                  <a:pt x="106" y="94"/>
                  <a:pt x="107" y="97"/>
                </a:cubicBezTo>
                <a:cubicBezTo>
                  <a:pt x="107" y="97"/>
                  <a:pt x="129" y="78"/>
                  <a:pt x="129" y="78"/>
                </a:cubicBezTo>
                <a:close/>
                <a:moveTo>
                  <a:pt x="8" y="11"/>
                </a:moveTo>
                <a:cubicBezTo>
                  <a:pt x="7" y="11"/>
                  <a:pt x="6" y="12"/>
                  <a:pt x="6" y="13"/>
                </a:cubicBezTo>
                <a:cubicBezTo>
                  <a:pt x="6" y="14"/>
                  <a:pt x="6" y="14"/>
                  <a:pt x="6" y="15"/>
                </a:cubicBezTo>
                <a:cubicBezTo>
                  <a:pt x="6" y="20"/>
                  <a:pt x="6" y="24"/>
                  <a:pt x="7" y="29"/>
                </a:cubicBezTo>
                <a:cubicBezTo>
                  <a:pt x="7" y="34"/>
                  <a:pt x="7" y="38"/>
                  <a:pt x="7" y="43"/>
                </a:cubicBezTo>
                <a:cubicBezTo>
                  <a:pt x="7" y="43"/>
                  <a:pt x="8" y="43"/>
                  <a:pt x="8" y="44"/>
                </a:cubicBezTo>
                <a:cubicBezTo>
                  <a:pt x="8" y="44"/>
                  <a:pt x="8" y="43"/>
                  <a:pt x="8" y="43"/>
                </a:cubicBezTo>
                <a:cubicBezTo>
                  <a:pt x="9" y="40"/>
                  <a:pt x="10" y="37"/>
                  <a:pt x="11" y="34"/>
                </a:cubicBezTo>
                <a:cubicBezTo>
                  <a:pt x="12" y="32"/>
                  <a:pt x="12" y="29"/>
                  <a:pt x="12" y="27"/>
                </a:cubicBezTo>
                <a:cubicBezTo>
                  <a:pt x="12" y="26"/>
                  <a:pt x="12" y="26"/>
                  <a:pt x="13" y="26"/>
                </a:cubicBezTo>
                <a:cubicBezTo>
                  <a:pt x="14" y="25"/>
                  <a:pt x="13" y="23"/>
                  <a:pt x="14" y="22"/>
                </a:cubicBezTo>
                <a:cubicBezTo>
                  <a:pt x="14" y="22"/>
                  <a:pt x="13" y="23"/>
                  <a:pt x="13" y="23"/>
                </a:cubicBezTo>
                <a:cubicBezTo>
                  <a:pt x="12" y="25"/>
                  <a:pt x="11" y="26"/>
                  <a:pt x="10" y="28"/>
                </a:cubicBezTo>
                <a:cubicBezTo>
                  <a:pt x="10" y="28"/>
                  <a:pt x="10" y="29"/>
                  <a:pt x="9" y="29"/>
                </a:cubicBezTo>
                <a:cubicBezTo>
                  <a:pt x="9" y="29"/>
                  <a:pt x="9" y="29"/>
                  <a:pt x="8" y="29"/>
                </a:cubicBezTo>
                <a:cubicBezTo>
                  <a:pt x="8" y="29"/>
                  <a:pt x="7" y="29"/>
                  <a:pt x="7" y="28"/>
                </a:cubicBezTo>
                <a:cubicBezTo>
                  <a:pt x="7" y="27"/>
                  <a:pt x="7" y="27"/>
                  <a:pt x="8" y="26"/>
                </a:cubicBezTo>
                <a:cubicBezTo>
                  <a:pt x="8" y="22"/>
                  <a:pt x="8" y="18"/>
                  <a:pt x="9" y="13"/>
                </a:cubicBezTo>
                <a:cubicBezTo>
                  <a:pt x="9" y="13"/>
                  <a:pt x="9" y="12"/>
                  <a:pt x="8" y="11"/>
                </a:cubicBezTo>
                <a:close/>
                <a:moveTo>
                  <a:pt x="211" y="116"/>
                </a:moveTo>
                <a:cubicBezTo>
                  <a:pt x="213" y="118"/>
                  <a:pt x="216" y="121"/>
                  <a:pt x="219" y="123"/>
                </a:cubicBezTo>
                <a:cubicBezTo>
                  <a:pt x="222" y="125"/>
                  <a:pt x="224" y="127"/>
                  <a:pt x="228" y="128"/>
                </a:cubicBezTo>
                <a:cubicBezTo>
                  <a:pt x="227" y="127"/>
                  <a:pt x="227" y="125"/>
                  <a:pt x="227" y="124"/>
                </a:cubicBezTo>
                <a:cubicBezTo>
                  <a:pt x="227" y="123"/>
                  <a:pt x="226" y="123"/>
                  <a:pt x="225" y="122"/>
                </a:cubicBezTo>
                <a:cubicBezTo>
                  <a:pt x="225" y="122"/>
                  <a:pt x="225" y="123"/>
                  <a:pt x="225" y="123"/>
                </a:cubicBezTo>
                <a:cubicBezTo>
                  <a:pt x="224" y="124"/>
                  <a:pt x="224" y="124"/>
                  <a:pt x="223" y="124"/>
                </a:cubicBezTo>
                <a:cubicBezTo>
                  <a:pt x="223" y="124"/>
                  <a:pt x="222" y="123"/>
                  <a:pt x="222" y="122"/>
                </a:cubicBezTo>
                <a:cubicBezTo>
                  <a:pt x="222" y="122"/>
                  <a:pt x="222" y="121"/>
                  <a:pt x="222" y="120"/>
                </a:cubicBezTo>
                <a:cubicBezTo>
                  <a:pt x="223" y="119"/>
                  <a:pt x="223" y="118"/>
                  <a:pt x="223" y="116"/>
                </a:cubicBezTo>
                <a:cubicBezTo>
                  <a:pt x="219" y="115"/>
                  <a:pt x="215" y="114"/>
                  <a:pt x="211" y="114"/>
                </a:cubicBezTo>
                <a:cubicBezTo>
                  <a:pt x="211" y="115"/>
                  <a:pt x="211" y="115"/>
                  <a:pt x="211" y="116"/>
                </a:cubicBezTo>
                <a:close/>
                <a:moveTo>
                  <a:pt x="99" y="133"/>
                </a:moveTo>
                <a:cubicBezTo>
                  <a:pt x="99" y="133"/>
                  <a:pt x="99" y="133"/>
                  <a:pt x="100" y="133"/>
                </a:cubicBezTo>
                <a:cubicBezTo>
                  <a:pt x="100" y="133"/>
                  <a:pt x="101" y="133"/>
                  <a:pt x="101" y="133"/>
                </a:cubicBezTo>
                <a:cubicBezTo>
                  <a:pt x="105" y="134"/>
                  <a:pt x="108" y="135"/>
                  <a:pt x="112" y="137"/>
                </a:cubicBezTo>
                <a:cubicBezTo>
                  <a:pt x="114" y="138"/>
                  <a:pt x="123" y="144"/>
                  <a:pt x="125" y="146"/>
                </a:cubicBezTo>
                <a:cubicBezTo>
                  <a:pt x="125" y="146"/>
                  <a:pt x="125" y="146"/>
                  <a:pt x="125" y="146"/>
                </a:cubicBezTo>
                <a:cubicBezTo>
                  <a:pt x="128" y="149"/>
                  <a:pt x="131" y="153"/>
                  <a:pt x="132" y="158"/>
                </a:cubicBezTo>
                <a:cubicBezTo>
                  <a:pt x="132" y="159"/>
                  <a:pt x="132" y="160"/>
                  <a:pt x="133" y="161"/>
                </a:cubicBezTo>
                <a:cubicBezTo>
                  <a:pt x="133" y="156"/>
                  <a:pt x="132" y="152"/>
                  <a:pt x="130" y="149"/>
                </a:cubicBezTo>
                <a:cubicBezTo>
                  <a:pt x="129" y="147"/>
                  <a:pt x="128" y="146"/>
                  <a:pt x="127" y="144"/>
                </a:cubicBezTo>
                <a:cubicBezTo>
                  <a:pt x="125" y="142"/>
                  <a:pt x="122" y="140"/>
                  <a:pt x="120" y="138"/>
                </a:cubicBezTo>
                <a:cubicBezTo>
                  <a:pt x="114" y="134"/>
                  <a:pt x="107" y="133"/>
                  <a:pt x="99" y="133"/>
                </a:cubicBezTo>
                <a:close/>
                <a:moveTo>
                  <a:pt x="24" y="126"/>
                </a:moveTo>
                <a:cubicBezTo>
                  <a:pt x="21" y="125"/>
                  <a:pt x="18" y="124"/>
                  <a:pt x="15" y="123"/>
                </a:cubicBezTo>
                <a:cubicBezTo>
                  <a:pt x="16" y="124"/>
                  <a:pt x="16" y="124"/>
                  <a:pt x="16" y="124"/>
                </a:cubicBezTo>
                <a:cubicBezTo>
                  <a:pt x="16" y="125"/>
                  <a:pt x="17" y="125"/>
                  <a:pt x="17" y="125"/>
                </a:cubicBezTo>
                <a:cubicBezTo>
                  <a:pt x="17" y="126"/>
                  <a:pt x="17" y="126"/>
                  <a:pt x="17" y="126"/>
                </a:cubicBezTo>
                <a:cubicBezTo>
                  <a:pt x="17" y="127"/>
                  <a:pt x="17" y="127"/>
                  <a:pt x="17" y="128"/>
                </a:cubicBezTo>
                <a:cubicBezTo>
                  <a:pt x="18" y="133"/>
                  <a:pt x="18" y="139"/>
                  <a:pt x="18" y="145"/>
                </a:cubicBezTo>
                <a:cubicBezTo>
                  <a:pt x="18" y="145"/>
                  <a:pt x="18" y="146"/>
                  <a:pt x="18" y="146"/>
                </a:cubicBezTo>
                <a:cubicBezTo>
                  <a:pt x="18" y="146"/>
                  <a:pt x="18" y="147"/>
                  <a:pt x="18" y="147"/>
                </a:cubicBezTo>
                <a:cubicBezTo>
                  <a:pt x="20" y="140"/>
                  <a:pt x="22" y="133"/>
                  <a:pt x="24" y="126"/>
                </a:cubicBezTo>
                <a:close/>
                <a:moveTo>
                  <a:pt x="126" y="11"/>
                </a:moveTo>
                <a:cubicBezTo>
                  <a:pt x="127" y="10"/>
                  <a:pt x="127" y="10"/>
                  <a:pt x="128" y="9"/>
                </a:cubicBezTo>
                <a:cubicBezTo>
                  <a:pt x="128" y="9"/>
                  <a:pt x="129" y="8"/>
                  <a:pt x="130" y="7"/>
                </a:cubicBezTo>
                <a:cubicBezTo>
                  <a:pt x="131" y="6"/>
                  <a:pt x="131" y="6"/>
                  <a:pt x="132" y="6"/>
                </a:cubicBezTo>
                <a:cubicBezTo>
                  <a:pt x="132" y="7"/>
                  <a:pt x="133" y="7"/>
                  <a:pt x="132" y="8"/>
                </a:cubicBezTo>
                <a:cubicBezTo>
                  <a:pt x="132" y="9"/>
                  <a:pt x="132" y="10"/>
                  <a:pt x="132" y="10"/>
                </a:cubicBezTo>
                <a:cubicBezTo>
                  <a:pt x="132" y="11"/>
                  <a:pt x="132" y="12"/>
                  <a:pt x="132" y="12"/>
                </a:cubicBezTo>
                <a:cubicBezTo>
                  <a:pt x="132" y="13"/>
                  <a:pt x="133" y="14"/>
                  <a:pt x="133" y="15"/>
                </a:cubicBezTo>
                <a:cubicBezTo>
                  <a:pt x="136" y="12"/>
                  <a:pt x="139" y="9"/>
                  <a:pt x="142" y="5"/>
                </a:cubicBezTo>
                <a:cubicBezTo>
                  <a:pt x="140" y="5"/>
                  <a:pt x="124" y="5"/>
                  <a:pt x="121" y="5"/>
                </a:cubicBezTo>
                <a:cubicBezTo>
                  <a:pt x="121" y="6"/>
                  <a:pt x="122" y="6"/>
                  <a:pt x="122" y="6"/>
                </a:cubicBezTo>
                <a:cubicBezTo>
                  <a:pt x="123" y="6"/>
                  <a:pt x="124" y="6"/>
                  <a:pt x="124" y="7"/>
                </a:cubicBezTo>
                <a:cubicBezTo>
                  <a:pt x="124" y="7"/>
                  <a:pt x="124" y="7"/>
                  <a:pt x="124" y="7"/>
                </a:cubicBezTo>
                <a:cubicBezTo>
                  <a:pt x="125" y="8"/>
                  <a:pt x="125" y="8"/>
                  <a:pt x="126" y="9"/>
                </a:cubicBezTo>
                <a:cubicBezTo>
                  <a:pt x="126" y="10"/>
                  <a:pt x="126" y="10"/>
                  <a:pt x="126" y="11"/>
                </a:cubicBezTo>
                <a:close/>
                <a:moveTo>
                  <a:pt x="44" y="26"/>
                </a:moveTo>
                <a:cubicBezTo>
                  <a:pt x="44" y="26"/>
                  <a:pt x="44" y="26"/>
                  <a:pt x="44" y="26"/>
                </a:cubicBezTo>
                <a:cubicBezTo>
                  <a:pt x="45" y="25"/>
                  <a:pt x="45" y="25"/>
                  <a:pt x="45" y="24"/>
                </a:cubicBezTo>
                <a:cubicBezTo>
                  <a:pt x="49" y="20"/>
                  <a:pt x="52" y="15"/>
                  <a:pt x="55" y="11"/>
                </a:cubicBezTo>
                <a:cubicBezTo>
                  <a:pt x="55" y="10"/>
                  <a:pt x="56" y="9"/>
                  <a:pt x="56" y="9"/>
                </a:cubicBezTo>
                <a:cubicBezTo>
                  <a:pt x="57" y="8"/>
                  <a:pt x="57" y="8"/>
                  <a:pt x="58" y="8"/>
                </a:cubicBezTo>
                <a:cubicBezTo>
                  <a:pt x="59" y="8"/>
                  <a:pt x="59" y="9"/>
                  <a:pt x="59" y="10"/>
                </a:cubicBezTo>
                <a:cubicBezTo>
                  <a:pt x="59" y="10"/>
                  <a:pt x="59" y="11"/>
                  <a:pt x="59" y="11"/>
                </a:cubicBezTo>
                <a:cubicBezTo>
                  <a:pt x="58" y="13"/>
                  <a:pt x="58" y="14"/>
                  <a:pt x="57" y="16"/>
                </a:cubicBezTo>
                <a:cubicBezTo>
                  <a:pt x="55" y="21"/>
                  <a:pt x="53" y="26"/>
                  <a:pt x="51" y="31"/>
                </a:cubicBezTo>
                <a:cubicBezTo>
                  <a:pt x="51" y="31"/>
                  <a:pt x="51" y="32"/>
                  <a:pt x="51" y="32"/>
                </a:cubicBezTo>
                <a:cubicBezTo>
                  <a:pt x="51" y="32"/>
                  <a:pt x="51" y="32"/>
                  <a:pt x="51" y="32"/>
                </a:cubicBezTo>
                <a:cubicBezTo>
                  <a:pt x="53" y="30"/>
                  <a:pt x="55" y="28"/>
                  <a:pt x="56" y="26"/>
                </a:cubicBezTo>
                <a:cubicBezTo>
                  <a:pt x="57" y="25"/>
                  <a:pt x="57" y="25"/>
                  <a:pt x="57" y="25"/>
                </a:cubicBezTo>
                <a:cubicBezTo>
                  <a:pt x="56" y="24"/>
                  <a:pt x="56" y="24"/>
                  <a:pt x="56" y="24"/>
                </a:cubicBezTo>
                <a:cubicBezTo>
                  <a:pt x="56" y="23"/>
                  <a:pt x="56" y="23"/>
                  <a:pt x="56" y="23"/>
                </a:cubicBezTo>
                <a:cubicBezTo>
                  <a:pt x="56" y="22"/>
                  <a:pt x="56" y="22"/>
                  <a:pt x="57" y="21"/>
                </a:cubicBezTo>
                <a:cubicBezTo>
                  <a:pt x="57" y="21"/>
                  <a:pt x="57" y="21"/>
                  <a:pt x="57" y="21"/>
                </a:cubicBezTo>
                <a:cubicBezTo>
                  <a:pt x="58" y="17"/>
                  <a:pt x="59" y="14"/>
                  <a:pt x="60" y="11"/>
                </a:cubicBezTo>
                <a:cubicBezTo>
                  <a:pt x="60" y="9"/>
                  <a:pt x="61" y="8"/>
                  <a:pt x="61" y="6"/>
                </a:cubicBezTo>
                <a:cubicBezTo>
                  <a:pt x="58" y="7"/>
                  <a:pt x="55" y="7"/>
                  <a:pt x="53" y="8"/>
                </a:cubicBezTo>
                <a:cubicBezTo>
                  <a:pt x="50" y="14"/>
                  <a:pt x="47" y="20"/>
                  <a:pt x="44" y="26"/>
                </a:cubicBezTo>
                <a:close/>
                <a:moveTo>
                  <a:pt x="196" y="114"/>
                </a:moveTo>
                <a:cubicBezTo>
                  <a:pt x="196" y="113"/>
                  <a:pt x="196" y="111"/>
                  <a:pt x="196" y="110"/>
                </a:cubicBezTo>
                <a:cubicBezTo>
                  <a:pt x="194" y="110"/>
                  <a:pt x="192" y="110"/>
                  <a:pt x="191" y="111"/>
                </a:cubicBezTo>
                <a:cubicBezTo>
                  <a:pt x="190" y="111"/>
                  <a:pt x="190" y="111"/>
                  <a:pt x="190" y="112"/>
                </a:cubicBezTo>
                <a:cubicBezTo>
                  <a:pt x="189" y="113"/>
                  <a:pt x="189" y="114"/>
                  <a:pt x="188" y="115"/>
                </a:cubicBezTo>
                <a:cubicBezTo>
                  <a:pt x="187" y="116"/>
                  <a:pt x="186" y="116"/>
                  <a:pt x="185" y="115"/>
                </a:cubicBezTo>
                <a:cubicBezTo>
                  <a:pt x="185" y="115"/>
                  <a:pt x="185" y="115"/>
                  <a:pt x="185" y="115"/>
                </a:cubicBezTo>
                <a:cubicBezTo>
                  <a:pt x="184" y="117"/>
                  <a:pt x="183" y="118"/>
                  <a:pt x="182" y="121"/>
                </a:cubicBezTo>
                <a:cubicBezTo>
                  <a:pt x="182" y="123"/>
                  <a:pt x="181" y="125"/>
                  <a:pt x="181" y="128"/>
                </a:cubicBezTo>
                <a:cubicBezTo>
                  <a:pt x="181" y="128"/>
                  <a:pt x="181" y="128"/>
                  <a:pt x="180" y="128"/>
                </a:cubicBezTo>
                <a:cubicBezTo>
                  <a:pt x="181" y="128"/>
                  <a:pt x="181" y="128"/>
                  <a:pt x="181" y="128"/>
                </a:cubicBezTo>
                <a:cubicBezTo>
                  <a:pt x="181" y="128"/>
                  <a:pt x="181" y="128"/>
                  <a:pt x="181" y="127"/>
                </a:cubicBezTo>
                <a:cubicBezTo>
                  <a:pt x="183" y="124"/>
                  <a:pt x="185" y="121"/>
                  <a:pt x="188" y="119"/>
                </a:cubicBezTo>
                <a:cubicBezTo>
                  <a:pt x="189" y="119"/>
                  <a:pt x="189" y="119"/>
                  <a:pt x="189" y="119"/>
                </a:cubicBezTo>
                <a:cubicBezTo>
                  <a:pt x="191" y="117"/>
                  <a:pt x="193" y="115"/>
                  <a:pt x="196" y="114"/>
                </a:cubicBezTo>
                <a:close/>
                <a:moveTo>
                  <a:pt x="84" y="79"/>
                </a:moveTo>
                <a:cubicBezTo>
                  <a:pt x="85" y="77"/>
                  <a:pt x="86" y="77"/>
                  <a:pt x="88" y="77"/>
                </a:cubicBezTo>
                <a:cubicBezTo>
                  <a:pt x="89" y="77"/>
                  <a:pt x="90" y="78"/>
                  <a:pt x="91" y="79"/>
                </a:cubicBezTo>
                <a:cubicBezTo>
                  <a:pt x="93" y="73"/>
                  <a:pt x="95" y="68"/>
                  <a:pt x="97" y="62"/>
                </a:cubicBezTo>
                <a:cubicBezTo>
                  <a:pt x="96" y="62"/>
                  <a:pt x="96" y="63"/>
                  <a:pt x="96" y="63"/>
                </a:cubicBezTo>
                <a:cubicBezTo>
                  <a:pt x="93" y="65"/>
                  <a:pt x="91" y="68"/>
                  <a:pt x="89" y="70"/>
                </a:cubicBezTo>
                <a:cubicBezTo>
                  <a:pt x="87" y="72"/>
                  <a:pt x="86" y="74"/>
                  <a:pt x="84" y="76"/>
                </a:cubicBezTo>
                <a:cubicBezTo>
                  <a:pt x="84" y="76"/>
                  <a:pt x="84" y="76"/>
                  <a:pt x="84" y="77"/>
                </a:cubicBezTo>
                <a:cubicBezTo>
                  <a:pt x="84" y="77"/>
                  <a:pt x="84" y="78"/>
                  <a:pt x="84" y="79"/>
                </a:cubicBezTo>
                <a:close/>
                <a:moveTo>
                  <a:pt x="46" y="152"/>
                </a:moveTo>
                <a:cubicBezTo>
                  <a:pt x="46" y="152"/>
                  <a:pt x="46" y="152"/>
                  <a:pt x="45" y="152"/>
                </a:cubicBezTo>
                <a:cubicBezTo>
                  <a:pt x="45" y="159"/>
                  <a:pt x="44" y="167"/>
                  <a:pt x="43" y="174"/>
                </a:cubicBezTo>
                <a:cubicBezTo>
                  <a:pt x="45" y="175"/>
                  <a:pt x="47" y="175"/>
                  <a:pt x="49" y="175"/>
                </a:cubicBezTo>
                <a:cubicBezTo>
                  <a:pt x="48" y="167"/>
                  <a:pt x="47" y="160"/>
                  <a:pt x="46" y="152"/>
                </a:cubicBezTo>
                <a:close/>
                <a:moveTo>
                  <a:pt x="162" y="155"/>
                </a:moveTo>
                <a:cubicBezTo>
                  <a:pt x="161" y="156"/>
                  <a:pt x="147" y="173"/>
                  <a:pt x="145" y="176"/>
                </a:cubicBezTo>
                <a:cubicBezTo>
                  <a:pt x="145" y="176"/>
                  <a:pt x="145" y="176"/>
                  <a:pt x="145" y="176"/>
                </a:cubicBezTo>
                <a:cubicBezTo>
                  <a:pt x="146" y="176"/>
                  <a:pt x="148" y="175"/>
                  <a:pt x="149" y="177"/>
                </a:cubicBezTo>
                <a:cubicBezTo>
                  <a:pt x="154" y="170"/>
                  <a:pt x="158" y="162"/>
                  <a:pt x="162" y="155"/>
                </a:cubicBezTo>
                <a:close/>
                <a:moveTo>
                  <a:pt x="148" y="13"/>
                </a:moveTo>
                <a:cubicBezTo>
                  <a:pt x="148" y="13"/>
                  <a:pt x="148" y="13"/>
                  <a:pt x="148" y="13"/>
                </a:cubicBezTo>
                <a:cubicBezTo>
                  <a:pt x="147" y="13"/>
                  <a:pt x="147" y="14"/>
                  <a:pt x="147" y="14"/>
                </a:cubicBezTo>
                <a:cubicBezTo>
                  <a:pt x="145" y="16"/>
                  <a:pt x="143" y="19"/>
                  <a:pt x="141" y="21"/>
                </a:cubicBezTo>
                <a:cubicBezTo>
                  <a:pt x="140" y="22"/>
                  <a:pt x="138" y="24"/>
                  <a:pt x="137" y="25"/>
                </a:cubicBezTo>
                <a:cubicBezTo>
                  <a:pt x="136" y="26"/>
                  <a:pt x="135" y="26"/>
                  <a:pt x="134" y="25"/>
                </a:cubicBezTo>
                <a:cubicBezTo>
                  <a:pt x="133" y="26"/>
                  <a:pt x="133" y="26"/>
                  <a:pt x="133" y="28"/>
                </a:cubicBezTo>
                <a:cubicBezTo>
                  <a:pt x="133" y="30"/>
                  <a:pt x="133" y="32"/>
                  <a:pt x="133" y="34"/>
                </a:cubicBezTo>
                <a:cubicBezTo>
                  <a:pt x="133" y="34"/>
                  <a:pt x="133" y="34"/>
                  <a:pt x="133" y="34"/>
                </a:cubicBezTo>
                <a:cubicBezTo>
                  <a:pt x="134" y="34"/>
                  <a:pt x="134" y="34"/>
                  <a:pt x="134" y="34"/>
                </a:cubicBezTo>
                <a:cubicBezTo>
                  <a:pt x="136" y="31"/>
                  <a:pt x="139" y="29"/>
                  <a:pt x="141" y="26"/>
                </a:cubicBezTo>
                <a:cubicBezTo>
                  <a:pt x="142" y="26"/>
                  <a:pt x="142" y="25"/>
                  <a:pt x="142" y="25"/>
                </a:cubicBezTo>
                <a:cubicBezTo>
                  <a:pt x="144" y="21"/>
                  <a:pt x="146" y="18"/>
                  <a:pt x="147" y="14"/>
                </a:cubicBezTo>
                <a:cubicBezTo>
                  <a:pt x="148" y="14"/>
                  <a:pt x="148" y="13"/>
                  <a:pt x="148" y="13"/>
                </a:cubicBezTo>
                <a:close/>
                <a:moveTo>
                  <a:pt x="23" y="29"/>
                </a:moveTo>
                <a:cubicBezTo>
                  <a:pt x="23" y="29"/>
                  <a:pt x="24" y="29"/>
                  <a:pt x="24" y="29"/>
                </a:cubicBezTo>
                <a:cubicBezTo>
                  <a:pt x="28" y="23"/>
                  <a:pt x="32" y="16"/>
                  <a:pt x="36" y="10"/>
                </a:cubicBezTo>
                <a:cubicBezTo>
                  <a:pt x="34" y="10"/>
                  <a:pt x="31" y="10"/>
                  <a:pt x="29" y="10"/>
                </a:cubicBezTo>
                <a:cubicBezTo>
                  <a:pt x="29" y="12"/>
                  <a:pt x="28" y="13"/>
                  <a:pt x="28" y="15"/>
                </a:cubicBezTo>
                <a:cubicBezTo>
                  <a:pt x="26" y="19"/>
                  <a:pt x="25" y="23"/>
                  <a:pt x="24" y="27"/>
                </a:cubicBezTo>
                <a:cubicBezTo>
                  <a:pt x="24" y="28"/>
                  <a:pt x="24" y="28"/>
                  <a:pt x="23" y="29"/>
                </a:cubicBezTo>
                <a:close/>
                <a:moveTo>
                  <a:pt x="38" y="187"/>
                </a:moveTo>
                <a:cubicBezTo>
                  <a:pt x="39" y="187"/>
                  <a:pt x="39" y="187"/>
                  <a:pt x="40" y="187"/>
                </a:cubicBezTo>
                <a:cubicBezTo>
                  <a:pt x="45" y="187"/>
                  <a:pt x="51" y="187"/>
                  <a:pt x="56" y="187"/>
                </a:cubicBezTo>
                <a:cubicBezTo>
                  <a:pt x="59" y="187"/>
                  <a:pt x="62" y="187"/>
                  <a:pt x="65" y="187"/>
                </a:cubicBezTo>
                <a:cubicBezTo>
                  <a:pt x="65" y="187"/>
                  <a:pt x="66" y="187"/>
                  <a:pt x="66" y="186"/>
                </a:cubicBezTo>
                <a:cubicBezTo>
                  <a:pt x="66" y="186"/>
                  <a:pt x="65" y="185"/>
                  <a:pt x="65" y="185"/>
                </a:cubicBezTo>
                <a:cubicBezTo>
                  <a:pt x="56" y="185"/>
                  <a:pt x="47" y="185"/>
                  <a:pt x="38" y="185"/>
                </a:cubicBezTo>
                <a:cubicBezTo>
                  <a:pt x="38" y="185"/>
                  <a:pt x="38" y="186"/>
                  <a:pt x="38" y="187"/>
                </a:cubicBezTo>
                <a:close/>
                <a:moveTo>
                  <a:pt x="207" y="86"/>
                </a:moveTo>
                <a:cubicBezTo>
                  <a:pt x="207" y="86"/>
                  <a:pt x="207" y="86"/>
                  <a:pt x="207" y="86"/>
                </a:cubicBezTo>
                <a:cubicBezTo>
                  <a:pt x="204" y="94"/>
                  <a:pt x="203" y="101"/>
                  <a:pt x="200" y="109"/>
                </a:cubicBezTo>
                <a:cubicBezTo>
                  <a:pt x="202" y="109"/>
                  <a:pt x="204" y="110"/>
                  <a:pt x="205" y="111"/>
                </a:cubicBezTo>
                <a:cubicBezTo>
                  <a:pt x="206" y="103"/>
                  <a:pt x="207" y="94"/>
                  <a:pt x="207" y="86"/>
                </a:cubicBezTo>
                <a:close/>
                <a:moveTo>
                  <a:pt x="254" y="112"/>
                </a:moveTo>
                <a:cubicBezTo>
                  <a:pt x="254" y="112"/>
                  <a:pt x="254" y="112"/>
                  <a:pt x="254" y="112"/>
                </a:cubicBezTo>
                <a:cubicBezTo>
                  <a:pt x="252" y="113"/>
                  <a:pt x="251" y="114"/>
                  <a:pt x="249" y="115"/>
                </a:cubicBezTo>
                <a:cubicBezTo>
                  <a:pt x="249" y="116"/>
                  <a:pt x="249" y="116"/>
                  <a:pt x="248" y="116"/>
                </a:cubicBezTo>
                <a:cubicBezTo>
                  <a:pt x="248" y="118"/>
                  <a:pt x="247" y="120"/>
                  <a:pt x="246" y="122"/>
                </a:cubicBezTo>
                <a:cubicBezTo>
                  <a:pt x="247" y="123"/>
                  <a:pt x="247" y="123"/>
                  <a:pt x="247" y="123"/>
                </a:cubicBezTo>
                <a:cubicBezTo>
                  <a:pt x="248" y="124"/>
                  <a:pt x="248" y="125"/>
                  <a:pt x="246" y="125"/>
                </a:cubicBezTo>
                <a:cubicBezTo>
                  <a:pt x="246" y="125"/>
                  <a:pt x="246" y="125"/>
                  <a:pt x="246" y="126"/>
                </a:cubicBezTo>
                <a:cubicBezTo>
                  <a:pt x="245" y="126"/>
                  <a:pt x="245" y="126"/>
                  <a:pt x="245" y="126"/>
                </a:cubicBezTo>
                <a:cubicBezTo>
                  <a:pt x="246" y="127"/>
                  <a:pt x="246" y="127"/>
                  <a:pt x="247" y="128"/>
                </a:cubicBezTo>
                <a:cubicBezTo>
                  <a:pt x="247" y="128"/>
                  <a:pt x="248" y="127"/>
                  <a:pt x="248" y="127"/>
                </a:cubicBezTo>
                <a:cubicBezTo>
                  <a:pt x="249" y="125"/>
                  <a:pt x="251" y="124"/>
                  <a:pt x="252" y="122"/>
                </a:cubicBezTo>
                <a:cubicBezTo>
                  <a:pt x="253" y="121"/>
                  <a:pt x="253" y="121"/>
                  <a:pt x="253" y="120"/>
                </a:cubicBezTo>
                <a:cubicBezTo>
                  <a:pt x="253" y="120"/>
                  <a:pt x="253" y="119"/>
                  <a:pt x="253" y="119"/>
                </a:cubicBezTo>
                <a:cubicBezTo>
                  <a:pt x="254" y="118"/>
                  <a:pt x="254" y="116"/>
                  <a:pt x="254" y="115"/>
                </a:cubicBezTo>
                <a:cubicBezTo>
                  <a:pt x="254" y="114"/>
                  <a:pt x="254" y="113"/>
                  <a:pt x="254" y="112"/>
                </a:cubicBezTo>
                <a:close/>
                <a:moveTo>
                  <a:pt x="200" y="80"/>
                </a:moveTo>
                <a:cubicBezTo>
                  <a:pt x="199" y="80"/>
                  <a:pt x="198" y="80"/>
                  <a:pt x="198" y="80"/>
                </a:cubicBezTo>
                <a:cubicBezTo>
                  <a:pt x="195" y="80"/>
                  <a:pt x="193" y="79"/>
                  <a:pt x="191" y="78"/>
                </a:cubicBezTo>
                <a:cubicBezTo>
                  <a:pt x="187" y="77"/>
                  <a:pt x="184" y="74"/>
                  <a:pt x="181" y="71"/>
                </a:cubicBezTo>
                <a:cubicBezTo>
                  <a:pt x="181" y="70"/>
                  <a:pt x="181" y="70"/>
                  <a:pt x="180" y="70"/>
                </a:cubicBezTo>
                <a:cubicBezTo>
                  <a:pt x="180" y="70"/>
                  <a:pt x="180" y="70"/>
                  <a:pt x="179" y="70"/>
                </a:cubicBezTo>
                <a:cubicBezTo>
                  <a:pt x="179" y="69"/>
                  <a:pt x="179" y="69"/>
                  <a:pt x="179" y="69"/>
                </a:cubicBezTo>
                <a:cubicBezTo>
                  <a:pt x="179" y="68"/>
                  <a:pt x="178" y="67"/>
                  <a:pt x="178" y="66"/>
                </a:cubicBezTo>
                <a:cubicBezTo>
                  <a:pt x="175" y="63"/>
                  <a:pt x="173" y="60"/>
                  <a:pt x="172" y="55"/>
                </a:cubicBezTo>
                <a:cubicBezTo>
                  <a:pt x="172" y="54"/>
                  <a:pt x="172" y="52"/>
                  <a:pt x="172" y="51"/>
                </a:cubicBezTo>
                <a:cubicBezTo>
                  <a:pt x="172" y="43"/>
                  <a:pt x="173" y="36"/>
                  <a:pt x="174" y="29"/>
                </a:cubicBezTo>
                <a:cubicBezTo>
                  <a:pt x="174" y="28"/>
                  <a:pt x="174" y="28"/>
                  <a:pt x="174" y="27"/>
                </a:cubicBezTo>
                <a:cubicBezTo>
                  <a:pt x="174" y="27"/>
                  <a:pt x="174" y="27"/>
                  <a:pt x="174" y="27"/>
                </a:cubicBezTo>
                <a:cubicBezTo>
                  <a:pt x="174" y="28"/>
                  <a:pt x="174" y="29"/>
                  <a:pt x="174" y="29"/>
                </a:cubicBezTo>
                <a:cubicBezTo>
                  <a:pt x="173" y="31"/>
                  <a:pt x="172" y="33"/>
                  <a:pt x="173" y="35"/>
                </a:cubicBezTo>
                <a:cubicBezTo>
                  <a:pt x="173" y="35"/>
                  <a:pt x="173" y="36"/>
                  <a:pt x="173" y="36"/>
                </a:cubicBezTo>
                <a:cubicBezTo>
                  <a:pt x="172" y="37"/>
                  <a:pt x="172" y="37"/>
                  <a:pt x="172" y="38"/>
                </a:cubicBezTo>
                <a:cubicBezTo>
                  <a:pt x="171" y="42"/>
                  <a:pt x="171" y="47"/>
                  <a:pt x="171" y="52"/>
                </a:cubicBezTo>
                <a:cubicBezTo>
                  <a:pt x="172" y="55"/>
                  <a:pt x="172" y="59"/>
                  <a:pt x="173" y="62"/>
                </a:cubicBezTo>
                <a:cubicBezTo>
                  <a:pt x="176" y="67"/>
                  <a:pt x="179" y="72"/>
                  <a:pt x="184" y="76"/>
                </a:cubicBezTo>
                <a:cubicBezTo>
                  <a:pt x="186" y="77"/>
                  <a:pt x="189" y="79"/>
                  <a:pt x="191" y="79"/>
                </a:cubicBezTo>
                <a:cubicBezTo>
                  <a:pt x="194" y="80"/>
                  <a:pt x="197" y="80"/>
                  <a:pt x="200" y="80"/>
                </a:cubicBezTo>
                <a:close/>
                <a:moveTo>
                  <a:pt x="155" y="49"/>
                </a:moveTo>
                <a:cubicBezTo>
                  <a:pt x="151" y="54"/>
                  <a:pt x="148" y="58"/>
                  <a:pt x="145" y="63"/>
                </a:cubicBezTo>
                <a:cubicBezTo>
                  <a:pt x="146" y="62"/>
                  <a:pt x="146" y="62"/>
                  <a:pt x="147" y="61"/>
                </a:cubicBezTo>
                <a:cubicBezTo>
                  <a:pt x="149" y="60"/>
                  <a:pt x="151" y="58"/>
                  <a:pt x="153" y="56"/>
                </a:cubicBezTo>
                <a:cubicBezTo>
                  <a:pt x="154" y="55"/>
                  <a:pt x="156" y="55"/>
                  <a:pt x="157" y="57"/>
                </a:cubicBezTo>
                <a:cubicBezTo>
                  <a:pt x="157" y="57"/>
                  <a:pt x="157" y="57"/>
                  <a:pt x="157" y="57"/>
                </a:cubicBezTo>
                <a:cubicBezTo>
                  <a:pt x="158" y="56"/>
                  <a:pt x="159" y="55"/>
                  <a:pt x="159" y="54"/>
                </a:cubicBezTo>
                <a:cubicBezTo>
                  <a:pt x="159" y="53"/>
                  <a:pt x="160" y="53"/>
                  <a:pt x="160" y="53"/>
                </a:cubicBezTo>
                <a:cubicBezTo>
                  <a:pt x="160" y="51"/>
                  <a:pt x="160" y="50"/>
                  <a:pt x="160" y="48"/>
                </a:cubicBezTo>
                <a:cubicBezTo>
                  <a:pt x="160" y="48"/>
                  <a:pt x="160" y="48"/>
                  <a:pt x="160" y="48"/>
                </a:cubicBezTo>
                <a:cubicBezTo>
                  <a:pt x="159" y="48"/>
                  <a:pt x="158" y="49"/>
                  <a:pt x="157" y="50"/>
                </a:cubicBezTo>
                <a:cubicBezTo>
                  <a:pt x="156" y="50"/>
                  <a:pt x="155" y="50"/>
                  <a:pt x="155" y="49"/>
                </a:cubicBezTo>
                <a:close/>
                <a:moveTo>
                  <a:pt x="33" y="27"/>
                </a:moveTo>
                <a:cubicBezTo>
                  <a:pt x="38" y="21"/>
                  <a:pt x="42" y="15"/>
                  <a:pt x="47" y="9"/>
                </a:cubicBezTo>
                <a:cubicBezTo>
                  <a:pt x="44" y="9"/>
                  <a:pt x="42" y="9"/>
                  <a:pt x="40" y="10"/>
                </a:cubicBezTo>
                <a:cubicBezTo>
                  <a:pt x="38" y="16"/>
                  <a:pt x="35" y="21"/>
                  <a:pt x="33" y="27"/>
                </a:cubicBezTo>
                <a:close/>
                <a:moveTo>
                  <a:pt x="52" y="52"/>
                </a:moveTo>
                <a:cubicBezTo>
                  <a:pt x="52" y="52"/>
                  <a:pt x="51" y="52"/>
                  <a:pt x="50" y="52"/>
                </a:cubicBezTo>
                <a:cubicBezTo>
                  <a:pt x="49" y="52"/>
                  <a:pt x="49" y="52"/>
                  <a:pt x="48" y="53"/>
                </a:cubicBezTo>
                <a:cubicBezTo>
                  <a:pt x="46" y="55"/>
                  <a:pt x="44" y="57"/>
                  <a:pt x="42" y="59"/>
                </a:cubicBezTo>
                <a:cubicBezTo>
                  <a:pt x="42" y="59"/>
                  <a:pt x="41" y="59"/>
                  <a:pt x="41" y="59"/>
                </a:cubicBezTo>
                <a:cubicBezTo>
                  <a:pt x="44" y="61"/>
                  <a:pt x="47" y="62"/>
                  <a:pt x="50" y="62"/>
                </a:cubicBezTo>
                <a:cubicBezTo>
                  <a:pt x="49" y="61"/>
                  <a:pt x="48" y="61"/>
                  <a:pt x="48" y="60"/>
                </a:cubicBezTo>
                <a:cubicBezTo>
                  <a:pt x="49" y="59"/>
                  <a:pt x="50" y="59"/>
                  <a:pt x="50" y="59"/>
                </a:cubicBezTo>
                <a:cubicBezTo>
                  <a:pt x="51" y="57"/>
                  <a:pt x="52" y="55"/>
                  <a:pt x="52" y="52"/>
                </a:cubicBezTo>
                <a:close/>
                <a:moveTo>
                  <a:pt x="110" y="101"/>
                </a:moveTo>
                <a:cubicBezTo>
                  <a:pt x="110" y="107"/>
                  <a:pt x="109" y="113"/>
                  <a:pt x="110" y="119"/>
                </a:cubicBezTo>
                <a:cubicBezTo>
                  <a:pt x="112" y="112"/>
                  <a:pt x="114" y="105"/>
                  <a:pt x="116" y="98"/>
                </a:cubicBezTo>
                <a:cubicBezTo>
                  <a:pt x="114" y="99"/>
                  <a:pt x="112" y="100"/>
                  <a:pt x="110" y="101"/>
                </a:cubicBezTo>
                <a:close/>
                <a:moveTo>
                  <a:pt x="191" y="108"/>
                </a:moveTo>
                <a:cubicBezTo>
                  <a:pt x="193" y="108"/>
                  <a:pt x="195" y="108"/>
                  <a:pt x="196" y="108"/>
                </a:cubicBezTo>
                <a:cubicBezTo>
                  <a:pt x="197" y="107"/>
                  <a:pt x="198" y="91"/>
                  <a:pt x="198" y="89"/>
                </a:cubicBezTo>
                <a:cubicBezTo>
                  <a:pt x="195" y="96"/>
                  <a:pt x="193" y="102"/>
                  <a:pt x="191" y="108"/>
                </a:cubicBezTo>
                <a:close/>
                <a:moveTo>
                  <a:pt x="158" y="9"/>
                </a:moveTo>
                <a:cubicBezTo>
                  <a:pt x="156" y="9"/>
                  <a:pt x="154" y="9"/>
                  <a:pt x="152" y="9"/>
                </a:cubicBezTo>
                <a:cubicBezTo>
                  <a:pt x="152" y="10"/>
                  <a:pt x="152" y="10"/>
                  <a:pt x="152" y="10"/>
                </a:cubicBezTo>
                <a:cubicBezTo>
                  <a:pt x="149" y="15"/>
                  <a:pt x="147" y="20"/>
                  <a:pt x="145" y="24"/>
                </a:cubicBezTo>
                <a:cubicBezTo>
                  <a:pt x="145" y="25"/>
                  <a:pt x="145" y="25"/>
                  <a:pt x="145" y="25"/>
                </a:cubicBezTo>
                <a:cubicBezTo>
                  <a:pt x="145" y="25"/>
                  <a:pt x="145" y="26"/>
                  <a:pt x="145" y="26"/>
                </a:cubicBezTo>
                <a:cubicBezTo>
                  <a:pt x="149" y="20"/>
                  <a:pt x="154" y="15"/>
                  <a:pt x="158" y="9"/>
                </a:cubicBezTo>
                <a:close/>
                <a:moveTo>
                  <a:pt x="127" y="189"/>
                </a:moveTo>
                <a:cubicBezTo>
                  <a:pt x="127" y="189"/>
                  <a:pt x="127" y="190"/>
                  <a:pt x="127" y="190"/>
                </a:cubicBezTo>
                <a:cubicBezTo>
                  <a:pt x="127" y="190"/>
                  <a:pt x="127" y="190"/>
                  <a:pt x="128" y="190"/>
                </a:cubicBezTo>
                <a:cubicBezTo>
                  <a:pt x="130" y="190"/>
                  <a:pt x="132" y="190"/>
                  <a:pt x="134" y="190"/>
                </a:cubicBezTo>
                <a:cubicBezTo>
                  <a:pt x="144" y="190"/>
                  <a:pt x="153" y="190"/>
                  <a:pt x="163" y="189"/>
                </a:cubicBezTo>
                <a:cubicBezTo>
                  <a:pt x="167" y="189"/>
                  <a:pt x="171" y="188"/>
                  <a:pt x="175" y="187"/>
                </a:cubicBezTo>
                <a:cubicBezTo>
                  <a:pt x="175" y="186"/>
                  <a:pt x="175" y="186"/>
                  <a:pt x="175" y="185"/>
                </a:cubicBezTo>
                <a:cubicBezTo>
                  <a:pt x="175" y="185"/>
                  <a:pt x="175" y="185"/>
                  <a:pt x="175" y="185"/>
                </a:cubicBezTo>
                <a:cubicBezTo>
                  <a:pt x="175" y="185"/>
                  <a:pt x="174" y="185"/>
                  <a:pt x="174" y="185"/>
                </a:cubicBezTo>
                <a:cubicBezTo>
                  <a:pt x="166" y="188"/>
                  <a:pt x="158" y="188"/>
                  <a:pt x="151" y="189"/>
                </a:cubicBezTo>
                <a:cubicBezTo>
                  <a:pt x="143" y="189"/>
                  <a:pt x="135" y="189"/>
                  <a:pt x="128" y="189"/>
                </a:cubicBezTo>
                <a:cubicBezTo>
                  <a:pt x="127" y="189"/>
                  <a:pt x="127" y="189"/>
                  <a:pt x="127" y="189"/>
                </a:cubicBezTo>
                <a:close/>
                <a:moveTo>
                  <a:pt x="65" y="70"/>
                </a:moveTo>
                <a:cubicBezTo>
                  <a:pt x="66" y="71"/>
                  <a:pt x="67" y="72"/>
                  <a:pt x="68" y="73"/>
                </a:cubicBezTo>
                <a:cubicBezTo>
                  <a:pt x="69" y="75"/>
                  <a:pt x="70" y="76"/>
                  <a:pt x="71" y="77"/>
                </a:cubicBezTo>
                <a:cubicBezTo>
                  <a:pt x="71" y="79"/>
                  <a:pt x="72" y="80"/>
                  <a:pt x="73" y="82"/>
                </a:cubicBezTo>
                <a:cubicBezTo>
                  <a:pt x="74" y="78"/>
                  <a:pt x="74" y="75"/>
                  <a:pt x="75" y="71"/>
                </a:cubicBezTo>
                <a:cubicBezTo>
                  <a:pt x="75" y="71"/>
                  <a:pt x="74" y="72"/>
                  <a:pt x="74" y="72"/>
                </a:cubicBezTo>
                <a:cubicBezTo>
                  <a:pt x="74" y="72"/>
                  <a:pt x="73" y="73"/>
                  <a:pt x="73" y="73"/>
                </a:cubicBezTo>
                <a:cubicBezTo>
                  <a:pt x="72" y="74"/>
                  <a:pt x="71" y="74"/>
                  <a:pt x="71" y="74"/>
                </a:cubicBezTo>
                <a:cubicBezTo>
                  <a:pt x="70" y="73"/>
                  <a:pt x="70" y="73"/>
                  <a:pt x="70" y="72"/>
                </a:cubicBezTo>
                <a:cubicBezTo>
                  <a:pt x="70" y="71"/>
                  <a:pt x="70" y="71"/>
                  <a:pt x="70" y="70"/>
                </a:cubicBezTo>
                <a:cubicBezTo>
                  <a:pt x="71" y="69"/>
                  <a:pt x="71" y="68"/>
                  <a:pt x="71" y="67"/>
                </a:cubicBezTo>
                <a:cubicBezTo>
                  <a:pt x="70" y="68"/>
                  <a:pt x="69" y="68"/>
                  <a:pt x="68" y="68"/>
                </a:cubicBezTo>
                <a:cubicBezTo>
                  <a:pt x="67" y="68"/>
                  <a:pt x="66" y="68"/>
                  <a:pt x="65" y="69"/>
                </a:cubicBezTo>
                <a:cubicBezTo>
                  <a:pt x="65" y="69"/>
                  <a:pt x="65" y="69"/>
                  <a:pt x="65" y="70"/>
                </a:cubicBezTo>
                <a:close/>
                <a:moveTo>
                  <a:pt x="37" y="59"/>
                </a:moveTo>
                <a:cubicBezTo>
                  <a:pt x="38" y="56"/>
                  <a:pt x="38" y="54"/>
                  <a:pt x="39" y="52"/>
                </a:cubicBezTo>
                <a:cubicBezTo>
                  <a:pt x="39" y="52"/>
                  <a:pt x="39" y="52"/>
                  <a:pt x="38" y="52"/>
                </a:cubicBezTo>
                <a:cubicBezTo>
                  <a:pt x="37" y="52"/>
                  <a:pt x="35" y="52"/>
                  <a:pt x="33" y="53"/>
                </a:cubicBezTo>
                <a:cubicBezTo>
                  <a:pt x="33" y="53"/>
                  <a:pt x="32" y="53"/>
                  <a:pt x="32" y="53"/>
                </a:cubicBezTo>
                <a:cubicBezTo>
                  <a:pt x="31" y="55"/>
                  <a:pt x="29" y="57"/>
                  <a:pt x="28" y="58"/>
                </a:cubicBezTo>
                <a:cubicBezTo>
                  <a:pt x="28" y="59"/>
                  <a:pt x="27" y="59"/>
                  <a:pt x="27" y="59"/>
                </a:cubicBezTo>
                <a:cubicBezTo>
                  <a:pt x="31" y="59"/>
                  <a:pt x="34" y="58"/>
                  <a:pt x="37" y="59"/>
                </a:cubicBezTo>
                <a:close/>
                <a:moveTo>
                  <a:pt x="36" y="155"/>
                </a:moveTo>
                <a:cubicBezTo>
                  <a:pt x="36" y="155"/>
                  <a:pt x="36" y="155"/>
                  <a:pt x="36" y="155"/>
                </a:cubicBezTo>
                <a:cubicBezTo>
                  <a:pt x="34" y="161"/>
                  <a:pt x="33" y="167"/>
                  <a:pt x="32" y="174"/>
                </a:cubicBezTo>
                <a:cubicBezTo>
                  <a:pt x="34" y="174"/>
                  <a:pt x="36" y="174"/>
                  <a:pt x="37" y="174"/>
                </a:cubicBezTo>
                <a:cubicBezTo>
                  <a:pt x="37" y="167"/>
                  <a:pt x="36" y="161"/>
                  <a:pt x="36" y="155"/>
                </a:cubicBezTo>
                <a:close/>
                <a:moveTo>
                  <a:pt x="128" y="142"/>
                </a:moveTo>
                <a:cubicBezTo>
                  <a:pt x="130" y="137"/>
                  <a:pt x="133" y="131"/>
                  <a:pt x="134" y="126"/>
                </a:cubicBezTo>
                <a:cubicBezTo>
                  <a:pt x="131" y="130"/>
                  <a:pt x="128" y="135"/>
                  <a:pt x="124" y="138"/>
                </a:cubicBezTo>
                <a:cubicBezTo>
                  <a:pt x="126" y="140"/>
                  <a:pt x="127" y="141"/>
                  <a:pt x="128" y="142"/>
                </a:cubicBezTo>
                <a:close/>
                <a:moveTo>
                  <a:pt x="68" y="146"/>
                </a:moveTo>
                <a:cubicBezTo>
                  <a:pt x="68" y="146"/>
                  <a:pt x="68" y="146"/>
                  <a:pt x="69" y="146"/>
                </a:cubicBezTo>
                <a:cubicBezTo>
                  <a:pt x="69" y="146"/>
                  <a:pt x="69" y="146"/>
                  <a:pt x="69" y="145"/>
                </a:cubicBezTo>
                <a:cubicBezTo>
                  <a:pt x="71" y="144"/>
                  <a:pt x="73" y="142"/>
                  <a:pt x="74" y="140"/>
                </a:cubicBezTo>
                <a:cubicBezTo>
                  <a:pt x="74" y="140"/>
                  <a:pt x="75" y="140"/>
                  <a:pt x="75" y="139"/>
                </a:cubicBezTo>
                <a:cubicBezTo>
                  <a:pt x="74" y="138"/>
                  <a:pt x="74" y="136"/>
                  <a:pt x="74" y="135"/>
                </a:cubicBezTo>
                <a:cubicBezTo>
                  <a:pt x="74" y="134"/>
                  <a:pt x="74" y="133"/>
                  <a:pt x="74" y="132"/>
                </a:cubicBezTo>
                <a:cubicBezTo>
                  <a:pt x="72" y="133"/>
                  <a:pt x="71" y="134"/>
                  <a:pt x="70" y="134"/>
                </a:cubicBezTo>
                <a:cubicBezTo>
                  <a:pt x="70" y="135"/>
                  <a:pt x="70" y="135"/>
                  <a:pt x="70" y="135"/>
                </a:cubicBezTo>
                <a:cubicBezTo>
                  <a:pt x="70" y="137"/>
                  <a:pt x="69" y="139"/>
                  <a:pt x="69" y="140"/>
                </a:cubicBezTo>
                <a:cubicBezTo>
                  <a:pt x="69" y="142"/>
                  <a:pt x="69" y="144"/>
                  <a:pt x="68" y="146"/>
                </a:cubicBezTo>
                <a:close/>
                <a:moveTo>
                  <a:pt x="257" y="87"/>
                </a:moveTo>
                <a:cubicBezTo>
                  <a:pt x="257" y="87"/>
                  <a:pt x="257" y="87"/>
                  <a:pt x="257" y="87"/>
                </a:cubicBezTo>
                <a:cubicBezTo>
                  <a:pt x="255" y="95"/>
                  <a:pt x="252" y="103"/>
                  <a:pt x="250" y="111"/>
                </a:cubicBezTo>
                <a:cubicBezTo>
                  <a:pt x="250" y="111"/>
                  <a:pt x="250" y="111"/>
                  <a:pt x="250" y="111"/>
                </a:cubicBezTo>
                <a:cubicBezTo>
                  <a:pt x="251" y="110"/>
                  <a:pt x="252" y="109"/>
                  <a:pt x="252" y="109"/>
                </a:cubicBezTo>
                <a:cubicBezTo>
                  <a:pt x="253" y="108"/>
                  <a:pt x="254" y="107"/>
                  <a:pt x="255" y="107"/>
                </a:cubicBezTo>
                <a:cubicBezTo>
                  <a:pt x="256" y="100"/>
                  <a:pt x="257" y="94"/>
                  <a:pt x="257" y="87"/>
                </a:cubicBezTo>
                <a:close/>
                <a:moveTo>
                  <a:pt x="153" y="87"/>
                </a:moveTo>
                <a:cubicBezTo>
                  <a:pt x="154" y="87"/>
                  <a:pt x="154" y="87"/>
                  <a:pt x="154" y="87"/>
                </a:cubicBezTo>
                <a:cubicBezTo>
                  <a:pt x="158" y="83"/>
                  <a:pt x="162" y="79"/>
                  <a:pt x="167" y="75"/>
                </a:cubicBezTo>
                <a:cubicBezTo>
                  <a:pt x="166" y="74"/>
                  <a:pt x="165" y="73"/>
                  <a:pt x="164" y="71"/>
                </a:cubicBezTo>
                <a:cubicBezTo>
                  <a:pt x="164" y="72"/>
                  <a:pt x="164" y="72"/>
                  <a:pt x="163" y="73"/>
                </a:cubicBezTo>
                <a:cubicBezTo>
                  <a:pt x="160" y="76"/>
                  <a:pt x="157" y="81"/>
                  <a:pt x="154" y="85"/>
                </a:cubicBezTo>
                <a:cubicBezTo>
                  <a:pt x="154" y="86"/>
                  <a:pt x="154" y="86"/>
                  <a:pt x="153" y="87"/>
                </a:cubicBezTo>
                <a:close/>
                <a:moveTo>
                  <a:pt x="74" y="92"/>
                </a:moveTo>
                <a:cubicBezTo>
                  <a:pt x="74" y="92"/>
                  <a:pt x="74" y="92"/>
                  <a:pt x="74" y="92"/>
                </a:cubicBezTo>
                <a:cubicBezTo>
                  <a:pt x="74" y="97"/>
                  <a:pt x="73" y="102"/>
                  <a:pt x="73" y="107"/>
                </a:cubicBezTo>
                <a:cubicBezTo>
                  <a:pt x="73" y="109"/>
                  <a:pt x="74" y="111"/>
                  <a:pt x="74" y="113"/>
                </a:cubicBezTo>
                <a:cubicBezTo>
                  <a:pt x="74" y="113"/>
                  <a:pt x="74" y="114"/>
                  <a:pt x="74" y="114"/>
                </a:cubicBezTo>
                <a:cubicBezTo>
                  <a:pt x="75" y="114"/>
                  <a:pt x="75" y="113"/>
                  <a:pt x="75" y="113"/>
                </a:cubicBezTo>
                <a:cubicBezTo>
                  <a:pt x="76" y="112"/>
                  <a:pt x="76" y="111"/>
                  <a:pt x="76" y="109"/>
                </a:cubicBezTo>
                <a:cubicBezTo>
                  <a:pt x="76" y="105"/>
                  <a:pt x="76" y="100"/>
                  <a:pt x="75" y="96"/>
                </a:cubicBezTo>
                <a:cubicBezTo>
                  <a:pt x="75" y="95"/>
                  <a:pt x="75" y="93"/>
                  <a:pt x="74" y="92"/>
                </a:cubicBezTo>
                <a:close/>
                <a:moveTo>
                  <a:pt x="74" y="53"/>
                </a:moveTo>
                <a:cubicBezTo>
                  <a:pt x="73" y="53"/>
                  <a:pt x="72" y="52"/>
                  <a:pt x="71" y="51"/>
                </a:cubicBezTo>
                <a:cubicBezTo>
                  <a:pt x="69" y="50"/>
                  <a:pt x="68" y="49"/>
                  <a:pt x="67" y="48"/>
                </a:cubicBezTo>
                <a:cubicBezTo>
                  <a:pt x="66" y="47"/>
                  <a:pt x="65" y="46"/>
                  <a:pt x="64" y="45"/>
                </a:cubicBezTo>
                <a:cubicBezTo>
                  <a:pt x="63" y="47"/>
                  <a:pt x="62" y="49"/>
                  <a:pt x="62" y="51"/>
                </a:cubicBezTo>
                <a:cubicBezTo>
                  <a:pt x="62" y="51"/>
                  <a:pt x="63" y="51"/>
                  <a:pt x="63" y="50"/>
                </a:cubicBezTo>
                <a:cubicBezTo>
                  <a:pt x="65" y="49"/>
                  <a:pt x="66" y="50"/>
                  <a:pt x="66" y="51"/>
                </a:cubicBezTo>
                <a:cubicBezTo>
                  <a:pt x="66" y="52"/>
                  <a:pt x="66" y="52"/>
                  <a:pt x="66" y="53"/>
                </a:cubicBezTo>
                <a:cubicBezTo>
                  <a:pt x="66" y="53"/>
                  <a:pt x="66" y="53"/>
                  <a:pt x="66" y="54"/>
                </a:cubicBezTo>
                <a:cubicBezTo>
                  <a:pt x="66" y="54"/>
                  <a:pt x="67" y="54"/>
                  <a:pt x="67" y="53"/>
                </a:cubicBezTo>
                <a:cubicBezTo>
                  <a:pt x="68" y="53"/>
                  <a:pt x="69" y="53"/>
                  <a:pt x="70" y="55"/>
                </a:cubicBezTo>
                <a:cubicBezTo>
                  <a:pt x="71" y="55"/>
                  <a:pt x="71" y="56"/>
                  <a:pt x="71" y="56"/>
                </a:cubicBezTo>
                <a:cubicBezTo>
                  <a:pt x="71" y="57"/>
                  <a:pt x="71" y="57"/>
                  <a:pt x="71" y="58"/>
                </a:cubicBezTo>
                <a:cubicBezTo>
                  <a:pt x="72" y="56"/>
                  <a:pt x="73" y="55"/>
                  <a:pt x="74" y="53"/>
                </a:cubicBezTo>
                <a:close/>
                <a:moveTo>
                  <a:pt x="95" y="110"/>
                </a:moveTo>
                <a:cubicBezTo>
                  <a:pt x="93" y="115"/>
                  <a:pt x="92" y="120"/>
                  <a:pt x="91" y="125"/>
                </a:cubicBezTo>
                <a:cubicBezTo>
                  <a:pt x="93" y="125"/>
                  <a:pt x="94" y="125"/>
                  <a:pt x="96" y="126"/>
                </a:cubicBezTo>
                <a:cubicBezTo>
                  <a:pt x="96" y="120"/>
                  <a:pt x="96" y="115"/>
                  <a:pt x="95" y="110"/>
                </a:cubicBezTo>
                <a:close/>
                <a:moveTo>
                  <a:pt x="56" y="121"/>
                </a:moveTo>
                <a:cubicBezTo>
                  <a:pt x="56" y="126"/>
                  <a:pt x="56" y="132"/>
                  <a:pt x="57" y="137"/>
                </a:cubicBezTo>
                <a:cubicBezTo>
                  <a:pt x="57" y="137"/>
                  <a:pt x="57" y="137"/>
                  <a:pt x="57" y="137"/>
                </a:cubicBezTo>
                <a:cubicBezTo>
                  <a:pt x="58" y="130"/>
                  <a:pt x="60" y="124"/>
                  <a:pt x="61" y="117"/>
                </a:cubicBezTo>
                <a:cubicBezTo>
                  <a:pt x="59" y="119"/>
                  <a:pt x="57" y="120"/>
                  <a:pt x="56" y="121"/>
                </a:cubicBezTo>
                <a:close/>
                <a:moveTo>
                  <a:pt x="132" y="178"/>
                </a:moveTo>
                <a:cubicBezTo>
                  <a:pt x="132" y="178"/>
                  <a:pt x="132" y="178"/>
                  <a:pt x="132" y="178"/>
                </a:cubicBezTo>
                <a:cubicBezTo>
                  <a:pt x="132" y="177"/>
                  <a:pt x="132" y="177"/>
                  <a:pt x="132" y="177"/>
                </a:cubicBezTo>
                <a:cubicBezTo>
                  <a:pt x="134" y="174"/>
                  <a:pt x="136" y="171"/>
                  <a:pt x="137" y="168"/>
                </a:cubicBezTo>
                <a:cubicBezTo>
                  <a:pt x="139" y="166"/>
                  <a:pt x="139" y="164"/>
                  <a:pt x="139" y="162"/>
                </a:cubicBezTo>
                <a:cubicBezTo>
                  <a:pt x="139" y="162"/>
                  <a:pt x="139" y="161"/>
                  <a:pt x="139" y="161"/>
                </a:cubicBezTo>
                <a:cubicBezTo>
                  <a:pt x="139" y="160"/>
                  <a:pt x="138" y="160"/>
                  <a:pt x="138" y="159"/>
                </a:cubicBezTo>
                <a:cubicBezTo>
                  <a:pt x="138" y="160"/>
                  <a:pt x="138" y="160"/>
                  <a:pt x="138" y="160"/>
                </a:cubicBezTo>
                <a:cubicBezTo>
                  <a:pt x="137" y="161"/>
                  <a:pt x="136" y="162"/>
                  <a:pt x="135" y="163"/>
                </a:cubicBezTo>
                <a:cubicBezTo>
                  <a:pt x="135" y="163"/>
                  <a:pt x="135" y="163"/>
                  <a:pt x="135" y="164"/>
                </a:cubicBezTo>
                <a:cubicBezTo>
                  <a:pt x="134" y="166"/>
                  <a:pt x="134" y="168"/>
                  <a:pt x="134" y="170"/>
                </a:cubicBezTo>
                <a:cubicBezTo>
                  <a:pt x="133" y="173"/>
                  <a:pt x="132" y="175"/>
                  <a:pt x="132" y="178"/>
                </a:cubicBezTo>
                <a:close/>
                <a:moveTo>
                  <a:pt x="223" y="114"/>
                </a:moveTo>
                <a:cubicBezTo>
                  <a:pt x="224" y="111"/>
                  <a:pt x="224" y="108"/>
                  <a:pt x="224" y="106"/>
                </a:cubicBezTo>
                <a:cubicBezTo>
                  <a:pt x="225" y="103"/>
                  <a:pt x="225" y="100"/>
                  <a:pt x="226" y="97"/>
                </a:cubicBezTo>
                <a:cubicBezTo>
                  <a:pt x="226" y="94"/>
                  <a:pt x="227" y="91"/>
                  <a:pt x="227" y="88"/>
                </a:cubicBezTo>
                <a:cubicBezTo>
                  <a:pt x="225" y="97"/>
                  <a:pt x="222" y="105"/>
                  <a:pt x="220" y="113"/>
                </a:cubicBezTo>
                <a:cubicBezTo>
                  <a:pt x="221" y="114"/>
                  <a:pt x="222" y="114"/>
                  <a:pt x="223" y="114"/>
                </a:cubicBezTo>
                <a:close/>
                <a:moveTo>
                  <a:pt x="12" y="182"/>
                </a:moveTo>
                <a:cubicBezTo>
                  <a:pt x="12" y="182"/>
                  <a:pt x="12" y="183"/>
                  <a:pt x="12" y="182"/>
                </a:cubicBezTo>
                <a:cubicBezTo>
                  <a:pt x="16" y="182"/>
                  <a:pt x="20" y="182"/>
                  <a:pt x="24" y="182"/>
                </a:cubicBezTo>
                <a:cubicBezTo>
                  <a:pt x="24" y="182"/>
                  <a:pt x="25" y="182"/>
                  <a:pt x="25" y="182"/>
                </a:cubicBezTo>
                <a:cubicBezTo>
                  <a:pt x="28" y="182"/>
                  <a:pt x="30" y="181"/>
                  <a:pt x="32" y="181"/>
                </a:cubicBezTo>
                <a:cubicBezTo>
                  <a:pt x="32" y="181"/>
                  <a:pt x="33" y="180"/>
                  <a:pt x="33" y="180"/>
                </a:cubicBezTo>
                <a:cubicBezTo>
                  <a:pt x="29" y="180"/>
                  <a:pt x="26" y="180"/>
                  <a:pt x="22" y="180"/>
                </a:cubicBezTo>
                <a:cubicBezTo>
                  <a:pt x="22" y="180"/>
                  <a:pt x="22" y="181"/>
                  <a:pt x="22" y="181"/>
                </a:cubicBezTo>
                <a:cubicBezTo>
                  <a:pt x="21" y="182"/>
                  <a:pt x="19" y="182"/>
                  <a:pt x="19" y="181"/>
                </a:cubicBezTo>
                <a:cubicBezTo>
                  <a:pt x="19" y="180"/>
                  <a:pt x="18" y="180"/>
                  <a:pt x="18" y="179"/>
                </a:cubicBezTo>
                <a:cubicBezTo>
                  <a:pt x="16" y="179"/>
                  <a:pt x="14" y="179"/>
                  <a:pt x="13" y="178"/>
                </a:cubicBezTo>
                <a:cubicBezTo>
                  <a:pt x="12" y="179"/>
                  <a:pt x="12" y="181"/>
                  <a:pt x="12" y="182"/>
                </a:cubicBezTo>
                <a:close/>
                <a:moveTo>
                  <a:pt x="64" y="117"/>
                </a:moveTo>
                <a:cubicBezTo>
                  <a:pt x="62" y="121"/>
                  <a:pt x="60" y="130"/>
                  <a:pt x="60" y="131"/>
                </a:cubicBezTo>
                <a:cubicBezTo>
                  <a:pt x="62" y="131"/>
                  <a:pt x="62" y="131"/>
                  <a:pt x="63" y="133"/>
                </a:cubicBezTo>
                <a:cubicBezTo>
                  <a:pt x="63" y="133"/>
                  <a:pt x="63" y="133"/>
                  <a:pt x="63" y="134"/>
                </a:cubicBezTo>
                <a:cubicBezTo>
                  <a:pt x="64" y="135"/>
                  <a:pt x="64" y="135"/>
                  <a:pt x="64" y="136"/>
                </a:cubicBezTo>
                <a:cubicBezTo>
                  <a:pt x="65" y="136"/>
                  <a:pt x="65" y="135"/>
                  <a:pt x="65" y="135"/>
                </a:cubicBezTo>
                <a:cubicBezTo>
                  <a:pt x="65" y="134"/>
                  <a:pt x="65" y="134"/>
                  <a:pt x="65" y="133"/>
                </a:cubicBezTo>
                <a:cubicBezTo>
                  <a:pt x="65" y="132"/>
                  <a:pt x="65" y="132"/>
                  <a:pt x="65" y="131"/>
                </a:cubicBezTo>
                <a:cubicBezTo>
                  <a:pt x="64" y="127"/>
                  <a:pt x="64" y="123"/>
                  <a:pt x="64" y="119"/>
                </a:cubicBezTo>
                <a:cubicBezTo>
                  <a:pt x="64" y="118"/>
                  <a:pt x="64" y="117"/>
                  <a:pt x="64" y="117"/>
                </a:cubicBezTo>
                <a:close/>
                <a:moveTo>
                  <a:pt x="19" y="11"/>
                </a:moveTo>
                <a:cubicBezTo>
                  <a:pt x="19" y="11"/>
                  <a:pt x="19" y="11"/>
                  <a:pt x="19" y="11"/>
                </a:cubicBezTo>
                <a:cubicBezTo>
                  <a:pt x="20" y="12"/>
                  <a:pt x="20" y="13"/>
                  <a:pt x="19" y="14"/>
                </a:cubicBezTo>
                <a:cubicBezTo>
                  <a:pt x="18" y="17"/>
                  <a:pt x="17" y="20"/>
                  <a:pt x="16" y="23"/>
                </a:cubicBezTo>
                <a:cubicBezTo>
                  <a:pt x="16" y="24"/>
                  <a:pt x="16" y="24"/>
                  <a:pt x="16" y="24"/>
                </a:cubicBezTo>
                <a:cubicBezTo>
                  <a:pt x="16" y="24"/>
                  <a:pt x="16" y="24"/>
                  <a:pt x="16" y="24"/>
                </a:cubicBezTo>
                <a:cubicBezTo>
                  <a:pt x="19" y="20"/>
                  <a:pt x="22" y="15"/>
                  <a:pt x="25" y="11"/>
                </a:cubicBezTo>
                <a:cubicBezTo>
                  <a:pt x="25" y="11"/>
                  <a:pt x="25" y="11"/>
                  <a:pt x="26" y="10"/>
                </a:cubicBezTo>
                <a:cubicBezTo>
                  <a:pt x="23" y="10"/>
                  <a:pt x="21" y="11"/>
                  <a:pt x="19" y="11"/>
                </a:cubicBezTo>
                <a:close/>
                <a:moveTo>
                  <a:pt x="120" y="112"/>
                </a:moveTo>
                <a:cubicBezTo>
                  <a:pt x="120" y="112"/>
                  <a:pt x="120" y="112"/>
                  <a:pt x="120" y="112"/>
                </a:cubicBezTo>
                <a:cubicBezTo>
                  <a:pt x="123" y="106"/>
                  <a:pt x="125" y="100"/>
                  <a:pt x="127" y="94"/>
                </a:cubicBezTo>
                <a:cubicBezTo>
                  <a:pt x="126" y="94"/>
                  <a:pt x="125" y="94"/>
                  <a:pt x="124" y="94"/>
                </a:cubicBezTo>
                <a:cubicBezTo>
                  <a:pt x="124" y="95"/>
                  <a:pt x="123" y="95"/>
                  <a:pt x="123" y="95"/>
                </a:cubicBezTo>
                <a:cubicBezTo>
                  <a:pt x="122" y="95"/>
                  <a:pt x="122" y="95"/>
                  <a:pt x="122" y="96"/>
                </a:cubicBezTo>
                <a:cubicBezTo>
                  <a:pt x="122" y="101"/>
                  <a:pt x="121" y="106"/>
                  <a:pt x="120" y="110"/>
                </a:cubicBezTo>
                <a:cubicBezTo>
                  <a:pt x="120" y="111"/>
                  <a:pt x="120" y="111"/>
                  <a:pt x="120" y="112"/>
                </a:cubicBezTo>
                <a:close/>
                <a:moveTo>
                  <a:pt x="14" y="63"/>
                </a:moveTo>
                <a:cubicBezTo>
                  <a:pt x="14" y="63"/>
                  <a:pt x="14" y="63"/>
                  <a:pt x="14" y="63"/>
                </a:cubicBezTo>
                <a:cubicBezTo>
                  <a:pt x="17" y="62"/>
                  <a:pt x="19" y="61"/>
                  <a:pt x="22" y="60"/>
                </a:cubicBezTo>
                <a:cubicBezTo>
                  <a:pt x="22" y="60"/>
                  <a:pt x="22" y="60"/>
                  <a:pt x="23" y="60"/>
                </a:cubicBezTo>
                <a:cubicBezTo>
                  <a:pt x="23" y="58"/>
                  <a:pt x="24" y="57"/>
                  <a:pt x="24" y="56"/>
                </a:cubicBezTo>
                <a:cubicBezTo>
                  <a:pt x="24" y="55"/>
                  <a:pt x="24" y="55"/>
                  <a:pt x="25" y="54"/>
                </a:cubicBezTo>
                <a:cubicBezTo>
                  <a:pt x="23" y="54"/>
                  <a:pt x="22" y="54"/>
                  <a:pt x="21" y="55"/>
                </a:cubicBezTo>
                <a:cubicBezTo>
                  <a:pt x="20" y="55"/>
                  <a:pt x="20" y="55"/>
                  <a:pt x="19" y="55"/>
                </a:cubicBezTo>
                <a:cubicBezTo>
                  <a:pt x="19" y="57"/>
                  <a:pt x="18" y="58"/>
                  <a:pt x="17" y="59"/>
                </a:cubicBezTo>
                <a:cubicBezTo>
                  <a:pt x="16" y="60"/>
                  <a:pt x="15" y="62"/>
                  <a:pt x="14" y="63"/>
                </a:cubicBezTo>
                <a:close/>
                <a:moveTo>
                  <a:pt x="153" y="25"/>
                </a:moveTo>
                <a:cubicBezTo>
                  <a:pt x="153" y="25"/>
                  <a:pt x="153" y="25"/>
                  <a:pt x="153" y="26"/>
                </a:cubicBezTo>
                <a:cubicBezTo>
                  <a:pt x="158" y="20"/>
                  <a:pt x="163" y="15"/>
                  <a:pt x="167" y="10"/>
                </a:cubicBezTo>
                <a:cubicBezTo>
                  <a:pt x="166" y="9"/>
                  <a:pt x="164" y="9"/>
                  <a:pt x="163" y="9"/>
                </a:cubicBezTo>
                <a:cubicBezTo>
                  <a:pt x="160" y="15"/>
                  <a:pt x="156" y="20"/>
                  <a:pt x="153" y="25"/>
                </a:cubicBezTo>
                <a:close/>
                <a:moveTo>
                  <a:pt x="177" y="125"/>
                </a:moveTo>
                <a:cubicBezTo>
                  <a:pt x="176" y="126"/>
                  <a:pt x="175" y="127"/>
                  <a:pt x="174" y="128"/>
                </a:cubicBezTo>
                <a:cubicBezTo>
                  <a:pt x="172" y="133"/>
                  <a:pt x="171" y="138"/>
                  <a:pt x="170" y="143"/>
                </a:cubicBezTo>
                <a:cubicBezTo>
                  <a:pt x="170" y="144"/>
                  <a:pt x="170" y="145"/>
                  <a:pt x="170" y="145"/>
                </a:cubicBezTo>
                <a:cubicBezTo>
                  <a:pt x="170" y="145"/>
                  <a:pt x="170" y="145"/>
                  <a:pt x="170" y="145"/>
                </a:cubicBezTo>
                <a:cubicBezTo>
                  <a:pt x="172" y="140"/>
                  <a:pt x="175" y="134"/>
                  <a:pt x="177" y="129"/>
                </a:cubicBezTo>
                <a:cubicBezTo>
                  <a:pt x="177" y="128"/>
                  <a:pt x="177" y="128"/>
                  <a:pt x="177" y="128"/>
                </a:cubicBezTo>
                <a:cubicBezTo>
                  <a:pt x="176" y="127"/>
                  <a:pt x="176" y="126"/>
                  <a:pt x="177" y="126"/>
                </a:cubicBezTo>
                <a:cubicBezTo>
                  <a:pt x="177" y="125"/>
                  <a:pt x="177" y="125"/>
                  <a:pt x="177" y="125"/>
                </a:cubicBezTo>
                <a:close/>
                <a:moveTo>
                  <a:pt x="18" y="161"/>
                </a:moveTo>
                <a:cubicBezTo>
                  <a:pt x="18" y="161"/>
                  <a:pt x="18" y="161"/>
                  <a:pt x="17" y="161"/>
                </a:cubicBezTo>
                <a:cubicBezTo>
                  <a:pt x="16" y="166"/>
                  <a:pt x="14" y="171"/>
                  <a:pt x="13" y="176"/>
                </a:cubicBezTo>
                <a:cubicBezTo>
                  <a:pt x="15" y="176"/>
                  <a:pt x="16" y="176"/>
                  <a:pt x="18" y="175"/>
                </a:cubicBezTo>
                <a:cubicBezTo>
                  <a:pt x="18" y="170"/>
                  <a:pt x="18" y="166"/>
                  <a:pt x="18" y="161"/>
                </a:cubicBezTo>
                <a:close/>
                <a:moveTo>
                  <a:pt x="10" y="23"/>
                </a:moveTo>
                <a:cubicBezTo>
                  <a:pt x="10" y="23"/>
                  <a:pt x="10" y="23"/>
                  <a:pt x="10" y="23"/>
                </a:cubicBezTo>
                <a:cubicBezTo>
                  <a:pt x="12" y="21"/>
                  <a:pt x="13" y="19"/>
                  <a:pt x="14" y="17"/>
                </a:cubicBezTo>
                <a:cubicBezTo>
                  <a:pt x="15" y="15"/>
                  <a:pt x="16" y="13"/>
                  <a:pt x="17" y="11"/>
                </a:cubicBezTo>
                <a:cubicBezTo>
                  <a:pt x="17" y="11"/>
                  <a:pt x="17" y="11"/>
                  <a:pt x="17" y="11"/>
                </a:cubicBezTo>
                <a:cubicBezTo>
                  <a:pt x="16" y="11"/>
                  <a:pt x="14" y="11"/>
                  <a:pt x="13" y="11"/>
                </a:cubicBezTo>
                <a:cubicBezTo>
                  <a:pt x="12" y="11"/>
                  <a:pt x="12" y="11"/>
                  <a:pt x="12" y="12"/>
                </a:cubicBezTo>
                <a:cubicBezTo>
                  <a:pt x="12" y="13"/>
                  <a:pt x="11" y="14"/>
                  <a:pt x="11" y="15"/>
                </a:cubicBezTo>
                <a:cubicBezTo>
                  <a:pt x="11" y="16"/>
                  <a:pt x="11" y="18"/>
                  <a:pt x="11" y="19"/>
                </a:cubicBezTo>
                <a:cubicBezTo>
                  <a:pt x="10" y="20"/>
                  <a:pt x="10" y="22"/>
                  <a:pt x="10" y="23"/>
                </a:cubicBezTo>
                <a:close/>
                <a:moveTo>
                  <a:pt x="201" y="117"/>
                </a:moveTo>
                <a:cubicBezTo>
                  <a:pt x="201" y="117"/>
                  <a:pt x="201" y="117"/>
                  <a:pt x="201" y="117"/>
                </a:cubicBezTo>
                <a:cubicBezTo>
                  <a:pt x="201" y="117"/>
                  <a:pt x="201" y="117"/>
                  <a:pt x="202" y="117"/>
                </a:cubicBezTo>
                <a:cubicBezTo>
                  <a:pt x="204" y="118"/>
                  <a:pt x="205" y="119"/>
                  <a:pt x="207" y="120"/>
                </a:cubicBezTo>
                <a:cubicBezTo>
                  <a:pt x="209" y="121"/>
                  <a:pt x="210" y="122"/>
                  <a:pt x="212" y="124"/>
                </a:cubicBezTo>
                <a:cubicBezTo>
                  <a:pt x="213" y="125"/>
                  <a:pt x="214" y="126"/>
                  <a:pt x="216" y="128"/>
                </a:cubicBezTo>
                <a:cubicBezTo>
                  <a:pt x="217" y="129"/>
                  <a:pt x="219" y="130"/>
                  <a:pt x="220" y="131"/>
                </a:cubicBezTo>
                <a:cubicBezTo>
                  <a:pt x="221" y="131"/>
                  <a:pt x="221" y="132"/>
                  <a:pt x="221" y="132"/>
                </a:cubicBezTo>
                <a:cubicBezTo>
                  <a:pt x="219" y="129"/>
                  <a:pt x="217" y="126"/>
                  <a:pt x="215" y="123"/>
                </a:cubicBezTo>
                <a:cubicBezTo>
                  <a:pt x="213" y="121"/>
                  <a:pt x="211" y="120"/>
                  <a:pt x="209" y="119"/>
                </a:cubicBezTo>
                <a:cubicBezTo>
                  <a:pt x="208" y="118"/>
                  <a:pt x="208" y="118"/>
                  <a:pt x="207" y="119"/>
                </a:cubicBezTo>
                <a:cubicBezTo>
                  <a:pt x="207" y="119"/>
                  <a:pt x="206" y="119"/>
                  <a:pt x="206" y="118"/>
                </a:cubicBezTo>
                <a:cubicBezTo>
                  <a:pt x="204" y="117"/>
                  <a:pt x="203" y="117"/>
                  <a:pt x="201" y="117"/>
                </a:cubicBezTo>
                <a:close/>
                <a:moveTo>
                  <a:pt x="232" y="72"/>
                </a:moveTo>
                <a:cubicBezTo>
                  <a:pt x="234" y="71"/>
                  <a:pt x="237" y="71"/>
                  <a:pt x="239" y="70"/>
                </a:cubicBezTo>
                <a:cubicBezTo>
                  <a:pt x="240" y="70"/>
                  <a:pt x="240" y="70"/>
                  <a:pt x="240" y="69"/>
                </a:cubicBezTo>
                <a:cubicBezTo>
                  <a:pt x="240" y="68"/>
                  <a:pt x="241" y="67"/>
                  <a:pt x="241" y="66"/>
                </a:cubicBezTo>
                <a:cubicBezTo>
                  <a:pt x="242" y="65"/>
                  <a:pt x="242" y="65"/>
                  <a:pt x="242" y="64"/>
                </a:cubicBezTo>
                <a:cubicBezTo>
                  <a:pt x="242" y="64"/>
                  <a:pt x="241" y="64"/>
                  <a:pt x="241" y="64"/>
                </a:cubicBezTo>
                <a:cubicBezTo>
                  <a:pt x="240" y="64"/>
                  <a:pt x="239" y="65"/>
                  <a:pt x="237" y="66"/>
                </a:cubicBezTo>
                <a:cubicBezTo>
                  <a:pt x="236" y="67"/>
                  <a:pt x="234" y="68"/>
                  <a:pt x="233" y="70"/>
                </a:cubicBezTo>
                <a:cubicBezTo>
                  <a:pt x="232" y="70"/>
                  <a:pt x="232" y="71"/>
                  <a:pt x="232" y="72"/>
                </a:cubicBezTo>
                <a:close/>
                <a:moveTo>
                  <a:pt x="153" y="155"/>
                </a:moveTo>
                <a:cubicBezTo>
                  <a:pt x="152" y="155"/>
                  <a:pt x="152" y="156"/>
                  <a:pt x="152" y="156"/>
                </a:cubicBezTo>
                <a:cubicBezTo>
                  <a:pt x="149" y="160"/>
                  <a:pt x="146" y="164"/>
                  <a:pt x="143" y="167"/>
                </a:cubicBezTo>
                <a:cubicBezTo>
                  <a:pt x="142" y="169"/>
                  <a:pt x="141" y="170"/>
                  <a:pt x="141" y="172"/>
                </a:cubicBezTo>
                <a:cubicBezTo>
                  <a:pt x="141" y="173"/>
                  <a:pt x="140" y="174"/>
                  <a:pt x="140" y="175"/>
                </a:cubicBezTo>
                <a:cubicBezTo>
                  <a:pt x="142" y="174"/>
                  <a:pt x="153" y="156"/>
                  <a:pt x="153" y="155"/>
                </a:cubicBezTo>
                <a:close/>
                <a:moveTo>
                  <a:pt x="265" y="92"/>
                </a:moveTo>
                <a:cubicBezTo>
                  <a:pt x="265" y="91"/>
                  <a:pt x="265" y="91"/>
                  <a:pt x="265" y="90"/>
                </a:cubicBezTo>
                <a:cubicBezTo>
                  <a:pt x="265" y="89"/>
                  <a:pt x="264" y="88"/>
                  <a:pt x="264" y="87"/>
                </a:cubicBezTo>
                <a:cubicBezTo>
                  <a:pt x="264" y="83"/>
                  <a:pt x="263" y="79"/>
                  <a:pt x="261" y="75"/>
                </a:cubicBezTo>
                <a:cubicBezTo>
                  <a:pt x="261" y="75"/>
                  <a:pt x="260" y="74"/>
                  <a:pt x="260" y="74"/>
                </a:cubicBezTo>
                <a:cubicBezTo>
                  <a:pt x="261" y="77"/>
                  <a:pt x="261" y="80"/>
                  <a:pt x="261" y="84"/>
                </a:cubicBezTo>
                <a:cubicBezTo>
                  <a:pt x="262" y="87"/>
                  <a:pt x="262" y="90"/>
                  <a:pt x="262" y="93"/>
                </a:cubicBezTo>
                <a:cubicBezTo>
                  <a:pt x="263" y="92"/>
                  <a:pt x="263" y="91"/>
                  <a:pt x="265" y="92"/>
                </a:cubicBezTo>
                <a:close/>
                <a:moveTo>
                  <a:pt x="138" y="174"/>
                </a:moveTo>
                <a:cubicBezTo>
                  <a:pt x="138" y="174"/>
                  <a:pt x="138" y="174"/>
                  <a:pt x="138" y="174"/>
                </a:cubicBezTo>
                <a:cubicBezTo>
                  <a:pt x="138" y="174"/>
                  <a:pt x="138" y="174"/>
                  <a:pt x="138" y="174"/>
                </a:cubicBezTo>
                <a:cubicBezTo>
                  <a:pt x="135" y="177"/>
                  <a:pt x="133" y="180"/>
                  <a:pt x="131" y="183"/>
                </a:cubicBezTo>
                <a:cubicBezTo>
                  <a:pt x="131" y="184"/>
                  <a:pt x="130" y="184"/>
                  <a:pt x="129" y="184"/>
                </a:cubicBezTo>
                <a:cubicBezTo>
                  <a:pt x="128" y="185"/>
                  <a:pt x="128" y="186"/>
                  <a:pt x="128" y="187"/>
                </a:cubicBezTo>
                <a:cubicBezTo>
                  <a:pt x="130" y="186"/>
                  <a:pt x="132" y="186"/>
                  <a:pt x="133" y="186"/>
                </a:cubicBezTo>
                <a:cubicBezTo>
                  <a:pt x="134" y="183"/>
                  <a:pt x="135" y="181"/>
                  <a:pt x="137" y="179"/>
                </a:cubicBezTo>
                <a:cubicBezTo>
                  <a:pt x="137" y="179"/>
                  <a:pt x="137" y="179"/>
                  <a:pt x="137" y="179"/>
                </a:cubicBezTo>
                <a:cubicBezTo>
                  <a:pt x="137" y="177"/>
                  <a:pt x="138" y="175"/>
                  <a:pt x="138" y="174"/>
                </a:cubicBezTo>
                <a:close/>
                <a:moveTo>
                  <a:pt x="157" y="170"/>
                </a:moveTo>
                <a:cubicBezTo>
                  <a:pt x="157" y="170"/>
                  <a:pt x="157" y="170"/>
                  <a:pt x="157" y="170"/>
                </a:cubicBezTo>
                <a:cubicBezTo>
                  <a:pt x="157" y="170"/>
                  <a:pt x="157" y="169"/>
                  <a:pt x="158" y="169"/>
                </a:cubicBezTo>
                <a:cubicBezTo>
                  <a:pt x="160" y="166"/>
                  <a:pt x="163" y="163"/>
                  <a:pt x="165" y="160"/>
                </a:cubicBezTo>
                <a:cubicBezTo>
                  <a:pt x="166" y="159"/>
                  <a:pt x="167" y="158"/>
                  <a:pt x="167" y="157"/>
                </a:cubicBezTo>
                <a:cubicBezTo>
                  <a:pt x="167" y="155"/>
                  <a:pt x="167" y="154"/>
                  <a:pt x="167" y="153"/>
                </a:cubicBezTo>
                <a:cubicBezTo>
                  <a:pt x="167" y="152"/>
                  <a:pt x="167" y="152"/>
                  <a:pt x="167" y="151"/>
                </a:cubicBezTo>
                <a:cubicBezTo>
                  <a:pt x="163" y="158"/>
                  <a:pt x="160" y="164"/>
                  <a:pt x="157" y="170"/>
                </a:cubicBezTo>
                <a:close/>
                <a:moveTo>
                  <a:pt x="63" y="143"/>
                </a:moveTo>
                <a:cubicBezTo>
                  <a:pt x="63" y="143"/>
                  <a:pt x="63" y="143"/>
                  <a:pt x="62" y="143"/>
                </a:cubicBezTo>
                <a:cubicBezTo>
                  <a:pt x="60" y="147"/>
                  <a:pt x="60" y="152"/>
                  <a:pt x="60" y="158"/>
                </a:cubicBezTo>
                <a:cubicBezTo>
                  <a:pt x="60" y="156"/>
                  <a:pt x="61" y="155"/>
                  <a:pt x="62" y="154"/>
                </a:cubicBezTo>
                <a:cubicBezTo>
                  <a:pt x="62" y="154"/>
                  <a:pt x="63" y="153"/>
                  <a:pt x="63" y="153"/>
                </a:cubicBezTo>
                <a:cubicBezTo>
                  <a:pt x="64" y="151"/>
                  <a:pt x="64" y="150"/>
                  <a:pt x="64" y="148"/>
                </a:cubicBezTo>
                <a:cubicBezTo>
                  <a:pt x="63" y="146"/>
                  <a:pt x="63" y="144"/>
                  <a:pt x="63" y="143"/>
                </a:cubicBezTo>
                <a:close/>
                <a:moveTo>
                  <a:pt x="73" y="69"/>
                </a:moveTo>
                <a:cubicBezTo>
                  <a:pt x="73" y="69"/>
                  <a:pt x="73" y="69"/>
                  <a:pt x="73" y="69"/>
                </a:cubicBezTo>
                <a:cubicBezTo>
                  <a:pt x="76" y="65"/>
                  <a:pt x="79" y="61"/>
                  <a:pt x="82" y="57"/>
                </a:cubicBezTo>
                <a:cubicBezTo>
                  <a:pt x="81" y="56"/>
                  <a:pt x="79" y="56"/>
                  <a:pt x="78" y="55"/>
                </a:cubicBezTo>
                <a:cubicBezTo>
                  <a:pt x="76" y="60"/>
                  <a:pt x="75" y="64"/>
                  <a:pt x="73" y="69"/>
                </a:cubicBezTo>
                <a:close/>
                <a:moveTo>
                  <a:pt x="141" y="181"/>
                </a:moveTo>
                <a:cubicBezTo>
                  <a:pt x="138" y="184"/>
                  <a:pt x="137" y="185"/>
                  <a:pt x="137" y="186"/>
                </a:cubicBezTo>
                <a:cubicBezTo>
                  <a:pt x="143" y="185"/>
                  <a:pt x="148" y="185"/>
                  <a:pt x="154" y="185"/>
                </a:cubicBezTo>
                <a:cubicBezTo>
                  <a:pt x="154" y="184"/>
                  <a:pt x="153" y="184"/>
                  <a:pt x="153" y="184"/>
                </a:cubicBezTo>
                <a:cubicBezTo>
                  <a:pt x="152" y="184"/>
                  <a:pt x="151" y="184"/>
                  <a:pt x="150" y="184"/>
                </a:cubicBezTo>
                <a:cubicBezTo>
                  <a:pt x="149" y="184"/>
                  <a:pt x="148" y="183"/>
                  <a:pt x="148" y="184"/>
                </a:cubicBezTo>
                <a:cubicBezTo>
                  <a:pt x="147" y="185"/>
                  <a:pt x="146" y="184"/>
                  <a:pt x="146" y="183"/>
                </a:cubicBezTo>
                <a:cubicBezTo>
                  <a:pt x="146" y="183"/>
                  <a:pt x="146" y="183"/>
                  <a:pt x="146" y="183"/>
                </a:cubicBezTo>
                <a:cubicBezTo>
                  <a:pt x="144" y="182"/>
                  <a:pt x="142" y="182"/>
                  <a:pt x="141" y="181"/>
                </a:cubicBezTo>
                <a:close/>
                <a:moveTo>
                  <a:pt x="244" y="113"/>
                </a:moveTo>
                <a:cubicBezTo>
                  <a:pt x="245" y="106"/>
                  <a:pt x="246" y="98"/>
                  <a:pt x="248" y="91"/>
                </a:cubicBezTo>
                <a:cubicBezTo>
                  <a:pt x="246" y="93"/>
                  <a:pt x="241" y="110"/>
                  <a:pt x="241" y="112"/>
                </a:cubicBezTo>
                <a:cubicBezTo>
                  <a:pt x="242" y="112"/>
                  <a:pt x="243" y="113"/>
                  <a:pt x="244" y="113"/>
                </a:cubicBezTo>
                <a:close/>
                <a:moveTo>
                  <a:pt x="27" y="142"/>
                </a:moveTo>
                <a:cubicBezTo>
                  <a:pt x="27" y="142"/>
                  <a:pt x="27" y="142"/>
                  <a:pt x="27" y="142"/>
                </a:cubicBezTo>
                <a:cubicBezTo>
                  <a:pt x="29" y="137"/>
                  <a:pt x="30" y="131"/>
                  <a:pt x="32" y="126"/>
                </a:cubicBezTo>
                <a:cubicBezTo>
                  <a:pt x="31" y="126"/>
                  <a:pt x="29" y="126"/>
                  <a:pt x="28" y="126"/>
                </a:cubicBezTo>
                <a:cubicBezTo>
                  <a:pt x="28" y="131"/>
                  <a:pt x="27" y="136"/>
                  <a:pt x="27" y="142"/>
                </a:cubicBezTo>
                <a:close/>
                <a:moveTo>
                  <a:pt x="118" y="51"/>
                </a:moveTo>
                <a:cubicBezTo>
                  <a:pt x="118" y="52"/>
                  <a:pt x="118" y="52"/>
                  <a:pt x="118" y="52"/>
                </a:cubicBezTo>
                <a:cubicBezTo>
                  <a:pt x="119" y="51"/>
                  <a:pt x="119" y="51"/>
                  <a:pt x="119" y="51"/>
                </a:cubicBezTo>
                <a:cubicBezTo>
                  <a:pt x="122" y="47"/>
                  <a:pt x="125" y="43"/>
                  <a:pt x="129" y="39"/>
                </a:cubicBezTo>
                <a:cubicBezTo>
                  <a:pt x="130" y="38"/>
                  <a:pt x="130" y="37"/>
                  <a:pt x="131" y="36"/>
                </a:cubicBezTo>
                <a:cubicBezTo>
                  <a:pt x="131" y="34"/>
                  <a:pt x="131" y="32"/>
                  <a:pt x="131" y="30"/>
                </a:cubicBezTo>
                <a:cubicBezTo>
                  <a:pt x="131" y="30"/>
                  <a:pt x="131" y="30"/>
                  <a:pt x="131" y="30"/>
                </a:cubicBezTo>
                <a:cubicBezTo>
                  <a:pt x="130" y="32"/>
                  <a:pt x="128" y="34"/>
                  <a:pt x="127" y="35"/>
                </a:cubicBezTo>
                <a:cubicBezTo>
                  <a:pt x="127" y="36"/>
                  <a:pt x="127" y="36"/>
                  <a:pt x="127" y="36"/>
                </a:cubicBezTo>
                <a:cubicBezTo>
                  <a:pt x="128" y="37"/>
                  <a:pt x="127" y="38"/>
                  <a:pt x="127" y="39"/>
                </a:cubicBezTo>
                <a:cubicBezTo>
                  <a:pt x="125" y="43"/>
                  <a:pt x="122" y="46"/>
                  <a:pt x="119" y="50"/>
                </a:cubicBezTo>
                <a:cubicBezTo>
                  <a:pt x="119" y="50"/>
                  <a:pt x="118" y="51"/>
                  <a:pt x="118" y="51"/>
                </a:cubicBezTo>
                <a:close/>
                <a:moveTo>
                  <a:pt x="68" y="133"/>
                </a:moveTo>
                <a:cubicBezTo>
                  <a:pt x="68" y="133"/>
                  <a:pt x="68" y="133"/>
                  <a:pt x="68" y="133"/>
                </a:cubicBezTo>
                <a:cubicBezTo>
                  <a:pt x="68" y="132"/>
                  <a:pt x="68" y="130"/>
                  <a:pt x="69" y="129"/>
                </a:cubicBezTo>
                <a:cubicBezTo>
                  <a:pt x="69" y="126"/>
                  <a:pt x="70" y="123"/>
                  <a:pt x="70" y="121"/>
                </a:cubicBezTo>
                <a:cubicBezTo>
                  <a:pt x="71" y="120"/>
                  <a:pt x="71" y="119"/>
                  <a:pt x="72" y="118"/>
                </a:cubicBezTo>
                <a:cubicBezTo>
                  <a:pt x="72" y="114"/>
                  <a:pt x="71" y="111"/>
                  <a:pt x="70" y="107"/>
                </a:cubicBezTo>
                <a:cubicBezTo>
                  <a:pt x="70" y="107"/>
                  <a:pt x="70" y="107"/>
                  <a:pt x="70" y="107"/>
                </a:cubicBezTo>
                <a:cubicBezTo>
                  <a:pt x="69" y="116"/>
                  <a:pt x="69" y="124"/>
                  <a:pt x="68" y="133"/>
                </a:cubicBezTo>
                <a:close/>
                <a:moveTo>
                  <a:pt x="44" y="126"/>
                </a:moveTo>
                <a:cubicBezTo>
                  <a:pt x="45" y="130"/>
                  <a:pt x="45" y="134"/>
                  <a:pt x="45" y="139"/>
                </a:cubicBezTo>
                <a:cubicBezTo>
                  <a:pt x="47" y="134"/>
                  <a:pt x="48" y="130"/>
                  <a:pt x="49" y="126"/>
                </a:cubicBezTo>
                <a:cubicBezTo>
                  <a:pt x="49" y="125"/>
                  <a:pt x="49" y="125"/>
                  <a:pt x="49" y="125"/>
                </a:cubicBezTo>
                <a:cubicBezTo>
                  <a:pt x="49" y="125"/>
                  <a:pt x="49" y="125"/>
                  <a:pt x="49" y="124"/>
                </a:cubicBezTo>
                <a:cubicBezTo>
                  <a:pt x="49" y="124"/>
                  <a:pt x="49" y="124"/>
                  <a:pt x="49" y="124"/>
                </a:cubicBezTo>
                <a:cubicBezTo>
                  <a:pt x="47" y="125"/>
                  <a:pt x="46" y="125"/>
                  <a:pt x="44" y="126"/>
                </a:cubicBezTo>
                <a:close/>
                <a:moveTo>
                  <a:pt x="131" y="21"/>
                </a:moveTo>
                <a:cubicBezTo>
                  <a:pt x="129" y="21"/>
                  <a:pt x="128" y="22"/>
                  <a:pt x="127" y="22"/>
                </a:cubicBezTo>
                <a:cubicBezTo>
                  <a:pt x="127" y="24"/>
                  <a:pt x="127" y="26"/>
                  <a:pt x="126" y="28"/>
                </a:cubicBezTo>
                <a:cubicBezTo>
                  <a:pt x="126" y="30"/>
                  <a:pt x="126" y="32"/>
                  <a:pt x="125" y="34"/>
                </a:cubicBezTo>
                <a:cubicBezTo>
                  <a:pt x="126" y="34"/>
                  <a:pt x="126" y="33"/>
                  <a:pt x="126" y="33"/>
                </a:cubicBezTo>
                <a:cubicBezTo>
                  <a:pt x="127" y="31"/>
                  <a:pt x="128" y="30"/>
                  <a:pt x="129" y="29"/>
                </a:cubicBezTo>
                <a:cubicBezTo>
                  <a:pt x="131" y="25"/>
                  <a:pt x="131" y="25"/>
                  <a:pt x="131" y="21"/>
                </a:cubicBezTo>
                <a:cubicBezTo>
                  <a:pt x="131" y="21"/>
                  <a:pt x="131" y="21"/>
                  <a:pt x="131" y="21"/>
                </a:cubicBezTo>
                <a:close/>
                <a:moveTo>
                  <a:pt x="221" y="127"/>
                </a:moveTo>
                <a:cubicBezTo>
                  <a:pt x="221" y="128"/>
                  <a:pt x="221" y="128"/>
                  <a:pt x="222" y="129"/>
                </a:cubicBezTo>
                <a:cubicBezTo>
                  <a:pt x="223" y="131"/>
                  <a:pt x="225" y="132"/>
                  <a:pt x="228" y="133"/>
                </a:cubicBezTo>
                <a:cubicBezTo>
                  <a:pt x="228" y="134"/>
                  <a:pt x="229" y="134"/>
                  <a:pt x="229" y="134"/>
                </a:cubicBezTo>
                <a:cubicBezTo>
                  <a:pt x="232" y="134"/>
                  <a:pt x="235" y="133"/>
                  <a:pt x="238" y="133"/>
                </a:cubicBezTo>
                <a:cubicBezTo>
                  <a:pt x="238" y="133"/>
                  <a:pt x="238" y="132"/>
                  <a:pt x="239" y="132"/>
                </a:cubicBezTo>
                <a:cubicBezTo>
                  <a:pt x="232" y="133"/>
                  <a:pt x="226" y="131"/>
                  <a:pt x="221" y="127"/>
                </a:cubicBezTo>
                <a:close/>
                <a:moveTo>
                  <a:pt x="116" y="47"/>
                </a:moveTo>
                <a:cubicBezTo>
                  <a:pt x="112" y="51"/>
                  <a:pt x="107" y="53"/>
                  <a:pt x="103" y="55"/>
                </a:cubicBezTo>
                <a:cubicBezTo>
                  <a:pt x="103" y="56"/>
                  <a:pt x="103" y="56"/>
                  <a:pt x="103" y="56"/>
                </a:cubicBezTo>
                <a:cubicBezTo>
                  <a:pt x="103" y="56"/>
                  <a:pt x="104" y="56"/>
                  <a:pt x="104" y="56"/>
                </a:cubicBezTo>
                <a:cubicBezTo>
                  <a:pt x="107" y="55"/>
                  <a:pt x="109" y="54"/>
                  <a:pt x="112" y="53"/>
                </a:cubicBezTo>
                <a:cubicBezTo>
                  <a:pt x="113" y="53"/>
                  <a:pt x="113" y="53"/>
                  <a:pt x="113" y="53"/>
                </a:cubicBezTo>
                <a:cubicBezTo>
                  <a:pt x="114" y="51"/>
                  <a:pt x="115" y="50"/>
                  <a:pt x="116" y="49"/>
                </a:cubicBezTo>
                <a:cubicBezTo>
                  <a:pt x="116" y="48"/>
                  <a:pt x="116" y="48"/>
                  <a:pt x="116" y="47"/>
                </a:cubicBezTo>
                <a:close/>
                <a:moveTo>
                  <a:pt x="27" y="159"/>
                </a:moveTo>
                <a:cubicBezTo>
                  <a:pt x="27" y="159"/>
                  <a:pt x="27" y="159"/>
                  <a:pt x="26" y="159"/>
                </a:cubicBezTo>
                <a:cubicBezTo>
                  <a:pt x="26" y="164"/>
                  <a:pt x="25" y="169"/>
                  <a:pt x="24" y="175"/>
                </a:cubicBezTo>
                <a:cubicBezTo>
                  <a:pt x="25" y="174"/>
                  <a:pt x="26" y="174"/>
                  <a:pt x="27" y="174"/>
                </a:cubicBezTo>
                <a:cubicBezTo>
                  <a:pt x="27" y="169"/>
                  <a:pt x="27" y="164"/>
                  <a:pt x="27" y="159"/>
                </a:cubicBezTo>
                <a:close/>
                <a:moveTo>
                  <a:pt x="256" y="69"/>
                </a:moveTo>
                <a:cubicBezTo>
                  <a:pt x="256" y="68"/>
                  <a:pt x="255" y="66"/>
                  <a:pt x="255" y="65"/>
                </a:cubicBezTo>
                <a:cubicBezTo>
                  <a:pt x="253" y="63"/>
                  <a:pt x="251" y="62"/>
                  <a:pt x="250" y="61"/>
                </a:cubicBezTo>
                <a:cubicBezTo>
                  <a:pt x="249" y="61"/>
                  <a:pt x="248" y="60"/>
                  <a:pt x="247" y="60"/>
                </a:cubicBezTo>
                <a:cubicBezTo>
                  <a:pt x="247" y="61"/>
                  <a:pt x="247" y="62"/>
                  <a:pt x="247" y="63"/>
                </a:cubicBezTo>
                <a:cubicBezTo>
                  <a:pt x="250" y="65"/>
                  <a:pt x="253" y="67"/>
                  <a:pt x="256" y="69"/>
                </a:cubicBezTo>
                <a:close/>
                <a:moveTo>
                  <a:pt x="138" y="21"/>
                </a:moveTo>
                <a:cubicBezTo>
                  <a:pt x="138" y="21"/>
                  <a:pt x="138" y="21"/>
                  <a:pt x="138" y="21"/>
                </a:cubicBezTo>
                <a:cubicBezTo>
                  <a:pt x="141" y="17"/>
                  <a:pt x="144" y="14"/>
                  <a:pt x="147" y="10"/>
                </a:cubicBezTo>
                <a:cubicBezTo>
                  <a:pt x="147" y="10"/>
                  <a:pt x="147" y="10"/>
                  <a:pt x="147" y="9"/>
                </a:cubicBezTo>
                <a:cubicBezTo>
                  <a:pt x="147" y="9"/>
                  <a:pt x="147" y="9"/>
                  <a:pt x="147" y="9"/>
                </a:cubicBezTo>
                <a:cubicBezTo>
                  <a:pt x="147" y="9"/>
                  <a:pt x="147" y="9"/>
                  <a:pt x="147" y="9"/>
                </a:cubicBezTo>
                <a:cubicBezTo>
                  <a:pt x="146" y="9"/>
                  <a:pt x="145" y="9"/>
                  <a:pt x="144" y="9"/>
                </a:cubicBezTo>
                <a:cubicBezTo>
                  <a:pt x="142" y="13"/>
                  <a:pt x="139" y="17"/>
                  <a:pt x="138" y="21"/>
                </a:cubicBezTo>
                <a:close/>
                <a:moveTo>
                  <a:pt x="108" y="57"/>
                </a:moveTo>
                <a:cubicBezTo>
                  <a:pt x="108" y="57"/>
                  <a:pt x="108" y="57"/>
                  <a:pt x="108" y="57"/>
                </a:cubicBezTo>
                <a:cubicBezTo>
                  <a:pt x="105" y="58"/>
                  <a:pt x="102" y="59"/>
                  <a:pt x="100" y="60"/>
                </a:cubicBezTo>
                <a:cubicBezTo>
                  <a:pt x="99" y="62"/>
                  <a:pt x="99" y="64"/>
                  <a:pt x="99" y="66"/>
                </a:cubicBezTo>
                <a:cubicBezTo>
                  <a:pt x="100" y="65"/>
                  <a:pt x="102" y="64"/>
                  <a:pt x="104" y="62"/>
                </a:cubicBezTo>
                <a:cubicBezTo>
                  <a:pt x="104" y="62"/>
                  <a:pt x="104" y="62"/>
                  <a:pt x="104" y="62"/>
                </a:cubicBezTo>
                <a:cubicBezTo>
                  <a:pt x="104" y="61"/>
                  <a:pt x="105" y="61"/>
                  <a:pt x="105" y="60"/>
                </a:cubicBezTo>
                <a:cubicBezTo>
                  <a:pt x="106" y="59"/>
                  <a:pt x="107" y="58"/>
                  <a:pt x="108" y="57"/>
                </a:cubicBezTo>
                <a:close/>
                <a:moveTo>
                  <a:pt x="15" y="48"/>
                </a:moveTo>
                <a:cubicBezTo>
                  <a:pt x="15" y="48"/>
                  <a:pt x="15" y="48"/>
                  <a:pt x="15" y="48"/>
                </a:cubicBezTo>
                <a:cubicBezTo>
                  <a:pt x="14" y="48"/>
                  <a:pt x="14" y="49"/>
                  <a:pt x="13" y="50"/>
                </a:cubicBezTo>
                <a:cubicBezTo>
                  <a:pt x="12" y="51"/>
                  <a:pt x="11" y="53"/>
                  <a:pt x="9" y="55"/>
                </a:cubicBezTo>
                <a:cubicBezTo>
                  <a:pt x="9" y="55"/>
                  <a:pt x="8" y="56"/>
                  <a:pt x="8" y="56"/>
                </a:cubicBezTo>
                <a:cubicBezTo>
                  <a:pt x="9" y="57"/>
                  <a:pt x="9" y="59"/>
                  <a:pt x="9" y="60"/>
                </a:cubicBezTo>
                <a:cubicBezTo>
                  <a:pt x="9" y="62"/>
                  <a:pt x="9" y="63"/>
                  <a:pt x="10" y="64"/>
                </a:cubicBezTo>
                <a:cubicBezTo>
                  <a:pt x="10" y="65"/>
                  <a:pt x="10" y="65"/>
                  <a:pt x="11" y="65"/>
                </a:cubicBezTo>
                <a:cubicBezTo>
                  <a:pt x="10" y="64"/>
                  <a:pt x="10" y="63"/>
                  <a:pt x="10" y="62"/>
                </a:cubicBezTo>
                <a:cubicBezTo>
                  <a:pt x="11" y="60"/>
                  <a:pt x="11" y="58"/>
                  <a:pt x="12" y="56"/>
                </a:cubicBezTo>
                <a:cubicBezTo>
                  <a:pt x="12" y="56"/>
                  <a:pt x="12" y="55"/>
                  <a:pt x="12" y="55"/>
                </a:cubicBezTo>
                <a:cubicBezTo>
                  <a:pt x="12" y="54"/>
                  <a:pt x="12" y="53"/>
                  <a:pt x="13" y="53"/>
                </a:cubicBezTo>
                <a:cubicBezTo>
                  <a:pt x="13" y="52"/>
                  <a:pt x="13" y="52"/>
                  <a:pt x="13" y="52"/>
                </a:cubicBezTo>
                <a:cubicBezTo>
                  <a:pt x="14" y="51"/>
                  <a:pt x="14" y="49"/>
                  <a:pt x="15" y="48"/>
                </a:cubicBezTo>
                <a:close/>
                <a:moveTo>
                  <a:pt x="32" y="38"/>
                </a:moveTo>
                <a:cubicBezTo>
                  <a:pt x="30" y="40"/>
                  <a:pt x="22" y="51"/>
                  <a:pt x="22" y="52"/>
                </a:cubicBezTo>
                <a:cubicBezTo>
                  <a:pt x="23" y="52"/>
                  <a:pt x="24" y="52"/>
                  <a:pt x="25" y="52"/>
                </a:cubicBezTo>
                <a:cubicBezTo>
                  <a:pt x="26" y="52"/>
                  <a:pt x="26" y="51"/>
                  <a:pt x="26" y="51"/>
                </a:cubicBezTo>
                <a:cubicBezTo>
                  <a:pt x="28" y="47"/>
                  <a:pt x="29" y="43"/>
                  <a:pt x="31" y="39"/>
                </a:cubicBezTo>
                <a:cubicBezTo>
                  <a:pt x="31" y="39"/>
                  <a:pt x="31" y="39"/>
                  <a:pt x="32" y="38"/>
                </a:cubicBezTo>
                <a:close/>
                <a:moveTo>
                  <a:pt x="35" y="50"/>
                </a:moveTo>
                <a:cubicBezTo>
                  <a:pt x="35" y="50"/>
                  <a:pt x="35" y="50"/>
                  <a:pt x="35" y="50"/>
                </a:cubicBezTo>
                <a:cubicBezTo>
                  <a:pt x="36" y="50"/>
                  <a:pt x="38" y="50"/>
                  <a:pt x="39" y="50"/>
                </a:cubicBezTo>
                <a:cubicBezTo>
                  <a:pt x="40" y="50"/>
                  <a:pt x="40" y="49"/>
                  <a:pt x="40" y="49"/>
                </a:cubicBezTo>
                <a:cubicBezTo>
                  <a:pt x="41" y="46"/>
                  <a:pt x="42" y="43"/>
                  <a:pt x="43" y="40"/>
                </a:cubicBezTo>
                <a:cubicBezTo>
                  <a:pt x="43" y="40"/>
                  <a:pt x="44" y="40"/>
                  <a:pt x="44" y="39"/>
                </a:cubicBezTo>
                <a:cubicBezTo>
                  <a:pt x="44" y="39"/>
                  <a:pt x="44" y="39"/>
                  <a:pt x="44" y="39"/>
                </a:cubicBezTo>
                <a:cubicBezTo>
                  <a:pt x="41" y="43"/>
                  <a:pt x="38" y="46"/>
                  <a:pt x="35" y="50"/>
                </a:cubicBezTo>
                <a:close/>
                <a:moveTo>
                  <a:pt x="55" y="51"/>
                </a:moveTo>
                <a:cubicBezTo>
                  <a:pt x="57" y="52"/>
                  <a:pt x="58" y="52"/>
                  <a:pt x="59" y="53"/>
                </a:cubicBezTo>
                <a:cubicBezTo>
                  <a:pt x="60" y="50"/>
                  <a:pt x="61" y="47"/>
                  <a:pt x="62" y="44"/>
                </a:cubicBezTo>
                <a:cubicBezTo>
                  <a:pt x="62" y="44"/>
                  <a:pt x="61" y="44"/>
                  <a:pt x="61" y="44"/>
                </a:cubicBezTo>
                <a:cubicBezTo>
                  <a:pt x="60" y="45"/>
                  <a:pt x="58" y="46"/>
                  <a:pt x="57" y="48"/>
                </a:cubicBezTo>
                <a:cubicBezTo>
                  <a:pt x="57" y="48"/>
                  <a:pt x="56" y="48"/>
                  <a:pt x="56" y="48"/>
                </a:cubicBezTo>
                <a:cubicBezTo>
                  <a:pt x="56" y="49"/>
                  <a:pt x="56" y="50"/>
                  <a:pt x="55" y="51"/>
                </a:cubicBezTo>
                <a:close/>
                <a:moveTo>
                  <a:pt x="57" y="35"/>
                </a:moveTo>
                <a:cubicBezTo>
                  <a:pt x="57" y="36"/>
                  <a:pt x="56" y="37"/>
                  <a:pt x="56" y="39"/>
                </a:cubicBezTo>
                <a:cubicBezTo>
                  <a:pt x="56" y="40"/>
                  <a:pt x="55" y="41"/>
                  <a:pt x="55" y="42"/>
                </a:cubicBezTo>
                <a:cubicBezTo>
                  <a:pt x="56" y="42"/>
                  <a:pt x="56" y="42"/>
                  <a:pt x="57" y="42"/>
                </a:cubicBezTo>
                <a:cubicBezTo>
                  <a:pt x="57" y="43"/>
                  <a:pt x="57" y="43"/>
                  <a:pt x="58" y="44"/>
                </a:cubicBezTo>
                <a:cubicBezTo>
                  <a:pt x="59" y="43"/>
                  <a:pt x="60" y="42"/>
                  <a:pt x="61" y="42"/>
                </a:cubicBezTo>
                <a:cubicBezTo>
                  <a:pt x="60" y="39"/>
                  <a:pt x="58" y="37"/>
                  <a:pt x="57" y="35"/>
                </a:cubicBezTo>
                <a:close/>
                <a:moveTo>
                  <a:pt x="168" y="167"/>
                </a:moveTo>
                <a:cubicBezTo>
                  <a:pt x="167" y="169"/>
                  <a:pt x="166" y="171"/>
                  <a:pt x="165" y="172"/>
                </a:cubicBezTo>
                <a:cubicBezTo>
                  <a:pt x="165" y="172"/>
                  <a:pt x="165" y="172"/>
                  <a:pt x="165" y="172"/>
                </a:cubicBezTo>
                <a:cubicBezTo>
                  <a:pt x="168" y="169"/>
                  <a:pt x="171" y="166"/>
                  <a:pt x="173" y="164"/>
                </a:cubicBezTo>
                <a:cubicBezTo>
                  <a:pt x="174" y="163"/>
                  <a:pt x="174" y="163"/>
                  <a:pt x="174" y="162"/>
                </a:cubicBezTo>
                <a:cubicBezTo>
                  <a:pt x="174" y="160"/>
                  <a:pt x="174" y="159"/>
                  <a:pt x="174" y="157"/>
                </a:cubicBezTo>
                <a:cubicBezTo>
                  <a:pt x="174" y="157"/>
                  <a:pt x="174" y="156"/>
                  <a:pt x="174" y="156"/>
                </a:cubicBezTo>
                <a:cubicBezTo>
                  <a:pt x="174" y="157"/>
                  <a:pt x="173" y="158"/>
                  <a:pt x="172" y="159"/>
                </a:cubicBezTo>
                <a:cubicBezTo>
                  <a:pt x="171" y="161"/>
                  <a:pt x="171" y="162"/>
                  <a:pt x="170" y="164"/>
                </a:cubicBezTo>
                <a:cubicBezTo>
                  <a:pt x="170" y="165"/>
                  <a:pt x="170" y="165"/>
                  <a:pt x="170" y="165"/>
                </a:cubicBezTo>
                <a:cubicBezTo>
                  <a:pt x="170" y="166"/>
                  <a:pt x="169" y="167"/>
                  <a:pt x="168" y="167"/>
                </a:cubicBezTo>
                <a:close/>
                <a:moveTo>
                  <a:pt x="55" y="165"/>
                </a:moveTo>
                <a:cubicBezTo>
                  <a:pt x="55" y="169"/>
                  <a:pt x="55" y="173"/>
                  <a:pt x="54" y="177"/>
                </a:cubicBezTo>
                <a:cubicBezTo>
                  <a:pt x="54" y="177"/>
                  <a:pt x="54" y="177"/>
                  <a:pt x="55" y="177"/>
                </a:cubicBezTo>
                <a:cubicBezTo>
                  <a:pt x="56" y="178"/>
                  <a:pt x="57" y="179"/>
                  <a:pt x="58" y="180"/>
                </a:cubicBezTo>
                <a:cubicBezTo>
                  <a:pt x="58" y="179"/>
                  <a:pt x="58" y="179"/>
                  <a:pt x="58" y="178"/>
                </a:cubicBezTo>
                <a:cubicBezTo>
                  <a:pt x="57" y="176"/>
                  <a:pt x="56" y="173"/>
                  <a:pt x="56" y="170"/>
                </a:cubicBezTo>
                <a:cubicBezTo>
                  <a:pt x="56" y="168"/>
                  <a:pt x="55" y="167"/>
                  <a:pt x="55" y="165"/>
                </a:cubicBezTo>
                <a:close/>
                <a:moveTo>
                  <a:pt x="246" y="70"/>
                </a:moveTo>
                <a:cubicBezTo>
                  <a:pt x="248" y="70"/>
                  <a:pt x="250" y="71"/>
                  <a:pt x="251" y="71"/>
                </a:cubicBezTo>
                <a:cubicBezTo>
                  <a:pt x="252" y="70"/>
                  <a:pt x="252" y="69"/>
                  <a:pt x="252" y="68"/>
                </a:cubicBezTo>
                <a:cubicBezTo>
                  <a:pt x="251" y="67"/>
                  <a:pt x="249" y="66"/>
                  <a:pt x="247" y="65"/>
                </a:cubicBezTo>
                <a:cubicBezTo>
                  <a:pt x="246" y="67"/>
                  <a:pt x="246" y="68"/>
                  <a:pt x="246" y="70"/>
                </a:cubicBezTo>
                <a:close/>
                <a:moveTo>
                  <a:pt x="80" y="137"/>
                </a:moveTo>
                <a:cubicBezTo>
                  <a:pt x="81" y="136"/>
                  <a:pt x="83" y="135"/>
                  <a:pt x="84" y="134"/>
                </a:cubicBezTo>
                <a:cubicBezTo>
                  <a:pt x="84" y="132"/>
                  <a:pt x="84" y="131"/>
                  <a:pt x="84" y="129"/>
                </a:cubicBezTo>
                <a:cubicBezTo>
                  <a:pt x="83" y="129"/>
                  <a:pt x="82" y="129"/>
                  <a:pt x="82" y="129"/>
                </a:cubicBezTo>
                <a:cubicBezTo>
                  <a:pt x="81" y="129"/>
                  <a:pt x="81" y="130"/>
                  <a:pt x="81" y="130"/>
                </a:cubicBezTo>
                <a:cubicBezTo>
                  <a:pt x="81" y="132"/>
                  <a:pt x="80" y="133"/>
                  <a:pt x="80" y="135"/>
                </a:cubicBezTo>
                <a:cubicBezTo>
                  <a:pt x="80" y="135"/>
                  <a:pt x="80" y="136"/>
                  <a:pt x="80" y="137"/>
                </a:cubicBezTo>
                <a:close/>
                <a:moveTo>
                  <a:pt x="175" y="151"/>
                </a:moveTo>
                <a:cubicBezTo>
                  <a:pt x="177" y="146"/>
                  <a:pt x="178" y="141"/>
                  <a:pt x="178" y="136"/>
                </a:cubicBezTo>
                <a:cubicBezTo>
                  <a:pt x="178" y="136"/>
                  <a:pt x="178" y="137"/>
                  <a:pt x="178" y="137"/>
                </a:cubicBezTo>
                <a:cubicBezTo>
                  <a:pt x="177" y="141"/>
                  <a:pt x="175" y="144"/>
                  <a:pt x="174" y="148"/>
                </a:cubicBezTo>
                <a:cubicBezTo>
                  <a:pt x="174" y="148"/>
                  <a:pt x="174" y="149"/>
                  <a:pt x="174" y="149"/>
                </a:cubicBezTo>
                <a:cubicBezTo>
                  <a:pt x="173" y="150"/>
                  <a:pt x="173" y="151"/>
                  <a:pt x="173" y="152"/>
                </a:cubicBezTo>
                <a:cubicBezTo>
                  <a:pt x="174" y="151"/>
                  <a:pt x="174" y="151"/>
                  <a:pt x="175" y="151"/>
                </a:cubicBezTo>
                <a:close/>
                <a:moveTo>
                  <a:pt x="141" y="161"/>
                </a:moveTo>
                <a:cubicBezTo>
                  <a:pt x="141" y="161"/>
                  <a:pt x="141" y="161"/>
                  <a:pt x="141" y="161"/>
                </a:cubicBezTo>
                <a:cubicBezTo>
                  <a:pt x="144" y="157"/>
                  <a:pt x="146" y="153"/>
                  <a:pt x="148" y="149"/>
                </a:cubicBezTo>
                <a:cubicBezTo>
                  <a:pt x="148" y="149"/>
                  <a:pt x="148" y="149"/>
                  <a:pt x="148" y="149"/>
                </a:cubicBezTo>
                <a:cubicBezTo>
                  <a:pt x="146" y="151"/>
                  <a:pt x="143" y="154"/>
                  <a:pt x="141" y="156"/>
                </a:cubicBezTo>
                <a:cubicBezTo>
                  <a:pt x="141" y="157"/>
                  <a:pt x="141" y="157"/>
                  <a:pt x="141" y="157"/>
                </a:cubicBezTo>
                <a:cubicBezTo>
                  <a:pt x="141" y="159"/>
                  <a:pt x="141" y="160"/>
                  <a:pt x="141" y="161"/>
                </a:cubicBezTo>
                <a:close/>
                <a:moveTo>
                  <a:pt x="55" y="53"/>
                </a:moveTo>
                <a:cubicBezTo>
                  <a:pt x="54" y="55"/>
                  <a:pt x="53" y="58"/>
                  <a:pt x="53" y="60"/>
                </a:cubicBezTo>
                <a:cubicBezTo>
                  <a:pt x="53" y="60"/>
                  <a:pt x="54" y="60"/>
                  <a:pt x="54" y="61"/>
                </a:cubicBezTo>
                <a:cubicBezTo>
                  <a:pt x="56" y="59"/>
                  <a:pt x="58" y="57"/>
                  <a:pt x="58" y="55"/>
                </a:cubicBezTo>
                <a:cubicBezTo>
                  <a:pt x="57" y="54"/>
                  <a:pt x="56" y="54"/>
                  <a:pt x="55" y="53"/>
                </a:cubicBezTo>
                <a:close/>
                <a:moveTo>
                  <a:pt x="38" y="126"/>
                </a:moveTo>
                <a:cubicBezTo>
                  <a:pt x="37" y="131"/>
                  <a:pt x="37" y="135"/>
                  <a:pt x="37" y="139"/>
                </a:cubicBezTo>
                <a:cubicBezTo>
                  <a:pt x="37" y="139"/>
                  <a:pt x="37" y="139"/>
                  <a:pt x="37" y="139"/>
                </a:cubicBezTo>
                <a:cubicBezTo>
                  <a:pt x="39" y="135"/>
                  <a:pt x="40" y="131"/>
                  <a:pt x="41" y="126"/>
                </a:cubicBezTo>
                <a:cubicBezTo>
                  <a:pt x="40" y="126"/>
                  <a:pt x="39" y="126"/>
                  <a:pt x="38" y="126"/>
                </a:cubicBezTo>
                <a:close/>
                <a:moveTo>
                  <a:pt x="264" y="115"/>
                </a:moveTo>
                <a:cubicBezTo>
                  <a:pt x="264" y="115"/>
                  <a:pt x="264" y="115"/>
                  <a:pt x="264" y="115"/>
                </a:cubicBezTo>
                <a:cubicBezTo>
                  <a:pt x="263" y="117"/>
                  <a:pt x="261" y="118"/>
                  <a:pt x="260" y="120"/>
                </a:cubicBezTo>
                <a:cubicBezTo>
                  <a:pt x="257" y="124"/>
                  <a:pt x="254" y="127"/>
                  <a:pt x="249" y="129"/>
                </a:cubicBezTo>
                <a:cubicBezTo>
                  <a:pt x="248" y="130"/>
                  <a:pt x="247" y="131"/>
                  <a:pt x="245" y="132"/>
                </a:cubicBezTo>
                <a:cubicBezTo>
                  <a:pt x="245" y="132"/>
                  <a:pt x="245" y="132"/>
                  <a:pt x="245" y="132"/>
                </a:cubicBezTo>
                <a:cubicBezTo>
                  <a:pt x="249" y="131"/>
                  <a:pt x="253" y="129"/>
                  <a:pt x="256" y="126"/>
                </a:cubicBezTo>
                <a:cubicBezTo>
                  <a:pt x="259" y="123"/>
                  <a:pt x="261" y="120"/>
                  <a:pt x="263" y="116"/>
                </a:cubicBezTo>
                <a:cubicBezTo>
                  <a:pt x="264" y="116"/>
                  <a:pt x="264" y="115"/>
                  <a:pt x="264" y="115"/>
                </a:cubicBezTo>
                <a:close/>
                <a:moveTo>
                  <a:pt x="38" y="176"/>
                </a:moveTo>
                <a:cubicBezTo>
                  <a:pt x="36" y="176"/>
                  <a:pt x="34" y="176"/>
                  <a:pt x="32" y="176"/>
                </a:cubicBezTo>
                <a:cubicBezTo>
                  <a:pt x="31" y="176"/>
                  <a:pt x="31" y="177"/>
                  <a:pt x="31" y="177"/>
                </a:cubicBezTo>
                <a:cubicBezTo>
                  <a:pt x="30" y="177"/>
                  <a:pt x="29" y="177"/>
                  <a:pt x="29" y="177"/>
                </a:cubicBezTo>
                <a:cubicBezTo>
                  <a:pt x="28" y="177"/>
                  <a:pt x="28" y="176"/>
                  <a:pt x="28" y="176"/>
                </a:cubicBezTo>
                <a:cubicBezTo>
                  <a:pt x="26" y="177"/>
                  <a:pt x="25" y="177"/>
                  <a:pt x="24" y="177"/>
                </a:cubicBezTo>
                <a:cubicBezTo>
                  <a:pt x="24" y="177"/>
                  <a:pt x="23" y="177"/>
                  <a:pt x="23" y="177"/>
                </a:cubicBezTo>
                <a:cubicBezTo>
                  <a:pt x="23" y="177"/>
                  <a:pt x="23" y="177"/>
                  <a:pt x="23" y="177"/>
                </a:cubicBezTo>
                <a:cubicBezTo>
                  <a:pt x="28" y="178"/>
                  <a:pt x="33" y="178"/>
                  <a:pt x="38" y="178"/>
                </a:cubicBezTo>
                <a:cubicBezTo>
                  <a:pt x="38" y="177"/>
                  <a:pt x="38" y="177"/>
                  <a:pt x="38" y="176"/>
                </a:cubicBezTo>
                <a:close/>
                <a:moveTo>
                  <a:pt x="133" y="21"/>
                </a:moveTo>
                <a:cubicBezTo>
                  <a:pt x="133" y="21"/>
                  <a:pt x="134" y="21"/>
                  <a:pt x="134" y="21"/>
                </a:cubicBezTo>
                <a:cubicBezTo>
                  <a:pt x="134" y="20"/>
                  <a:pt x="135" y="20"/>
                  <a:pt x="135" y="20"/>
                </a:cubicBezTo>
                <a:cubicBezTo>
                  <a:pt x="136" y="20"/>
                  <a:pt x="136" y="19"/>
                  <a:pt x="136" y="19"/>
                </a:cubicBezTo>
                <a:cubicBezTo>
                  <a:pt x="137" y="16"/>
                  <a:pt x="138" y="14"/>
                  <a:pt x="140" y="12"/>
                </a:cubicBezTo>
                <a:cubicBezTo>
                  <a:pt x="140" y="12"/>
                  <a:pt x="140" y="11"/>
                  <a:pt x="140" y="11"/>
                </a:cubicBezTo>
                <a:cubicBezTo>
                  <a:pt x="138" y="13"/>
                  <a:pt x="135" y="16"/>
                  <a:pt x="133" y="18"/>
                </a:cubicBezTo>
                <a:cubicBezTo>
                  <a:pt x="133" y="18"/>
                  <a:pt x="133" y="19"/>
                  <a:pt x="133" y="19"/>
                </a:cubicBezTo>
                <a:cubicBezTo>
                  <a:pt x="133" y="20"/>
                  <a:pt x="133" y="20"/>
                  <a:pt x="133" y="21"/>
                </a:cubicBezTo>
                <a:close/>
                <a:moveTo>
                  <a:pt x="180" y="164"/>
                </a:moveTo>
                <a:cubicBezTo>
                  <a:pt x="180" y="165"/>
                  <a:pt x="179" y="165"/>
                  <a:pt x="179" y="165"/>
                </a:cubicBezTo>
                <a:cubicBezTo>
                  <a:pt x="179" y="167"/>
                  <a:pt x="179" y="168"/>
                  <a:pt x="178" y="170"/>
                </a:cubicBezTo>
                <a:cubicBezTo>
                  <a:pt x="177" y="172"/>
                  <a:pt x="178" y="174"/>
                  <a:pt x="178" y="176"/>
                </a:cubicBezTo>
                <a:cubicBezTo>
                  <a:pt x="180" y="173"/>
                  <a:pt x="181" y="168"/>
                  <a:pt x="180" y="164"/>
                </a:cubicBezTo>
                <a:close/>
                <a:moveTo>
                  <a:pt x="67" y="77"/>
                </a:moveTo>
                <a:cubicBezTo>
                  <a:pt x="67" y="77"/>
                  <a:pt x="67" y="77"/>
                  <a:pt x="67" y="77"/>
                </a:cubicBezTo>
                <a:cubicBezTo>
                  <a:pt x="66" y="74"/>
                  <a:pt x="64" y="73"/>
                  <a:pt x="62" y="71"/>
                </a:cubicBezTo>
                <a:cubicBezTo>
                  <a:pt x="61" y="71"/>
                  <a:pt x="60" y="70"/>
                  <a:pt x="60" y="69"/>
                </a:cubicBezTo>
                <a:cubicBezTo>
                  <a:pt x="58" y="68"/>
                  <a:pt x="55" y="66"/>
                  <a:pt x="53" y="66"/>
                </a:cubicBezTo>
                <a:cubicBezTo>
                  <a:pt x="53" y="66"/>
                  <a:pt x="52" y="66"/>
                  <a:pt x="52" y="67"/>
                </a:cubicBezTo>
                <a:cubicBezTo>
                  <a:pt x="63" y="72"/>
                  <a:pt x="62" y="72"/>
                  <a:pt x="67" y="77"/>
                </a:cubicBezTo>
                <a:close/>
                <a:moveTo>
                  <a:pt x="169" y="30"/>
                </a:moveTo>
                <a:cubicBezTo>
                  <a:pt x="169" y="31"/>
                  <a:pt x="169" y="33"/>
                  <a:pt x="169" y="34"/>
                </a:cubicBezTo>
                <a:cubicBezTo>
                  <a:pt x="170" y="34"/>
                  <a:pt x="170" y="33"/>
                  <a:pt x="171" y="33"/>
                </a:cubicBezTo>
                <a:cubicBezTo>
                  <a:pt x="171" y="28"/>
                  <a:pt x="172" y="24"/>
                  <a:pt x="174" y="20"/>
                </a:cubicBezTo>
                <a:cubicBezTo>
                  <a:pt x="175" y="18"/>
                  <a:pt x="174" y="16"/>
                  <a:pt x="174" y="14"/>
                </a:cubicBezTo>
                <a:cubicBezTo>
                  <a:pt x="174" y="14"/>
                  <a:pt x="174" y="14"/>
                  <a:pt x="174" y="15"/>
                </a:cubicBezTo>
                <a:cubicBezTo>
                  <a:pt x="175" y="16"/>
                  <a:pt x="174" y="17"/>
                  <a:pt x="174" y="18"/>
                </a:cubicBezTo>
                <a:cubicBezTo>
                  <a:pt x="173" y="20"/>
                  <a:pt x="172" y="22"/>
                  <a:pt x="172" y="24"/>
                </a:cubicBezTo>
                <a:cubicBezTo>
                  <a:pt x="172" y="25"/>
                  <a:pt x="171" y="26"/>
                  <a:pt x="171" y="27"/>
                </a:cubicBezTo>
                <a:cubicBezTo>
                  <a:pt x="171" y="28"/>
                  <a:pt x="170" y="29"/>
                  <a:pt x="169" y="30"/>
                </a:cubicBezTo>
                <a:close/>
                <a:moveTo>
                  <a:pt x="4" y="50"/>
                </a:moveTo>
                <a:cubicBezTo>
                  <a:pt x="4" y="50"/>
                  <a:pt x="4" y="50"/>
                  <a:pt x="4" y="50"/>
                </a:cubicBezTo>
                <a:cubicBezTo>
                  <a:pt x="4" y="43"/>
                  <a:pt x="5" y="35"/>
                  <a:pt x="4" y="27"/>
                </a:cubicBezTo>
                <a:cubicBezTo>
                  <a:pt x="4" y="28"/>
                  <a:pt x="3" y="29"/>
                  <a:pt x="3" y="30"/>
                </a:cubicBezTo>
                <a:cubicBezTo>
                  <a:pt x="4" y="35"/>
                  <a:pt x="4" y="41"/>
                  <a:pt x="4" y="46"/>
                </a:cubicBezTo>
                <a:cubicBezTo>
                  <a:pt x="4" y="47"/>
                  <a:pt x="4" y="49"/>
                  <a:pt x="4" y="50"/>
                </a:cubicBezTo>
                <a:close/>
                <a:moveTo>
                  <a:pt x="89" y="133"/>
                </a:moveTo>
                <a:cubicBezTo>
                  <a:pt x="92" y="132"/>
                  <a:pt x="94" y="131"/>
                  <a:pt x="96" y="131"/>
                </a:cubicBezTo>
                <a:cubicBezTo>
                  <a:pt x="94" y="129"/>
                  <a:pt x="92" y="129"/>
                  <a:pt x="90" y="128"/>
                </a:cubicBezTo>
                <a:cubicBezTo>
                  <a:pt x="90" y="130"/>
                  <a:pt x="90" y="131"/>
                  <a:pt x="89" y="133"/>
                </a:cubicBezTo>
                <a:close/>
                <a:moveTo>
                  <a:pt x="87" y="93"/>
                </a:moveTo>
                <a:cubicBezTo>
                  <a:pt x="87" y="93"/>
                  <a:pt x="87" y="93"/>
                  <a:pt x="87" y="93"/>
                </a:cubicBezTo>
                <a:cubicBezTo>
                  <a:pt x="87" y="93"/>
                  <a:pt x="87" y="92"/>
                  <a:pt x="87" y="92"/>
                </a:cubicBezTo>
                <a:cubicBezTo>
                  <a:pt x="87" y="91"/>
                  <a:pt x="87" y="89"/>
                  <a:pt x="88" y="88"/>
                </a:cubicBezTo>
                <a:cubicBezTo>
                  <a:pt x="88" y="87"/>
                  <a:pt x="88" y="86"/>
                  <a:pt x="89" y="85"/>
                </a:cubicBezTo>
                <a:cubicBezTo>
                  <a:pt x="88" y="84"/>
                  <a:pt x="88" y="83"/>
                  <a:pt x="87" y="81"/>
                </a:cubicBezTo>
                <a:cubicBezTo>
                  <a:pt x="86" y="83"/>
                  <a:pt x="86" y="84"/>
                  <a:pt x="86" y="86"/>
                </a:cubicBezTo>
                <a:cubicBezTo>
                  <a:pt x="86" y="88"/>
                  <a:pt x="87" y="91"/>
                  <a:pt x="87" y="93"/>
                </a:cubicBezTo>
                <a:close/>
                <a:moveTo>
                  <a:pt x="174" y="68"/>
                </a:moveTo>
                <a:cubicBezTo>
                  <a:pt x="173" y="66"/>
                  <a:pt x="172" y="65"/>
                  <a:pt x="172" y="64"/>
                </a:cubicBezTo>
                <a:cubicBezTo>
                  <a:pt x="171" y="65"/>
                  <a:pt x="171" y="65"/>
                  <a:pt x="170" y="66"/>
                </a:cubicBezTo>
                <a:cubicBezTo>
                  <a:pt x="170" y="66"/>
                  <a:pt x="169" y="66"/>
                  <a:pt x="169" y="67"/>
                </a:cubicBezTo>
                <a:cubicBezTo>
                  <a:pt x="170" y="68"/>
                  <a:pt x="170" y="69"/>
                  <a:pt x="170" y="71"/>
                </a:cubicBezTo>
                <a:cubicBezTo>
                  <a:pt x="172" y="70"/>
                  <a:pt x="173" y="69"/>
                  <a:pt x="174" y="68"/>
                </a:cubicBezTo>
                <a:close/>
                <a:moveTo>
                  <a:pt x="227" y="120"/>
                </a:moveTo>
                <a:cubicBezTo>
                  <a:pt x="227" y="121"/>
                  <a:pt x="228" y="121"/>
                  <a:pt x="228" y="122"/>
                </a:cubicBezTo>
                <a:cubicBezTo>
                  <a:pt x="229" y="122"/>
                  <a:pt x="229" y="122"/>
                  <a:pt x="230" y="122"/>
                </a:cubicBezTo>
                <a:cubicBezTo>
                  <a:pt x="231" y="121"/>
                  <a:pt x="233" y="121"/>
                  <a:pt x="235" y="121"/>
                </a:cubicBezTo>
                <a:cubicBezTo>
                  <a:pt x="235" y="121"/>
                  <a:pt x="236" y="121"/>
                  <a:pt x="237" y="121"/>
                </a:cubicBezTo>
                <a:cubicBezTo>
                  <a:pt x="237" y="120"/>
                  <a:pt x="236" y="120"/>
                  <a:pt x="236" y="119"/>
                </a:cubicBezTo>
                <a:cubicBezTo>
                  <a:pt x="233" y="119"/>
                  <a:pt x="230" y="120"/>
                  <a:pt x="227" y="120"/>
                </a:cubicBezTo>
                <a:close/>
                <a:moveTo>
                  <a:pt x="26" y="64"/>
                </a:moveTo>
                <a:cubicBezTo>
                  <a:pt x="32" y="63"/>
                  <a:pt x="39" y="64"/>
                  <a:pt x="46" y="65"/>
                </a:cubicBezTo>
                <a:cubicBezTo>
                  <a:pt x="45" y="64"/>
                  <a:pt x="44" y="64"/>
                  <a:pt x="43" y="63"/>
                </a:cubicBezTo>
                <a:cubicBezTo>
                  <a:pt x="39" y="63"/>
                  <a:pt x="35" y="63"/>
                  <a:pt x="31" y="63"/>
                </a:cubicBezTo>
                <a:cubicBezTo>
                  <a:pt x="30" y="63"/>
                  <a:pt x="28" y="63"/>
                  <a:pt x="26" y="64"/>
                </a:cubicBezTo>
                <a:close/>
                <a:moveTo>
                  <a:pt x="229" y="125"/>
                </a:moveTo>
                <a:cubicBezTo>
                  <a:pt x="230" y="126"/>
                  <a:pt x="231" y="126"/>
                  <a:pt x="232" y="127"/>
                </a:cubicBezTo>
                <a:cubicBezTo>
                  <a:pt x="235" y="127"/>
                  <a:pt x="237" y="127"/>
                  <a:pt x="240" y="127"/>
                </a:cubicBezTo>
                <a:cubicBezTo>
                  <a:pt x="240" y="127"/>
                  <a:pt x="241" y="127"/>
                  <a:pt x="242" y="127"/>
                </a:cubicBezTo>
                <a:cubicBezTo>
                  <a:pt x="242" y="127"/>
                  <a:pt x="242" y="126"/>
                  <a:pt x="242" y="126"/>
                </a:cubicBezTo>
                <a:cubicBezTo>
                  <a:pt x="240" y="126"/>
                  <a:pt x="239" y="126"/>
                  <a:pt x="237" y="126"/>
                </a:cubicBezTo>
                <a:cubicBezTo>
                  <a:pt x="235" y="126"/>
                  <a:pt x="233" y="125"/>
                  <a:pt x="231" y="125"/>
                </a:cubicBezTo>
                <a:cubicBezTo>
                  <a:pt x="230" y="125"/>
                  <a:pt x="230" y="125"/>
                  <a:pt x="229" y="125"/>
                </a:cubicBezTo>
                <a:close/>
                <a:moveTo>
                  <a:pt x="74" y="130"/>
                </a:moveTo>
                <a:cubicBezTo>
                  <a:pt x="73" y="127"/>
                  <a:pt x="73" y="125"/>
                  <a:pt x="72" y="123"/>
                </a:cubicBezTo>
                <a:cubicBezTo>
                  <a:pt x="71" y="126"/>
                  <a:pt x="71" y="128"/>
                  <a:pt x="71" y="131"/>
                </a:cubicBezTo>
                <a:cubicBezTo>
                  <a:pt x="71" y="131"/>
                  <a:pt x="71" y="131"/>
                  <a:pt x="71" y="131"/>
                </a:cubicBezTo>
                <a:cubicBezTo>
                  <a:pt x="72" y="131"/>
                  <a:pt x="73" y="130"/>
                  <a:pt x="74" y="130"/>
                </a:cubicBezTo>
                <a:close/>
                <a:moveTo>
                  <a:pt x="245" y="135"/>
                </a:moveTo>
                <a:cubicBezTo>
                  <a:pt x="252" y="134"/>
                  <a:pt x="258" y="130"/>
                  <a:pt x="259" y="126"/>
                </a:cubicBezTo>
                <a:cubicBezTo>
                  <a:pt x="255" y="131"/>
                  <a:pt x="250" y="133"/>
                  <a:pt x="245" y="135"/>
                </a:cubicBezTo>
                <a:close/>
                <a:moveTo>
                  <a:pt x="40" y="57"/>
                </a:moveTo>
                <a:cubicBezTo>
                  <a:pt x="42" y="56"/>
                  <a:pt x="45" y="53"/>
                  <a:pt x="46" y="51"/>
                </a:cubicBezTo>
                <a:cubicBezTo>
                  <a:pt x="44" y="52"/>
                  <a:pt x="43" y="52"/>
                  <a:pt x="41" y="52"/>
                </a:cubicBezTo>
                <a:cubicBezTo>
                  <a:pt x="41" y="54"/>
                  <a:pt x="40" y="55"/>
                  <a:pt x="40" y="57"/>
                </a:cubicBezTo>
                <a:close/>
                <a:moveTo>
                  <a:pt x="63" y="64"/>
                </a:moveTo>
                <a:cubicBezTo>
                  <a:pt x="65" y="66"/>
                  <a:pt x="65" y="66"/>
                  <a:pt x="67" y="64"/>
                </a:cubicBezTo>
                <a:cubicBezTo>
                  <a:pt x="67" y="64"/>
                  <a:pt x="67" y="63"/>
                  <a:pt x="67" y="63"/>
                </a:cubicBezTo>
                <a:cubicBezTo>
                  <a:pt x="66" y="61"/>
                  <a:pt x="65" y="60"/>
                  <a:pt x="64" y="60"/>
                </a:cubicBezTo>
                <a:cubicBezTo>
                  <a:pt x="64" y="61"/>
                  <a:pt x="64" y="63"/>
                  <a:pt x="63" y="64"/>
                </a:cubicBezTo>
                <a:close/>
                <a:moveTo>
                  <a:pt x="258" y="105"/>
                </a:moveTo>
                <a:cubicBezTo>
                  <a:pt x="259" y="103"/>
                  <a:pt x="260" y="100"/>
                  <a:pt x="260" y="98"/>
                </a:cubicBezTo>
                <a:cubicBezTo>
                  <a:pt x="260" y="95"/>
                  <a:pt x="260" y="93"/>
                  <a:pt x="260" y="90"/>
                </a:cubicBezTo>
                <a:cubicBezTo>
                  <a:pt x="260" y="90"/>
                  <a:pt x="259" y="90"/>
                  <a:pt x="259" y="90"/>
                </a:cubicBezTo>
                <a:cubicBezTo>
                  <a:pt x="259" y="95"/>
                  <a:pt x="258" y="100"/>
                  <a:pt x="258" y="105"/>
                </a:cubicBezTo>
                <a:close/>
                <a:moveTo>
                  <a:pt x="267" y="87"/>
                </a:moveTo>
                <a:cubicBezTo>
                  <a:pt x="267" y="80"/>
                  <a:pt x="266" y="74"/>
                  <a:pt x="262" y="68"/>
                </a:cubicBezTo>
                <a:cubicBezTo>
                  <a:pt x="265" y="74"/>
                  <a:pt x="267" y="80"/>
                  <a:pt x="267" y="87"/>
                </a:cubicBezTo>
                <a:close/>
                <a:moveTo>
                  <a:pt x="153" y="7"/>
                </a:moveTo>
                <a:cubicBezTo>
                  <a:pt x="158" y="7"/>
                  <a:pt x="163" y="6"/>
                  <a:pt x="167" y="6"/>
                </a:cubicBezTo>
                <a:cubicBezTo>
                  <a:pt x="163" y="6"/>
                  <a:pt x="158" y="6"/>
                  <a:pt x="154" y="6"/>
                </a:cubicBezTo>
                <a:cubicBezTo>
                  <a:pt x="154" y="6"/>
                  <a:pt x="153" y="6"/>
                  <a:pt x="153" y="7"/>
                </a:cubicBezTo>
                <a:close/>
                <a:moveTo>
                  <a:pt x="66" y="146"/>
                </a:moveTo>
                <a:cubicBezTo>
                  <a:pt x="66" y="146"/>
                  <a:pt x="66" y="146"/>
                  <a:pt x="66" y="146"/>
                </a:cubicBezTo>
                <a:cubicBezTo>
                  <a:pt x="66" y="143"/>
                  <a:pt x="67" y="140"/>
                  <a:pt x="67" y="137"/>
                </a:cubicBezTo>
                <a:cubicBezTo>
                  <a:pt x="66" y="137"/>
                  <a:pt x="66" y="138"/>
                  <a:pt x="65" y="139"/>
                </a:cubicBezTo>
                <a:cubicBezTo>
                  <a:pt x="65" y="139"/>
                  <a:pt x="65" y="140"/>
                  <a:pt x="65" y="140"/>
                </a:cubicBezTo>
                <a:cubicBezTo>
                  <a:pt x="65" y="141"/>
                  <a:pt x="65" y="142"/>
                  <a:pt x="65" y="143"/>
                </a:cubicBezTo>
                <a:cubicBezTo>
                  <a:pt x="65" y="144"/>
                  <a:pt x="66" y="145"/>
                  <a:pt x="66" y="146"/>
                </a:cubicBezTo>
                <a:close/>
                <a:moveTo>
                  <a:pt x="260" y="116"/>
                </a:moveTo>
                <a:cubicBezTo>
                  <a:pt x="263" y="111"/>
                  <a:pt x="265" y="106"/>
                  <a:pt x="265" y="100"/>
                </a:cubicBezTo>
                <a:cubicBezTo>
                  <a:pt x="264" y="106"/>
                  <a:pt x="262" y="111"/>
                  <a:pt x="260" y="116"/>
                </a:cubicBezTo>
                <a:close/>
                <a:moveTo>
                  <a:pt x="243" y="121"/>
                </a:moveTo>
                <a:cubicBezTo>
                  <a:pt x="243" y="120"/>
                  <a:pt x="243" y="119"/>
                  <a:pt x="243" y="118"/>
                </a:cubicBezTo>
                <a:cubicBezTo>
                  <a:pt x="242" y="118"/>
                  <a:pt x="240" y="118"/>
                  <a:pt x="239" y="119"/>
                </a:cubicBezTo>
                <a:cubicBezTo>
                  <a:pt x="239" y="119"/>
                  <a:pt x="238" y="120"/>
                  <a:pt x="238" y="121"/>
                </a:cubicBezTo>
                <a:cubicBezTo>
                  <a:pt x="239" y="121"/>
                  <a:pt x="241" y="121"/>
                  <a:pt x="243" y="121"/>
                </a:cubicBezTo>
                <a:close/>
                <a:moveTo>
                  <a:pt x="75" y="57"/>
                </a:moveTo>
                <a:cubicBezTo>
                  <a:pt x="75" y="57"/>
                  <a:pt x="75" y="57"/>
                  <a:pt x="74" y="57"/>
                </a:cubicBezTo>
                <a:cubicBezTo>
                  <a:pt x="73" y="59"/>
                  <a:pt x="72" y="61"/>
                  <a:pt x="70" y="63"/>
                </a:cubicBezTo>
                <a:cubicBezTo>
                  <a:pt x="71" y="64"/>
                  <a:pt x="71" y="65"/>
                  <a:pt x="72" y="66"/>
                </a:cubicBezTo>
                <a:cubicBezTo>
                  <a:pt x="73" y="63"/>
                  <a:pt x="74" y="60"/>
                  <a:pt x="75" y="57"/>
                </a:cubicBezTo>
                <a:close/>
                <a:moveTo>
                  <a:pt x="83" y="60"/>
                </a:moveTo>
                <a:cubicBezTo>
                  <a:pt x="83" y="60"/>
                  <a:pt x="83" y="60"/>
                  <a:pt x="83" y="60"/>
                </a:cubicBezTo>
                <a:cubicBezTo>
                  <a:pt x="81" y="62"/>
                  <a:pt x="79" y="65"/>
                  <a:pt x="78" y="67"/>
                </a:cubicBezTo>
                <a:cubicBezTo>
                  <a:pt x="78" y="67"/>
                  <a:pt x="79" y="68"/>
                  <a:pt x="80" y="68"/>
                </a:cubicBezTo>
                <a:cubicBezTo>
                  <a:pt x="81" y="65"/>
                  <a:pt x="82" y="63"/>
                  <a:pt x="83" y="60"/>
                </a:cubicBezTo>
                <a:close/>
                <a:moveTo>
                  <a:pt x="181" y="142"/>
                </a:moveTo>
                <a:cubicBezTo>
                  <a:pt x="179" y="147"/>
                  <a:pt x="179" y="151"/>
                  <a:pt x="180" y="156"/>
                </a:cubicBezTo>
                <a:cubicBezTo>
                  <a:pt x="180" y="152"/>
                  <a:pt x="180" y="147"/>
                  <a:pt x="181" y="142"/>
                </a:cubicBezTo>
                <a:close/>
                <a:moveTo>
                  <a:pt x="43" y="177"/>
                </a:moveTo>
                <a:cubicBezTo>
                  <a:pt x="42" y="177"/>
                  <a:pt x="42" y="178"/>
                  <a:pt x="42" y="178"/>
                </a:cubicBezTo>
                <a:cubicBezTo>
                  <a:pt x="44" y="179"/>
                  <a:pt x="49" y="179"/>
                  <a:pt x="50" y="178"/>
                </a:cubicBezTo>
                <a:cubicBezTo>
                  <a:pt x="49" y="177"/>
                  <a:pt x="46" y="177"/>
                  <a:pt x="43" y="177"/>
                </a:cubicBezTo>
                <a:close/>
                <a:moveTo>
                  <a:pt x="62" y="60"/>
                </a:moveTo>
                <a:cubicBezTo>
                  <a:pt x="60" y="61"/>
                  <a:pt x="59" y="62"/>
                  <a:pt x="57" y="61"/>
                </a:cubicBezTo>
                <a:cubicBezTo>
                  <a:pt x="57" y="61"/>
                  <a:pt x="57" y="61"/>
                  <a:pt x="56" y="62"/>
                </a:cubicBezTo>
                <a:cubicBezTo>
                  <a:pt x="58" y="63"/>
                  <a:pt x="59" y="63"/>
                  <a:pt x="61" y="64"/>
                </a:cubicBezTo>
                <a:cubicBezTo>
                  <a:pt x="61" y="62"/>
                  <a:pt x="62" y="61"/>
                  <a:pt x="62" y="60"/>
                </a:cubicBezTo>
                <a:close/>
                <a:moveTo>
                  <a:pt x="76" y="131"/>
                </a:moveTo>
                <a:cubicBezTo>
                  <a:pt x="76" y="134"/>
                  <a:pt x="77" y="136"/>
                  <a:pt x="77" y="138"/>
                </a:cubicBezTo>
                <a:cubicBezTo>
                  <a:pt x="77" y="138"/>
                  <a:pt x="77" y="138"/>
                  <a:pt x="77" y="138"/>
                </a:cubicBezTo>
                <a:cubicBezTo>
                  <a:pt x="78" y="135"/>
                  <a:pt x="78" y="133"/>
                  <a:pt x="79" y="130"/>
                </a:cubicBezTo>
                <a:cubicBezTo>
                  <a:pt x="78" y="131"/>
                  <a:pt x="77" y="131"/>
                  <a:pt x="76" y="131"/>
                </a:cubicBezTo>
                <a:close/>
                <a:moveTo>
                  <a:pt x="162" y="56"/>
                </a:moveTo>
                <a:cubicBezTo>
                  <a:pt x="163" y="55"/>
                  <a:pt x="164" y="55"/>
                  <a:pt x="165" y="54"/>
                </a:cubicBezTo>
                <a:cubicBezTo>
                  <a:pt x="165" y="54"/>
                  <a:pt x="165" y="54"/>
                  <a:pt x="165" y="53"/>
                </a:cubicBezTo>
                <a:cubicBezTo>
                  <a:pt x="165" y="53"/>
                  <a:pt x="165" y="52"/>
                  <a:pt x="165" y="52"/>
                </a:cubicBezTo>
                <a:cubicBezTo>
                  <a:pt x="165" y="51"/>
                  <a:pt x="165" y="51"/>
                  <a:pt x="164" y="50"/>
                </a:cubicBezTo>
                <a:cubicBezTo>
                  <a:pt x="164" y="51"/>
                  <a:pt x="163" y="52"/>
                  <a:pt x="163" y="53"/>
                </a:cubicBezTo>
                <a:cubicBezTo>
                  <a:pt x="162" y="54"/>
                  <a:pt x="162" y="55"/>
                  <a:pt x="162" y="56"/>
                </a:cubicBezTo>
                <a:close/>
                <a:moveTo>
                  <a:pt x="199" y="113"/>
                </a:moveTo>
                <a:cubicBezTo>
                  <a:pt x="201" y="113"/>
                  <a:pt x="203" y="113"/>
                  <a:pt x="205" y="113"/>
                </a:cubicBezTo>
                <a:cubicBezTo>
                  <a:pt x="203" y="112"/>
                  <a:pt x="202" y="111"/>
                  <a:pt x="200" y="111"/>
                </a:cubicBezTo>
                <a:cubicBezTo>
                  <a:pt x="199" y="112"/>
                  <a:pt x="199" y="112"/>
                  <a:pt x="199" y="113"/>
                </a:cubicBezTo>
                <a:close/>
                <a:moveTo>
                  <a:pt x="60" y="166"/>
                </a:moveTo>
                <a:cubicBezTo>
                  <a:pt x="59" y="166"/>
                  <a:pt x="59" y="167"/>
                  <a:pt x="59" y="168"/>
                </a:cubicBezTo>
                <a:cubicBezTo>
                  <a:pt x="58" y="170"/>
                  <a:pt x="59" y="172"/>
                  <a:pt x="59" y="174"/>
                </a:cubicBezTo>
                <a:cubicBezTo>
                  <a:pt x="60" y="171"/>
                  <a:pt x="60" y="168"/>
                  <a:pt x="60" y="166"/>
                </a:cubicBezTo>
                <a:close/>
                <a:moveTo>
                  <a:pt x="63" y="162"/>
                </a:moveTo>
                <a:cubicBezTo>
                  <a:pt x="63" y="164"/>
                  <a:pt x="63" y="166"/>
                  <a:pt x="63" y="167"/>
                </a:cubicBezTo>
                <a:cubicBezTo>
                  <a:pt x="62" y="170"/>
                  <a:pt x="63" y="173"/>
                  <a:pt x="64" y="176"/>
                </a:cubicBezTo>
                <a:cubicBezTo>
                  <a:pt x="64" y="172"/>
                  <a:pt x="63" y="167"/>
                  <a:pt x="63" y="162"/>
                </a:cubicBezTo>
                <a:close/>
                <a:moveTo>
                  <a:pt x="66" y="120"/>
                </a:moveTo>
                <a:cubicBezTo>
                  <a:pt x="66" y="120"/>
                  <a:pt x="67" y="120"/>
                  <a:pt x="67" y="120"/>
                </a:cubicBezTo>
                <a:cubicBezTo>
                  <a:pt x="67" y="117"/>
                  <a:pt x="67" y="114"/>
                  <a:pt x="67" y="110"/>
                </a:cubicBezTo>
                <a:cubicBezTo>
                  <a:pt x="66" y="112"/>
                  <a:pt x="65" y="112"/>
                  <a:pt x="66" y="114"/>
                </a:cubicBezTo>
                <a:cubicBezTo>
                  <a:pt x="66" y="115"/>
                  <a:pt x="66" y="115"/>
                  <a:pt x="66" y="116"/>
                </a:cubicBezTo>
                <a:cubicBezTo>
                  <a:pt x="66" y="117"/>
                  <a:pt x="66" y="118"/>
                  <a:pt x="66" y="120"/>
                </a:cubicBezTo>
                <a:close/>
                <a:moveTo>
                  <a:pt x="162" y="49"/>
                </a:moveTo>
                <a:cubicBezTo>
                  <a:pt x="162" y="49"/>
                  <a:pt x="162" y="49"/>
                  <a:pt x="162" y="49"/>
                </a:cubicBezTo>
                <a:cubicBezTo>
                  <a:pt x="163" y="47"/>
                  <a:pt x="165" y="45"/>
                  <a:pt x="164" y="43"/>
                </a:cubicBezTo>
                <a:cubicBezTo>
                  <a:pt x="164" y="43"/>
                  <a:pt x="163" y="44"/>
                  <a:pt x="163" y="44"/>
                </a:cubicBezTo>
                <a:cubicBezTo>
                  <a:pt x="163" y="44"/>
                  <a:pt x="162" y="45"/>
                  <a:pt x="162" y="45"/>
                </a:cubicBezTo>
                <a:cubicBezTo>
                  <a:pt x="162" y="46"/>
                  <a:pt x="162" y="48"/>
                  <a:pt x="162" y="49"/>
                </a:cubicBezTo>
                <a:close/>
                <a:moveTo>
                  <a:pt x="169" y="16"/>
                </a:moveTo>
                <a:cubicBezTo>
                  <a:pt x="170" y="15"/>
                  <a:pt x="170" y="15"/>
                  <a:pt x="170" y="14"/>
                </a:cubicBezTo>
                <a:cubicBezTo>
                  <a:pt x="171" y="12"/>
                  <a:pt x="172" y="10"/>
                  <a:pt x="172" y="9"/>
                </a:cubicBezTo>
                <a:cubicBezTo>
                  <a:pt x="172" y="8"/>
                  <a:pt x="173" y="8"/>
                  <a:pt x="172" y="8"/>
                </a:cubicBezTo>
                <a:cubicBezTo>
                  <a:pt x="172" y="9"/>
                  <a:pt x="172" y="10"/>
                  <a:pt x="171" y="10"/>
                </a:cubicBezTo>
                <a:cubicBezTo>
                  <a:pt x="171" y="10"/>
                  <a:pt x="171" y="10"/>
                  <a:pt x="171" y="10"/>
                </a:cubicBezTo>
                <a:cubicBezTo>
                  <a:pt x="170" y="12"/>
                  <a:pt x="169" y="13"/>
                  <a:pt x="168" y="15"/>
                </a:cubicBezTo>
                <a:cubicBezTo>
                  <a:pt x="169" y="15"/>
                  <a:pt x="169" y="16"/>
                  <a:pt x="169" y="16"/>
                </a:cubicBezTo>
                <a:close/>
                <a:moveTo>
                  <a:pt x="178" y="184"/>
                </a:moveTo>
                <a:cubicBezTo>
                  <a:pt x="178" y="185"/>
                  <a:pt x="178" y="185"/>
                  <a:pt x="178" y="186"/>
                </a:cubicBezTo>
                <a:cubicBezTo>
                  <a:pt x="179" y="186"/>
                  <a:pt x="180" y="185"/>
                  <a:pt x="182" y="184"/>
                </a:cubicBezTo>
                <a:cubicBezTo>
                  <a:pt x="182" y="183"/>
                  <a:pt x="182" y="183"/>
                  <a:pt x="182" y="182"/>
                </a:cubicBezTo>
                <a:cubicBezTo>
                  <a:pt x="181" y="183"/>
                  <a:pt x="179" y="183"/>
                  <a:pt x="178" y="184"/>
                </a:cubicBezTo>
                <a:close/>
                <a:moveTo>
                  <a:pt x="84" y="126"/>
                </a:moveTo>
                <a:cubicBezTo>
                  <a:pt x="84" y="124"/>
                  <a:pt x="83" y="121"/>
                  <a:pt x="83" y="120"/>
                </a:cubicBezTo>
                <a:cubicBezTo>
                  <a:pt x="82" y="122"/>
                  <a:pt x="82" y="125"/>
                  <a:pt x="81" y="127"/>
                </a:cubicBezTo>
                <a:cubicBezTo>
                  <a:pt x="82" y="127"/>
                  <a:pt x="83" y="126"/>
                  <a:pt x="84" y="126"/>
                </a:cubicBezTo>
                <a:close/>
                <a:moveTo>
                  <a:pt x="103" y="83"/>
                </a:moveTo>
                <a:cubicBezTo>
                  <a:pt x="105" y="82"/>
                  <a:pt x="106" y="80"/>
                  <a:pt x="108" y="79"/>
                </a:cubicBezTo>
                <a:cubicBezTo>
                  <a:pt x="108" y="79"/>
                  <a:pt x="108" y="79"/>
                  <a:pt x="108" y="79"/>
                </a:cubicBezTo>
                <a:cubicBezTo>
                  <a:pt x="106" y="80"/>
                  <a:pt x="104" y="80"/>
                  <a:pt x="102" y="81"/>
                </a:cubicBezTo>
                <a:cubicBezTo>
                  <a:pt x="103" y="82"/>
                  <a:pt x="103" y="82"/>
                  <a:pt x="103" y="83"/>
                </a:cubicBezTo>
                <a:close/>
                <a:moveTo>
                  <a:pt x="170" y="148"/>
                </a:moveTo>
                <a:cubicBezTo>
                  <a:pt x="169" y="151"/>
                  <a:pt x="169" y="153"/>
                  <a:pt x="169" y="156"/>
                </a:cubicBezTo>
                <a:cubicBezTo>
                  <a:pt x="169" y="155"/>
                  <a:pt x="170" y="155"/>
                  <a:pt x="170" y="155"/>
                </a:cubicBezTo>
                <a:cubicBezTo>
                  <a:pt x="170" y="153"/>
                  <a:pt x="170" y="152"/>
                  <a:pt x="171" y="150"/>
                </a:cubicBezTo>
                <a:cubicBezTo>
                  <a:pt x="171" y="150"/>
                  <a:pt x="171" y="150"/>
                  <a:pt x="170" y="149"/>
                </a:cubicBezTo>
                <a:cubicBezTo>
                  <a:pt x="170" y="149"/>
                  <a:pt x="170" y="149"/>
                  <a:pt x="170" y="148"/>
                </a:cubicBezTo>
                <a:close/>
                <a:moveTo>
                  <a:pt x="164" y="67"/>
                </a:moveTo>
                <a:cubicBezTo>
                  <a:pt x="166" y="65"/>
                  <a:pt x="167" y="64"/>
                  <a:pt x="166" y="61"/>
                </a:cubicBezTo>
                <a:cubicBezTo>
                  <a:pt x="165" y="63"/>
                  <a:pt x="165" y="64"/>
                  <a:pt x="164" y="65"/>
                </a:cubicBezTo>
                <a:cubicBezTo>
                  <a:pt x="164" y="65"/>
                  <a:pt x="164" y="66"/>
                  <a:pt x="164" y="67"/>
                </a:cubicBezTo>
                <a:close/>
                <a:moveTo>
                  <a:pt x="44" y="123"/>
                </a:moveTo>
                <a:cubicBezTo>
                  <a:pt x="44" y="123"/>
                  <a:pt x="44" y="123"/>
                  <a:pt x="44" y="123"/>
                </a:cubicBezTo>
                <a:cubicBezTo>
                  <a:pt x="46" y="123"/>
                  <a:pt x="47" y="122"/>
                  <a:pt x="49" y="122"/>
                </a:cubicBezTo>
                <a:cubicBezTo>
                  <a:pt x="50" y="122"/>
                  <a:pt x="51" y="121"/>
                  <a:pt x="51" y="119"/>
                </a:cubicBezTo>
                <a:cubicBezTo>
                  <a:pt x="49" y="121"/>
                  <a:pt x="47" y="122"/>
                  <a:pt x="44" y="123"/>
                </a:cubicBezTo>
                <a:close/>
                <a:moveTo>
                  <a:pt x="78" y="78"/>
                </a:moveTo>
                <a:cubicBezTo>
                  <a:pt x="78" y="78"/>
                  <a:pt x="78" y="78"/>
                  <a:pt x="78" y="79"/>
                </a:cubicBezTo>
                <a:cubicBezTo>
                  <a:pt x="79" y="78"/>
                  <a:pt x="80" y="77"/>
                  <a:pt x="81" y="76"/>
                </a:cubicBezTo>
                <a:cubicBezTo>
                  <a:pt x="81" y="76"/>
                  <a:pt x="81" y="76"/>
                  <a:pt x="81" y="75"/>
                </a:cubicBezTo>
                <a:cubicBezTo>
                  <a:pt x="81" y="75"/>
                  <a:pt x="80" y="74"/>
                  <a:pt x="80" y="74"/>
                </a:cubicBezTo>
                <a:cubicBezTo>
                  <a:pt x="80" y="74"/>
                  <a:pt x="80" y="74"/>
                  <a:pt x="80" y="74"/>
                </a:cubicBezTo>
                <a:cubicBezTo>
                  <a:pt x="79" y="75"/>
                  <a:pt x="79" y="77"/>
                  <a:pt x="78" y="78"/>
                </a:cubicBezTo>
                <a:close/>
                <a:moveTo>
                  <a:pt x="86" y="128"/>
                </a:moveTo>
                <a:cubicBezTo>
                  <a:pt x="86" y="130"/>
                  <a:pt x="86" y="131"/>
                  <a:pt x="86" y="133"/>
                </a:cubicBezTo>
                <a:cubicBezTo>
                  <a:pt x="87" y="133"/>
                  <a:pt x="87" y="133"/>
                  <a:pt x="87" y="133"/>
                </a:cubicBezTo>
                <a:cubicBezTo>
                  <a:pt x="87" y="131"/>
                  <a:pt x="88" y="130"/>
                  <a:pt x="88" y="128"/>
                </a:cubicBezTo>
                <a:cubicBezTo>
                  <a:pt x="87" y="128"/>
                  <a:pt x="87" y="128"/>
                  <a:pt x="86" y="128"/>
                </a:cubicBezTo>
                <a:close/>
                <a:moveTo>
                  <a:pt x="63" y="181"/>
                </a:moveTo>
                <a:cubicBezTo>
                  <a:pt x="63" y="181"/>
                  <a:pt x="63" y="181"/>
                  <a:pt x="63" y="181"/>
                </a:cubicBezTo>
                <a:cubicBezTo>
                  <a:pt x="63" y="180"/>
                  <a:pt x="62" y="179"/>
                  <a:pt x="62" y="178"/>
                </a:cubicBezTo>
                <a:cubicBezTo>
                  <a:pt x="62" y="178"/>
                  <a:pt x="62" y="177"/>
                  <a:pt x="61" y="176"/>
                </a:cubicBezTo>
                <a:cubicBezTo>
                  <a:pt x="61" y="176"/>
                  <a:pt x="61" y="176"/>
                  <a:pt x="61" y="176"/>
                </a:cubicBezTo>
                <a:cubicBezTo>
                  <a:pt x="61" y="177"/>
                  <a:pt x="61" y="178"/>
                  <a:pt x="60" y="180"/>
                </a:cubicBezTo>
                <a:cubicBezTo>
                  <a:pt x="61" y="180"/>
                  <a:pt x="62" y="180"/>
                  <a:pt x="63" y="181"/>
                </a:cubicBezTo>
                <a:close/>
                <a:moveTo>
                  <a:pt x="166" y="70"/>
                </a:moveTo>
                <a:cubicBezTo>
                  <a:pt x="167" y="71"/>
                  <a:pt x="167" y="72"/>
                  <a:pt x="168" y="73"/>
                </a:cubicBezTo>
                <a:cubicBezTo>
                  <a:pt x="168" y="71"/>
                  <a:pt x="168" y="69"/>
                  <a:pt x="167" y="68"/>
                </a:cubicBezTo>
                <a:cubicBezTo>
                  <a:pt x="167" y="69"/>
                  <a:pt x="166" y="69"/>
                  <a:pt x="166" y="70"/>
                </a:cubicBezTo>
                <a:close/>
                <a:moveTo>
                  <a:pt x="163" y="41"/>
                </a:moveTo>
                <a:cubicBezTo>
                  <a:pt x="164" y="39"/>
                  <a:pt x="165" y="38"/>
                  <a:pt x="164" y="36"/>
                </a:cubicBezTo>
                <a:cubicBezTo>
                  <a:pt x="163" y="37"/>
                  <a:pt x="163" y="39"/>
                  <a:pt x="163" y="41"/>
                </a:cubicBezTo>
                <a:close/>
                <a:moveTo>
                  <a:pt x="17" y="65"/>
                </a:moveTo>
                <a:cubicBezTo>
                  <a:pt x="17" y="65"/>
                  <a:pt x="17" y="65"/>
                  <a:pt x="17" y="65"/>
                </a:cubicBezTo>
                <a:cubicBezTo>
                  <a:pt x="15" y="65"/>
                  <a:pt x="13" y="66"/>
                  <a:pt x="12" y="67"/>
                </a:cubicBezTo>
                <a:cubicBezTo>
                  <a:pt x="11" y="67"/>
                  <a:pt x="11" y="67"/>
                  <a:pt x="10" y="67"/>
                </a:cubicBezTo>
                <a:cubicBezTo>
                  <a:pt x="11" y="68"/>
                  <a:pt x="11" y="68"/>
                  <a:pt x="11" y="68"/>
                </a:cubicBezTo>
                <a:cubicBezTo>
                  <a:pt x="13" y="67"/>
                  <a:pt x="15" y="66"/>
                  <a:pt x="17" y="65"/>
                </a:cubicBezTo>
                <a:close/>
                <a:moveTo>
                  <a:pt x="77" y="75"/>
                </a:moveTo>
                <a:cubicBezTo>
                  <a:pt x="77" y="75"/>
                  <a:pt x="77" y="75"/>
                  <a:pt x="77" y="76"/>
                </a:cubicBezTo>
                <a:cubicBezTo>
                  <a:pt x="77" y="74"/>
                  <a:pt x="78" y="72"/>
                  <a:pt x="78" y="71"/>
                </a:cubicBezTo>
                <a:cubicBezTo>
                  <a:pt x="79" y="70"/>
                  <a:pt x="78" y="70"/>
                  <a:pt x="78" y="70"/>
                </a:cubicBezTo>
                <a:cubicBezTo>
                  <a:pt x="77" y="72"/>
                  <a:pt x="77" y="74"/>
                  <a:pt x="77" y="75"/>
                </a:cubicBezTo>
                <a:close/>
                <a:moveTo>
                  <a:pt x="144" y="180"/>
                </a:moveTo>
                <a:cubicBezTo>
                  <a:pt x="144" y="180"/>
                  <a:pt x="144" y="180"/>
                  <a:pt x="144" y="180"/>
                </a:cubicBezTo>
                <a:cubicBezTo>
                  <a:pt x="145" y="180"/>
                  <a:pt x="145" y="180"/>
                  <a:pt x="146" y="180"/>
                </a:cubicBezTo>
                <a:cubicBezTo>
                  <a:pt x="147" y="180"/>
                  <a:pt x="147" y="180"/>
                  <a:pt x="148" y="179"/>
                </a:cubicBezTo>
                <a:cubicBezTo>
                  <a:pt x="148" y="179"/>
                  <a:pt x="148" y="179"/>
                  <a:pt x="148" y="178"/>
                </a:cubicBezTo>
                <a:cubicBezTo>
                  <a:pt x="147" y="179"/>
                  <a:pt x="145" y="179"/>
                  <a:pt x="144" y="180"/>
                </a:cubicBezTo>
                <a:close/>
                <a:moveTo>
                  <a:pt x="14" y="57"/>
                </a:moveTo>
                <a:cubicBezTo>
                  <a:pt x="14" y="58"/>
                  <a:pt x="13" y="59"/>
                  <a:pt x="13" y="60"/>
                </a:cubicBezTo>
                <a:cubicBezTo>
                  <a:pt x="13" y="60"/>
                  <a:pt x="13" y="60"/>
                  <a:pt x="13" y="60"/>
                </a:cubicBezTo>
                <a:cubicBezTo>
                  <a:pt x="14" y="59"/>
                  <a:pt x="15" y="58"/>
                  <a:pt x="16" y="56"/>
                </a:cubicBezTo>
                <a:cubicBezTo>
                  <a:pt x="16" y="56"/>
                  <a:pt x="16" y="56"/>
                  <a:pt x="16" y="56"/>
                </a:cubicBezTo>
                <a:cubicBezTo>
                  <a:pt x="16" y="56"/>
                  <a:pt x="16" y="56"/>
                  <a:pt x="15" y="57"/>
                </a:cubicBezTo>
                <a:cubicBezTo>
                  <a:pt x="15" y="57"/>
                  <a:pt x="14" y="57"/>
                  <a:pt x="14" y="57"/>
                </a:cubicBezTo>
                <a:close/>
                <a:moveTo>
                  <a:pt x="254" y="72"/>
                </a:moveTo>
                <a:cubicBezTo>
                  <a:pt x="255" y="73"/>
                  <a:pt x="256" y="73"/>
                  <a:pt x="257" y="73"/>
                </a:cubicBezTo>
                <a:cubicBezTo>
                  <a:pt x="256" y="72"/>
                  <a:pt x="256" y="71"/>
                  <a:pt x="255" y="70"/>
                </a:cubicBezTo>
                <a:cubicBezTo>
                  <a:pt x="254" y="71"/>
                  <a:pt x="254" y="72"/>
                  <a:pt x="254" y="72"/>
                </a:cubicBezTo>
                <a:close/>
                <a:moveTo>
                  <a:pt x="159" y="74"/>
                </a:moveTo>
                <a:cubicBezTo>
                  <a:pt x="159" y="74"/>
                  <a:pt x="159" y="74"/>
                  <a:pt x="159" y="74"/>
                </a:cubicBezTo>
                <a:cubicBezTo>
                  <a:pt x="160" y="72"/>
                  <a:pt x="161" y="71"/>
                  <a:pt x="162" y="69"/>
                </a:cubicBezTo>
                <a:cubicBezTo>
                  <a:pt x="163" y="69"/>
                  <a:pt x="163" y="69"/>
                  <a:pt x="162" y="68"/>
                </a:cubicBezTo>
                <a:cubicBezTo>
                  <a:pt x="161" y="70"/>
                  <a:pt x="160" y="72"/>
                  <a:pt x="159" y="74"/>
                </a:cubicBezTo>
                <a:close/>
                <a:moveTo>
                  <a:pt x="13" y="133"/>
                </a:moveTo>
                <a:cubicBezTo>
                  <a:pt x="13" y="133"/>
                  <a:pt x="13" y="133"/>
                  <a:pt x="13" y="133"/>
                </a:cubicBezTo>
                <a:cubicBezTo>
                  <a:pt x="14" y="131"/>
                  <a:pt x="14" y="129"/>
                  <a:pt x="14" y="127"/>
                </a:cubicBezTo>
                <a:cubicBezTo>
                  <a:pt x="14" y="127"/>
                  <a:pt x="13" y="127"/>
                  <a:pt x="13" y="128"/>
                </a:cubicBezTo>
                <a:cubicBezTo>
                  <a:pt x="13" y="130"/>
                  <a:pt x="13" y="131"/>
                  <a:pt x="13" y="133"/>
                </a:cubicBezTo>
                <a:close/>
                <a:moveTo>
                  <a:pt x="234" y="123"/>
                </a:moveTo>
                <a:cubicBezTo>
                  <a:pt x="237" y="124"/>
                  <a:pt x="239" y="124"/>
                  <a:pt x="241" y="124"/>
                </a:cubicBezTo>
                <a:cubicBezTo>
                  <a:pt x="239" y="123"/>
                  <a:pt x="237" y="123"/>
                  <a:pt x="234" y="123"/>
                </a:cubicBezTo>
                <a:close/>
                <a:moveTo>
                  <a:pt x="62" y="38"/>
                </a:moveTo>
                <a:cubicBezTo>
                  <a:pt x="61" y="36"/>
                  <a:pt x="60" y="34"/>
                  <a:pt x="59" y="32"/>
                </a:cubicBezTo>
                <a:cubicBezTo>
                  <a:pt x="59" y="34"/>
                  <a:pt x="60" y="36"/>
                  <a:pt x="62" y="38"/>
                </a:cubicBezTo>
                <a:close/>
                <a:moveTo>
                  <a:pt x="243" y="70"/>
                </a:moveTo>
                <a:cubicBezTo>
                  <a:pt x="244" y="69"/>
                  <a:pt x="244" y="68"/>
                  <a:pt x="244" y="68"/>
                </a:cubicBezTo>
                <a:cubicBezTo>
                  <a:pt x="244" y="67"/>
                  <a:pt x="244" y="66"/>
                  <a:pt x="244" y="66"/>
                </a:cubicBezTo>
                <a:cubicBezTo>
                  <a:pt x="243" y="67"/>
                  <a:pt x="243" y="68"/>
                  <a:pt x="242" y="70"/>
                </a:cubicBezTo>
                <a:cubicBezTo>
                  <a:pt x="243" y="70"/>
                  <a:pt x="243" y="70"/>
                  <a:pt x="243" y="70"/>
                </a:cubicBezTo>
                <a:close/>
                <a:moveTo>
                  <a:pt x="61" y="140"/>
                </a:moveTo>
                <a:cubicBezTo>
                  <a:pt x="62" y="139"/>
                  <a:pt x="62" y="138"/>
                  <a:pt x="61" y="136"/>
                </a:cubicBezTo>
                <a:cubicBezTo>
                  <a:pt x="61" y="137"/>
                  <a:pt x="61" y="139"/>
                  <a:pt x="61" y="140"/>
                </a:cubicBezTo>
                <a:close/>
                <a:moveTo>
                  <a:pt x="127" y="16"/>
                </a:moveTo>
                <a:cubicBezTo>
                  <a:pt x="128" y="14"/>
                  <a:pt x="128" y="14"/>
                  <a:pt x="127" y="13"/>
                </a:cubicBezTo>
                <a:cubicBezTo>
                  <a:pt x="126" y="14"/>
                  <a:pt x="126" y="14"/>
                  <a:pt x="127" y="16"/>
                </a:cubicBezTo>
                <a:close/>
                <a:moveTo>
                  <a:pt x="176" y="5"/>
                </a:moveTo>
                <a:cubicBezTo>
                  <a:pt x="177" y="7"/>
                  <a:pt x="177" y="8"/>
                  <a:pt x="177" y="9"/>
                </a:cubicBezTo>
                <a:cubicBezTo>
                  <a:pt x="177" y="9"/>
                  <a:pt x="177" y="9"/>
                  <a:pt x="177" y="9"/>
                </a:cubicBezTo>
                <a:cubicBezTo>
                  <a:pt x="177" y="8"/>
                  <a:pt x="177" y="7"/>
                  <a:pt x="178" y="5"/>
                </a:cubicBezTo>
                <a:cubicBezTo>
                  <a:pt x="177" y="5"/>
                  <a:pt x="177" y="5"/>
                  <a:pt x="176" y="5"/>
                </a:cubicBezTo>
                <a:close/>
                <a:moveTo>
                  <a:pt x="65" y="155"/>
                </a:moveTo>
                <a:cubicBezTo>
                  <a:pt x="63" y="157"/>
                  <a:pt x="64" y="159"/>
                  <a:pt x="64" y="160"/>
                </a:cubicBezTo>
                <a:cubicBezTo>
                  <a:pt x="64" y="159"/>
                  <a:pt x="64" y="157"/>
                  <a:pt x="65" y="155"/>
                </a:cubicBezTo>
                <a:close/>
                <a:moveTo>
                  <a:pt x="129" y="19"/>
                </a:moveTo>
                <a:cubicBezTo>
                  <a:pt x="129" y="19"/>
                  <a:pt x="129" y="19"/>
                  <a:pt x="129" y="19"/>
                </a:cubicBezTo>
                <a:cubicBezTo>
                  <a:pt x="129" y="19"/>
                  <a:pt x="130" y="18"/>
                  <a:pt x="130" y="18"/>
                </a:cubicBezTo>
                <a:cubicBezTo>
                  <a:pt x="130" y="17"/>
                  <a:pt x="130" y="17"/>
                  <a:pt x="130" y="16"/>
                </a:cubicBezTo>
                <a:cubicBezTo>
                  <a:pt x="130" y="16"/>
                  <a:pt x="129" y="16"/>
                  <a:pt x="129" y="16"/>
                </a:cubicBezTo>
                <a:cubicBezTo>
                  <a:pt x="129" y="17"/>
                  <a:pt x="129" y="18"/>
                  <a:pt x="129" y="19"/>
                </a:cubicBezTo>
                <a:close/>
                <a:moveTo>
                  <a:pt x="164" y="31"/>
                </a:moveTo>
                <a:cubicBezTo>
                  <a:pt x="165" y="29"/>
                  <a:pt x="165" y="27"/>
                  <a:pt x="165" y="26"/>
                </a:cubicBezTo>
                <a:cubicBezTo>
                  <a:pt x="164" y="27"/>
                  <a:pt x="164" y="29"/>
                  <a:pt x="164" y="31"/>
                </a:cubicBezTo>
                <a:close/>
                <a:moveTo>
                  <a:pt x="29" y="53"/>
                </a:moveTo>
                <a:cubicBezTo>
                  <a:pt x="27" y="54"/>
                  <a:pt x="27" y="54"/>
                  <a:pt x="27" y="56"/>
                </a:cubicBezTo>
                <a:cubicBezTo>
                  <a:pt x="27" y="55"/>
                  <a:pt x="28" y="54"/>
                  <a:pt x="29" y="53"/>
                </a:cubicBezTo>
                <a:close/>
                <a:moveTo>
                  <a:pt x="22" y="122"/>
                </a:moveTo>
                <a:cubicBezTo>
                  <a:pt x="24" y="123"/>
                  <a:pt x="25" y="123"/>
                  <a:pt x="26" y="123"/>
                </a:cubicBezTo>
                <a:cubicBezTo>
                  <a:pt x="25" y="123"/>
                  <a:pt x="23" y="122"/>
                  <a:pt x="22" y="122"/>
                </a:cubicBezTo>
                <a:close/>
                <a:moveTo>
                  <a:pt x="7" y="67"/>
                </a:moveTo>
                <a:cubicBezTo>
                  <a:pt x="8" y="66"/>
                  <a:pt x="8" y="66"/>
                  <a:pt x="8" y="66"/>
                </a:cubicBezTo>
                <a:cubicBezTo>
                  <a:pt x="7" y="65"/>
                  <a:pt x="7" y="64"/>
                  <a:pt x="7" y="63"/>
                </a:cubicBezTo>
                <a:cubicBezTo>
                  <a:pt x="7" y="63"/>
                  <a:pt x="7" y="63"/>
                  <a:pt x="7" y="63"/>
                </a:cubicBezTo>
                <a:cubicBezTo>
                  <a:pt x="7" y="64"/>
                  <a:pt x="7" y="65"/>
                  <a:pt x="7" y="67"/>
                </a:cubicBezTo>
                <a:close/>
                <a:moveTo>
                  <a:pt x="62" y="57"/>
                </a:moveTo>
                <a:cubicBezTo>
                  <a:pt x="61" y="57"/>
                  <a:pt x="61" y="57"/>
                  <a:pt x="61" y="57"/>
                </a:cubicBezTo>
                <a:cubicBezTo>
                  <a:pt x="60" y="57"/>
                  <a:pt x="60" y="58"/>
                  <a:pt x="59" y="58"/>
                </a:cubicBezTo>
                <a:cubicBezTo>
                  <a:pt x="59" y="58"/>
                  <a:pt x="59" y="59"/>
                  <a:pt x="60" y="59"/>
                </a:cubicBezTo>
                <a:cubicBezTo>
                  <a:pt x="60" y="58"/>
                  <a:pt x="61" y="58"/>
                  <a:pt x="62" y="57"/>
                </a:cubicBezTo>
                <a:close/>
                <a:moveTo>
                  <a:pt x="51" y="50"/>
                </a:moveTo>
                <a:cubicBezTo>
                  <a:pt x="51" y="50"/>
                  <a:pt x="52" y="50"/>
                  <a:pt x="53" y="50"/>
                </a:cubicBezTo>
                <a:cubicBezTo>
                  <a:pt x="53" y="50"/>
                  <a:pt x="53" y="50"/>
                  <a:pt x="53" y="50"/>
                </a:cubicBezTo>
                <a:cubicBezTo>
                  <a:pt x="53" y="49"/>
                  <a:pt x="52" y="49"/>
                  <a:pt x="51" y="49"/>
                </a:cubicBezTo>
                <a:cubicBezTo>
                  <a:pt x="51" y="49"/>
                  <a:pt x="51" y="49"/>
                  <a:pt x="51" y="50"/>
                </a:cubicBezTo>
                <a:close/>
                <a:moveTo>
                  <a:pt x="148" y="6"/>
                </a:moveTo>
                <a:cubicBezTo>
                  <a:pt x="149" y="7"/>
                  <a:pt x="150" y="7"/>
                  <a:pt x="150" y="6"/>
                </a:cubicBezTo>
                <a:cubicBezTo>
                  <a:pt x="150" y="6"/>
                  <a:pt x="149" y="6"/>
                  <a:pt x="148" y="6"/>
                </a:cubicBezTo>
                <a:close/>
                <a:moveTo>
                  <a:pt x="163" y="60"/>
                </a:moveTo>
                <a:cubicBezTo>
                  <a:pt x="163" y="60"/>
                  <a:pt x="163" y="59"/>
                  <a:pt x="164" y="58"/>
                </a:cubicBezTo>
                <a:cubicBezTo>
                  <a:pt x="163" y="59"/>
                  <a:pt x="162" y="59"/>
                  <a:pt x="163" y="60"/>
                </a:cubicBezTo>
                <a:close/>
                <a:moveTo>
                  <a:pt x="6" y="181"/>
                </a:moveTo>
                <a:cubicBezTo>
                  <a:pt x="6" y="183"/>
                  <a:pt x="6" y="184"/>
                  <a:pt x="7" y="184"/>
                </a:cubicBezTo>
                <a:cubicBezTo>
                  <a:pt x="7" y="183"/>
                  <a:pt x="6" y="182"/>
                  <a:pt x="6" y="181"/>
                </a:cubicBezTo>
                <a:close/>
                <a:moveTo>
                  <a:pt x="4" y="54"/>
                </a:moveTo>
                <a:cubicBezTo>
                  <a:pt x="4" y="55"/>
                  <a:pt x="4" y="56"/>
                  <a:pt x="4" y="58"/>
                </a:cubicBezTo>
                <a:cubicBezTo>
                  <a:pt x="4" y="56"/>
                  <a:pt x="4" y="55"/>
                  <a:pt x="4" y="54"/>
                </a:cubicBezTo>
                <a:close/>
                <a:moveTo>
                  <a:pt x="100" y="84"/>
                </a:moveTo>
                <a:cubicBezTo>
                  <a:pt x="100" y="85"/>
                  <a:pt x="100" y="85"/>
                  <a:pt x="100" y="86"/>
                </a:cubicBezTo>
                <a:cubicBezTo>
                  <a:pt x="101" y="86"/>
                  <a:pt x="100" y="85"/>
                  <a:pt x="100" y="84"/>
                </a:cubicBezTo>
                <a:close/>
                <a:moveTo>
                  <a:pt x="64" y="53"/>
                </a:moveTo>
                <a:cubicBezTo>
                  <a:pt x="63" y="54"/>
                  <a:pt x="63" y="54"/>
                  <a:pt x="62" y="55"/>
                </a:cubicBezTo>
                <a:cubicBezTo>
                  <a:pt x="63" y="55"/>
                  <a:pt x="63" y="55"/>
                  <a:pt x="63" y="55"/>
                </a:cubicBezTo>
                <a:cubicBezTo>
                  <a:pt x="63" y="55"/>
                  <a:pt x="63" y="54"/>
                  <a:pt x="64" y="54"/>
                </a:cubicBezTo>
                <a:cubicBezTo>
                  <a:pt x="64" y="54"/>
                  <a:pt x="64" y="54"/>
                  <a:pt x="64" y="53"/>
                </a:cubicBezTo>
                <a:close/>
                <a:moveTo>
                  <a:pt x="8" y="68"/>
                </a:moveTo>
                <a:cubicBezTo>
                  <a:pt x="8" y="69"/>
                  <a:pt x="7" y="70"/>
                  <a:pt x="8" y="70"/>
                </a:cubicBezTo>
                <a:cubicBezTo>
                  <a:pt x="8" y="70"/>
                  <a:pt x="8" y="70"/>
                  <a:pt x="9" y="70"/>
                </a:cubicBezTo>
                <a:cubicBezTo>
                  <a:pt x="8" y="69"/>
                  <a:pt x="8" y="69"/>
                  <a:pt x="8" y="68"/>
                </a:cubicBezTo>
                <a:close/>
                <a:moveTo>
                  <a:pt x="27" y="123"/>
                </a:moveTo>
                <a:cubicBezTo>
                  <a:pt x="28" y="124"/>
                  <a:pt x="28" y="124"/>
                  <a:pt x="30" y="123"/>
                </a:cubicBezTo>
                <a:cubicBezTo>
                  <a:pt x="29" y="123"/>
                  <a:pt x="28" y="123"/>
                  <a:pt x="27" y="123"/>
                </a:cubicBezTo>
                <a:close/>
                <a:moveTo>
                  <a:pt x="183" y="129"/>
                </a:moveTo>
                <a:cubicBezTo>
                  <a:pt x="183" y="130"/>
                  <a:pt x="182" y="130"/>
                  <a:pt x="183" y="131"/>
                </a:cubicBezTo>
                <a:cubicBezTo>
                  <a:pt x="183" y="131"/>
                  <a:pt x="183" y="130"/>
                  <a:pt x="183" y="129"/>
                </a:cubicBezTo>
                <a:close/>
                <a:moveTo>
                  <a:pt x="175" y="179"/>
                </a:moveTo>
                <a:cubicBezTo>
                  <a:pt x="175" y="179"/>
                  <a:pt x="175" y="180"/>
                  <a:pt x="174" y="180"/>
                </a:cubicBezTo>
                <a:cubicBezTo>
                  <a:pt x="175" y="180"/>
                  <a:pt x="175" y="180"/>
                  <a:pt x="175" y="179"/>
                </a:cubicBezTo>
                <a:close/>
                <a:moveTo>
                  <a:pt x="68" y="154"/>
                </a:moveTo>
                <a:cubicBezTo>
                  <a:pt x="68" y="153"/>
                  <a:pt x="68" y="152"/>
                  <a:pt x="69" y="151"/>
                </a:cubicBezTo>
                <a:cubicBezTo>
                  <a:pt x="68" y="152"/>
                  <a:pt x="68" y="153"/>
                  <a:pt x="68" y="154"/>
                </a:cubicBezTo>
                <a:close/>
                <a:moveTo>
                  <a:pt x="75" y="118"/>
                </a:moveTo>
                <a:cubicBezTo>
                  <a:pt x="75" y="117"/>
                  <a:pt x="75" y="117"/>
                  <a:pt x="75" y="116"/>
                </a:cubicBezTo>
                <a:cubicBezTo>
                  <a:pt x="74" y="116"/>
                  <a:pt x="74" y="117"/>
                  <a:pt x="75" y="118"/>
                </a:cubicBezTo>
                <a:close/>
                <a:moveTo>
                  <a:pt x="160" y="43"/>
                </a:moveTo>
                <a:cubicBezTo>
                  <a:pt x="160" y="43"/>
                  <a:pt x="160" y="43"/>
                  <a:pt x="160" y="43"/>
                </a:cubicBezTo>
                <a:cubicBezTo>
                  <a:pt x="160" y="43"/>
                  <a:pt x="159" y="44"/>
                  <a:pt x="159" y="44"/>
                </a:cubicBezTo>
                <a:cubicBezTo>
                  <a:pt x="159" y="44"/>
                  <a:pt x="159" y="44"/>
                  <a:pt x="159" y="44"/>
                </a:cubicBezTo>
                <a:cubicBezTo>
                  <a:pt x="160" y="44"/>
                  <a:pt x="160" y="44"/>
                  <a:pt x="160" y="43"/>
                </a:cubicBezTo>
                <a:close/>
                <a:moveTo>
                  <a:pt x="56" y="182"/>
                </a:moveTo>
                <a:cubicBezTo>
                  <a:pt x="56" y="182"/>
                  <a:pt x="56" y="182"/>
                  <a:pt x="56" y="182"/>
                </a:cubicBezTo>
                <a:cubicBezTo>
                  <a:pt x="55" y="182"/>
                  <a:pt x="54" y="182"/>
                  <a:pt x="53" y="182"/>
                </a:cubicBezTo>
                <a:cubicBezTo>
                  <a:pt x="53" y="182"/>
                  <a:pt x="53" y="182"/>
                  <a:pt x="53" y="182"/>
                </a:cubicBezTo>
                <a:cubicBezTo>
                  <a:pt x="54" y="182"/>
                  <a:pt x="55" y="182"/>
                  <a:pt x="56" y="182"/>
                </a:cubicBezTo>
                <a:close/>
                <a:moveTo>
                  <a:pt x="55" y="45"/>
                </a:moveTo>
                <a:cubicBezTo>
                  <a:pt x="54" y="46"/>
                  <a:pt x="54" y="46"/>
                  <a:pt x="54" y="47"/>
                </a:cubicBezTo>
                <a:cubicBezTo>
                  <a:pt x="54" y="47"/>
                  <a:pt x="55" y="46"/>
                  <a:pt x="55" y="45"/>
                </a:cubicBezTo>
                <a:close/>
                <a:moveTo>
                  <a:pt x="67" y="57"/>
                </a:moveTo>
                <a:cubicBezTo>
                  <a:pt x="66" y="57"/>
                  <a:pt x="66" y="57"/>
                  <a:pt x="66" y="58"/>
                </a:cubicBezTo>
                <a:cubicBezTo>
                  <a:pt x="66" y="58"/>
                  <a:pt x="66" y="58"/>
                  <a:pt x="66" y="58"/>
                </a:cubicBezTo>
                <a:cubicBezTo>
                  <a:pt x="67" y="58"/>
                  <a:pt x="67" y="58"/>
                  <a:pt x="67" y="57"/>
                </a:cubicBezTo>
                <a:close/>
                <a:moveTo>
                  <a:pt x="146" y="7"/>
                </a:moveTo>
                <a:cubicBezTo>
                  <a:pt x="145" y="6"/>
                  <a:pt x="145" y="6"/>
                  <a:pt x="145" y="6"/>
                </a:cubicBezTo>
                <a:cubicBezTo>
                  <a:pt x="145" y="6"/>
                  <a:pt x="145" y="6"/>
                  <a:pt x="145" y="7"/>
                </a:cubicBezTo>
                <a:cubicBezTo>
                  <a:pt x="145" y="7"/>
                  <a:pt x="145" y="7"/>
                  <a:pt x="146" y="7"/>
                </a:cubicBezTo>
                <a:close/>
                <a:moveTo>
                  <a:pt x="64" y="67"/>
                </a:moveTo>
                <a:cubicBezTo>
                  <a:pt x="63" y="67"/>
                  <a:pt x="63" y="67"/>
                  <a:pt x="63" y="67"/>
                </a:cubicBezTo>
                <a:cubicBezTo>
                  <a:pt x="63" y="68"/>
                  <a:pt x="63" y="68"/>
                  <a:pt x="63" y="68"/>
                </a:cubicBezTo>
                <a:cubicBezTo>
                  <a:pt x="63" y="68"/>
                  <a:pt x="63" y="67"/>
                  <a:pt x="64" y="67"/>
                </a:cubicBezTo>
                <a:close/>
                <a:moveTo>
                  <a:pt x="159" y="59"/>
                </a:moveTo>
                <a:cubicBezTo>
                  <a:pt x="159" y="59"/>
                  <a:pt x="159" y="59"/>
                  <a:pt x="159" y="59"/>
                </a:cubicBezTo>
                <a:cubicBezTo>
                  <a:pt x="159" y="59"/>
                  <a:pt x="160" y="59"/>
                  <a:pt x="160" y="58"/>
                </a:cubicBezTo>
                <a:cubicBezTo>
                  <a:pt x="159" y="58"/>
                  <a:pt x="159" y="59"/>
                  <a:pt x="159" y="59"/>
                </a:cubicBezTo>
                <a:close/>
                <a:moveTo>
                  <a:pt x="227" y="118"/>
                </a:moveTo>
                <a:cubicBezTo>
                  <a:pt x="227" y="118"/>
                  <a:pt x="227" y="118"/>
                  <a:pt x="227" y="118"/>
                </a:cubicBezTo>
                <a:cubicBezTo>
                  <a:pt x="227" y="118"/>
                  <a:pt x="227" y="118"/>
                  <a:pt x="227" y="118"/>
                </a:cubicBezTo>
                <a:cubicBezTo>
                  <a:pt x="227" y="118"/>
                  <a:pt x="227" y="118"/>
                  <a:pt x="227" y="118"/>
                </a:cubicBezTo>
                <a:cubicBezTo>
                  <a:pt x="227" y="118"/>
                  <a:pt x="227" y="118"/>
                  <a:pt x="227" y="118"/>
                </a:cubicBezTo>
                <a:close/>
                <a:moveTo>
                  <a:pt x="68" y="60"/>
                </a:moveTo>
                <a:cubicBezTo>
                  <a:pt x="69" y="61"/>
                  <a:pt x="69" y="61"/>
                  <a:pt x="69" y="60"/>
                </a:cubicBezTo>
                <a:cubicBezTo>
                  <a:pt x="69" y="60"/>
                  <a:pt x="69" y="60"/>
                  <a:pt x="68" y="6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48"/>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Twitter Topic analysis</a:t>
            </a:r>
            <a:endParaRPr sz="2400">
              <a:solidFill>
                <a:srgbClr val="3F3F3F"/>
              </a:solidFill>
              <a:latin typeface="Calibri"/>
              <a:ea typeface="Calibri"/>
              <a:cs typeface="Calibri"/>
              <a:sym typeface="Calibri"/>
            </a:endParaRPr>
          </a:p>
        </p:txBody>
      </p:sp>
      <p:pic>
        <p:nvPicPr>
          <p:cNvPr id="806" name="Google Shape;806;p48"/>
          <p:cNvPicPr preferRelativeResize="0"/>
          <p:nvPr/>
        </p:nvPicPr>
        <p:blipFill>
          <a:blip r:embed="rId3">
            <a:alphaModFix/>
          </a:blip>
          <a:stretch>
            <a:fillRect/>
          </a:stretch>
        </p:blipFill>
        <p:spPr>
          <a:xfrm>
            <a:off x="1065650" y="1721250"/>
            <a:ext cx="3477786" cy="2480625"/>
          </a:xfrm>
          <a:prstGeom prst="rect">
            <a:avLst/>
          </a:prstGeom>
          <a:noFill/>
          <a:ln>
            <a:noFill/>
          </a:ln>
        </p:spPr>
      </p:pic>
      <p:pic>
        <p:nvPicPr>
          <p:cNvPr id="807" name="Google Shape;807;p48"/>
          <p:cNvPicPr preferRelativeResize="0"/>
          <p:nvPr/>
        </p:nvPicPr>
        <p:blipFill>
          <a:blip r:embed="rId4">
            <a:alphaModFix/>
          </a:blip>
          <a:stretch>
            <a:fillRect/>
          </a:stretch>
        </p:blipFill>
        <p:spPr>
          <a:xfrm>
            <a:off x="5331977" y="1790614"/>
            <a:ext cx="3347673" cy="2341911"/>
          </a:xfrm>
          <a:prstGeom prst="rect">
            <a:avLst/>
          </a:prstGeom>
          <a:noFill/>
          <a:ln>
            <a:noFill/>
          </a:ln>
        </p:spPr>
      </p:pic>
      <p:sp>
        <p:nvSpPr>
          <p:cNvPr id="808" name="Google Shape;808;p48"/>
          <p:cNvSpPr txBox="1"/>
          <p:nvPr/>
        </p:nvSpPr>
        <p:spPr>
          <a:xfrm>
            <a:off x="1157500" y="1122700"/>
            <a:ext cx="93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6"/>
              </a:solidFill>
              <a:latin typeface="Calibri"/>
              <a:ea typeface="Calibri"/>
              <a:cs typeface="Calibri"/>
              <a:sym typeface="Calibri"/>
            </a:endParaRPr>
          </a:p>
        </p:txBody>
      </p:sp>
      <p:sp>
        <p:nvSpPr>
          <p:cNvPr id="809" name="Google Shape;809;p48"/>
          <p:cNvSpPr/>
          <p:nvPr/>
        </p:nvSpPr>
        <p:spPr>
          <a:xfrm>
            <a:off x="1065650" y="1118950"/>
            <a:ext cx="2889900" cy="215400"/>
          </a:xfrm>
          <a:prstGeom prst="rect">
            <a:avLst/>
          </a:prstGeom>
          <a:noFill/>
          <a:ln>
            <a:noFill/>
          </a:ln>
        </p:spPr>
        <p:txBody>
          <a:bodyPr spcFirstLastPara="1" wrap="square" lIns="0" tIns="0" rIns="0" bIns="0" anchor="t" anchorCtr="0">
            <a:noAutofit/>
          </a:bodyPr>
          <a:lstStyle/>
          <a:p>
            <a:pPr marL="457200" marR="0" lvl="0" indent="-330200" algn="l" rtl="0">
              <a:spcBef>
                <a:spcPts val="0"/>
              </a:spcBef>
              <a:spcAft>
                <a:spcPts val="0"/>
              </a:spcAft>
              <a:buClr>
                <a:schemeClr val="accent3"/>
              </a:buClr>
              <a:buSzPts val="1600"/>
              <a:buChar char="●"/>
            </a:pPr>
            <a:r>
              <a:rPr lang="zh-HK" sz="1600" b="1">
                <a:solidFill>
                  <a:schemeClr val="accent3"/>
                </a:solidFill>
              </a:rPr>
              <a:t>Topic Distribution</a:t>
            </a:r>
            <a:endParaRPr sz="1600" b="1">
              <a:solidFill>
                <a:schemeClr val="accent3"/>
              </a:solidFill>
            </a:endParaRPr>
          </a:p>
        </p:txBody>
      </p:sp>
      <p:sp>
        <p:nvSpPr>
          <p:cNvPr id="810" name="Google Shape;810;p48"/>
          <p:cNvSpPr/>
          <p:nvPr/>
        </p:nvSpPr>
        <p:spPr>
          <a:xfrm>
            <a:off x="5279800" y="1107889"/>
            <a:ext cx="2746800" cy="215400"/>
          </a:xfrm>
          <a:prstGeom prst="rect">
            <a:avLst/>
          </a:prstGeom>
          <a:noFill/>
          <a:ln>
            <a:noFill/>
          </a:ln>
        </p:spPr>
        <p:txBody>
          <a:bodyPr spcFirstLastPara="1" wrap="square" lIns="0" tIns="0" rIns="0" bIns="0" anchor="t" anchorCtr="0">
            <a:noAutofit/>
          </a:bodyPr>
          <a:lstStyle/>
          <a:p>
            <a:pPr marL="457200" marR="0" lvl="0" indent="-330200" algn="l" rtl="0">
              <a:spcBef>
                <a:spcPts val="0"/>
              </a:spcBef>
              <a:spcAft>
                <a:spcPts val="0"/>
              </a:spcAft>
              <a:buClr>
                <a:schemeClr val="accent3"/>
              </a:buClr>
              <a:buSzPts val="1600"/>
              <a:buChar char="●"/>
            </a:pPr>
            <a:r>
              <a:rPr lang="zh-HK" sz="1600" b="1">
                <a:solidFill>
                  <a:schemeClr val="accent3"/>
                </a:solidFill>
              </a:rPr>
              <a:t>Avreage Scores </a:t>
            </a:r>
            <a:endParaRPr sz="1600" b="1">
              <a:solidFill>
                <a:schemeClr val="accent3"/>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49"/>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Weibo Topic analysis</a:t>
            </a:r>
            <a:endParaRPr sz="2400">
              <a:solidFill>
                <a:srgbClr val="3F3F3F"/>
              </a:solidFill>
              <a:latin typeface="Calibri"/>
              <a:ea typeface="Calibri"/>
              <a:cs typeface="Calibri"/>
              <a:sym typeface="Calibri"/>
            </a:endParaRPr>
          </a:p>
        </p:txBody>
      </p:sp>
      <p:sp>
        <p:nvSpPr>
          <p:cNvPr id="817" name="Google Shape;817;p49"/>
          <p:cNvSpPr txBox="1"/>
          <p:nvPr/>
        </p:nvSpPr>
        <p:spPr>
          <a:xfrm>
            <a:off x="742775" y="1169800"/>
            <a:ext cx="3946800" cy="7764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1000"/>
              </a:spcBef>
              <a:spcAft>
                <a:spcPts val="0"/>
              </a:spcAft>
              <a:buNone/>
            </a:pPr>
            <a:endParaRPr>
              <a:solidFill>
                <a:schemeClr val="dk1"/>
              </a:solidFill>
              <a:latin typeface="Calibri"/>
              <a:ea typeface="Calibri"/>
              <a:cs typeface="Calibri"/>
              <a:sym typeface="Calibri"/>
            </a:endParaRPr>
          </a:p>
          <a:p>
            <a:pPr marL="0" lvl="0" indent="0" algn="just" rtl="0">
              <a:lnSpc>
                <a:spcPct val="115000"/>
              </a:lnSpc>
              <a:spcBef>
                <a:spcPts val="1000"/>
              </a:spcBef>
              <a:spcAft>
                <a:spcPts val="0"/>
              </a:spcAft>
              <a:buNone/>
            </a:pPr>
            <a:endParaRPr>
              <a:solidFill>
                <a:schemeClr val="dk1"/>
              </a:solidFill>
              <a:latin typeface="Calibri"/>
              <a:ea typeface="Calibri"/>
              <a:cs typeface="Calibri"/>
              <a:sym typeface="Calibri"/>
            </a:endParaRPr>
          </a:p>
        </p:txBody>
      </p:sp>
      <p:graphicFrame>
        <p:nvGraphicFramePr>
          <p:cNvPr id="818" name="Google Shape;818;p49"/>
          <p:cNvGraphicFramePr/>
          <p:nvPr/>
        </p:nvGraphicFramePr>
        <p:xfrm>
          <a:off x="1065650" y="937425"/>
          <a:ext cx="7299725" cy="3845100"/>
        </p:xfrm>
        <a:graphic>
          <a:graphicData uri="http://schemas.openxmlformats.org/drawingml/2006/table">
            <a:tbl>
              <a:tblPr>
                <a:noFill/>
                <a:tableStyleId>{7579F224-7A18-46A0-9135-F208D472D388}</a:tableStyleId>
              </a:tblPr>
              <a:tblGrid>
                <a:gridCol w="852100">
                  <a:extLst>
                    <a:ext uri="{9D8B030D-6E8A-4147-A177-3AD203B41FA5}">
                      <a16:colId xmlns:a16="http://schemas.microsoft.com/office/drawing/2014/main" val="20000"/>
                    </a:ext>
                  </a:extLst>
                </a:gridCol>
                <a:gridCol w="1658425">
                  <a:extLst>
                    <a:ext uri="{9D8B030D-6E8A-4147-A177-3AD203B41FA5}">
                      <a16:colId xmlns:a16="http://schemas.microsoft.com/office/drawing/2014/main" val="20001"/>
                    </a:ext>
                  </a:extLst>
                </a:gridCol>
                <a:gridCol w="4789200">
                  <a:extLst>
                    <a:ext uri="{9D8B030D-6E8A-4147-A177-3AD203B41FA5}">
                      <a16:colId xmlns:a16="http://schemas.microsoft.com/office/drawing/2014/main" val="20002"/>
                    </a:ext>
                  </a:extLst>
                </a:gridCol>
              </a:tblGrid>
              <a:tr h="570475">
                <a:tc>
                  <a:txBody>
                    <a:bodyPr/>
                    <a:lstStyle/>
                    <a:p>
                      <a:pPr marL="0" lvl="0" indent="0" algn="ctr" rtl="0">
                        <a:spcBef>
                          <a:spcPts val="0"/>
                        </a:spcBef>
                        <a:spcAft>
                          <a:spcPts val="0"/>
                        </a:spcAft>
                        <a:buNone/>
                      </a:pPr>
                      <a:r>
                        <a:rPr lang="zh-HK" b="1"/>
                        <a:t>Topic #</a:t>
                      </a:r>
                      <a:endParaRPr b="1"/>
                    </a:p>
                  </a:txBody>
                  <a:tcPr marL="63500" marR="63500" marT="63500" marB="63500" anchor="ctr"/>
                </a:tc>
                <a:tc>
                  <a:txBody>
                    <a:bodyPr/>
                    <a:lstStyle/>
                    <a:p>
                      <a:pPr marL="0" lvl="0" indent="0" algn="ctr" rtl="0">
                        <a:spcBef>
                          <a:spcPts val="0"/>
                        </a:spcBef>
                        <a:spcAft>
                          <a:spcPts val="0"/>
                        </a:spcAft>
                        <a:buNone/>
                      </a:pPr>
                      <a:r>
                        <a:rPr lang="zh-HK" b="1"/>
                        <a:t>Topic </a:t>
                      </a:r>
                      <a:endParaRPr b="1"/>
                    </a:p>
                  </a:txBody>
                  <a:tcPr marL="63500" marR="63500" marT="63500" marB="63500" anchor="ctr"/>
                </a:tc>
                <a:tc>
                  <a:txBody>
                    <a:bodyPr/>
                    <a:lstStyle/>
                    <a:p>
                      <a:pPr marL="0" lvl="0" indent="0" algn="ctr" rtl="0">
                        <a:spcBef>
                          <a:spcPts val="0"/>
                        </a:spcBef>
                        <a:spcAft>
                          <a:spcPts val="0"/>
                        </a:spcAft>
                        <a:buNone/>
                      </a:pPr>
                      <a:r>
                        <a:rPr lang="zh-HK" b="1"/>
                        <a:t>Keywords</a:t>
                      </a:r>
                      <a:endParaRPr b="1"/>
                    </a:p>
                  </a:txBody>
                  <a:tcPr marL="63500" marR="63500" marT="63500" marB="63500" anchor="ctr"/>
                </a:tc>
                <a:extLst>
                  <a:ext uri="{0D108BD9-81ED-4DB2-BD59-A6C34878D82A}">
                    <a16:rowId xmlns:a16="http://schemas.microsoft.com/office/drawing/2014/main" val="10000"/>
                  </a:ext>
                </a:extLst>
              </a:tr>
              <a:tr h="570475">
                <a:tc>
                  <a:txBody>
                    <a:bodyPr/>
                    <a:lstStyle/>
                    <a:p>
                      <a:pPr marL="0" lvl="0" indent="0" algn="ctr" rtl="0">
                        <a:spcBef>
                          <a:spcPts val="0"/>
                        </a:spcBef>
                        <a:spcAft>
                          <a:spcPts val="0"/>
                        </a:spcAft>
                        <a:buNone/>
                      </a:pPr>
                      <a:r>
                        <a:rPr lang="zh-HK" sz="1200"/>
                        <a:t>1</a:t>
                      </a:r>
                      <a:endParaRPr sz="1200"/>
                    </a:p>
                  </a:txBody>
                  <a:tcPr marL="63500" marR="63500" marT="63500" marB="63500" anchor="ctr"/>
                </a:tc>
                <a:tc>
                  <a:txBody>
                    <a:bodyPr/>
                    <a:lstStyle/>
                    <a:p>
                      <a:pPr marL="0" lvl="0" indent="0" algn="ctr" rtl="0">
                        <a:spcBef>
                          <a:spcPts val="0"/>
                        </a:spcBef>
                        <a:spcAft>
                          <a:spcPts val="0"/>
                        </a:spcAft>
                        <a:buNone/>
                      </a:pPr>
                      <a:r>
                        <a:rPr lang="zh-HK" sz="1200"/>
                        <a:t>Qualification Exams </a:t>
                      </a:r>
                      <a:endParaRPr sz="1200"/>
                    </a:p>
                  </a:txBody>
                  <a:tcPr marL="63500" marR="63500" marT="63500" marB="63500" anchor="ctr"/>
                </a:tc>
                <a:tc>
                  <a:txBody>
                    <a:bodyPr/>
                    <a:lstStyle/>
                    <a:p>
                      <a:pPr marL="0" lvl="0" indent="0" algn="ctr" rtl="0">
                        <a:spcBef>
                          <a:spcPts val="0"/>
                        </a:spcBef>
                        <a:spcAft>
                          <a:spcPts val="0"/>
                        </a:spcAft>
                        <a:buNone/>
                      </a:pPr>
                      <a:r>
                        <a:rPr lang="zh-HK" sz="1200"/>
                        <a:t>教资 考研 资格证 专升本 面试 小学 粉笔</a:t>
                      </a:r>
                      <a:endParaRPr sz="1200"/>
                    </a:p>
                  </a:txBody>
                  <a:tcPr marL="63500" marR="63500" marT="63500" marB="63500" anchor="ctr"/>
                </a:tc>
                <a:extLst>
                  <a:ext uri="{0D108BD9-81ED-4DB2-BD59-A6C34878D82A}">
                    <a16:rowId xmlns:a16="http://schemas.microsoft.com/office/drawing/2014/main" val="10001"/>
                  </a:ext>
                </a:extLst>
              </a:tr>
              <a:tr h="570475">
                <a:tc>
                  <a:txBody>
                    <a:bodyPr/>
                    <a:lstStyle/>
                    <a:p>
                      <a:pPr marL="0" lvl="0" indent="0" algn="ctr" rtl="0">
                        <a:spcBef>
                          <a:spcPts val="0"/>
                        </a:spcBef>
                        <a:spcAft>
                          <a:spcPts val="0"/>
                        </a:spcAft>
                        <a:buNone/>
                      </a:pPr>
                      <a:r>
                        <a:rPr lang="zh-HK" sz="1200"/>
                        <a:t>2</a:t>
                      </a:r>
                      <a:endParaRPr sz="1200"/>
                    </a:p>
                  </a:txBody>
                  <a:tcPr marL="63500" marR="63500" marT="63500" marB="63500" anchor="ctr"/>
                </a:tc>
                <a:tc>
                  <a:txBody>
                    <a:bodyPr/>
                    <a:lstStyle/>
                    <a:p>
                      <a:pPr marL="0" lvl="0" indent="0" algn="ctr" rtl="0">
                        <a:spcBef>
                          <a:spcPts val="0"/>
                        </a:spcBef>
                        <a:spcAft>
                          <a:spcPts val="0"/>
                        </a:spcAft>
                        <a:buNone/>
                      </a:pPr>
                      <a:r>
                        <a:rPr lang="zh-HK" sz="1200"/>
                        <a:t>Schoolwork</a:t>
                      </a:r>
                      <a:endParaRPr sz="1200"/>
                    </a:p>
                  </a:txBody>
                  <a:tcPr marL="63500" marR="63500" marT="63500" marB="63500" anchor="ctr"/>
                </a:tc>
                <a:tc>
                  <a:txBody>
                    <a:bodyPr/>
                    <a:lstStyle/>
                    <a:p>
                      <a:pPr marL="0" lvl="0" indent="0" algn="ctr" rtl="0">
                        <a:spcBef>
                          <a:spcPts val="0"/>
                        </a:spcBef>
                        <a:spcAft>
                          <a:spcPts val="0"/>
                        </a:spcAft>
                        <a:buNone/>
                      </a:pPr>
                      <a:r>
                        <a:rPr lang="zh-HK" sz="1200"/>
                        <a:t>作业 考试 复习 开学 学期 打卡 上课 课程 发现</a:t>
                      </a:r>
                      <a:endParaRPr sz="1200"/>
                    </a:p>
                  </a:txBody>
                  <a:tcPr marL="63500" marR="63500" marT="63500" marB="63500" anchor="ctr"/>
                </a:tc>
                <a:extLst>
                  <a:ext uri="{0D108BD9-81ED-4DB2-BD59-A6C34878D82A}">
                    <a16:rowId xmlns:a16="http://schemas.microsoft.com/office/drawing/2014/main" val="10002"/>
                  </a:ext>
                </a:extLst>
              </a:tr>
              <a:tr h="570475">
                <a:tc>
                  <a:txBody>
                    <a:bodyPr/>
                    <a:lstStyle/>
                    <a:p>
                      <a:pPr marL="0" lvl="0" indent="0" algn="ctr" rtl="0">
                        <a:spcBef>
                          <a:spcPts val="0"/>
                        </a:spcBef>
                        <a:spcAft>
                          <a:spcPts val="0"/>
                        </a:spcAft>
                        <a:buNone/>
                      </a:pPr>
                      <a:r>
                        <a:rPr lang="zh-HK" sz="1200"/>
                        <a:t>3</a:t>
                      </a:r>
                      <a:endParaRPr sz="1200"/>
                    </a:p>
                  </a:txBody>
                  <a:tcPr marL="63500" marR="63500" marT="63500" marB="63500" anchor="ctr"/>
                </a:tc>
                <a:tc>
                  <a:txBody>
                    <a:bodyPr/>
                    <a:lstStyle/>
                    <a:p>
                      <a:pPr marL="0" lvl="0" indent="0" algn="ctr" rtl="0">
                        <a:spcBef>
                          <a:spcPts val="0"/>
                        </a:spcBef>
                        <a:spcAft>
                          <a:spcPts val="0"/>
                        </a:spcAft>
                        <a:buNone/>
                      </a:pPr>
                      <a:r>
                        <a:rPr lang="zh-HK" sz="1200"/>
                        <a:t>Entertainment</a:t>
                      </a:r>
                      <a:endParaRPr sz="1200"/>
                    </a:p>
                  </a:txBody>
                  <a:tcPr marL="63500" marR="63500" marT="63500" marB="63500" anchor="ctr"/>
                </a:tc>
                <a:tc>
                  <a:txBody>
                    <a:bodyPr/>
                    <a:lstStyle/>
                    <a:p>
                      <a:pPr marL="0" lvl="0" indent="0" algn="ctr" rtl="0">
                        <a:spcBef>
                          <a:spcPts val="0"/>
                        </a:spcBef>
                        <a:spcAft>
                          <a:spcPts val="0"/>
                        </a:spcAft>
                        <a:buNone/>
                      </a:pPr>
                      <a:r>
                        <a:rPr lang="zh-HK" sz="1200"/>
                        <a:t>视频 微博 直播 推荐</a:t>
                      </a:r>
                      <a:endParaRPr sz="1200"/>
                    </a:p>
                  </a:txBody>
                  <a:tcPr marL="63500" marR="63500" marT="63500" marB="63500" anchor="ctr"/>
                </a:tc>
                <a:extLst>
                  <a:ext uri="{0D108BD9-81ED-4DB2-BD59-A6C34878D82A}">
                    <a16:rowId xmlns:a16="http://schemas.microsoft.com/office/drawing/2014/main" val="10003"/>
                  </a:ext>
                </a:extLst>
              </a:tr>
              <a:tr h="781600">
                <a:tc>
                  <a:txBody>
                    <a:bodyPr/>
                    <a:lstStyle/>
                    <a:p>
                      <a:pPr marL="0" lvl="0" indent="0" algn="ctr" rtl="0">
                        <a:spcBef>
                          <a:spcPts val="0"/>
                        </a:spcBef>
                        <a:spcAft>
                          <a:spcPts val="0"/>
                        </a:spcAft>
                        <a:buNone/>
                      </a:pPr>
                      <a:r>
                        <a:rPr lang="zh-HK" sz="1200"/>
                        <a:t>4</a:t>
                      </a:r>
                      <a:endParaRPr sz="1200"/>
                    </a:p>
                  </a:txBody>
                  <a:tcPr marL="63500" marR="63500" marT="63500" marB="63500" anchor="ctr"/>
                </a:tc>
                <a:tc>
                  <a:txBody>
                    <a:bodyPr/>
                    <a:lstStyle/>
                    <a:p>
                      <a:pPr marL="0" lvl="0" indent="0" algn="ctr" rtl="0">
                        <a:spcBef>
                          <a:spcPts val="0"/>
                        </a:spcBef>
                        <a:spcAft>
                          <a:spcPts val="0"/>
                        </a:spcAft>
                        <a:buNone/>
                      </a:pPr>
                      <a:r>
                        <a:rPr lang="zh-HK" sz="1200"/>
                        <a:t>School and covid-19</a:t>
                      </a:r>
                      <a:endParaRPr sz="1200"/>
                    </a:p>
                  </a:txBody>
                  <a:tcPr marL="63500" marR="63500" marT="63500" marB="63500" anchor="ctr"/>
                </a:tc>
                <a:tc>
                  <a:txBody>
                    <a:bodyPr/>
                    <a:lstStyle/>
                    <a:p>
                      <a:pPr marL="0" lvl="0" indent="0" algn="ctr" rtl="0">
                        <a:spcBef>
                          <a:spcPts val="0"/>
                        </a:spcBef>
                        <a:spcAft>
                          <a:spcPts val="0"/>
                        </a:spcAft>
                        <a:buNone/>
                      </a:pPr>
                      <a:r>
                        <a:rPr lang="zh-HK" sz="1200"/>
                        <a:t>军训 第一课 校园网 宿舍 开学 学校 疫情 教室</a:t>
                      </a:r>
                      <a:endParaRPr sz="1200"/>
                    </a:p>
                  </a:txBody>
                  <a:tcPr marL="63500" marR="63500" marT="63500" marB="63500" anchor="ctr"/>
                </a:tc>
                <a:extLst>
                  <a:ext uri="{0D108BD9-81ED-4DB2-BD59-A6C34878D82A}">
                    <a16:rowId xmlns:a16="http://schemas.microsoft.com/office/drawing/2014/main" val="10004"/>
                  </a:ext>
                </a:extLst>
              </a:tr>
              <a:tr h="781600">
                <a:tc>
                  <a:txBody>
                    <a:bodyPr/>
                    <a:lstStyle/>
                    <a:p>
                      <a:pPr marL="0" lvl="0" indent="0" algn="ctr" rtl="0">
                        <a:spcBef>
                          <a:spcPts val="0"/>
                        </a:spcBef>
                        <a:spcAft>
                          <a:spcPts val="0"/>
                        </a:spcAft>
                        <a:buNone/>
                      </a:pPr>
                      <a:r>
                        <a:rPr lang="zh-HK" sz="1200"/>
                        <a:t>5</a:t>
                      </a:r>
                      <a:endParaRPr sz="1200"/>
                    </a:p>
                  </a:txBody>
                  <a:tcPr marL="63500" marR="63500" marT="63500" marB="63500" anchor="ctr"/>
                </a:tc>
                <a:tc>
                  <a:txBody>
                    <a:bodyPr/>
                    <a:lstStyle/>
                    <a:p>
                      <a:pPr marL="0" lvl="0" indent="0" algn="ctr" rtl="0">
                        <a:spcBef>
                          <a:spcPts val="0"/>
                        </a:spcBef>
                        <a:spcAft>
                          <a:spcPts val="0"/>
                        </a:spcAft>
                        <a:buNone/>
                      </a:pPr>
                      <a:r>
                        <a:rPr lang="zh-HK" sz="1200"/>
                        <a:t>Teacher and students</a:t>
                      </a:r>
                      <a:endParaRPr sz="1200"/>
                    </a:p>
                  </a:txBody>
                  <a:tcPr marL="63500" marR="63500" marT="63500" marB="63500" anchor="ctr"/>
                </a:tc>
                <a:tc>
                  <a:txBody>
                    <a:bodyPr/>
                    <a:lstStyle/>
                    <a:p>
                      <a:pPr marL="0" lvl="0" indent="0" algn="ctr" rtl="0">
                        <a:spcBef>
                          <a:spcPts val="0"/>
                        </a:spcBef>
                        <a:spcAft>
                          <a:spcPts val="0"/>
                        </a:spcAft>
                        <a:buNone/>
                      </a:pPr>
                      <a:r>
                        <a:rPr lang="zh-HK" sz="1200"/>
                        <a:t>老师 学生 孩子 教师 同学 </a:t>
                      </a:r>
                      <a:endParaRPr sz="1200"/>
                    </a:p>
                  </a:txBody>
                  <a:tcPr marL="63500" marR="63500" marT="63500" marB="63500" anchor="ct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50"/>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Word Frequency</a:t>
            </a:r>
            <a:endParaRPr sz="2400">
              <a:solidFill>
                <a:srgbClr val="3F3F3F"/>
              </a:solidFill>
              <a:latin typeface="Calibri"/>
              <a:ea typeface="Calibri"/>
              <a:cs typeface="Calibri"/>
              <a:sym typeface="Calibri"/>
            </a:endParaRPr>
          </a:p>
        </p:txBody>
      </p:sp>
      <p:sp>
        <p:nvSpPr>
          <p:cNvPr id="825" name="Google Shape;825;p50"/>
          <p:cNvSpPr txBox="1"/>
          <p:nvPr/>
        </p:nvSpPr>
        <p:spPr>
          <a:xfrm>
            <a:off x="742775" y="1169800"/>
            <a:ext cx="3946800" cy="7764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1000"/>
              </a:spcBef>
              <a:spcAft>
                <a:spcPts val="0"/>
              </a:spcAft>
              <a:buNone/>
            </a:pPr>
            <a:endParaRPr>
              <a:solidFill>
                <a:schemeClr val="dk1"/>
              </a:solidFill>
              <a:latin typeface="Calibri"/>
              <a:ea typeface="Calibri"/>
              <a:cs typeface="Calibri"/>
              <a:sym typeface="Calibri"/>
            </a:endParaRPr>
          </a:p>
          <a:p>
            <a:pPr marL="0" lvl="0" indent="0" algn="just" rtl="0">
              <a:lnSpc>
                <a:spcPct val="115000"/>
              </a:lnSpc>
              <a:spcBef>
                <a:spcPts val="1000"/>
              </a:spcBef>
              <a:spcAft>
                <a:spcPts val="0"/>
              </a:spcAft>
              <a:buNone/>
            </a:pPr>
            <a:endParaRPr>
              <a:solidFill>
                <a:schemeClr val="dk1"/>
              </a:solidFill>
              <a:latin typeface="Calibri"/>
              <a:ea typeface="Calibri"/>
              <a:cs typeface="Calibri"/>
              <a:sym typeface="Calibri"/>
            </a:endParaRPr>
          </a:p>
        </p:txBody>
      </p:sp>
      <p:pic>
        <p:nvPicPr>
          <p:cNvPr id="826" name="Google Shape;826;p50"/>
          <p:cNvPicPr preferRelativeResize="0"/>
          <p:nvPr/>
        </p:nvPicPr>
        <p:blipFill>
          <a:blip r:embed="rId3">
            <a:alphaModFix/>
          </a:blip>
          <a:stretch>
            <a:fillRect/>
          </a:stretch>
        </p:blipFill>
        <p:spPr>
          <a:xfrm>
            <a:off x="666575" y="1503025"/>
            <a:ext cx="3946800" cy="2325950"/>
          </a:xfrm>
          <a:prstGeom prst="rect">
            <a:avLst/>
          </a:prstGeom>
          <a:noFill/>
          <a:ln>
            <a:noFill/>
          </a:ln>
        </p:spPr>
      </p:pic>
      <p:pic>
        <p:nvPicPr>
          <p:cNvPr id="827" name="Google Shape;827;p50"/>
          <p:cNvPicPr preferRelativeResize="0"/>
          <p:nvPr/>
        </p:nvPicPr>
        <p:blipFill>
          <a:blip r:embed="rId4">
            <a:alphaModFix/>
          </a:blip>
          <a:stretch>
            <a:fillRect/>
          </a:stretch>
        </p:blipFill>
        <p:spPr>
          <a:xfrm>
            <a:off x="4953000" y="1503025"/>
            <a:ext cx="3313575" cy="2325850"/>
          </a:xfrm>
          <a:prstGeom prst="rect">
            <a:avLst/>
          </a:prstGeom>
          <a:noFill/>
          <a:ln>
            <a:noFill/>
          </a:ln>
        </p:spPr>
      </p:pic>
      <p:sp>
        <p:nvSpPr>
          <p:cNvPr id="828" name="Google Shape;828;p50"/>
          <p:cNvSpPr txBox="1"/>
          <p:nvPr/>
        </p:nvSpPr>
        <p:spPr>
          <a:xfrm>
            <a:off x="666425" y="3985350"/>
            <a:ext cx="34746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HK">
                <a:solidFill>
                  <a:schemeClr val="dk1"/>
                </a:solidFill>
                <a:latin typeface="Calibri"/>
                <a:ea typeface="Calibri"/>
                <a:cs typeface="Calibri"/>
                <a:sym typeface="Calibri"/>
              </a:rPr>
              <a:t>Twitter Wordcloud</a:t>
            </a:r>
            <a:endParaRPr>
              <a:latin typeface="Calibri"/>
              <a:ea typeface="Calibri"/>
              <a:cs typeface="Calibri"/>
              <a:sym typeface="Calibri"/>
            </a:endParaRPr>
          </a:p>
        </p:txBody>
      </p:sp>
      <p:sp>
        <p:nvSpPr>
          <p:cNvPr id="829" name="Google Shape;829;p50"/>
          <p:cNvSpPr txBox="1"/>
          <p:nvPr/>
        </p:nvSpPr>
        <p:spPr>
          <a:xfrm>
            <a:off x="4953000" y="3985350"/>
            <a:ext cx="3313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HK">
                <a:solidFill>
                  <a:schemeClr val="dk1"/>
                </a:solidFill>
                <a:latin typeface="Calibri"/>
                <a:ea typeface="Calibri"/>
                <a:cs typeface="Calibri"/>
                <a:sym typeface="Calibri"/>
              </a:rPr>
              <a:t>Weibo Wordcloud</a:t>
            </a: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pic>
        <p:nvPicPr>
          <p:cNvPr id="835" name="Google Shape;835;p51"/>
          <p:cNvPicPr preferRelativeResize="0"/>
          <p:nvPr/>
        </p:nvPicPr>
        <p:blipFill rotWithShape="1">
          <a:blip r:embed="rId3">
            <a:alphaModFix/>
          </a:blip>
          <a:srcRect/>
          <a:stretch/>
        </p:blipFill>
        <p:spPr>
          <a:xfrm>
            <a:off x="-116732" y="248902"/>
            <a:ext cx="4986331" cy="4986331"/>
          </a:xfrm>
          <a:prstGeom prst="rect">
            <a:avLst/>
          </a:prstGeom>
          <a:noFill/>
          <a:ln>
            <a:noFill/>
          </a:ln>
        </p:spPr>
      </p:pic>
      <p:sp>
        <p:nvSpPr>
          <p:cNvPr id="836" name="Google Shape;836;p51"/>
          <p:cNvSpPr/>
          <p:nvPr/>
        </p:nvSpPr>
        <p:spPr>
          <a:xfrm>
            <a:off x="5146528" y="2364655"/>
            <a:ext cx="742940" cy="538734"/>
          </a:xfrm>
          <a:custGeom>
            <a:avLst/>
            <a:gdLst/>
            <a:ahLst/>
            <a:cxnLst/>
            <a:rect l="l" t="t" r="r" b="b"/>
            <a:pathLst>
              <a:path w="270" h="195" extrusionOk="0">
                <a:moveTo>
                  <a:pt x="142" y="192"/>
                </a:moveTo>
                <a:cubicBezTo>
                  <a:pt x="142" y="192"/>
                  <a:pt x="141" y="192"/>
                  <a:pt x="141" y="192"/>
                </a:cubicBezTo>
                <a:cubicBezTo>
                  <a:pt x="136" y="192"/>
                  <a:pt x="131" y="192"/>
                  <a:pt x="126" y="192"/>
                </a:cubicBezTo>
                <a:cubicBezTo>
                  <a:pt x="126" y="193"/>
                  <a:pt x="126" y="193"/>
                  <a:pt x="126" y="192"/>
                </a:cubicBezTo>
                <a:cubicBezTo>
                  <a:pt x="124" y="192"/>
                  <a:pt x="123" y="192"/>
                  <a:pt x="123" y="190"/>
                </a:cubicBezTo>
                <a:cubicBezTo>
                  <a:pt x="123" y="189"/>
                  <a:pt x="123" y="188"/>
                  <a:pt x="123" y="187"/>
                </a:cubicBezTo>
                <a:cubicBezTo>
                  <a:pt x="123" y="187"/>
                  <a:pt x="123" y="186"/>
                  <a:pt x="122" y="186"/>
                </a:cubicBezTo>
                <a:cubicBezTo>
                  <a:pt x="121" y="185"/>
                  <a:pt x="121" y="184"/>
                  <a:pt x="121" y="184"/>
                </a:cubicBezTo>
                <a:cubicBezTo>
                  <a:pt x="122" y="183"/>
                  <a:pt x="122" y="183"/>
                  <a:pt x="122" y="183"/>
                </a:cubicBezTo>
                <a:cubicBezTo>
                  <a:pt x="122" y="181"/>
                  <a:pt x="122" y="179"/>
                  <a:pt x="122" y="177"/>
                </a:cubicBezTo>
                <a:cubicBezTo>
                  <a:pt x="122" y="174"/>
                  <a:pt x="122" y="171"/>
                  <a:pt x="122" y="168"/>
                </a:cubicBezTo>
                <a:cubicBezTo>
                  <a:pt x="122" y="164"/>
                  <a:pt x="121" y="160"/>
                  <a:pt x="120" y="156"/>
                </a:cubicBezTo>
                <a:cubicBezTo>
                  <a:pt x="118" y="152"/>
                  <a:pt x="116" y="150"/>
                  <a:pt x="113" y="147"/>
                </a:cubicBezTo>
                <a:cubicBezTo>
                  <a:pt x="111" y="146"/>
                  <a:pt x="108" y="144"/>
                  <a:pt x="105" y="143"/>
                </a:cubicBezTo>
                <a:cubicBezTo>
                  <a:pt x="103" y="143"/>
                  <a:pt x="101" y="143"/>
                  <a:pt x="98" y="143"/>
                </a:cubicBezTo>
                <a:cubicBezTo>
                  <a:pt x="94" y="143"/>
                  <a:pt x="90" y="143"/>
                  <a:pt x="85" y="144"/>
                </a:cubicBezTo>
                <a:cubicBezTo>
                  <a:pt x="82" y="144"/>
                  <a:pt x="79" y="145"/>
                  <a:pt x="76" y="147"/>
                </a:cubicBezTo>
                <a:cubicBezTo>
                  <a:pt x="75" y="147"/>
                  <a:pt x="75" y="147"/>
                  <a:pt x="75" y="148"/>
                </a:cubicBezTo>
                <a:cubicBezTo>
                  <a:pt x="71" y="152"/>
                  <a:pt x="69" y="157"/>
                  <a:pt x="68" y="163"/>
                </a:cubicBezTo>
                <a:cubicBezTo>
                  <a:pt x="68" y="164"/>
                  <a:pt x="68" y="165"/>
                  <a:pt x="68" y="166"/>
                </a:cubicBezTo>
                <a:cubicBezTo>
                  <a:pt x="68" y="171"/>
                  <a:pt x="68" y="176"/>
                  <a:pt x="69" y="181"/>
                </a:cubicBezTo>
                <a:cubicBezTo>
                  <a:pt x="69" y="181"/>
                  <a:pt x="69" y="181"/>
                  <a:pt x="69" y="181"/>
                </a:cubicBezTo>
                <a:cubicBezTo>
                  <a:pt x="70" y="183"/>
                  <a:pt x="70" y="183"/>
                  <a:pt x="68" y="184"/>
                </a:cubicBezTo>
                <a:cubicBezTo>
                  <a:pt x="68" y="184"/>
                  <a:pt x="68" y="185"/>
                  <a:pt x="68" y="185"/>
                </a:cubicBezTo>
                <a:cubicBezTo>
                  <a:pt x="68" y="185"/>
                  <a:pt x="69" y="186"/>
                  <a:pt x="69" y="186"/>
                </a:cubicBezTo>
                <a:cubicBezTo>
                  <a:pt x="69" y="187"/>
                  <a:pt x="69" y="188"/>
                  <a:pt x="68" y="188"/>
                </a:cubicBezTo>
                <a:cubicBezTo>
                  <a:pt x="66" y="189"/>
                  <a:pt x="64" y="189"/>
                  <a:pt x="62" y="189"/>
                </a:cubicBezTo>
                <a:cubicBezTo>
                  <a:pt x="56" y="189"/>
                  <a:pt x="50" y="189"/>
                  <a:pt x="44" y="189"/>
                </a:cubicBezTo>
                <a:cubicBezTo>
                  <a:pt x="43" y="189"/>
                  <a:pt x="42" y="189"/>
                  <a:pt x="41" y="189"/>
                </a:cubicBezTo>
                <a:cubicBezTo>
                  <a:pt x="41" y="190"/>
                  <a:pt x="41" y="190"/>
                  <a:pt x="40" y="190"/>
                </a:cubicBezTo>
                <a:cubicBezTo>
                  <a:pt x="40" y="191"/>
                  <a:pt x="39" y="192"/>
                  <a:pt x="38" y="191"/>
                </a:cubicBezTo>
                <a:cubicBezTo>
                  <a:pt x="35" y="191"/>
                  <a:pt x="32" y="190"/>
                  <a:pt x="30" y="189"/>
                </a:cubicBezTo>
                <a:cubicBezTo>
                  <a:pt x="29" y="189"/>
                  <a:pt x="29" y="189"/>
                  <a:pt x="28" y="189"/>
                </a:cubicBezTo>
                <a:cubicBezTo>
                  <a:pt x="24" y="189"/>
                  <a:pt x="19" y="189"/>
                  <a:pt x="15" y="189"/>
                </a:cubicBezTo>
                <a:cubicBezTo>
                  <a:pt x="14" y="189"/>
                  <a:pt x="13" y="189"/>
                  <a:pt x="11" y="188"/>
                </a:cubicBezTo>
                <a:cubicBezTo>
                  <a:pt x="11" y="188"/>
                  <a:pt x="11" y="188"/>
                  <a:pt x="11" y="187"/>
                </a:cubicBezTo>
                <a:cubicBezTo>
                  <a:pt x="9" y="187"/>
                  <a:pt x="8" y="187"/>
                  <a:pt x="6" y="186"/>
                </a:cubicBezTo>
                <a:cubicBezTo>
                  <a:pt x="4" y="186"/>
                  <a:pt x="4" y="185"/>
                  <a:pt x="4" y="183"/>
                </a:cubicBezTo>
                <a:cubicBezTo>
                  <a:pt x="4" y="177"/>
                  <a:pt x="4" y="172"/>
                  <a:pt x="4" y="166"/>
                </a:cubicBezTo>
                <a:cubicBezTo>
                  <a:pt x="4" y="164"/>
                  <a:pt x="4" y="162"/>
                  <a:pt x="3" y="160"/>
                </a:cubicBezTo>
                <a:cubicBezTo>
                  <a:pt x="3" y="159"/>
                  <a:pt x="3" y="159"/>
                  <a:pt x="4" y="158"/>
                </a:cubicBezTo>
                <a:cubicBezTo>
                  <a:pt x="4" y="158"/>
                  <a:pt x="4" y="158"/>
                  <a:pt x="4" y="158"/>
                </a:cubicBezTo>
                <a:cubicBezTo>
                  <a:pt x="4" y="157"/>
                  <a:pt x="4" y="157"/>
                  <a:pt x="4" y="156"/>
                </a:cubicBezTo>
                <a:cubicBezTo>
                  <a:pt x="4" y="145"/>
                  <a:pt x="4" y="133"/>
                  <a:pt x="4" y="121"/>
                </a:cubicBezTo>
                <a:cubicBezTo>
                  <a:pt x="4" y="118"/>
                  <a:pt x="5" y="117"/>
                  <a:pt x="8" y="117"/>
                </a:cubicBezTo>
                <a:cubicBezTo>
                  <a:pt x="10" y="117"/>
                  <a:pt x="11" y="117"/>
                  <a:pt x="13" y="117"/>
                </a:cubicBezTo>
                <a:cubicBezTo>
                  <a:pt x="13" y="117"/>
                  <a:pt x="14" y="117"/>
                  <a:pt x="14" y="117"/>
                </a:cubicBezTo>
                <a:cubicBezTo>
                  <a:pt x="15" y="117"/>
                  <a:pt x="15" y="117"/>
                  <a:pt x="15" y="117"/>
                </a:cubicBezTo>
                <a:cubicBezTo>
                  <a:pt x="18" y="117"/>
                  <a:pt x="21" y="118"/>
                  <a:pt x="23" y="118"/>
                </a:cubicBezTo>
                <a:cubicBezTo>
                  <a:pt x="27" y="119"/>
                  <a:pt x="30" y="119"/>
                  <a:pt x="34" y="120"/>
                </a:cubicBezTo>
                <a:cubicBezTo>
                  <a:pt x="39" y="120"/>
                  <a:pt x="44" y="119"/>
                  <a:pt x="48" y="116"/>
                </a:cubicBezTo>
                <a:cubicBezTo>
                  <a:pt x="50" y="115"/>
                  <a:pt x="52" y="114"/>
                  <a:pt x="54" y="112"/>
                </a:cubicBezTo>
                <a:cubicBezTo>
                  <a:pt x="55" y="112"/>
                  <a:pt x="55" y="111"/>
                  <a:pt x="56" y="110"/>
                </a:cubicBezTo>
                <a:cubicBezTo>
                  <a:pt x="58" y="105"/>
                  <a:pt x="60" y="101"/>
                  <a:pt x="60" y="96"/>
                </a:cubicBezTo>
                <a:cubicBezTo>
                  <a:pt x="60" y="92"/>
                  <a:pt x="60" y="88"/>
                  <a:pt x="59" y="85"/>
                </a:cubicBezTo>
                <a:cubicBezTo>
                  <a:pt x="58" y="79"/>
                  <a:pt x="55" y="74"/>
                  <a:pt x="52" y="70"/>
                </a:cubicBezTo>
                <a:cubicBezTo>
                  <a:pt x="51" y="69"/>
                  <a:pt x="51" y="69"/>
                  <a:pt x="50" y="69"/>
                </a:cubicBezTo>
                <a:cubicBezTo>
                  <a:pt x="47" y="68"/>
                  <a:pt x="44" y="68"/>
                  <a:pt x="41" y="68"/>
                </a:cubicBezTo>
                <a:cubicBezTo>
                  <a:pt x="38" y="67"/>
                  <a:pt x="35" y="67"/>
                  <a:pt x="32" y="67"/>
                </a:cubicBezTo>
                <a:cubicBezTo>
                  <a:pt x="26" y="68"/>
                  <a:pt x="22" y="69"/>
                  <a:pt x="17" y="70"/>
                </a:cubicBezTo>
                <a:cubicBezTo>
                  <a:pt x="14" y="71"/>
                  <a:pt x="11" y="72"/>
                  <a:pt x="8" y="73"/>
                </a:cubicBezTo>
                <a:cubicBezTo>
                  <a:pt x="8" y="73"/>
                  <a:pt x="7" y="73"/>
                  <a:pt x="7" y="74"/>
                </a:cubicBezTo>
                <a:cubicBezTo>
                  <a:pt x="6" y="74"/>
                  <a:pt x="5" y="74"/>
                  <a:pt x="4" y="73"/>
                </a:cubicBezTo>
                <a:cubicBezTo>
                  <a:pt x="4" y="71"/>
                  <a:pt x="3" y="70"/>
                  <a:pt x="3" y="68"/>
                </a:cubicBezTo>
                <a:cubicBezTo>
                  <a:pt x="3" y="66"/>
                  <a:pt x="3" y="64"/>
                  <a:pt x="2" y="62"/>
                </a:cubicBezTo>
                <a:cubicBezTo>
                  <a:pt x="2" y="60"/>
                  <a:pt x="2" y="57"/>
                  <a:pt x="2" y="55"/>
                </a:cubicBezTo>
                <a:cubicBezTo>
                  <a:pt x="0" y="54"/>
                  <a:pt x="0" y="53"/>
                  <a:pt x="0" y="51"/>
                </a:cubicBezTo>
                <a:cubicBezTo>
                  <a:pt x="1" y="48"/>
                  <a:pt x="1" y="45"/>
                  <a:pt x="1" y="42"/>
                </a:cubicBezTo>
                <a:cubicBezTo>
                  <a:pt x="1" y="37"/>
                  <a:pt x="1" y="31"/>
                  <a:pt x="1" y="25"/>
                </a:cubicBezTo>
                <a:cubicBezTo>
                  <a:pt x="1" y="22"/>
                  <a:pt x="1" y="18"/>
                  <a:pt x="1" y="15"/>
                </a:cubicBezTo>
                <a:cubicBezTo>
                  <a:pt x="1" y="12"/>
                  <a:pt x="2" y="10"/>
                  <a:pt x="3" y="8"/>
                </a:cubicBezTo>
                <a:cubicBezTo>
                  <a:pt x="3" y="7"/>
                  <a:pt x="3" y="7"/>
                  <a:pt x="4" y="6"/>
                </a:cubicBezTo>
                <a:cubicBezTo>
                  <a:pt x="4" y="6"/>
                  <a:pt x="5" y="5"/>
                  <a:pt x="6" y="5"/>
                </a:cubicBezTo>
                <a:cubicBezTo>
                  <a:pt x="7" y="5"/>
                  <a:pt x="8" y="5"/>
                  <a:pt x="8" y="5"/>
                </a:cubicBezTo>
                <a:cubicBezTo>
                  <a:pt x="10" y="6"/>
                  <a:pt x="12" y="6"/>
                  <a:pt x="13" y="6"/>
                </a:cubicBezTo>
                <a:cubicBezTo>
                  <a:pt x="20" y="6"/>
                  <a:pt x="26" y="6"/>
                  <a:pt x="32" y="6"/>
                </a:cubicBezTo>
                <a:cubicBezTo>
                  <a:pt x="36" y="6"/>
                  <a:pt x="39" y="6"/>
                  <a:pt x="42" y="5"/>
                </a:cubicBezTo>
                <a:cubicBezTo>
                  <a:pt x="46" y="4"/>
                  <a:pt x="51" y="4"/>
                  <a:pt x="55" y="3"/>
                </a:cubicBezTo>
                <a:cubicBezTo>
                  <a:pt x="57" y="2"/>
                  <a:pt x="59" y="1"/>
                  <a:pt x="61" y="1"/>
                </a:cubicBezTo>
                <a:cubicBezTo>
                  <a:pt x="62" y="0"/>
                  <a:pt x="62" y="0"/>
                  <a:pt x="63" y="0"/>
                </a:cubicBezTo>
                <a:cubicBezTo>
                  <a:pt x="64" y="1"/>
                  <a:pt x="64" y="2"/>
                  <a:pt x="64" y="3"/>
                </a:cubicBezTo>
                <a:cubicBezTo>
                  <a:pt x="63" y="5"/>
                  <a:pt x="63" y="8"/>
                  <a:pt x="63" y="10"/>
                </a:cubicBezTo>
                <a:cubicBezTo>
                  <a:pt x="63" y="13"/>
                  <a:pt x="63" y="17"/>
                  <a:pt x="63" y="20"/>
                </a:cubicBezTo>
                <a:cubicBezTo>
                  <a:pt x="63" y="22"/>
                  <a:pt x="62" y="25"/>
                  <a:pt x="63" y="27"/>
                </a:cubicBezTo>
                <a:cubicBezTo>
                  <a:pt x="64" y="37"/>
                  <a:pt x="69" y="44"/>
                  <a:pt x="77" y="49"/>
                </a:cubicBezTo>
                <a:cubicBezTo>
                  <a:pt x="78" y="50"/>
                  <a:pt x="79" y="50"/>
                  <a:pt x="81" y="51"/>
                </a:cubicBezTo>
                <a:cubicBezTo>
                  <a:pt x="85" y="52"/>
                  <a:pt x="88" y="52"/>
                  <a:pt x="92" y="52"/>
                </a:cubicBezTo>
                <a:cubicBezTo>
                  <a:pt x="97" y="52"/>
                  <a:pt x="101" y="51"/>
                  <a:pt x="106" y="49"/>
                </a:cubicBezTo>
                <a:cubicBezTo>
                  <a:pt x="108" y="48"/>
                  <a:pt x="110" y="47"/>
                  <a:pt x="113" y="46"/>
                </a:cubicBezTo>
                <a:cubicBezTo>
                  <a:pt x="113" y="45"/>
                  <a:pt x="114" y="45"/>
                  <a:pt x="115" y="44"/>
                </a:cubicBezTo>
                <a:cubicBezTo>
                  <a:pt x="117" y="40"/>
                  <a:pt x="119" y="37"/>
                  <a:pt x="120" y="32"/>
                </a:cubicBezTo>
                <a:cubicBezTo>
                  <a:pt x="121" y="30"/>
                  <a:pt x="121" y="27"/>
                  <a:pt x="121" y="25"/>
                </a:cubicBezTo>
                <a:cubicBezTo>
                  <a:pt x="122" y="22"/>
                  <a:pt x="121" y="19"/>
                  <a:pt x="120" y="16"/>
                </a:cubicBezTo>
                <a:cubicBezTo>
                  <a:pt x="119" y="14"/>
                  <a:pt x="117" y="11"/>
                  <a:pt x="116" y="9"/>
                </a:cubicBezTo>
                <a:cubicBezTo>
                  <a:pt x="116" y="8"/>
                  <a:pt x="115" y="7"/>
                  <a:pt x="115" y="6"/>
                </a:cubicBezTo>
                <a:cubicBezTo>
                  <a:pt x="115" y="5"/>
                  <a:pt x="115" y="4"/>
                  <a:pt x="116" y="3"/>
                </a:cubicBezTo>
                <a:cubicBezTo>
                  <a:pt x="117" y="3"/>
                  <a:pt x="117" y="3"/>
                  <a:pt x="117" y="3"/>
                </a:cubicBezTo>
                <a:cubicBezTo>
                  <a:pt x="117" y="2"/>
                  <a:pt x="118" y="1"/>
                  <a:pt x="119" y="1"/>
                </a:cubicBezTo>
                <a:cubicBezTo>
                  <a:pt x="121" y="1"/>
                  <a:pt x="122" y="1"/>
                  <a:pt x="123" y="1"/>
                </a:cubicBezTo>
                <a:cubicBezTo>
                  <a:pt x="130" y="1"/>
                  <a:pt x="137" y="1"/>
                  <a:pt x="144" y="2"/>
                </a:cubicBezTo>
                <a:cubicBezTo>
                  <a:pt x="147" y="2"/>
                  <a:pt x="151" y="2"/>
                  <a:pt x="154" y="3"/>
                </a:cubicBezTo>
                <a:cubicBezTo>
                  <a:pt x="160" y="3"/>
                  <a:pt x="167" y="3"/>
                  <a:pt x="173" y="3"/>
                </a:cubicBezTo>
                <a:cubicBezTo>
                  <a:pt x="174" y="3"/>
                  <a:pt x="176" y="3"/>
                  <a:pt x="177" y="3"/>
                </a:cubicBezTo>
                <a:cubicBezTo>
                  <a:pt x="178" y="3"/>
                  <a:pt x="180" y="3"/>
                  <a:pt x="181" y="3"/>
                </a:cubicBezTo>
                <a:cubicBezTo>
                  <a:pt x="182" y="3"/>
                  <a:pt x="183" y="4"/>
                  <a:pt x="183" y="6"/>
                </a:cubicBezTo>
                <a:cubicBezTo>
                  <a:pt x="183" y="7"/>
                  <a:pt x="182" y="8"/>
                  <a:pt x="182" y="10"/>
                </a:cubicBezTo>
                <a:cubicBezTo>
                  <a:pt x="181" y="13"/>
                  <a:pt x="180" y="17"/>
                  <a:pt x="179" y="20"/>
                </a:cubicBezTo>
                <a:cubicBezTo>
                  <a:pt x="178" y="24"/>
                  <a:pt x="177" y="29"/>
                  <a:pt x="177" y="33"/>
                </a:cubicBezTo>
                <a:cubicBezTo>
                  <a:pt x="177" y="37"/>
                  <a:pt x="177" y="41"/>
                  <a:pt x="177" y="45"/>
                </a:cubicBezTo>
                <a:cubicBezTo>
                  <a:pt x="177" y="46"/>
                  <a:pt x="177" y="47"/>
                  <a:pt x="178" y="48"/>
                </a:cubicBezTo>
                <a:cubicBezTo>
                  <a:pt x="178" y="49"/>
                  <a:pt x="178" y="49"/>
                  <a:pt x="177" y="50"/>
                </a:cubicBezTo>
                <a:cubicBezTo>
                  <a:pt x="177" y="50"/>
                  <a:pt x="177" y="51"/>
                  <a:pt x="177" y="52"/>
                </a:cubicBezTo>
                <a:cubicBezTo>
                  <a:pt x="177" y="56"/>
                  <a:pt x="178" y="61"/>
                  <a:pt x="180" y="65"/>
                </a:cubicBezTo>
                <a:cubicBezTo>
                  <a:pt x="181" y="66"/>
                  <a:pt x="181" y="66"/>
                  <a:pt x="181" y="66"/>
                </a:cubicBezTo>
                <a:cubicBezTo>
                  <a:pt x="182" y="66"/>
                  <a:pt x="183" y="66"/>
                  <a:pt x="183" y="67"/>
                </a:cubicBezTo>
                <a:cubicBezTo>
                  <a:pt x="183" y="68"/>
                  <a:pt x="183" y="68"/>
                  <a:pt x="184" y="69"/>
                </a:cubicBezTo>
                <a:cubicBezTo>
                  <a:pt x="189" y="73"/>
                  <a:pt x="195" y="75"/>
                  <a:pt x="201" y="76"/>
                </a:cubicBezTo>
                <a:cubicBezTo>
                  <a:pt x="202" y="76"/>
                  <a:pt x="203" y="76"/>
                  <a:pt x="204" y="76"/>
                </a:cubicBezTo>
                <a:cubicBezTo>
                  <a:pt x="205" y="76"/>
                  <a:pt x="206" y="76"/>
                  <a:pt x="207" y="75"/>
                </a:cubicBezTo>
                <a:cubicBezTo>
                  <a:pt x="210" y="74"/>
                  <a:pt x="212" y="72"/>
                  <a:pt x="213" y="70"/>
                </a:cubicBezTo>
                <a:cubicBezTo>
                  <a:pt x="214" y="69"/>
                  <a:pt x="215" y="68"/>
                  <a:pt x="216" y="67"/>
                </a:cubicBezTo>
                <a:cubicBezTo>
                  <a:pt x="218" y="65"/>
                  <a:pt x="220" y="62"/>
                  <a:pt x="223" y="60"/>
                </a:cubicBezTo>
                <a:cubicBezTo>
                  <a:pt x="223" y="60"/>
                  <a:pt x="223" y="60"/>
                  <a:pt x="223" y="60"/>
                </a:cubicBezTo>
                <a:cubicBezTo>
                  <a:pt x="227" y="58"/>
                  <a:pt x="231" y="55"/>
                  <a:pt x="236" y="54"/>
                </a:cubicBezTo>
                <a:cubicBezTo>
                  <a:pt x="239" y="53"/>
                  <a:pt x="243" y="53"/>
                  <a:pt x="247" y="54"/>
                </a:cubicBezTo>
                <a:cubicBezTo>
                  <a:pt x="249" y="54"/>
                  <a:pt x="251" y="55"/>
                  <a:pt x="252" y="56"/>
                </a:cubicBezTo>
                <a:cubicBezTo>
                  <a:pt x="254" y="57"/>
                  <a:pt x="255" y="57"/>
                  <a:pt x="256" y="58"/>
                </a:cubicBezTo>
                <a:cubicBezTo>
                  <a:pt x="263" y="64"/>
                  <a:pt x="268" y="71"/>
                  <a:pt x="269" y="80"/>
                </a:cubicBezTo>
                <a:cubicBezTo>
                  <a:pt x="269" y="82"/>
                  <a:pt x="270" y="85"/>
                  <a:pt x="270" y="88"/>
                </a:cubicBezTo>
                <a:cubicBezTo>
                  <a:pt x="270" y="93"/>
                  <a:pt x="270" y="98"/>
                  <a:pt x="270" y="103"/>
                </a:cubicBezTo>
                <a:cubicBezTo>
                  <a:pt x="270" y="107"/>
                  <a:pt x="269" y="111"/>
                  <a:pt x="267" y="115"/>
                </a:cubicBezTo>
                <a:cubicBezTo>
                  <a:pt x="266" y="115"/>
                  <a:pt x="266" y="116"/>
                  <a:pt x="266" y="117"/>
                </a:cubicBezTo>
                <a:cubicBezTo>
                  <a:pt x="265" y="121"/>
                  <a:pt x="263" y="125"/>
                  <a:pt x="261" y="128"/>
                </a:cubicBezTo>
                <a:cubicBezTo>
                  <a:pt x="258" y="133"/>
                  <a:pt x="254" y="135"/>
                  <a:pt x="249" y="137"/>
                </a:cubicBezTo>
                <a:cubicBezTo>
                  <a:pt x="246" y="137"/>
                  <a:pt x="243" y="138"/>
                  <a:pt x="240" y="138"/>
                </a:cubicBezTo>
                <a:cubicBezTo>
                  <a:pt x="238" y="138"/>
                  <a:pt x="235" y="138"/>
                  <a:pt x="233" y="138"/>
                </a:cubicBezTo>
                <a:cubicBezTo>
                  <a:pt x="232" y="138"/>
                  <a:pt x="232" y="138"/>
                  <a:pt x="232" y="138"/>
                </a:cubicBezTo>
                <a:cubicBezTo>
                  <a:pt x="229" y="137"/>
                  <a:pt x="226" y="136"/>
                  <a:pt x="224" y="135"/>
                </a:cubicBezTo>
                <a:cubicBezTo>
                  <a:pt x="222" y="135"/>
                  <a:pt x="220" y="134"/>
                  <a:pt x="218" y="133"/>
                </a:cubicBezTo>
                <a:cubicBezTo>
                  <a:pt x="215" y="131"/>
                  <a:pt x="213" y="129"/>
                  <a:pt x="211" y="127"/>
                </a:cubicBezTo>
                <a:cubicBezTo>
                  <a:pt x="207" y="124"/>
                  <a:pt x="204" y="121"/>
                  <a:pt x="199" y="121"/>
                </a:cubicBezTo>
                <a:cubicBezTo>
                  <a:pt x="197" y="120"/>
                  <a:pt x="195" y="120"/>
                  <a:pt x="193" y="120"/>
                </a:cubicBezTo>
                <a:cubicBezTo>
                  <a:pt x="193" y="120"/>
                  <a:pt x="192" y="120"/>
                  <a:pt x="192" y="121"/>
                </a:cubicBezTo>
                <a:cubicBezTo>
                  <a:pt x="190" y="123"/>
                  <a:pt x="189" y="125"/>
                  <a:pt x="188" y="127"/>
                </a:cubicBezTo>
                <a:cubicBezTo>
                  <a:pt x="187" y="131"/>
                  <a:pt x="186" y="135"/>
                  <a:pt x="185" y="139"/>
                </a:cubicBezTo>
                <a:cubicBezTo>
                  <a:pt x="185" y="144"/>
                  <a:pt x="184" y="148"/>
                  <a:pt x="184" y="154"/>
                </a:cubicBezTo>
                <a:cubicBezTo>
                  <a:pt x="184" y="155"/>
                  <a:pt x="184" y="156"/>
                  <a:pt x="185" y="158"/>
                </a:cubicBezTo>
                <a:cubicBezTo>
                  <a:pt x="185" y="163"/>
                  <a:pt x="186" y="168"/>
                  <a:pt x="185" y="173"/>
                </a:cubicBezTo>
                <a:cubicBezTo>
                  <a:pt x="185" y="174"/>
                  <a:pt x="186" y="175"/>
                  <a:pt x="186" y="175"/>
                </a:cubicBezTo>
                <a:cubicBezTo>
                  <a:pt x="186" y="177"/>
                  <a:pt x="186" y="179"/>
                  <a:pt x="186" y="181"/>
                </a:cubicBezTo>
                <a:cubicBezTo>
                  <a:pt x="184" y="185"/>
                  <a:pt x="182" y="188"/>
                  <a:pt x="179" y="189"/>
                </a:cubicBezTo>
                <a:cubicBezTo>
                  <a:pt x="176" y="190"/>
                  <a:pt x="173" y="191"/>
                  <a:pt x="170" y="191"/>
                </a:cubicBezTo>
                <a:cubicBezTo>
                  <a:pt x="167" y="192"/>
                  <a:pt x="163" y="192"/>
                  <a:pt x="160" y="192"/>
                </a:cubicBezTo>
                <a:cubicBezTo>
                  <a:pt x="157" y="192"/>
                  <a:pt x="154" y="192"/>
                  <a:pt x="151" y="193"/>
                </a:cubicBezTo>
                <a:cubicBezTo>
                  <a:pt x="149" y="193"/>
                  <a:pt x="147" y="194"/>
                  <a:pt x="145" y="195"/>
                </a:cubicBezTo>
                <a:cubicBezTo>
                  <a:pt x="145" y="195"/>
                  <a:pt x="143" y="195"/>
                  <a:pt x="143" y="194"/>
                </a:cubicBezTo>
                <a:cubicBezTo>
                  <a:pt x="142" y="193"/>
                  <a:pt x="142" y="193"/>
                  <a:pt x="142" y="192"/>
                </a:cubicBezTo>
                <a:close/>
                <a:moveTo>
                  <a:pt x="97" y="136"/>
                </a:moveTo>
                <a:cubicBezTo>
                  <a:pt x="98" y="136"/>
                  <a:pt x="99" y="136"/>
                  <a:pt x="99" y="136"/>
                </a:cubicBezTo>
                <a:cubicBezTo>
                  <a:pt x="99" y="135"/>
                  <a:pt x="99" y="135"/>
                  <a:pt x="99" y="135"/>
                </a:cubicBezTo>
                <a:cubicBezTo>
                  <a:pt x="99" y="135"/>
                  <a:pt x="98" y="135"/>
                  <a:pt x="97" y="136"/>
                </a:cubicBezTo>
                <a:cubicBezTo>
                  <a:pt x="97" y="135"/>
                  <a:pt x="97" y="135"/>
                  <a:pt x="97" y="135"/>
                </a:cubicBezTo>
                <a:cubicBezTo>
                  <a:pt x="95" y="135"/>
                  <a:pt x="93" y="135"/>
                  <a:pt x="91" y="135"/>
                </a:cubicBezTo>
                <a:cubicBezTo>
                  <a:pt x="90" y="135"/>
                  <a:pt x="90" y="135"/>
                  <a:pt x="89" y="136"/>
                </a:cubicBezTo>
                <a:cubicBezTo>
                  <a:pt x="89" y="136"/>
                  <a:pt x="88" y="136"/>
                  <a:pt x="88" y="136"/>
                </a:cubicBezTo>
                <a:cubicBezTo>
                  <a:pt x="88" y="136"/>
                  <a:pt x="88" y="136"/>
                  <a:pt x="88" y="137"/>
                </a:cubicBezTo>
                <a:cubicBezTo>
                  <a:pt x="89" y="136"/>
                  <a:pt x="89" y="136"/>
                  <a:pt x="90" y="136"/>
                </a:cubicBezTo>
                <a:cubicBezTo>
                  <a:pt x="92" y="136"/>
                  <a:pt x="95" y="135"/>
                  <a:pt x="97" y="136"/>
                </a:cubicBezTo>
                <a:close/>
                <a:moveTo>
                  <a:pt x="100" y="131"/>
                </a:moveTo>
                <a:cubicBezTo>
                  <a:pt x="100" y="131"/>
                  <a:pt x="100" y="131"/>
                  <a:pt x="100" y="131"/>
                </a:cubicBezTo>
                <a:cubicBezTo>
                  <a:pt x="102" y="131"/>
                  <a:pt x="105" y="131"/>
                  <a:pt x="107" y="131"/>
                </a:cubicBezTo>
                <a:cubicBezTo>
                  <a:pt x="112" y="132"/>
                  <a:pt x="116" y="133"/>
                  <a:pt x="120" y="136"/>
                </a:cubicBezTo>
                <a:cubicBezTo>
                  <a:pt x="121" y="136"/>
                  <a:pt x="121" y="136"/>
                  <a:pt x="121" y="136"/>
                </a:cubicBezTo>
                <a:cubicBezTo>
                  <a:pt x="122" y="135"/>
                  <a:pt x="122" y="133"/>
                  <a:pt x="123" y="131"/>
                </a:cubicBezTo>
                <a:cubicBezTo>
                  <a:pt x="124" y="130"/>
                  <a:pt x="124" y="130"/>
                  <a:pt x="124" y="128"/>
                </a:cubicBezTo>
                <a:cubicBezTo>
                  <a:pt x="124" y="128"/>
                  <a:pt x="124" y="128"/>
                  <a:pt x="124" y="127"/>
                </a:cubicBezTo>
                <a:cubicBezTo>
                  <a:pt x="124" y="126"/>
                  <a:pt x="125" y="126"/>
                  <a:pt x="126" y="126"/>
                </a:cubicBezTo>
                <a:cubicBezTo>
                  <a:pt x="127" y="126"/>
                  <a:pt x="127" y="126"/>
                  <a:pt x="128" y="127"/>
                </a:cubicBezTo>
                <a:cubicBezTo>
                  <a:pt x="128" y="127"/>
                  <a:pt x="128" y="127"/>
                  <a:pt x="128" y="128"/>
                </a:cubicBezTo>
                <a:cubicBezTo>
                  <a:pt x="129" y="128"/>
                  <a:pt x="128" y="129"/>
                  <a:pt x="128" y="130"/>
                </a:cubicBezTo>
                <a:cubicBezTo>
                  <a:pt x="127" y="130"/>
                  <a:pt x="127" y="130"/>
                  <a:pt x="127" y="130"/>
                </a:cubicBezTo>
                <a:cubicBezTo>
                  <a:pt x="126" y="131"/>
                  <a:pt x="126" y="131"/>
                  <a:pt x="126" y="131"/>
                </a:cubicBezTo>
                <a:cubicBezTo>
                  <a:pt x="125" y="132"/>
                  <a:pt x="125" y="133"/>
                  <a:pt x="124" y="134"/>
                </a:cubicBezTo>
                <a:cubicBezTo>
                  <a:pt x="124" y="134"/>
                  <a:pt x="124" y="135"/>
                  <a:pt x="125" y="135"/>
                </a:cubicBezTo>
                <a:cubicBezTo>
                  <a:pt x="125" y="134"/>
                  <a:pt x="125" y="134"/>
                  <a:pt x="125" y="134"/>
                </a:cubicBezTo>
                <a:cubicBezTo>
                  <a:pt x="126" y="133"/>
                  <a:pt x="127" y="132"/>
                  <a:pt x="128" y="130"/>
                </a:cubicBezTo>
                <a:cubicBezTo>
                  <a:pt x="130" y="128"/>
                  <a:pt x="132" y="125"/>
                  <a:pt x="135" y="122"/>
                </a:cubicBezTo>
                <a:cubicBezTo>
                  <a:pt x="135" y="121"/>
                  <a:pt x="135" y="121"/>
                  <a:pt x="136" y="120"/>
                </a:cubicBezTo>
                <a:cubicBezTo>
                  <a:pt x="136" y="120"/>
                  <a:pt x="137" y="120"/>
                  <a:pt x="137" y="120"/>
                </a:cubicBezTo>
                <a:cubicBezTo>
                  <a:pt x="138" y="120"/>
                  <a:pt x="138" y="121"/>
                  <a:pt x="138" y="121"/>
                </a:cubicBezTo>
                <a:cubicBezTo>
                  <a:pt x="138" y="122"/>
                  <a:pt x="138" y="122"/>
                  <a:pt x="138" y="122"/>
                </a:cubicBezTo>
                <a:cubicBezTo>
                  <a:pt x="138" y="123"/>
                  <a:pt x="138" y="124"/>
                  <a:pt x="137" y="125"/>
                </a:cubicBezTo>
                <a:cubicBezTo>
                  <a:pt x="136" y="128"/>
                  <a:pt x="135" y="132"/>
                  <a:pt x="134" y="135"/>
                </a:cubicBezTo>
                <a:cubicBezTo>
                  <a:pt x="133" y="136"/>
                  <a:pt x="133" y="136"/>
                  <a:pt x="133" y="137"/>
                </a:cubicBezTo>
                <a:cubicBezTo>
                  <a:pt x="133" y="137"/>
                  <a:pt x="133" y="137"/>
                  <a:pt x="133" y="137"/>
                </a:cubicBezTo>
                <a:cubicBezTo>
                  <a:pt x="137" y="131"/>
                  <a:pt x="141" y="126"/>
                  <a:pt x="144" y="120"/>
                </a:cubicBezTo>
                <a:cubicBezTo>
                  <a:pt x="144" y="120"/>
                  <a:pt x="144" y="121"/>
                  <a:pt x="144" y="121"/>
                </a:cubicBezTo>
                <a:cubicBezTo>
                  <a:pt x="142" y="121"/>
                  <a:pt x="140" y="119"/>
                  <a:pt x="141" y="117"/>
                </a:cubicBezTo>
                <a:cubicBezTo>
                  <a:pt x="141" y="117"/>
                  <a:pt x="141" y="117"/>
                  <a:pt x="141" y="117"/>
                </a:cubicBezTo>
                <a:cubicBezTo>
                  <a:pt x="143" y="112"/>
                  <a:pt x="145" y="107"/>
                  <a:pt x="146" y="102"/>
                </a:cubicBezTo>
                <a:cubicBezTo>
                  <a:pt x="147" y="100"/>
                  <a:pt x="148" y="97"/>
                  <a:pt x="149" y="94"/>
                </a:cubicBezTo>
                <a:cubicBezTo>
                  <a:pt x="148" y="93"/>
                  <a:pt x="148" y="93"/>
                  <a:pt x="147" y="93"/>
                </a:cubicBezTo>
                <a:cubicBezTo>
                  <a:pt x="147" y="93"/>
                  <a:pt x="147" y="93"/>
                  <a:pt x="147" y="94"/>
                </a:cubicBezTo>
                <a:cubicBezTo>
                  <a:pt x="143" y="102"/>
                  <a:pt x="140" y="109"/>
                  <a:pt x="137" y="118"/>
                </a:cubicBezTo>
                <a:cubicBezTo>
                  <a:pt x="137" y="118"/>
                  <a:pt x="137" y="119"/>
                  <a:pt x="137" y="119"/>
                </a:cubicBezTo>
                <a:cubicBezTo>
                  <a:pt x="136" y="119"/>
                  <a:pt x="136" y="120"/>
                  <a:pt x="135" y="119"/>
                </a:cubicBezTo>
                <a:cubicBezTo>
                  <a:pt x="135" y="119"/>
                  <a:pt x="135" y="119"/>
                  <a:pt x="135" y="118"/>
                </a:cubicBezTo>
                <a:cubicBezTo>
                  <a:pt x="135" y="118"/>
                  <a:pt x="135" y="118"/>
                  <a:pt x="135" y="117"/>
                </a:cubicBezTo>
                <a:cubicBezTo>
                  <a:pt x="136" y="115"/>
                  <a:pt x="136" y="113"/>
                  <a:pt x="137" y="111"/>
                </a:cubicBezTo>
                <a:cubicBezTo>
                  <a:pt x="139" y="103"/>
                  <a:pt x="141" y="96"/>
                  <a:pt x="142" y="89"/>
                </a:cubicBezTo>
                <a:cubicBezTo>
                  <a:pt x="142" y="88"/>
                  <a:pt x="142" y="87"/>
                  <a:pt x="142" y="87"/>
                </a:cubicBezTo>
                <a:cubicBezTo>
                  <a:pt x="142" y="87"/>
                  <a:pt x="142" y="87"/>
                  <a:pt x="142" y="87"/>
                </a:cubicBezTo>
                <a:cubicBezTo>
                  <a:pt x="138" y="95"/>
                  <a:pt x="134" y="103"/>
                  <a:pt x="131" y="111"/>
                </a:cubicBezTo>
                <a:cubicBezTo>
                  <a:pt x="130" y="115"/>
                  <a:pt x="128" y="119"/>
                  <a:pt x="127" y="123"/>
                </a:cubicBezTo>
                <a:cubicBezTo>
                  <a:pt x="126" y="124"/>
                  <a:pt x="126" y="124"/>
                  <a:pt x="125" y="124"/>
                </a:cubicBezTo>
                <a:cubicBezTo>
                  <a:pt x="124" y="124"/>
                  <a:pt x="124" y="123"/>
                  <a:pt x="125" y="122"/>
                </a:cubicBezTo>
                <a:cubicBezTo>
                  <a:pt x="125" y="120"/>
                  <a:pt x="126" y="119"/>
                  <a:pt x="126" y="118"/>
                </a:cubicBezTo>
                <a:cubicBezTo>
                  <a:pt x="129" y="108"/>
                  <a:pt x="131" y="99"/>
                  <a:pt x="133" y="90"/>
                </a:cubicBezTo>
                <a:cubicBezTo>
                  <a:pt x="133" y="89"/>
                  <a:pt x="133" y="87"/>
                  <a:pt x="134" y="86"/>
                </a:cubicBezTo>
                <a:cubicBezTo>
                  <a:pt x="134" y="86"/>
                  <a:pt x="133" y="86"/>
                  <a:pt x="133" y="86"/>
                </a:cubicBezTo>
                <a:cubicBezTo>
                  <a:pt x="133" y="88"/>
                  <a:pt x="132" y="89"/>
                  <a:pt x="132" y="90"/>
                </a:cubicBezTo>
                <a:cubicBezTo>
                  <a:pt x="127" y="100"/>
                  <a:pt x="123" y="110"/>
                  <a:pt x="120" y="120"/>
                </a:cubicBezTo>
                <a:cubicBezTo>
                  <a:pt x="119" y="123"/>
                  <a:pt x="118" y="126"/>
                  <a:pt x="117" y="129"/>
                </a:cubicBezTo>
                <a:cubicBezTo>
                  <a:pt x="117" y="129"/>
                  <a:pt x="117" y="130"/>
                  <a:pt x="117" y="130"/>
                </a:cubicBezTo>
                <a:cubicBezTo>
                  <a:pt x="116" y="131"/>
                  <a:pt x="116" y="131"/>
                  <a:pt x="115" y="131"/>
                </a:cubicBezTo>
                <a:cubicBezTo>
                  <a:pt x="115" y="130"/>
                  <a:pt x="115" y="130"/>
                  <a:pt x="114" y="130"/>
                </a:cubicBezTo>
                <a:cubicBezTo>
                  <a:pt x="114" y="129"/>
                  <a:pt x="115" y="129"/>
                  <a:pt x="115" y="129"/>
                </a:cubicBezTo>
                <a:cubicBezTo>
                  <a:pt x="115" y="126"/>
                  <a:pt x="115" y="124"/>
                  <a:pt x="116" y="122"/>
                </a:cubicBezTo>
                <a:cubicBezTo>
                  <a:pt x="117" y="115"/>
                  <a:pt x="119" y="107"/>
                  <a:pt x="120" y="100"/>
                </a:cubicBezTo>
                <a:cubicBezTo>
                  <a:pt x="120" y="99"/>
                  <a:pt x="120" y="98"/>
                  <a:pt x="120" y="97"/>
                </a:cubicBezTo>
                <a:cubicBezTo>
                  <a:pt x="119" y="97"/>
                  <a:pt x="119" y="98"/>
                  <a:pt x="119" y="98"/>
                </a:cubicBezTo>
                <a:cubicBezTo>
                  <a:pt x="118" y="102"/>
                  <a:pt x="116" y="105"/>
                  <a:pt x="115" y="109"/>
                </a:cubicBezTo>
                <a:cubicBezTo>
                  <a:pt x="113" y="115"/>
                  <a:pt x="111" y="122"/>
                  <a:pt x="109" y="129"/>
                </a:cubicBezTo>
                <a:cubicBezTo>
                  <a:pt x="109" y="129"/>
                  <a:pt x="109" y="130"/>
                  <a:pt x="109" y="130"/>
                </a:cubicBezTo>
                <a:cubicBezTo>
                  <a:pt x="109" y="131"/>
                  <a:pt x="108" y="131"/>
                  <a:pt x="108" y="131"/>
                </a:cubicBezTo>
                <a:cubicBezTo>
                  <a:pt x="107" y="131"/>
                  <a:pt x="107" y="130"/>
                  <a:pt x="107" y="130"/>
                </a:cubicBezTo>
                <a:cubicBezTo>
                  <a:pt x="107" y="129"/>
                  <a:pt x="107" y="129"/>
                  <a:pt x="107" y="128"/>
                </a:cubicBezTo>
                <a:cubicBezTo>
                  <a:pt x="107" y="122"/>
                  <a:pt x="107" y="116"/>
                  <a:pt x="108" y="109"/>
                </a:cubicBezTo>
                <a:cubicBezTo>
                  <a:pt x="108" y="109"/>
                  <a:pt x="108" y="108"/>
                  <a:pt x="108" y="107"/>
                </a:cubicBezTo>
                <a:cubicBezTo>
                  <a:pt x="107" y="108"/>
                  <a:pt x="106" y="108"/>
                  <a:pt x="106" y="109"/>
                </a:cubicBezTo>
                <a:cubicBezTo>
                  <a:pt x="104" y="116"/>
                  <a:pt x="102" y="123"/>
                  <a:pt x="100" y="129"/>
                </a:cubicBezTo>
                <a:cubicBezTo>
                  <a:pt x="100" y="130"/>
                  <a:pt x="100" y="130"/>
                  <a:pt x="100" y="131"/>
                </a:cubicBezTo>
                <a:close/>
                <a:moveTo>
                  <a:pt x="129" y="90"/>
                </a:moveTo>
                <a:cubicBezTo>
                  <a:pt x="129" y="90"/>
                  <a:pt x="130" y="89"/>
                  <a:pt x="130" y="89"/>
                </a:cubicBezTo>
                <a:cubicBezTo>
                  <a:pt x="131" y="87"/>
                  <a:pt x="132" y="84"/>
                  <a:pt x="133" y="82"/>
                </a:cubicBezTo>
                <a:cubicBezTo>
                  <a:pt x="133" y="82"/>
                  <a:pt x="133" y="81"/>
                  <a:pt x="134" y="81"/>
                </a:cubicBezTo>
                <a:cubicBezTo>
                  <a:pt x="134" y="80"/>
                  <a:pt x="134" y="80"/>
                  <a:pt x="135" y="80"/>
                </a:cubicBezTo>
                <a:cubicBezTo>
                  <a:pt x="136" y="80"/>
                  <a:pt x="136" y="80"/>
                  <a:pt x="136" y="81"/>
                </a:cubicBezTo>
                <a:cubicBezTo>
                  <a:pt x="136" y="82"/>
                  <a:pt x="136" y="83"/>
                  <a:pt x="136" y="84"/>
                </a:cubicBezTo>
                <a:cubicBezTo>
                  <a:pt x="135" y="89"/>
                  <a:pt x="135" y="93"/>
                  <a:pt x="134" y="97"/>
                </a:cubicBezTo>
                <a:cubicBezTo>
                  <a:pt x="134" y="98"/>
                  <a:pt x="133" y="99"/>
                  <a:pt x="133" y="100"/>
                </a:cubicBezTo>
                <a:cubicBezTo>
                  <a:pt x="134" y="99"/>
                  <a:pt x="134" y="99"/>
                  <a:pt x="134" y="98"/>
                </a:cubicBezTo>
                <a:cubicBezTo>
                  <a:pt x="134" y="97"/>
                  <a:pt x="135" y="96"/>
                  <a:pt x="136" y="95"/>
                </a:cubicBezTo>
                <a:cubicBezTo>
                  <a:pt x="137" y="92"/>
                  <a:pt x="139" y="89"/>
                  <a:pt x="140" y="86"/>
                </a:cubicBezTo>
                <a:cubicBezTo>
                  <a:pt x="141" y="85"/>
                  <a:pt x="141" y="84"/>
                  <a:pt x="142" y="83"/>
                </a:cubicBezTo>
                <a:cubicBezTo>
                  <a:pt x="142" y="83"/>
                  <a:pt x="143" y="83"/>
                  <a:pt x="144" y="83"/>
                </a:cubicBezTo>
                <a:cubicBezTo>
                  <a:pt x="144" y="83"/>
                  <a:pt x="145" y="84"/>
                  <a:pt x="145" y="85"/>
                </a:cubicBezTo>
                <a:cubicBezTo>
                  <a:pt x="145" y="85"/>
                  <a:pt x="145" y="86"/>
                  <a:pt x="145" y="86"/>
                </a:cubicBezTo>
                <a:cubicBezTo>
                  <a:pt x="144" y="88"/>
                  <a:pt x="144" y="90"/>
                  <a:pt x="144" y="92"/>
                </a:cubicBezTo>
                <a:cubicBezTo>
                  <a:pt x="144" y="93"/>
                  <a:pt x="143" y="95"/>
                  <a:pt x="143" y="96"/>
                </a:cubicBezTo>
                <a:cubicBezTo>
                  <a:pt x="143" y="96"/>
                  <a:pt x="143" y="95"/>
                  <a:pt x="144" y="95"/>
                </a:cubicBezTo>
                <a:cubicBezTo>
                  <a:pt x="144" y="93"/>
                  <a:pt x="145" y="92"/>
                  <a:pt x="146" y="90"/>
                </a:cubicBezTo>
                <a:cubicBezTo>
                  <a:pt x="147" y="88"/>
                  <a:pt x="148" y="86"/>
                  <a:pt x="149" y="83"/>
                </a:cubicBezTo>
                <a:cubicBezTo>
                  <a:pt x="150" y="83"/>
                  <a:pt x="150" y="82"/>
                  <a:pt x="151" y="81"/>
                </a:cubicBezTo>
                <a:cubicBezTo>
                  <a:pt x="151" y="81"/>
                  <a:pt x="152" y="81"/>
                  <a:pt x="153" y="81"/>
                </a:cubicBezTo>
                <a:cubicBezTo>
                  <a:pt x="153" y="82"/>
                  <a:pt x="153" y="82"/>
                  <a:pt x="154" y="82"/>
                </a:cubicBezTo>
                <a:cubicBezTo>
                  <a:pt x="155" y="80"/>
                  <a:pt x="156" y="79"/>
                  <a:pt x="157" y="77"/>
                </a:cubicBezTo>
                <a:cubicBezTo>
                  <a:pt x="156" y="77"/>
                  <a:pt x="156" y="77"/>
                  <a:pt x="156" y="77"/>
                </a:cubicBezTo>
                <a:cubicBezTo>
                  <a:pt x="155" y="78"/>
                  <a:pt x="154" y="77"/>
                  <a:pt x="153" y="77"/>
                </a:cubicBezTo>
                <a:cubicBezTo>
                  <a:pt x="153" y="76"/>
                  <a:pt x="153" y="75"/>
                  <a:pt x="153" y="74"/>
                </a:cubicBezTo>
                <a:cubicBezTo>
                  <a:pt x="153" y="74"/>
                  <a:pt x="154" y="73"/>
                  <a:pt x="154" y="73"/>
                </a:cubicBezTo>
                <a:cubicBezTo>
                  <a:pt x="156" y="71"/>
                  <a:pt x="158" y="68"/>
                  <a:pt x="160" y="65"/>
                </a:cubicBezTo>
                <a:cubicBezTo>
                  <a:pt x="161" y="64"/>
                  <a:pt x="160" y="63"/>
                  <a:pt x="160" y="61"/>
                </a:cubicBezTo>
                <a:cubicBezTo>
                  <a:pt x="159" y="62"/>
                  <a:pt x="158" y="63"/>
                  <a:pt x="158" y="63"/>
                </a:cubicBezTo>
                <a:cubicBezTo>
                  <a:pt x="157" y="64"/>
                  <a:pt x="156" y="65"/>
                  <a:pt x="155" y="64"/>
                </a:cubicBezTo>
                <a:cubicBezTo>
                  <a:pt x="154" y="65"/>
                  <a:pt x="154" y="66"/>
                  <a:pt x="154" y="66"/>
                </a:cubicBezTo>
                <a:cubicBezTo>
                  <a:pt x="153" y="67"/>
                  <a:pt x="153" y="68"/>
                  <a:pt x="153" y="68"/>
                </a:cubicBezTo>
                <a:cubicBezTo>
                  <a:pt x="152" y="70"/>
                  <a:pt x="150" y="70"/>
                  <a:pt x="149" y="69"/>
                </a:cubicBezTo>
                <a:cubicBezTo>
                  <a:pt x="148" y="69"/>
                  <a:pt x="148" y="67"/>
                  <a:pt x="149" y="66"/>
                </a:cubicBezTo>
                <a:cubicBezTo>
                  <a:pt x="149" y="65"/>
                  <a:pt x="150" y="64"/>
                  <a:pt x="151" y="63"/>
                </a:cubicBezTo>
                <a:cubicBezTo>
                  <a:pt x="151" y="62"/>
                  <a:pt x="151" y="62"/>
                  <a:pt x="151" y="62"/>
                </a:cubicBezTo>
                <a:cubicBezTo>
                  <a:pt x="151" y="62"/>
                  <a:pt x="150" y="62"/>
                  <a:pt x="150" y="62"/>
                </a:cubicBezTo>
                <a:cubicBezTo>
                  <a:pt x="147" y="64"/>
                  <a:pt x="144" y="67"/>
                  <a:pt x="141" y="70"/>
                </a:cubicBezTo>
                <a:cubicBezTo>
                  <a:pt x="140" y="71"/>
                  <a:pt x="139" y="73"/>
                  <a:pt x="138" y="74"/>
                </a:cubicBezTo>
                <a:cubicBezTo>
                  <a:pt x="137" y="75"/>
                  <a:pt x="135" y="76"/>
                  <a:pt x="134" y="77"/>
                </a:cubicBezTo>
                <a:cubicBezTo>
                  <a:pt x="130" y="81"/>
                  <a:pt x="125" y="84"/>
                  <a:pt x="121" y="88"/>
                </a:cubicBezTo>
                <a:cubicBezTo>
                  <a:pt x="117" y="91"/>
                  <a:pt x="113" y="94"/>
                  <a:pt x="110" y="97"/>
                </a:cubicBezTo>
                <a:cubicBezTo>
                  <a:pt x="109" y="98"/>
                  <a:pt x="109" y="98"/>
                  <a:pt x="109" y="99"/>
                </a:cubicBezTo>
                <a:cubicBezTo>
                  <a:pt x="109" y="99"/>
                  <a:pt x="110" y="98"/>
                  <a:pt x="110" y="98"/>
                </a:cubicBezTo>
                <a:cubicBezTo>
                  <a:pt x="114" y="96"/>
                  <a:pt x="118" y="94"/>
                  <a:pt x="121" y="91"/>
                </a:cubicBezTo>
                <a:cubicBezTo>
                  <a:pt x="123" y="91"/>
                  <a:pt x="124" y="90"/>
                  <a:pt x="125" y="90"/>
                </a:cubicBezTo>
                <a:cubicBezTo>
                  <a:pt x="126" y="89"/>
                  <a:pt x="128" y="89"/>
                  <a:pt x="129" y="90"/>
                </a:cubicBezTo>
                <a:close/>
                <a:moveTo>
                  <a:pt x="152" y="48"/>
                </a:moveTo>
                <a:cubicBezTo>
                  <a:pt x="152" y="48"/>
                  <a:pt x="152" y="48"/>
                  <a:pt x="152" y="48"/>
                </a:cubicBezTo>
                <a:cubicBezTo>
                  <a:pt x="152" y="48"/>
                  <a:pt x="152" y="49"/>
                  <a:pt x="152" y="49"/>
                </a:cubicBezTo>
                <a:cubicBezTo>
                  <a:pt x="148" y="51"/>
                  <a:pt x="144" y="55"/>
                  <a:pt x="140" y="58"/>
                </a:cubicBezTo>
                <a:cubicBezTo>
                  <a:pt x="138" y="60"/>
                  <a:pt x="136" y="62"/>
                  <a:pt x="134" y="64"/>
                </a:cubicBezTo>
                <a:cubicBezTo>
                  <a:pt x="133" y="65"/>
                  <a:pt x="133" y="65"/>
                  <a:pt x="132" y="65"/>
                </a:cubicBezTo>
                <a:cubicBezTo>
                  <a:pt x="132" y="66"/>
                  <a:pt x="131" y="66"/>
                  <a:pt x="131" y="65"/>
                </a:cubicBezTo>
                <a:cubicBezTo>
                  <a:pt x="130" y="65"/>
                  <a:pt x="130" y="64"/>
                  <a:pt x="130" y="64"/>
                </a:cubicBezTo>
                <a:cubicBezTo>
                  <a:pt x="131" y="63"/>
                  <a:pt x="131" y="62"/>
                  <a:pt x="131" y="62"/>
                </a:cubicBezTo>
                <a:cubicBezTo>
                  <a:pt x="133" y="59"/>
                  <a:pt x="134" y="56"/>
                  <a:pt x="136" y="53"/>
                </a:cubicBezTo>
                <a:cubicBezTo>
                  <a:pt x="137" y="51"/>
                  <a:pt x="138" y="49"/>
                  <a:pt x="139" y="47"/>
                </a:cubicBezTo>
                <a:cubicBezTo>
                  <a:pt x="139" y="46"/>
                  <a:pt x="139" y="46"/>
                  <a:pt x="140" y="46"/>
                </a:cubicBezTo>
                <a:cubicBezTo>
                  <a:pt x="139" y="46"/>
                  <a:pt x="138" y="46"/>
                  <a:pt x="138" y="47"/>
                </a:cubicBezTo>
                <a:cubicBezTo>
                  <a:pt x="134" y="51"/>
                  <a:pt x="129" y="56"/>
                  <a:pt x="125" y="60"/>
                </a:cubicBezTo>
                <a:cubicBezTo>
                  <a:pt x="126" y="61"/>
                  <a:pt x="126" y="62"/>
                  <a:pt x="125" y="63"/>
                </a:cubicBezTo>
                <a:cubicBezTo>
                  <a:pt x="125" y="63"/>
                  <a:pt x="125" y="63"/>
                  <a:pt x="124" y="63"/>
                </a:cubicBezTo>
                <a:cubicBezTo>
                  <a:pt x="123" y="63"/>
                  <a:pt x="122" y="64"/>
                  <a:pt x="121" y="65"/>
                </a:cubicBezTo>
                <a:cubicBezTo>
                  <a:pt x="115" y="69"/>
                  <a:pt x="109" y="72"/>
                  <a:pt x="104" y="77"/>
                </a:cubicBezTo>
                <a:cubicBezTo>
                  <a:pt x="104" y="77"/>
                  <a:pt x="104" y="78"/>
                  <a:pt x="103" y="78"/>
                </a:cubicBezTo>
                <a:cubicBezTo>
                  <a:pt x="104" y="78"/>
                  <a:pt x="104" y="78"/>
                  <a:pt x="104" y="78"/>
                </a:cubicBezTo>
                <a:cubicBezTo>
                  <a:pt x="106" y="77"/>
                  <a:pt x="107" y="76"/>
                  <a:pt x="109" y="76"/>
                </a:cubicBezTo>
                <a:cubicBezTo>
                  <a:pt x="115" y="72"/>
                  <a:pt x="121" y="69"/>
                  <a:pt x="128" y="65"/>
                </a:cubicBezTo>
                <a:cubicBezTo>
                  <a:pt x="128" y="65"/>
                  <a:pt x="128" y="65"/>
                  <a:pt x="128" y="65"/>
                </a:cubicBezTo>
                <a:cubicBezTo>
                  <a:pt x="129" y="64"/>
                  <a:pt x="129" y="65"/>
                  <a:pt x="130" y="65"/>
                </a:cubicBezTo>
                <a:cubicBezTo>
                  <a:pt x="130" y="65"/>
                  <a:pt x="130" y="66"/>
                  <a:pt x="130" y="66"/>
                </a:cubicBezTo>
                <a:cubicBezTo>
                  <a:pt x="129" y="67"/>
                  <a:pt x="129" y="67"/>
                  <a:pt x="129" y="67"/>
                </a:cubicBezTo>
                <a:cubicBezTo>
                  <a:pt x="126" y="69"/>
                  <a:pt x="124" y="70"/>
                  <a:pt x="122" y="72"/>
                </a:cubicBezTo>
                <a:cubicBezTo>
                  <a:pt x="116" y="76"/>
                  <a:pt x="110" y="80"/>
                  <a:pt x="105" y="85"/>
                </a:cubicBezTo>
                <a:cubicBezTo>
                  <a:pt x="105" y="85"/>
                  <a:pt x="104" y="85"/>
                  <a:pt x="104" y="86"/>
                </a:cubicBezTo>
                <a:cubicBezTo>
                  <a:pt x="104" y="86"/>
                  <a:pt x="104" y="87"/>
                  <a:pt x="104" y="87"/>
                </a:cubicBezTo>
                <a:cubicBezTo>
                  <a:pt x="105" y="87"/>
                  <a:pt x="105" y="87"/>
                  <a:pt x="106" y="87"/>
                </a:cubicBezTo>
                <a:cubicBezTo>
                  <a:pt x="108" y="86"/>
                  <a:pt x="109" y="85"/>
                  <a:pt x="111" y="84"/>
                </a:cubicBezTo>
                <a:cubicBezTo>
                  <a:pt x="119" y="81"/>
                  <a:pt x="127" y="77"/>
                  <a:pt x="134" y="73"/>
                </a:cubicBezTo>
                <a:cubicBezTo>
                  <a:pt x="135" y="72"/>
                  <a:pt x="136" y="72"/>
                  <a:pt x="137" y="71"/>
                </a:cubicBezTo>
                <a:cubicBezTo>
                  <a:pt x="137" y="69"/>
                  <a:pt x="138" y="68"/>
                  <a:pt x="139" y="67"/>
                </a:cubicBezTo>
                <a:cubicBezTo>
                  <a:pt x="143" y="61"/>
                  <a:pt x="147" y="56"/>
                  <a:pt x="152" y="50"/>
                </a:cubicBezTo>
                <a:cubicBezTo>
                  <a:pt x="152" y="49"/>
                  <a:pt x="152" y="49"/>
                  <a:pt x="152" y="48"/>
                </a:cubicBezTo>
                <a:close/>
                <a:moveTo>
                  <a:pt x="174" y="82"/>
                </a:moveTo>
                <a:cubicBezTo>
                  <a:pt x="174" y="82"/>
                  <a:pt x="174" y="82"/>
                  <a:pt x="173" y="82"/>
                </a:cubicBezTo>
                <a:cubicBezTo>
                  <a:pt x="173" y="82"/>
                  <a:pt x="173" y="82"/>
                  <a:pt x="173" y="82"/>
                </a:cubicBezTo>
                <a:cubicBezTo>
                  <a:pt x="168" y="87"/>
                  <a:pt x="163" y="92"/>
                  <a:pt x="158" y="97"/>
                </a:cubicBezTo>
                <a:cubicBezTo>
                  <a:pt x="157" y="98"/>
                  <a:pt x="156" y="98"/>
                  <a:pt x="155" y="99"/>
                </a:cubicBezTo>
                <a:cubicBezTo>
                  <a:pt x="155" y="99"/>
                  <a:pt x="154" y="100"/>
                  <a:pt x="154" y="100"/>
                </a:cubicBezTo>
                <a:cubicBezTo>
                  <a:pt x="154" y="100"/>
                  <a:pt x="153" y="100"/>
                  <a:pt x="153" y="100"/>
                </a:cubicBezTo>
                <a:cubicBezTo>
                  <a:pt x="152" y="99"/>
                  <a:pt x="152" y="99"/>
                  <a:pt x="153" y="98"/>
                </a:cubicBezTo>
                <a:cubicBezTo>
                  <a:pt x="153" y="98"/>
                  <a:pt x="153" y="98"/>
                  <a:pt x="153" y="97"/>
                </a:cubicBezTo>
                <a:cubicBezTo>
                  <a:pt x="154" y="96"/>
                  <a:pt x="155" y="95"/>
                  <a:pt x="155" y="94"/>
                </a:cubicBezTo>
                <a:cubicBezTo>
                  <a:pt x="159" y="89"/>
                  <a:pt x="163" y="83"/>
                  <a:pt x="167" y="77"/>
                </a:cubicBezTo>
                <a:cubicBezTo>
                  <a:pt x="168" y="77"/>
                  <a:pt x="168" y="77"/>
                  <a:pt x="168" y="77"/>
                </a:cubicBezTo>
                <a:cubicBezTo>
                  <a:pt x="168" y="77"/>
                  <a:pt x="168" y="77"/>
                  <a:pt x="167" y="77"/>
                </a:cubicBezTo>
                <a:cubicBezTo>
                  <a:pt x="163" y="81"/>
                  <a:pt x="158" y="86"/>
                  <a:pt x="153" y="91"/>
                </a:cubicBezTo>
                <a:cubicBezTo>
                  <a:pt x="153" y="91"/>
                  <a:pt x="153" y="91"/>
                  <a:pt x="153" y="92"/>
                </a:cubicBezTo>
                <a:cubicBezTo>
                  <a:pt x="151" y="100"/>
                  <a:pt x="149" y="109"/>
                  <a:pt x="146" y="118"/>
                </a:cubicBezTo>
                <a:cubicBezTo>
                  <a:pt x="146" y="118"/>
                  <a:pt x="146" y="118"/>
                  <a:pt x="146" y="119"/>
                </a:cubicBezTo>
                <a:cubicBezTo>
                  <a:pt x="146" y="118"/>
                  <a:pt x="147" y="118"/>
                  <a:pt x="147" y="117"/>
                </a:cubicBezTo>
                <a:cubicBezTo>
                  <a:pt x="148" y="116"/>
                  <a:pt x="148" y="115"/>
                  <a:pt x="149" y="114"/>
                </a:cubicBezTo>
                <a:cubicBezTo>
                  <a:pt x="150" y="114"/>
                  <a:pt x="150" y="113"/>
                  <a:pt x="150" y="113"/>
                </a:cubicBezTo>
                <a:cubicBezTo>
                  <a:pt x="151" y="113"/>
                  <a:pt x="151" y="113"/>
                  <a:pt x="152" y="113"/>
                </a:cubicBezTo>
                <a:cubicBezTo>
                  <a:pt x="152" y="113"/>
                  <a:pt x="153" y="114"/>
                  <a:pt x="153" y="114"/>
                </a:cubicBezTo>
                <a:cubicBezTo>
                  <a:pt x="152" y="115"/>
                  <a:pt x="152" y="116"/>
                  <a:pt x="152" y="116"/>
                </a:cubicBezTo>
                <a:cubicBezTo>
                  <a:pt x="150" y="120"/>
                  <a:pt x="149" y="124"/>
                  <a:pt x="147" y="128"/>
                </a:cubicBezTo>
                <a:cubicBezTo>
                  <a:pt x="147" y="128"/>
                  <a:pt x="147" y="129"/>
                  <a:pt x="146" y="129"/>
                </a:cubicBezTo>
                <a:cubicBezTo>
                  <a:pt x="147" y="129"/>
                  <a:pt x="147" y="128"/>
                  <a:pt x="147" y="128"/>
                </a:cubicBezTo>
                <a:cubicBezTo>
                  <a:pt x="150" y="125"/>
                  <a:pt x="152" y="122"/>
                  <a:pt x="154" y="119"/>
                </a:cubicBezTo>
                <a:cubicBezTo>
                  <a:pt x="157" y="116"/>
                  <a:pt x="159" y="113"/>
                  <a:pt x="162" y="110"/>
                </a:cubicBezTo>
                <a:cubicBezTo>
                  <a:pt x="163" y="109"/>
                  <a:pt x="164" y="108"/>
                  <a:pt x="165" y="109"/>
                </a:cubicBezTo>
                <a:cubicBezTo>
                  <a:pt x="166" y="108"/>
                  <a:pt x="166" y="108"/>
                  <a:pt x="166" y="108"/>
                </a:cubicBezTo>
                <a:cubicBezTo>
                  <a:pt x="170" y="103"/>
                  <a:pt x="173" y="98"/>
                  <a:pt x="177" y="93"/>
                </a:cubicBezTo>
                <a:cubicBezTo>
                  <a:pt x="179" y="90"/>
                  <a:pt x="181" y="87"/>
                  <a:pt x="183" y="84"/>
                </a:cubicBezTo>
                <a:cubicBezTo>
                  <a:pt x="183" y="84"/>
                  <a:pt x="183" y="83"/>
                  <a:pt x="183" y="83"/>
                </a:cubicBezTo>
                <a:cubicBezTo>
                  <a:pt x="182" y="84"/>
                  <a:pt x="181" y="85"/>
                  <a:pt x="180" y="86"/>
                </a:cubicBezTo>
                <a:cubicBezTo>
                  <a:pt x="173" y="92"/>
                  <a:pt x="167" y="99"/>
                  <a:pt x="160" y="105"/>
                </a:cubicBezTo>
                <a:cubicBezTo>
                  <a:pt x="160" y="106"/>
                  <a:pt x="159" y="107"/>
                  <a:pt x="158" y="108"/>
                </a:cubicBezTo>
                <a:cubicBezTo>
                  <a:pt x="157" y="109"/>
                  <a:pt x="157" y="109"/>
                  <a:pt x="156" y="108"/>
                </a:cubicBezTo>
                <a:cubicBezTo>
                  <a:pt x="156" y="108"/>
                  <a:pt x="156" y="107"/>
                  <a:pt x="156" y="106"/>
                </a:cubicBezTo>
                <a:cubicBezTo>
                  <a:pt x="156" y="106"/>
                  <a:pt x="157" y="106"/>
                  <a:pt x="157" y="105"/>
                </a:cubicBezTo>
                <a:cubicBezTo>
                  <a:pt x="158" y="104"/>
                  <a:pt x="158" y="104"/>
                  <a:pt x="159" y="103"/>
                </a:cubicBezTo>
                <a:cubicBezTo>
                  <a:pt x="164" y="97"/>
                  <a:pt x="168" y="90"/>
                  <a:pt x="172" y="84"/>
                </a:cubicBezTo>
                <a:cubicBezTo>
                  <a:pt x="173" y="83"/>
                  <a:pt x="173" y="82"/>
                  <a:pt x="174" y="82"/>
                </a:cubicBezTo>
                <a:close/>
                <a:moveTo>
                  <a:pt x="128" y="54"/>
                </a:moveTo>
                <a:cubicBezTo>
                  <a:pt x="128" y="54"/>
                  <a:pt x="128" y="54"/>
                  <a:pt x="128" y="54"/>
                </a:cubicBezTo>
                <a:cubicBezTo>
                  <a:pt x="128" y="53"/>
                  <a:pt x="128" y="53"/>
                  <a:pt x="129" y="53"/>
                </a:cubicBezTo>
                <a:cubicBezTo>
                  <a:pt x="131" y="51"/>
                  <a:pt x="133" y="48"/>
                  <a:pt x="135" y="46"/>
                </a:cubicBezTo>
                <a:cubicBezTo>
                  <a:pt x="136" y="45"/>
                  <a:pt x="137" y="44"/>
                  <a:pt x="138" y="44"/>
                </a:cubicBezTo>
                <a:cubicBezTo>
                  <a:pt x="139" y="43"/>
                  <a:pt x="140" y="43"/>
                  <a:pt x="141" y="43"/>
                </a:cubicBezTo>
                <a:cubicBezTo>
                  <a:pt x="142" y="43"/>
                  <a:pt x="142" y="44"/>
                  <a:pt x="142" y="45"/>
                </a:cubicBezTo>
                <a:cubicBezTo>
                  <a:pt x="142" y="45"/>
                  <a:pt x="142" y="46"/>
                  <a:pt x="142" y="47"/>
                </a:cubicBezTo>
                <a:cubicBezTo>
                  <a:pt x="141" y="49"/>
                  <a:pt x="140" y="51"/>
                  <a:pt x="139" y="53"/>
                </a:cubicBezTo>
                <a:cubicBezTo>
                  <a:pt x="138" y="55"/>
                  <a:pt x="136" y="57"/>
                  <a:pt x="135" y="59"/>
                </a:cubicBezTo>
                <a:cubicBezTo>
                  <a:pt x="135" y="59"/>
                  <a:pt x="135" y="60"/>
                  <a:pt x="135" y="60"/>
                </a:cubicBezTo>
                <a:cubicBezTo>
                  <a:pt x="135" y="60"/>
                  <a:pt x="136" y="59"/>
                  <a:pt x="136" y="59"/>
                </a:cubicBezTo>
                <a:cubicBezTo>
                  <a:pt x="141" y="53"/>
                  <a:pt x="148" y="49"/>
                  <a:pt x="154" y="44"/>
                </a:cubicBezTo>
                <a:cubicBezTo>
                  <a:pt x="155" y="44"/>
                  <a:pt x="155" y="43"/>
                  <a:pt x="156" y="43"/>
                </a:cubicBezTo>
                <a:cubicBezTo>
                  <a:pt x="157" y="43"/>
                  <a:pt x="158" y="42"/>
                  <a:pt x="158" y="41"/>
                </a:cubicBezTo>
                <a:cubicBezTo>
                  <a:pt x="159" y="40"/>
                  <a:pt x="159" y="40"/>
                  <a:pt x="159" y="39"/>
                </a:cubicBezTo>
                <a:cubicBezTo>
                  <a:pt x="160" y="38"/>
                  <a:pt x="161" y="36"/>
                  <a:pt x="161" y="34"/>
                </a:cubicBezTo>
                <a:cubicBezTo>
                  <a:pt x="161" y="34"/>
                  <a:pt x="161" y="33"/>
                  <a:pt x="161" y="32"/>
                </a:cubicBezTo>
                <a:cubicBezTo>
                  <a:pt x="162" y="31"/>
                  <a:pt x="162" y="31"/>
                  <a:pt x="162" y="30"/>
                </a:cubicBezTo>
                <a:cubicBezTo>
                  <a:pt x="162" y="30"/>
                  <a:pt x="161" y="30"/>
                  <a:pt x="161" y="30"/>
                </a:cubicBezTo>
                <a:cubicBezTo>
                  <a:pt x="161" y="30"/>
                  <a:pt x="161" y="30"/>
                  <a:pt x="161" y="30"/>
                </a:cubicBezTo>
                <a:cubicBezTo>
                  <a:pt x="160" y="32"/>
                  <a:pt x="159" y="33"/>
                  <a:pt x="158" y="34"/>
                </a:cubicBezTo>
                <a:cubicBezTo>
                  <a:pt x="158" y="34"/>
                  <a:pt x="157" y="34"/>
                  <a:pt x="157" y="35"/>
                </a:cubicBezTo>
                <a:cubicBezTo>
                  <a:pt x="156" y="35"/>
                  <a:pt x="155" y="35"/>
                  <a:pt x="155" y="34"/>
                </a:cubicBezTo>
                <a:cubicBezTo>
                  <a:pt x="155" y="33"/>
                  <a:pt x="155" y="33"/>
                  <a:pt x="155" y="32"/>
                </a:cubicBezTo>
                <a:cubicBezTo>
                  <a:pt x="156" y="32"/>
                  <a:pt x="156" y="31"/>
                  <a:pt x="157" y="30"/>
                </a:cubicBezTo>
                <a:cubicBezTo>
                  <a:pt x="159" y="26"/>
                  <a:pt x="161" y="22"/>
                  <a:pt x="164" y="18"/>
                </a:cubicBezTo>
                <a:cubicBezTo>
                  <a:pt x="164" y="18"/>
                  <a:pt x="164" y="17"/>
                  <a:pt x="164" y="17"/>
                </a:cubicBezTo>
                <a:cubicBezTo>
                  <a:pt x="164" y="17"/>
                  <a:pt x="164" y="17"/>
                  <a:pt x="164" y="17"/>
                </a:cubicBezTo>
                <a:cubicBezTo>
                  <a:pt x="164" y="17"/>
                  <a:pt x="163" y="17"/>
                  <a:pt x="163" y="18"/>
                </a:cubicBezTo>
                <a:cubicBezTo>
                  <a:pt x="159" y="23"/>
                  <a:pt x="155" y="28"/>
                  <a:pt x="150" y="33"/>
                </a:cubicBezTo>
                <a:cubicBezTo>
                  <a:pt x="150" y="34"/>
                  <a:pt x="149" y="34"/>
                  <a:pt x="148" y="35"/>
                </a:cubicBezTo>
                <a:cubicBezTo>
                  <a:pt x="148" y="35"/>
                  <a:pt x="147" y="35"/>
                  <a:pt x="146" y="35"/>
                </a:cubicBezTo>
                <a:cubicBezTo>
                  <a:pt x="146" y="35"/>
                  <a:pt x="146" y="34"/>
                  <a:pt x="146" y="33"/>
                </a:cubicBezTo>
                <a:cubicBezTo>
                  <a:pt x="146" y="33"/>
                  <a:pt x="147" y="32"/>
                  <a:pt x="147" y="31"/>
                </a:cubicBezTo>
                <a:cubicBezTo>
                  <a:pt x="150" y="27"/>
                  <a:pt x="153" y="22"/>
                  <a:pt x="156" y="17"/>
                </a:cubicBezTo>
                <a:cubicBezTo>
                  <a:pt x="156" y="16"/>
                  <a:pt x="156" y="16"/>
                  <a:pt x="156" y="16"/>
                </a:cubicBezTo>
                <a:cubicBezTo>
                  <a:pt x="156" y="16"/>
                  <a:pt x="156" y="16"/>
                  <a:pt x="156" y="16"/>
                </a:cubicBezTo>
                <a:cubicBezTo>
                  <a:pt x="152" y="20"/>
                  <a:pt x="149" y="24"/>
                  <a:pt x="146" y="29"/>
                </a:cubicBezTo>
                <a:cubicBezTo>
                  <a:pt x="144" y="30"/>
                  <a:pt x="143" y="32"/>
                  <a:pt x="142" y="33"/>
                </a:cubicBezTo>
                <a:cubicBezTo>
                  <a:pt x="141" y="34"/>
                  <a:pt x="141" y="34"/>
                  <a:pt x="140" y="35"/>
                </a:cubicBezTo>
                <a:cubicBezTo>
                  <a:pt x="140" y="35"/>
                  <a:pt x="139" y="35"/>
                  <a:pt x="139" y="36"/>
                </a:cubicBezTo>
                <a:cubicBezTo>
                  <a:pt x="135" y="41"/>
                  <a:pt x="132" y="47"/>
                  <a:pt x="128" y="52"/>
                </a:cubicBezTo>
                <a:cubicBezTo>
                  <a:pt x="128" y="53"/>
                  <a:pt x="128" y="53"/>
                  <a:pt x="128" y="54"/>
                </a:cubicBezTo>
                <a:close/>
                <a:moveTo>
                  <a:pt x="55" y="14"/>
                </a:moveTo>
                <a:cubicBezTo>
                  <a:pt x="55" y="14"/>
                  <a:pt x="55" y="14"/>
                  <a:pt x="55" y="14"/>
                </a:cubicBezTo>
                <a:cubicBezTo>
                  <a:pt x="55" y="15"/>
                  <a:pt x="55" y="15"/>
                  <a:pt x="55" y="15"/>
                </a:cubicBezTo>
                <a:cubicBezTo>
                  <a:pt x="51" y="20"/>
                  <a:pt x="48" y="25"/>
                  <a:pt x="45" y="30"/>
                </a:cubicBezTo>
                <a:cubicBezTo>
                  <a:pt x="44" y="31"/>
                  <a:pt x="43" y="32"/>
                  <a:pt x="42" y="33"/>
                </a:cubicBezTo>
                <a:cubicBezTo>
                  <a:pt x="42" y="33"/>
                  <a:pt x="42" y="34"/>
                  <a:pt x="41" y="34"/>
                </a:cubicBezTo>
                <a:cubicBezTo>
                  <a:pt x="41" y="35"/>
                  <a:pt x="40" y="35"/>
                  <a:pt x="40" y="34"/>
                </a:cubicBezTo>
                <a:cubicBezTo>
                  <a:pt x="39" y="34"/>
                  <a:pt x="39" y="33"/>
                  <a:pt x="39" y="33"/>
                </a:cubicBezTo>
                <a:cubicBezTo>
                  <a:pt x="39" y="32"/>
                  <a:pt x="39" y="32"/>
                  <a:pt x="40" y="31"/>
                </a:cubicBezTo>
                <a:cubicBezTo>
                  <a:pt x="41" y="28"/>
                  <a:pt x="43" y="24"/>
                  <a:pt x="44" y="20"/>
                </a:cubicBezTo>
                <a:cubicBezTo>
                  <a:pt x="45" y="18"/>
                  <a:pt x="47" y="15"/>
                  <a:pt x="48" y="12"/>
                </a:cubicBezTo>
                <a:cubicBezTo>
                  <a:pt x="48" y="12"/>
                  <a:pt x="48" y="12"/>
                  <a:pt x="48" y="12"/>
                </a:cubicBezTo>
                <a:cubicBezTo>
                  <a:pt x="48" y="12"/>
                  <a:pt x="48" y="12"/>
                  <a:pt x="48" y="12"/>
                </a:cubicBezTo>
                <a:cubicBezTo>
                  <a:pt x="46" y="14"/>
                  <a:pt x="44" y="17"/>
                  <a:pt x="42" y="19"/>
                </a:cubicBezTo>
                <a:cubicBezTo>
                  <a:pt x="39" y="23"/>
                  <a:pt x="36" y="28"/>
                  <a:pt x="33" y="32"/>
                </a:cubicBezTo>
                <a:cubicBezTo>
                  <a:pt x="32" y="33"/>
                  <a:pt x="31" y="35"/>
                  <a:pt x="30" y="36"/>
                </a:cubicBezTo>
                <a:cubicBezTo>
                  <a:pt x="29" y="36"/>
                  <a:pt x="29" y="37"/>
                  <a:pt x="28" y="36"/>
                </a:cubicBezTo>
                <a:cubicBezTo>
                  <a:pt x="28" y="36"/>
                  <a:pt x="27" y="36"/>
                  <a:pt x="28" y="35"/>
                </a:cubicBezTo>
                <a:cubicBezTo>
                  <a:pt x="28" y="34"/>
                  <a:pt x="28" y="34"/>
                  <a:pt x="28" y="33"/>
                </a:cubicBezTo>
                <a:cubicBezTo>
                  <a:pt x="30" y="28"/>
                  <a:pt x="32" y="23"/>
                  <a:pt x="34" y="18"/>
                </a:cubicBezTo>
                <a:cubicBezTo>
                  <a:pt x="35" y="17"/>
                  <a:pt x="35" y="17"/>
                  <a:pt x="35" y="16"/>
                </a:cubicBezTo>
                <a:cubicBezTo>
                  <a:pt x="34" y="17"/>
                  <a:pt x="34" y="17"/>
                  <a:pt x="34" y="18"/>
                </a:cubicBezTo>
                <a:cubicBezTo>
                  <a:pt x="30" y="23"/>
                  <a:pt x="27" y="28"/>
                  <a:pt x="23" y="33"/>
                </a:cubicBezTo>
                <a:cubicBezTo>
                  <a:pt x="23" y="34"/>
                  <a:pt x="23" y="34"/>
                  <a:pt x="23" y="34"/>
                </a:cubicBezTo>
                <a:cubicBezTo>
                  <a:pt x="22" y="36"/>
                  <a:pt x="22" y="37"/>
                  <a:pt x="21" y="39"/>
                </a:cubicBezTo>
                <a:cubicBezTo>
                  <a:pt x="20" y="43"/>
                  <a:pt x="18" y="47"/>
                  <a:pt x="16" y="51"/>
                </a:cubicBezTo>
                <a:cubicBezTo>
                  <a:pt x="16" y="51"/>
                  <a:pt x="16" y="52"/>
                  <a:pt x="16" y="52"/>
                </a:cubicBezTo>
                <a:cubicBezTo>
                  <a:pt x="17" y="52"/>
                  <a:pt x="17" y="52"/>
                  <a:pt x="17" y="52"/>
                </a:cubicBezTo>
                <a:cubicBezTo>
                  <a:pt x="19" y="52"/>
                  <a:pt x="19" y="52"/>
                  <a:pt x="20" y="51"/>
                </a:cubicBezTo>
                <a:cubicBezTo>
                  <a:pt x="23" y="46"/>
                  <a:pt x="26" y="42"/>
                  <a:pt x="29" y="38"/>
                </a:cubicBezTo>
                <a:cubicBezTo>
                  <a:pt x="30" y="36"/>
                  <a:pt x="31" y="35"/>
                  <a:pt x="33" y="33"/>
                </a:cubicBezTo>
                <a:cubicBezTo>
                  <a:pt x="33" y="32"/>
                  <a:pt x="33" y="32"/>
                  <a:pt x="34" y="32"/>
                </a:cubicBezTo>
                <a:cubicBezTo>
                  <a:pt x="34" y="31"/>
                  <a:pt x="35" y="31"/>
                  <a:pt x="36" y="31"/>
                </a:cubicBezTo>
                <a:cubicBezTo>
                  <a:pt x="36" y="32"/>
                  <a:pt x="36" y="32"/>
                  <a:pt x="36" y="33"/>
                </a:cubicBezTo>
                <a:cubicBezTo>
                  <a:pt x="36" y="33"/>
                  <a:pt x="36" y="34"/>
                  <a:pt x="36" y="34"/>
                </a:cubicBezTo>
                <a:cubicBezTo>
                  <a:pt x="35" y="35"/>
                  <a:pt x="35" y="37"/>
                  <a:pt x="34" y="38"/>
                </a:cubicBezTo>
                <a:cubicBezTo>
                  <a:pt x="33" y="42"/>
                  <a:pt x="31" y="46"/>
                  <a:pt x="29" y="50"/>
                </a:cubicBezTo>
                <a:cubicBezTo>
                  <a:pt x="29" y="50"/>
                  <a:pt x="29" y="50"/>
                  <a:pt x="29" y="51"/>
                </a:cubicBezTo>
                <a:cubicBezTo>
                  <a:pt x="30" y="51"/>
                  <a:pt x="31" y="51"/>
                  <a:pt x="32" y="49"/>
                </a:cubicBezTo>
                <a:cubicBezTo>
                  <a:pt x="36" y="45"/>
                  <a:pt x="40" y="40"/>
                  <a:pt x="43" y="36"/>
                </a:cubicBezTo>
                <a:cubicBezTo>
                  <a:pt x="44" y="36"/>
                  <a:pt x="44" y="35"/>
                  <a:pt x="45" y="35"/>
                </a:cubicBezTo>
                <a:cubicBezTo>
                  <a:pt x="45" y="34"/>
                  <a:pt x="46" y="34"/>
                  <a:pt x="47" y="34"/>
                </a:cubicBezTo>
                <a:cubicBezTo>
                  <a:pt x="47" y="34"/>
                  <a:pt x="47" y="34"/>
                  <a:pt x="47" y="35"/>
                </a:cubicBezTo>
                <a:cubicBezTo>
                  <a:pt x="50" y="28"/>
                  <a:pt x="53" y="21"/>
                  <a:pt x="55" y="14"/>
                </a:cubicBezTo>
                <a:close/>
                <a:moveTo>
                  <a:pt x="167" y="133"/>
                </a:moveTo>
                <a:cubicBezTo>
                  <a:pt x="167" y="134"/>
                  <a:pt x="167" y="134"/>
                  <a:pt x="167" y="134"/>
                </a:cubicBezTo>
                <a:cubicBezTo>
                  <a:pt x="167" y="133"/>
                  <a:pt x="167" y="133"/>
                  <a:pt x="168" y="133"/>
                </a:cubicBezTo>
                <a:cubicBezTo>
                  <a:pt x="169" y="131"/>
                  <a:pt x="171" y="129"/>
                  <a:pt x="172" y="126"/>
                </a:cubicBezTo>
                <a:cubicBezTo>
                  <a:pt x="173" y="126"/>
                  <a:pt x="173" y="125"/>
                  <a:pt x="174" y="124"/>
                </a:cubicBezTo>
                <a:cubicBezTo>
                  <a:pt x="175" y="121"/>
                  <a:pt x="177" y="118"/>
                  <a:pt x="179" y="115"/>
                </a:cubicBezTo>
                <a:cubicBezTo>
                  <a:pt x="181" y="114"/>
                  <a:pt x="182" y="112"/>
                  <a:pt x="183" y="111"/>
                </a:cubicBezTo>
                <a:cubicBezTo>
                  <a:pt x="184" y="110"/>
                  <a:pt x="185" y="109"/>
                  <a:pt x="186" y="108"/>
                </a:cubicBezTo>
                <a:cubicBezTo>
                  <a:pt x="186" y="108"/>
                  <a:pt x="186" y="107"/>
                  <a:pt x="187" y="107"/>
                </a:cubicBezTo>
                <a:cubicBezTo>
                  <a:pt x="188" y="103"/>
                  <a:pt x="189" y="98"/>
                  <a:pt x="189" y="94"/>
                </a:cubicBezTo>
                <a:cubicBezTo>
                  <a:pt x="190" y="91"/>
                  <a:pt x="191" y="87"/>
                  <a:pt x="190" y="84"/>
                </a:cubicBezTo>
                <a:cubicBezTo>
                  <a:pt x="190" y="83"/>
                  <a:pt x="190" y="83"/>
                  <a:pt x="191" y="83"/>
                </a:cubicBezTo>
                <a:cubicBezTo>
                  <a:pt x="191" y="82"/>
                  <a:pt x="191" y="82"/>
                  <a:pt x="192" y="82"/>
                </a:cubicBezTo>
                <a:cubicBezTo>
                  <a:pt x="190" y="81"/>
                  <a:pt x="189" y="81"/>
                  <a:pt x="187" y="80"/>
                </a:cubicBezTo>
                <a:cubicBezTo>
                  <a:pt x="185" y="85"/>
                  <a:pt x="182" y="90"/>
                  <a:pt x="179" y="94"/>
                </a:cubicBezTo>
                <a:cubicBezTo>
                  <a:pt x="180" y="94"/>
                  <a:pt x="180" y="93"/>
                  <a:pt x="180" y="93"/>
                </a:cubicBezTo>
                <a:cubicBezTo>
                  <a:pt x="181" y="92"/>
                  <a:pt x="183" y="91"/>
                  <a:pt x="184" y="89"/>
                </a:cubicBezTo>
                <a:cubicBezTo>
                  <a:pt x="184" y="89"/>
                  <a:pt x="185" y="89"/>
                  <a:pt x="186" y="88"/>
                </a:cubicBezTo>
                <a:cubicBezTo>
                  <a:pt x="187" y="88"/>
                  <a:pt x="188" y="89"/>
                  <a:pt x="188" y="90"/>
                </a:cubicBezTo>
                <a:cubicBezTo>
                  <a:pt x="189" y="91"/>
                  <a:pt x="188" y="91"/>
                  <a:pt x="188" y="92"/>
                </a:cubicBezTo>
                <a:cubicBezTo>
                  <a:pt x="188" y="92"/>
                  <a:pt x="188" y="93"/>
                  <a:pt x="187" y="94"/>
                </a:cubicBezTo>
                <a:cubicBezTo>
                  <a:pt x="185" y="100"/>
                  <a:pt x="182" y="105"/>
                  <a:pt x="179" y="110"/>
                </a:cubicBezTo>
                <a:cubicBezTo>
                  <a:pt x="179" y="111"/>
                  <a:pt x="179" y="111"/>
                  <a:pt x="179" y="111"/>
                </a:cubicBezTo>
                <a:cubicBezTo>
                  <a:pt x="178" y="112"/>
                  <a:pt x="176" y="112"/>
                  <a:pt x="175" y="111"/>
                </a:cubicBezTo>
                <a:cubicBezTo>
                  <a:pt x="174" y="111"/>
                  <a:pt x="174" y="109"/>
                  <a:pt x="175" y="108"/>
                </a:cubicBezTo>
                <a:cubicBezTo>
                  <a:pt x="175" y="108"/>
                  <a:pt x="175" y="108"/>
                  <a:pt x="175" y="107"/>
                </a:cubicBezTo>
                <a:cubicBezTo>
                  <a:pt x="178" y="103"/>
                  <a:pt x="180" y="99"/>
                  <a:pt x="183" y="95"/>
                </a:cubicBezTo>
                <a:cubicBezTo>
                  <a:pt x="183" y="94"/>
                  <a:pt x="183" y="94"/>
                  <a:pt x="183" y="94"/>
                </a:cubicBezTo>
                <a:cubicBezTo>
                  <a:pt x="183" y="94"/>
                  <a:pt x="183" y="94"/>
                  <a:pt x="183" y="93"/>
                </a:cubicBezTo>
                <a:cubicBezTo>
                  <a:pt x="182" y="94"/>
                  <a:pt x="181" y="95"/>
                  <a:pt x="180" y="96"/>
                </a:cubicBezTo>
                <a:cubicBezTo>
                  <a:pt x="176" y="101"/>
                  <a:pt x="172" y="105"/>
                  <a:pt x="168" y="110"/>
                </a:cubicBezTo>
                <a:cubicBezTo>
                  <a:pt x="167" y="110"/>
                  <a:pt x="166" y="111"/>
                  <a:pt x="166" y="111"/>
                </a:cubicBezTo>
                <a:cubicBezTo>
                  <a:pt x="163" y="117"/>
                  <a:pt x="161" y="122"/>
                  <a:pt x="159" y="128"/>
                </a:cubicBezTo>
                <a:cubicBezTo>
                  <a:pt x="159" y="128"/>
                  <a:pt x="160" y="127"/>
                  <a:pt x="160" y="127"/>
                </a:cubicBezTo>
                <a:cubicBezTo>
                  <a:pt x="164" y="122"/>
                  <a:pt x="167" y="118"/>
                  <a:pt x="171" y="113"/>
                </a:cubicBezTo>
                <a:cubicBezTo>
                  <a:pt x="171" y="113"/>
                  <a:pt x="172" y="112"/>
                  <a:pt x="172" y="112"/>
                </a:cubicBezTo>
                <a:cubicBezTo>
                  <a:pt x="173" y="111"/>
                  <a:pt x="174" y="111"/>
                  <a:pt x="174" y="111"/>
                </a:cubicBezTo>
                <a:cubicBezTo>
                  <a:pt x="175" y="111"/>
                  <a:pt x="175" y="112"/>
                  <a:pt x="175" y="113"/>
                </a:cubicBezTo>
                <a:cubicBezTo>
                  <a:pt x="175" y="114"/>
                  <a:pt x="175" y="114"/>
                  <a:pt x="175" y="115"/>
                </a:cubicBezTo>
                <a:cubicBezTo>
                  <a:pt x="174" y="116"/>
                  <a:pt x="174" y="117"/>
                  <a:pt x="174" y="117"/>
                </a:cubicBezTo>
                <a:cubicBezTo>
                  <a:pt x="171" y="122"/>
                  <a:pt x="169" y="127"/>
                  <a:pt x="167" y="132"/>
                </a:cubicBezTo>
                <a:cubicBezTo>
                  <a:pt x="167" y="133"/>
                  <a:pt x="167" y="133"/>
                  <a:pt x="167" y="133"/>
                </a:cubicBezTo>
                <a:close/>
                <a:moveTo>
                  <a:pt x="143" y="163"/>
                </a:moveTo>
                <a:cubicBezTo>
                  <a:pt x="143" y="163"/>
                  <a:pt x="143" y="163"/>
                  <a:pt x="143" y="163"/>
                </a:cubicBezTo>
                <a:cubicBezTo>
                  <a:pt x="143" y="163"/>
                  <a:pt x="144" y="163"/>
                  <a:pt x="144" y="162"/>
                </a:cubicBezTo>
                <a:cubicBezTo>
                  <a:pt x="148" y="157"/>
                  <a:pt x="153" y="151"/>
                  <a:pt x="157" y="146"/>
                </a:cubicBezTo>
                <a:cubicBezTo>
                  <a:pt x="158" y="145"/>
                  <a:pt x="159" y="145"/>
                  <a:pt x="159" y="144"/>
                </a:cubicBezTo>
                <a:cubicBezTo>
                  <a:pt x="160" y="144"/>
                  <a:pt x="161" y="143"/>
                  <a:pt x="161" y="144"/>
                </a:cubicBezTo>
                <a:cubicBezTo>
                  <a:pt x="162" y="144"/>
                  <a:pt x="162" y="145"/>
                  <a:pt x="161" y="146"/>
                </a:cubicBezTo>
                <a:cubicBezTo>
                  <a:pt x="161" y="146"/>
                  <a:pt x="160" y="147"/>
                  <a:pt x="160" y="148"/>
                </a:cubicBezTo>
                <a:cubicBezTo>
                  <a:pt x="156" y="154"/>
                  <a:pt x="153" y="160"/>
                  <a:pt x="149" y="165"/>
                </a:cubicBezTo>
                <a:cubicBezTo>
                  <a:pt x="149" y="166"/>
                  <a:pt x="149" y="166"/>
                  <a:pt x="149" y="167"/>
                </a:cubicBezTo>
                <a:cubicBezTo>
                  <a:pt x="149" y="166"/>
                  <a:pt x="149" y="166"/>
                  <a:pt x="150" y="166"/>
                </a:cubicBezTo>
                <a:cubicBezTo>
                  <a:pt x="151" y="165"/>
                  <a:pt x="152" y="163"/>
                  <a:pt x="153" y="162"/>
                </a:cubicBezTo>
                <a:cubicBezTo>
                  <a:pt x="157" y="158"/>
                  <a:pt x="160" y="153"/>
                  <a:pt x="164" y="149"/>
                </a:cubicBezTo>
                <a:cubicBezTo>
                  <a:pt x="165" y="148"/>
                  <a:pt x="165" y="148"/>
                  <a:pt x="166" y="148"/>
                </a:cubicBezTo>
                <a:cubicBezTo>
                  <a:pt x="166" y="147"/>
                  <a:pt x="167" y="147"/>
                  <a:pt x="167" y="147"/>
                </a:cubicBezTo>
                <a:cubicBezTo>
                  <a:pt x="168" y="145"/>
                  <a:pt x="168" y="143"/>
                  <a:pt x="168" y="141"/>
                </a:cubicBezTo>
                <a:cubicBezTo>
                  <a:pt x="169" y="138"/>
                  <a:pt x="169" y="136"/>
                  <a:pt x="170" y="134"/>
                </a:cubicBezTo>
                <a:cubicBezTo>
                  <a:pt x="169" y="134"/>
                  <a:pt x="169" y="135"/>
                  <a:pt x="169" y="135"/>
                </a:cubicBezTo>
                <a:cubicBezTo>
                  <a:pt x="167" y="137"/>
                  <a:pt x="166" y="138"/>
                  <a:pt x="165" y="140"/>
                </a:cubicBezTo>
                <a:cubicBezTo>
                  <a:pt x="165" y="141"/>
                  <a:pt x="164" y="141"/>
                  <a:pt x="164" y="141"/>
                </a:cubicBezTo>
                <a:cubicBezTo>
                  <a:pt x="163" y="142"/>
                  <a:pt x="163" y="142"/>
                  <a:pt x="162" y="142"/>
                </a:cubicBezTo>
                <a:cubicBezTo>
                  <a:pt x="162" y="141"/>
                  <a:pt x="162" y="141"/>
                  <a:pt x="162" y="140"/>
                </a:cubicBezTo>
                <a:cubicBezTo>
                  <a:pt x="162" y="140"/>
                  <a:pt x="162" y="139"/>
                  <a:pt x="162" y="139"/>
                </a:cubicBezTo>
                <a:cubicBezTo>
                  <a:pt x="162" y="138"/>
                  <a:pt x="163" y="137"/>
                  <a:pt x="163" y="136"/>
                </a:cubicBezTo>
                <a:cubicBezTo>
                  <a:pt x="166" y="130"/>
                  <a:pt x="169" y="123"/>
                  <a:pt x="171" y="117"/>
                </a:cubicBezTo>
                <a:cubicBezTo>
                  <a:pt x="171" y="117"/>
                  <a:pt x="172" y="116"/>
                  <a:pt x="172" y="116"/>
                </a:cubicBezTo>
                <a:cubicBezTo>
                  <a:pt x="168" y="119"/>
                  <a:pt x="153" y="139"/>
                  <a:pt x="152" y="142"/>
                </a:cubicBezTo>
                <a:cubicBezTo>
                  <a:pt x="154" y="142"/>
                  <a:pt x="154" y="143"/>
                  <a:pt x="153" y="144"/>
                </a:cubicBezTo>
                <a:cubicBezTo>
                  <a:pt x="153" y="145"/>
                  <a:pt x="152" y="146"/>
                  <a:pt x="152" y="147"/>
                </a:cubicBezTo>
                <a:cubicBezTo>
                  <a:pt x="149" y="152"/>
                  <a:pt x="146" y="157"/>
                  <a:pt x="144" y="162"/>
                </a:cubicBezTo>
                <a:cubicBezTo>
                  <a:pt x="143" y="162"/>
                  <a:pt x="143" y="163"/>
                  <a:pt x="143" y="163"/>
                </a:cubicBezTo>
                <a:close/>
                <a:moveTo>
                  <a:pt x="242" y="71"/>
                </a:moveTo>
                <a:cubicBezTo>
                  <a:pt x="236" y="86"/>
                  <a:pt x="231" y="101"/>
                  <a:pt x="227" y="116"/>
                </a:cubicBezTo>
                <a:cubicBezTo>
                  <a:pt x="228" y="116"/>
                  <a:pt x="228" y="116"/>
                  <a:pt x="228" y="116"/>
                </a:cubicBezTo>
                <a:cubicBezTo>
                  <a:pt x="230" y="116"/>
                  <a:pt x="231" y="116"/>
                  <a:pt x="233" y="117"/>
                </a:cubicBezTo>
                <a:cubicBezTo>
                  <a:pt x="234" y="117"/>
                  <a:pt x="235" y="117"/>
                  <a:pt x="236" y="116"/>
                </a:cubicBezTo>
                <a:cubicBezTo>
                  <a:pt x="236" y="116"/>
                  <a:pt x="237" y="115"/>
                  <a:pt x="237" y="115"/>
                </a:cubicBezTo>
                <a:cubicBezTo>
                  <a:pt x="237" y="111"/>
                  <a:pt x="238" y="107"/>
                  <a:pt x="238" y="103"/>
                </a:cubicBezTo>
                <a:cubicBezTo>
                  <a:pt x="240" y="93"/>
                  <a:pt x="241" y="84"/>
                  <a:pt x="243" y="74"/>
                </a:cubicBezTo>
                <a:cubicBezTo>
                  <a:pt x="243" y="73"/>
                  <a:pt x="243" y="72"/>
                  <a:pt x="243" y="71"/>
                </a:cubicBezTo>
                <a:cubicBezTo>
                  <a:pt x="243" y="71"/>
                  <a:pt x="242" y="71"/>
                  <a:pt x="242" y="71"/>
                </a:cubicBezTo>
                <a:close/>
                <a:moveTo>
                  <a:pt x="89" y="126"/>
                </a:moveTo>
                <a:cubicBezTo>
                  <a:pt x="90" y="119"/>
                  <a:pt x="91" y="113"/>
                  <a:pt x="94" y="107"/>
                </a:cubicBezTo>
                <a:cubicBezTo>
                  <a:pt x="93" y="105"/>
                  <a:pt x="93" y="104"/>
                  <a:pt x="92" y="103"/>
                </a:cubicBezTo>
                <a:cubicBezTo>
                  <a:pt x="91" y="100"/>
                  <a:pt x="91" y="97"/>
                  <a:pt x="90" y="94"/>
                </a:cubicBezTo>
                <a:cubicBezTo>
                  <a:pt x="90" y="94"/>
                  <a:pt x="90" y="94"/>
                  <a:pt x="90" y="93"/>
                </a:cubicBezTo>
                <a:cubicBezTo>
                  <a:pt x="89" y="94"/>
                  <a:pt x="89" y="94"/>
                  <a:pt x="89" y="94"/>
                </a:cubicBezTo>
                <a:cubicBezTo>
                  <a:pt x="89" y="99"/>
                  <a:pt x="89" y="104"/>
                  <a:pt x="88" y="108"/>
                </a:cubicBezTo>
                <a:cubicBezTo>
                  <a:pt x="88" y="110"/>
                  <a:pt x="87" y="112"/>
                  <a:pt x="87" y="113"/>
                </a:cubicBezTo>
                <a:cubicBezTo>
                  <a:pt x="87" y="114"/>
                  <a:pt x="86" y="114"/>
                  <a:pt x="86" y="114"/>
                </a:cubicBezTo>
                <a:cubicBezTo>
                  <a:pt x="85" y="114"/>
                  <a:pt x="84" y="114"/>
                  <a:pt x="84" y="113"/>
                </a:cubicBezTo>
                <a:cubicBezTo>
                  <a:pt x="84" y="113"/>
                  <a:pt x="83" y="112"/>
                  <a:pt x="83" y="111"/>
                </a:cubicBezTo>
                <a:cubicBezTo>
                  <a:pt x="82" y="108"/>
                  <a:pt x="82" y="106"/>
                  <a:pt x="81" y="104"/>
                </a:cubicBezTo>
                <a:cubicBezTo>
                  <a:pt x="81" y="102"/>
                  <a:pt x="81" y="100"/>
                  <a:pt x="80" y="97"/>
                </a:cubicBezTo>
                <a:cubicBezTo>
                  <a:pt x="80" y="98"/>
                  <a:pt x="80" y="98"/>
                  <a:pt x="80" y="99"/>
                </a:cubicBezTo>
                <a:cubicBezTo>
                  <a:pt x="79" y="102"/>
                  <a:pt x="79" y="105"/>
                  <a:pt x="79" y="109"/>
                </a:cubicBezTo>
                <a:cubicBezTo>
                  <a:pt x="78" y="112"/>
                  <a:pt x="77" y="116"/>
                  <a:pt x="77" y="120"/>
                </a:cubicBezTo>
                <a:cubicBezTo>
                  <a:pt x="76" y="121"/>
                  <a:pt x="76" y="122"/>
                  <a:pt x="75" y="123"/>
                </a:cubicBezTo>
                <a:cubicBezTo>
                  <a:pt x="75" y="125"/>
                  <a:pt x="75" y="127"/>
                  <a:pt x="76" y="129"/>
                </a:cubicBezTo>
                <a:cubicBezTo>
                  <a:pt x="77" y="129"/>
                  <a:pt x="77" y="128"/>
                  <a:pt x="78" y="128"/>
                </a:cubicBezTo>
                <a:cubicBezTo>
                  <a:pt x="79" y="128"/>
                  <a:pt x="79" y="127"/>
                  <a:pt x="79" y="127"/>
                </a:cubicBezTo>
                <a:cubicBezTo>
                  <a:pt x="79" y="126"/>
                  <a:pt x="80" y="125"/>
                  <a:pt x="80" y="124"/>
                </a:cubicBezTo>
                <a:cubicBezTo>
                  <a:pt x="80" y="121"/>
                  <a:pt x="81" y="118"/>
                  <a:pt x="82" y="116"/>
                </a:cubicBezTo>
                <a:cubicBezTo>
                  <a:pt x="82" y="115"/>
                  <a:pt x="83" y="114"/>
                  <a:pt x="83" y="114"/>
                </a:cubicBezTo>
                <a:cubicBezTo>
                  <a:pt x="84" y="114"/>
                  <a:pt x="85" y="115"/>
                  <a:pt x="85" y="116"/>
                </a:cubicBezTo>
                <a:cubicBezTo>
                  <a:pt x="85" y="118"/>
                  <a:pt x="85" y="119"/>
                  <a:pt x="86" y="121"/>
                </a:cubicBezTo>
                <a:cubicBezTo>
                  <a:pt x="86" y="123"/>
                  <a:pt x="86" y="124"/>
                  <a:pt x="86" y="126"/>
                </a:cubicBezTo>
                <a:cubicBezTo>
                  <a:pt x="87" y="126"/>
                  <a:pt x="88" y="126"/>
                  <a:pt x="89" y="126"/>
                </a:cubicBezTo>
                <a:close/>
                <a:moveTo>
                  <a:pt x="52" y="176"/>
                </a:moveTo>
                <a:cubicBezTo>
                  <a:pt x="52" y="176"/>
                  <a:pt x="52" y="176"/>
                  <a:pt x="52" y="176"/>
                </a:cubicBezTo>
                <a:cubicBezTo>
                  <a:pt x="52" y="176"/>
                  <a:pt x="52" y="175"/>
                  <a:pt x="52" y="175"/>
                </a:cubicBezTo>
                <a:cubicBezTo>
                  <a:pt x="53" y="168"/>
                  <a:pt x="53" y="161"/>
                  <a:pt x="52" y="153"/>
                </a:cubicBezTo>
                <a:cubicBezTo>
                  <a:pt x="52" y="149"/>
                  <a:pt x="52" y="145"/>
                  <a:pt x="52" y="140"/>
                </a:cubicBezTo>
                <a:cubicBezTo>
                  <a:pt x="52" y="139"/>
                  <a:pt x="52" y="138"/>
                  <a:pt x="53" y="138"/>
                </a:cubicBezTo>
                <a:cubicBezTo>
                  <a:pt x="54" y="138"/>
                  <a:pt x="54" y="139"/>
                  <a:pt x="54" y="140"/>
                </a:cubicBezTo>
                <a:cubicBezTo>
                  <a:pt x="54" y="142"/>
                  <a:pt x="54" y="143"/>
                  <a:pt x="54" y="145"/>
                </a:cubicBezTo>
                <a:cubicBezTo>
                  <a:pt x="55" y="149"/>
                  <a:pt x="55" y="153"/>
                  <a:pt x="56" y="157"/>
                </a:cubicBezTo>
                <a:cubicBezTo>
                  <a:pt x="56" y="158"/>
                  <a:pt x="56" y="158"/>
                  <a:pt x="56" y="159"/>
                </a:cubicBezTo>
                <a:cubicBezTo>
                  <a:pt x="57" y="155"/>
                  <a:pt x="59" y="142"/>
                  <a:pt x="58" y="140"/>
                </a:cubicBezTo>
                <a:cubicBezTo>
                  <a:pt x="58" y="142"/>
                  <a:pt x="58" y="143"/>
                  <a:pt x="57" y="144"/>
                </a:cubicBezTo>
                <a:cubicBezTo>
                  <a:pt x="57" y="144"/>
                  <a:pt x="57" y="145"/>
                  <a:pt x="57" y="145"/>
                </a:cubicBezTo>
                <a:cubicBezTo>
                  <a:pt x="56" y="146"/>
                  <a:pt x="55" y="146"/>
                  <a:pt x="55" y="145"/>
                </a:cubicBezTo>
                <a:cubicBezTo>
                  <a:pt x="55" y="144"/>
                  <a:pt x="55" y="144"/>
                  <a:pt x="54" y="143"/>
                </a:cubicBezTo>
                <a:cubicBezTo>
                  <a:pt x="54" y="141"/>
                  <a:pt x="54" y="139"/>
                  <a:pt x="54" y="137"/>
                </a:cubicBezTo>
                <a:cubicBezTo>
                  <a:pt x="54" y="133"/>
                  <a:pt x="54" y="129"/>
                  <a:pt x="54" y="125"/>
                </a:cubicBezTo>
                <a:cubicBezTo>
                  <a:pt x="54" y="124"/>
                  <a:pt x="54" y="124"/>
                  <a:pt x="53" y="123"/>
                </a:cubicBezTo>
                <a:cubicBezTo>
                  <a:pt x="53" y="123"/>
                  <a:pt x="52" y="123"/>
                  <a:pt x="52" y="124"/>
                </a:cubicBezTo>
                <a:cubicBezTo>
                  <a:pt x="52" y="124"/>
                  <a:pt x="52" y="125"/>
                  <a:pt x="51" y="126"/>
                </a:cubicBezTo>
                <a:cubicBezTo>
                  <a:pt x="49" y="132"/>
                  <a:pt x="48" y="138"/>
                  <a:pt x="47" y="144"/>
                </a:cubicBezTo>
                <a:cubicBezTo>
                  <a:pt x="47" y="145"/>
                  <a:pt x="47" y="146"/>
                  <a:pt x="47" y="146"/>
                </a:cubicBezTo>
                <a:cubicBezTo>
                  <a:pt x="47" y="147"/>
                  <a:pt x="47" y="148"/>
                  <a:pt x="47" y="149"/>
                </a:cubicBezTo>
                <a:cubicBezTo>
                  <a:pt x="48" y="154"/>
                  <a:pt x="49" y="159"/>
                  <a:pt x="50" y="164"/>
                </a:cubicBezTo>
                <a:cubicBezTo>
                  <a:pt x="50" y="168"/>
                  <a:pt x="51" y="171"/>
                  <a:pt x="52" y="175"/>
                </a:cubicBezTo>
                <a:cubicBezTo>
                  <a:pt x="52" y="175"/>
                  <a:pt x="52" y="176"/>
                  <a:pt x="52" y="176"/>
                </a:cubicBezTo>
                <a:close/>
                <a:moveTo>
                  <a:pt x="222" y="70"/>
                </a:moveTo>
                <a:cubicBezTo>
                  <a:pt x="223" y="70"/>
                  <a:pt x="223" y="71"/>
                  <a:pt x="223" y="72"/>
                </a:cubicBezTo>
                <a:cubicBezTo>
                  <a:pt x="223" y="73"/>
                  <a:pt x="223" y="74"/>
                  <a:pt x="223" y="74"/>
                </a:cubicBezTo>
                <a:cubicBezTo>
                  <a:pt x="223" y="77"/>
                  <a:pt x="222" y="80"/>
                  <a:pt x="222" y="83"/>
                </a:cubicBezTo>
                <a:cubicBezTo>
                  <a:pt x="222" y="89"/>
                  <a:pt x="221" y="95"/>
                  <a:pt x="220" y="100"/>
                </a:cubicBezTo>
                <a:cubicBezTo>
                  <a:pt x="220" y="101"/>
                  <a:pt x="220" y="103"/>
                  <a:pt x="220" y="104"/>
                </a:cubicBezTo>
                <a:cubicBezTo>
                  <a:pt x="223" y="96"/>
                  <a:pt x="225" y="87"/>
                  <a:pt x="227" y="79"/>
                </a:cubicBezTo>
                <a:cubicBezTo>
                  <a:pt x="226" y="79"/>
                  <a:pt x="225" y="78"/>
                  <a:pt x="225" y="77"/>
                </a:cubicBezTo>
                <a:cubicBezTo>
                  <a:pt x="225" y="77"/>
                  <a:pt x="226" y="76"/>
                  <a:pt x="226" y="76"/>
                </a:cubicBezTo>
                <a:cubicBezTo>
                  <a:pt x="227" y="75"/>
                  <a:pt x="227" y="75"/>
                  <a:pt x="227" y="75"/>
                </a:cubicBezTo>
                <a:cubicBezTo>
                  <a:pt x="227" y="75"/>
                  <a:pt x="228" y="75"/>
                  <a:pt x="228" y="75"/>
                </a:cubicBezTo>
                <a:cubicBezTo>
                  <a:pt x="228" y="73"/>
                  <a:pt x="229" y="72"/>
                  <a:pt x="228" y="70"/>
                </a:cubicBezTo>
                <a:cubicBezTo>
                  <a:pt x="228" y="70"/>
                  <a:pt x="228" y="69"/>
                  <a:pt x="229" y="69"/>
                </a:cubicBezTo>
                <a:cubicBezTo>
                  <a:pt x="229" y="68"/>
                  <a:pt x="230" y="68"/>
                  <a:pt x="230" y="67"/>
                </a:cubicBezTo>
                <a:cubicBezTo>
                  <a:pt x="230" y="65"/>
                  <a:pt x="231" y="65"/>
                  <a:pt x="232" y="66"/>
                </a:cubicBezTo>
                <a:cubicBezTo>
                  <a:pt x="235" y="63"/>
                  <a:pt x="239" y="62"/>
                  <a:pt x="243" y="62"/>
                </a:cubicBezTo>
                <a:cubicBezTo>
                  <a:pt x="243" y="61"/>
                  <a:pt x="244" y="60"/>
                  <a:pt x="244" y="59"/>
                </a:cubicBezTo>
                <a:cubicBezTo>
                  <a:pt x="244" y="59"/>
                  <a:pt x="244" y="58"/>
                  <a:pt x="244" y="58"/>
                </a:cubicBezTo>
                <a:cubicBezTo>
                  <a:pt x="242" y="58"/>
                  <a:pt x="240" y="58"/>
                  <a:pt x="239" y="58"/>
                </a:cubicBezTo>
                <a:cubicBezTo>
                  <a:pt x="235" y="58"/>
                  <a:pt x="232" y="60"/>
                  <a:pt x="229" y="62"/>
                </a:cubicBezTo>
                <a:cubicBezTo>
                  <a:pt x="227" y="64"/>
                  <a:pt x="225" y="67"/>
                  <a:pt x="222" y="69"/>
                </a:cubicBezTo>
                <a:cubicBezTo>
                  <a:pt x="222" y="69"/>
                  <a:pt x="222" y="69"/>
                  <a:pt x="222" y="70"/>
                </a:cubicBezTo>
                <a:close/>
                <a:moveTo>
                  <a:pt x="90" y="139"/>
                </a:moveTo>
                <a:cubicBezTo>
                  <a:pt x="92" y="139"/>
                  <a:pt x="93" y="139"/>
                  <a:pt x="95" y="139"/>
                </a:cubicBezTo>
                <a:cubicBezTo>
                  <a:pt x="98" y="139"/>
                  <a:pt x="100" y="139"/>
                  <a:pt x="103" y="140"/>
                </a:cubicBezTo>
                <a:cubicBezTo>
                  <a:pt x="105" y="141"/>
                  <a:pt x="107" y="141"/>
                  <a:pt x="109" y="142"/>
                </a:cubicBezTo>
                <a:cubicBezTo>
                  <a:pt x="112" y="143"/>
                  <a:pt x="114" y="144"/>
                  <a:pt x="115" y="146"/>
                </a:cubicBezTo>
                <a:cubicBezTo>
                  <a:pt x="119" y="149"/>
                  <a:pt x="122" y="154"/>
                  <a:pt x="124" y="158"/>
                </a:cubicBezTo>
                <a:cubicBezTo>
                  <a:pt x="124" y="159"/>
                  <a:pt x="124" y="160"/>
                  <a:pt x="124" y="160"/>
                </a:cubicBezTo>
                <a:cubicBezTo>
                  <a:pt x="124" y="162"/>
                  <a:pt x="125" y="164"/>
                  <a:pt x="125" y="166"/>
                </a:cubicBezTo>
                <a:cubicBezTo>
                  <a:pt x="125" y="170"/>
                  <a:pt x="125" y="175"/>
                  <a:pt x="126" y="179"/>
                </a:cubicBezTo>
                <a:cubicBezTo>
                  <a:pt x="126" y="179"/>
                  <a:pt x="126" y="180"/>
                  <a:pt x="126" y="180"/>
                </a:cubicBezTo>
                <a:cubicBezTo>
                  <a:pt x="126" y="180"/>
                  <a:pt x="126" y="180"/>
                  <a:pt x="126" y="180"/>
                </a:cubicBezTo>
                <a:cubicBezTo>
                  <a:pt x="126" y="179"/>
                  <a:pt x="126" y="179"/>
                  <a:pt x="126" y="179"/>
                </a:cubicBezTo>
                <a:cubicBezTo>
                  <a:pt x="127" y="177"/>
                  <a:pt x="128" y="175"/>
                  <a:pt x="128" y="173"/>
                </a:cubicBezTo>
                <a:cubicBezTo>
                  <a:pt x="129" y="171"/>
                  <a:pt x="129" y="170"/>
                  <a:pt x="129" y="169"/>
                </a:cubicBezTo>
                <a:cubicBezTo>
                  <a:pt x="129" y="166"/>
                  <a:pt x="129" y="164"/>
                  <a:pt x="129" y="162"/>
                </a:cubicBezTo>
                <a:cubicBezTo>
                  <a:pt x="128" y="158"/>
                  <a:pt x="126" y="154"/>
                  <a:pt x="124" y="150"/>
                </a:cubicBezTo>
                <a:cubicBezTo>
                  <a:pt x="121" y="146"/>
                  <a:pt x="118" y="143"/>
                  <a:pt x="113" y="141"/>
                </a:cubicBezTo>
                <a:cubicBezTo>
                  <a:pt x="112" y="141"/>
                  <a:pt x="110" y="140"/>
                  <a:pt x="108" y="139"/>
                </a:cubicBezTo>
                <a:cubicBezTo>
                  <a:pt x="104" y="138"/>
                  <a:pt x="100" y="138"/>
                  <a:pt x="95" y="138"/>
                </a:cubicBezTo>
                <a:cubicBezTo>
                  <a:pt x="94" y="138"/>
                  <a:pt x="92" y="138"/>
                  <a:pt x="90" y="139"/>
                </a:cubicBezTo>
                <a:close/>
                <a:moveTo>
                  <a:pt x="139" y="150"/>
                </a:moveTo>
                <a:cubicBezTo>
                  <a:pt x="139" y="150"/>
                  <a:pt x="140" y="150"/>
                  <a:pt x="140" y="150"/>
                </a:cubicBezTo>
                <a:cubicBezTo>
                  <a:pt x="141" y="148"/>
                  <a:pt x="142" y="146"/>
                  <a:pt x="144" y="144"/>
                </a:cubicBezTo>
                <a:cubicBezTo>
                  <a:pt x="144" y="144"/>
                  <a:pt x="144" y="144"/>
                  <a:pt x="144" y="143"/>
                </a:cubicBezTo>
                <a:cubicBezTo>
                  <a:pt x="143" y="141"/>
                  <a:pt x="144" y="140"/>
                  <a:pt x="146" y="140"/>
                </a:cubicBezTo>
                <a:cubicBezTo>
                  <a:pt x="147" y="140"/>
                  <a:pt x="147" y="140"/>
                  <a:pt x="148" y="141"/>
                </a:cubicBezTo>
                <a:cubicBezTo>
                  <a:pt x="148" y="142"/>
                  <a:pt x="148" y="143"/>
                  <a:pt x="148" y="143"/>
                </a:cubicBezTo>
                <a:cubicBezTo>
                  <a:pt x="147" y="144"/>
                  <a:pt x="146" y="145"/>
                  <a:pt x="145" y="147"/>
                </a:cubicBezTo>
                <a:cubicBezTo>
                  <a:pt x="144" y="148"/>
                  <a:pt x="143" y="150"/>
                  <a:pt x="142" y="152"/>
                </a:cubicBezTo>
                <a:cubicBezTo>
                  <a:pt x="142" y="152"/>
                  <a:pt x="142" y="152"/>
                  <a:pt x="142" y="152"/>
                </a:cubicBezTo>
                <a:cubicBezTo>
                  <a:pt x="142" y="151"/>
                  <a:pt x="142" y="151"/>
                  <a:pt x="143" y="151"/>
                </a:cubicBezTo>
                <a:cubicBezTo>
                  <a:pt x="144" y="150"/>
                  <a:pt x="145" y="149"/>
                  <a:pt x="146" y="147"/>
                </a:cubicBezTo>
                <a:cubicBezTo>
                  <a:pt x="147" y="146"/>
                  <a:pt x="148" y="146"/>
                  <a:pt x="148" y="144"/>
                </a:cubicBezTo>
                <a:cubicBezTo>
                  <a:pt x="148" y="144"/>
                  <a:pt x="148" y="144"/>
                  <a:pt x="148" y="144"/>
                </a:cubicBezTo>
                <a:cubicBezTo>
                  <a:pt x="150" y="140"/>
                  <a:pt x="152" y="136"/>
                  <a:pt x="154" y="133"/>
                </a:cubicBezTo>
                <a:cubicBezTo>
                  <a:pt x="157" y="127"/>
                  <a:pt x="160" y="120"/>
                  <a:pt x="162" y="114"/>
                </a:cubicBezTo>
                <a:cubicBezTo>
                  <a:pt x="162" y="114"/>
                  <a:pt x="162" y="113"/>
                  <a:pt x="163" y="113"/>
                </a:cubicBezTo>
                <a:cubicBezTo>
                  <a:pt x="162" y="113"/>
                  <a:pt x="162" y="113"/>
                  <a:pt x="162" y="114"/>
                </a:cubicBezTo>
                <a:cubicBezTo>
                  <a:pt x="159" y="116"/>
                  <a:pt x="157" y="119"/>
                  <a:pt x="155" y="122"/>
                </a:cubicBezTo>
                <a:cubicBezTo>
                  <a:pt x="150" y="128"/>
                  <a:pt x="145" y="135"/>
                  <a:pt x="141" y="142"/>
                </a:cubicBezTo>
                <a:cubicBezTo>
                  <a:pt x="141" y="142"/>
                  <a:pt x="140" y="143"/>
                  <a:pt x="139" y="144"/>
                </a:cubicBezTo>
                <a:cubicBezTo>
                  <a:pt x="139" y="144"/>
                  <a:pt x="139" y="145"/>
                  <a:pt x="139" y="145"/>
                </a:cubicBezTo>
                <a:cubicBezTo>
                  <a:pt x="139" y="147"/>
                  <a:pt x="139" y="149"/>
                  <a:pt x="139" y="150"/>
                </a:cubicBezTo>
                <a:close/>
                <a:moveTo>
                  <a:pt x="174" y="167"/>
                </a:moveTo>
                <a:cubicBezTo>
                  <a:pt x="172" y="169"/>
                  <a:pt x="170" y="170"/>
                  <a:pt x="168" y="172"/>
                </a:cubicBezTo>
                <a:cubicBezTo>
                  <a:pt x="167" y="174"/>
                  <a:pt x="165" y="176"/>
                  <a:pt x="163" y="178"/>
                </a:cubicBezTo>
                <a:cubicBezTo>
                  <a:pt x="163" y="178"/>
                  <a:pt x="162" y="179"/>
                  <a:pt x="162" y="179"/>
                </a:cubicBezTo>
                <a:cubicBezTo>
                  <a:pt x="161" y="180"/>
                  <a:pt x="161" y="180"/>
                  <a:pt x="160" y="180"/>
                </a:cubicBezTo>
                <a:cubicBezTo>
                  <a:pt x="160" y="179"/>
                  <a:pt x="160" y="179"/>
                  <a:pt x="160" y="178"/>
                </a:cubicBezTo>
                <a:cubicBezTo>
                  <a:pt x="160" y="177"/>
                  <a:pt x="160" y="176"/>
                  <a:pt x="161" y="176"/>
                </a:cubicBezTo>
                <a:cubicBezTo>
                  <a:pt x="163" y="172"/>
                  <a:pt x="164" y="169"/>
                  <a:pt x="166" y="165"/>
                </a:cubicBezTo>
                <a:cubicBezTo>
                  <a:pt x="167" y="164"/>
                  <a:pt x="167" y="163"/>
                  <a:pt x="167" y="162"/>
                </a:cubicBezTo>
                <a:cubicBezTo>
                  <a:pt x="166" y="162"/>
                  <a:pt x="166" y="162"/>
                  <a:pt x="166" y="163"/>
                </a:cubicBezTo>
                <a:cubicBezTo>
                  <a:pt x="161" y="168"/>
                  <a:pt x="156" y="174"/>
                  <a:pt x="151" y="180"/>
                </a:cubicBezTo>
                <a:cubicBezTo>
                  <a:pt x="151" y="180"/>
                  <a:pt x="151" y="180"/>
                  <a:pt x="151" y="180"/>
                </a:cubicBezTo>
                <a:cubicBezTo>
                  <a:pt x="151" y="181"/>
                  <a:pt x="151" y="181"/>
                  <a:pt x="151" y="181"/>
                </a:cubicBezTo>
                <a:cubicBezTo>
                  <a:pt x="151" y="181"/>
                  <a:pt x="152" y="181"/>
                  <a:pt x="152" y="181"/>
                </a:cubicBezTo>
                <a:cubicBezTo>
                  <a:pt x="156" y="181"/>
                  <a:pt x="159" y="181"/>
                  <a:pt x="163" y="181"/>
                </a:cubicBezTo>
                <a:cubicBezTo>
                  <a:pt x="164" y="181"/>
                  <a:pt x="165" y="181"/>
                  <a:pt x="166" y="183"/>
                </a:cubicBezTo>
                <a:cubicBezTo>
                  <a:pt x="166" y="183"/>
                  <a:pt x="166" y="183"/>
                  <a:pt x="166" y="183"/>
                </a:cubicBezTo>
                <a:cubicBezTo>
                  <a:pt x="167" y="183"/>
                  <a:pt x="168" y="183"/>
                  <a:pt x="169" y="182"/>
                </a:cubicBezTo>
                <a:cubicBezTo>
                  <a:pt x="169" y="181"/>
                  <a:pt x="170" y="181"/>
                  <a:pt x="170" y="180"/>
                </a:cubicBezTo>
                <a:cubicBezTo>
                  <a:pt x="171" y="176"/>
                  <a:pt x="173" y="173"/>
                  <a:pt x="174" y="170"/>
                </a:cubicBezTo>
                <a:cubicBezTo>
                  <a:pt x="174" y="170"/>
                  <a:pt x="174" y="169"/>
                  <a:pt x="174" y="169"/>
                </a:cubicBezTo>
                <a:cubicBezTo>
                  <a:pt x="174" y="168"/>
                  <a:pt x="174" y="168"/>
                  <a:pt x="174" y="167"/>
                </a:cubicBezTo>
                <a:close/>
                <a:moveTo>
                  <a:pt x="8" y="120"/>
                </a:moveTo>
                <a:cubicBezTo>
                  <a:pt x="8" y="120"/>
                  <a:pt x="8" y="121"/>
                  <a:pt x="8" y="121"/>
                </a:cubicBezTo>
                <a:cubicBezTo>
                  <a:pt x="8" y="124"/>
                  <a:pt x="8" y="127"/>
                  <a:pt x="8" y="129"/>
                </a:cubicBezTo>
                <a:cubicBezTo>
                  <a:pt x="8" y="136"/>
                  <a:pt x="8" y="143"/>
                  <a:pt x="9" y="150"/>
                </a:cubicBezTo>
                <a:cubicBezTo>
                  <a:pt x="9" y="158"/>
                  <a:pt x="9" y="166"/>
                  <a:pt x="10" y="174"/>
                </a:cubicBezTo>
                <a:cubicBezTo>
                  <a:pt x="10" y="175"/>
                  <a:pt x="10" y="176"/>
                  <a:pt x="10" y="178"/>
                </a:cubicBezTo>
                <a:cubicBezTo>
                  <a:pt x="10" y="177"/>
                  <a:pt x="10" y="177"/>
                  <a:pt x="10" y="177"/>
                </a:cubicBezTo>
                <a:cubicBezTo>
                  <a:pt x="11" y="171"/>
                  <a:pt x="12" y="166"/>
                  <a:pt x="13" y="160"/>
                </a:cubicBezTo>
                <a:cubicBezTo>
                  <a:pt x="14" y="156"/>
                  <a:pt x="14" y="152"/>
                  <a:pt x="14" y="149"/>
                </a:cubicBezTo>
                <a:cubicBezTo>
                  <a:pt x="14" y="148"/>
                  <a:pt x="15" y="148"/>
                  <a:pt x="15" y="147"/>
                </a:cubicBezTo>
                <a:cubicBezTo>
                  <a:pt x="15" y="147"/>
                  <a:pt x="15" y="146"/>
                  <a:pt x="15" y="146"/>
                </a:cubicBezTo>
                <a:cubicBezTo>
                  <a:pt x="15" y="144"/>
                  <a:pt x="15" y="142"/>
                  <a:pt x="15" y="140"/>
                </a:cubicBezTo>
                <a:cubicBezTo>
                  <a:pt x="15" y="139"/>
                  <a:pt x="15" y="137"/>
                  <a:pt x="15" y="136"/>
                </a:cubicBezTo>
                <a:cubicBezTo>
                  <a:pt x="15" y="136"/>
                  <a:pt x="15" y="137"/>
                  <a:pt x="15" y="137"/>
                </a:cubicBezTo>
                <a:cubicBezTo>
                  <a:pt x="15" y="138"/>
                  <a:pt x="15" y="139"/>
                  <a:pt x="15" y="140"/>
                </a:cubicBezTo>
                <a:cubicBezTo>
                  <a:pt x="14" y="146"/>
                  <a:pt x="13" y="152"/>
                  <a:pt x="12" y="159"/>
                </a:cubicBezTo>
                <a:cubicBezTo>
                  <a:pt x="12" y="159"/>
                  <a:pt x="12" y="159"/>
                  <a:pt x="12" y="159"/>
                </a:cubicBezTo>
                <a:cubicBezTo>
                  <a:pt x="12" y="160"/>
                  <a:pt x="12" y="160"/>
                  <a:pt x="11" y="160"/>
                </a:cubicBezTo>
                <a:cubicBezTo>
                  <a:pt x="11" y="160"/>
                  <a:pt x="10" y="160"/>
                  <a:pt x="10" y="159"/>
                </a:cubicBezTo>
                <a:cubicBezTo>
                  <a:pt x="10" y="158"/>
                  <a:pt x="10" y="158"/>
                  <a:pt x="10" y="157"/>
                </a:cubicBezTo>
                <a:cubicBezTo>
                  <a:pt x="10" y="154"/>
                  <a:pt x="10" y="150"/>
                  <a:pt x="11" y="146"/>
                </a:cubicBezTo>
                <a:cubicBezTo>
                  <a:pt x="11" y="141"/>
                  <a:pt x="11" y="135"/>
                  <a:pt x="11" y="130"/>
                </a:cubicBezTo>
                <a:cubicBezTo>
                  <a:pt x="11" y="128"/>
                  <a:pt x="11" y="127"/>
                  <a:pt x="11" y="125"/>
                </a:cubicBezTo>
                <a:cubicBezTo>
                  <a:pt x="11" y="124"/>
                  <a:pt x="12" y="124"/>
                  <a:pt x="13" y="123"/>
                </a:cubicBezTo>
                <a:cubicBezTo>
                  <a:pt x="13" y="123"/>
                  <a:pt x="13" y="123"/>
                  <a:pt x="14" y="123"/>
                </a:cubicBezTo>
                <a:cubicBezTo>
                  <a:pt x="13" y="122"/>
                  <a:pt x="9" y="120"/>
                  <a:pt x="8" y="120"/>
                </a:cubicBezTo>
                <a:close/>
                <a:moveTo>
                  <a:pt x="220" y="75"/>
                </a:moveTo>
                <a:cubicBezTo>
                  <a:pt x="216" y="87"/>
                  <a:pt x="213" y="98"/>
                  <a:pt x="209" y="110"/>
                </a:cubicBezTo>
                <a:cubicBezTo>
                  <a:pt x="210" y="110"/>
                  <a:pt x="211" y="110"/>
                  <a:pt x="212" y="111"/>
                </a:cubicBezTo>
                <a:cubicBezTo>
                  <a:pt x="212" y="111"/>
                  <a:pt x="212" y="111"/>
                  <a:pt x="213" y="111"/>
                </a:cubicBezTo>
                <a:cubicBezTo>
                  <a:pt x="214" y="112"/>
                  <a:pt x="215" y="112"/>
                  <a:pt x="216" y="112"/>
                </a:cubicBezTo>
                <a:cubicBezTo>
                  <a:pt x="217" y="113"/>
                  <a:pt x="217" y="112"/>
                  <a:pt x="217" y="112"/>
                </a:cubicBezTo>
                <a:cubicBezTo>
                  <a:pt x="218" y="100"/>
                  <a:pt x="220" y="88"/>
                  <a:pt x="220" y="75"/>
                </a:cubicBezTo>
                <a:close/>
                <a:moveTo>
                  <a:pt x="30" y="172"/>
                </a:moveTo>
                <a:cubicBezTo>
                  <a:pt x="30" y="172"/>
                  <a:pt x="30" y="172"/>
                  <a:pt x="30" y="172"/>
                </a:cubicBezTo>
                <a:cubicBezTo>
                  <a:pt x="30" y="172"/>
                  <a:pt x="30" y="171"/>
                  <a:pt x="30" y="170"/>
                </a:cubicBezTo>
                <a:cubicBezTo>
                  <a:pt x="31" y="166"/>
                  <a:pt x="32" y="162"/>
                  <a:pt x="33" y="158"/>
                </a:cubicBezTo>
                <a:cubicBezTo>
                  <a:pt x="34" y="152"/>
                  <a:pt x="35" y="146"/>
                  <a:pt x="35" y="140"/>
                </a:cubicBezTo>
                <a:cubicBezTo>
                  <a:pt x="35" y="140"/>
                  <a:pt x="35" y="139"/>
                  <a:pt x="35" y="139"/>
                </a:cubicBezTo>
                <a:cubicBezTo>
                  <a:pt x="35" y="135"/>
                  <a:pt x="35" y="131"/>
                  <a:pt x="35" y="127"/>
                </a:cubicBezTo>
                <a:cubicBezTo>
                  <a:pt x="35" y="127"/>
                  <a:pt x="35" y="127"/>
                  <a:pt x="35" y="126"/>
                </a:cubicBezTo>
                <a:cubicBezTo>
                  <a:pt x="34" y="126"/>
                  <a:pt x="34" y="127"/>
                  <a:pt x="34" y="127"/>
                </a:cubicBezTo>
                <a:cubicBezTo>
                  <a:pt x="34" y="129"/>
                  <a:pt x="33" y="131"/>
                  <a:pt x="32" y="133"/>
                </a:cubicBezTo>
                <a:cubicBezTo>
                  <a:pt x="31" y="138"/>
                  <a:pt x="29" y="143"/>
                  <a:pt x="28" y="149"/>
                </a:cubicBezTo>
                <a:cubicBezTo>
                  <a:pt x="28" y="149"/>
                  <a:pt x="28" y="149"/>
                  <a:pt x="28" y="150"/>
                </a:cubicBezTo>
                <a:cubicBezTo>
                  <a:pt x="28" y="151"/>
                  <a:pt x="29" y="151"/>
                  <a:pt x="29" y="152"/>
                </a:cubicBezTo>
                <a:cubicBezTo>
                  <a:pt x="29" y="153"/>
                  <a:pt x="29" y="155"/>
                  <a:pt x="29" y="156"/>
                </a:cubicBezTo>
                <a:cubicBezTo>
                  <a:pt x="29" y="161"/>
                  <a:pt x="29" y="165"/>
                  <a:pt x="29" y="170"/>
                </a:cubicBezTo>
                <a:cubicBezTo>
                  <a:pt x="30" y="171"/>
                  <a:pt x="30" y="172"/>
                  <a:pt x="30" y="172"/>
                </a:cubicBezTo>
                <a:close/>
                <a:moveTo>
                  <a:pt x="138" y="33"/>
                </a:moveTo>
                <a:cubicBezTo>
                  <a:pt x="138" y="33"/>
                  <a:pt x="138" y="32"/>
                  <a:pt x="138" y="32"/>
                </a:cubicBezTo>
                <a:cubicBezTo>
                  <a:pt x="136" y="34"/>
                  <a:pt x="135" y="36"/>
                  <a:pt x="133" y="38"/>
                </a:cubicBezTo>
                <a:cubicBezTo>
                  <a:pt x="132" y="39"/>
                  <a:pt x="132" y="40"/>
                  <a:pt x="131" y="40"/>
                </a:cubicBezTo>
                <a:cubicBezTo>
                  <a:pt x="128" y="48"/>
                  <a:pt x="123" y="54"/>
                  <a:pt x="116" y="59"/>
                </a:cubicBezTo>
                <a:cubicBezTo>
                  <a:pt x="115" y="59"/>
                  <a:pt x="115" y="60"/>
                  <a:pt x="114" y="60"/>
                </a:cubicBezTo>
                <a:cubicBezTo>
                  <a:pt x="114" y="60"/>
                  <a:pt x="113" y="61"/>
                  <a:pt x="113" y="61"/>
                </a:cubicBezTo>
                <a:cubicBezTo>
                  <a:pt x="112" y="61"/>
                  <a:pt x="112" y="61"/>
                  <a:pt x="111" y="61"/>
                </a:cubicBezTo>
                <a:cubicBezTo>
                  <a:pt x="110" y="62"/>
                  <a:pt x="108" y="63"/>
                  <a:pt x="107" y="63"/>
                </a:cubicBezTo>
                <a:cubicBezTo>
                  <a:pt x="106" y="63"/>
                  <a:pt x="106" y="64"/>
                  <a:pt x="106" y="64"/>
                </a:cubicBezTo>
                <a:cubicBezTo>
                  <a:pt x="103" y="66"/>
                  <a:pt x="101" y="67"/>
                  <a:pt x="99" y="70"/>
                </a:cubicBezTo>
                <a:cubicBezTo>
                  <a:pt x="99" y="70"/>
                  <a:pt x="98" y="70"/>
                  <a:pt x="98" y="71"/>
                </a:cubicBezTo>
                <a:cubicBezTo>
                  <a:pt x="99" y="71"/>
                  <a:pt x="100" y="71"/>
                  <a:pt x="100" y="71"/>
                </a:cubicBezTo>
                <a:cubicBezTo>
                  <a:pt x="101" y="70"/>
                  <a:pt x="103" y="70"/>
                  <a:pt x="104" y="70"/>
                </a:cubicBezTo>
                <a:cubicBezTo>
                  <a:pt x="109" y="68"/>
                  <a:pt x="114" y="65"/>
                  <a:pt x="119" y="63"/>
                </a:cubicBezTo>
                <a:cubicBezTo>
                  <a:pt x="120" y="63"/>
                  <a:pt x="121" y="62"/>
                  <a:pt x="122" y="62"/>
                </a:cubicBezTo>
                <a:cubicBezTo>
                  <a:pt x="121" y="61"/>
                  <a:pt x="121" y="60"/>
                  <a:pt x="122" y="59"/>
                </a:cubicBezTo>
                <a:cubicBezTo>
                  <a:pt x="122" y="58"/>
                  <a:pt x="123" y="57"/>
                  <a:pt x="123" y="56"/>
                </a:cubicBezTo>
                <a:cubicBezTo>
                  <a:pt x="128" y="49"/>
                  <a:pt x="133" y="41"/>
                  <a:pt x="138" y="34"/>
                </a:cubicBezTo>
                <a:cubicBezTo>
                  <a:pt x="138" y="33"/>
                  <a:pt x="138" y="33"/>
                  <a:pt x="138" y="33"/>
                </a:cubicBezTo>
                <a:close/>
                <a:moveTo>
                  <a:pt x="42" y="130"/>
                </a:moveTo>
                <a:cubicBezTo>
                  <a:pt x="42" y="130"/>
                  <a:pt x="42" y="130"/>
                  <a:pt x="42" y="130"/>
                </a:cubicBezTo>
                <a:cubicBezTo>
                  <a:pt x="42" y="130"/>
                  <a:pt x="42" y="131"/>
                  <a:pt x="42" y="131"/>
                </a:cubicBezTo>
                <a:cubicBezTo>
                  <a:pt x="41" y="136"/>
                  <a:pt x="39" y="141"/>
                  <a:pt x="38" y="146"/>
                </a:cubicBezTo>
                <a:cubicBezTo>
                  <a:pt x="38" y="146"/>
                  <a:pt x="38" y="147"/>
                  <a:pt x="38" y="148"/>
                </a:cubicBezTo>
                <a:cubicBezTo>
                  <a:pt x="38" y="155"/>
                  <a:pt x="39" y="162"/>
                  <a:pt x="39" y="169"/>
                </a:cubicBezTo>
                <a:cubicBezTo>
                  <a:pt x="39" y="170"/>
                  <a:pt x="39" y="172"/>
                  <a:pt x="40" y="173"/>
                </a:cubicBezTo>
                <a:cubicBezTo>
                  <a:pt x="40" y="174"/>
                  <a:pt x="40" y="174"/>
                  <a:pt x="41" y="174"/>
                </a:cubicBezTo>
                <a:cubicBezTo>
                  <a:pt x="41" y="174"/>
                  <a:pt x="41" y="173"/>
                  <a:pt x="41" y="173"/>
                </a:cubicBezTo>
                <a:cubicBezTo>
                  <a:pt x="41" y="169"/>
                  <a:pt x="42" y="165"/>
                  <a:pt x="42" y="161"/>
                </a:cubicBezTo>
                <a:cubicBezTo>
                  <a:pt x="43" y="156"/>
                  <a:pt x="43" y="152"/>
                  <a:pt x="43" y="147"/>
                </a:cubicBezTo>
                <a:cubicBezTo>
                  <a:pt x="43" y="142"/>
                  <a:pt x="43" y="138"/>
                  <a:pt x="43" y="134"/>
                </a:cubicBezTo>
                <a:cubicBezTo>
                  <a:pt x="43" y="133"/>
                  <a:pt x="43" y="131"/>
                  <a:pt x="42" y="130"/>
                </a:cubicBezTo>
                <a:close/>
                <a:moveTo>
                  <a:pt x="25" y="131"/>
                </a:moveTo>
                <a:cubicBezTo>
                  <a:pt x="25" y="131"/>
                  <a:pt x="25" y="131"/>
                  <a:pt x="25" y="131"/>
                </a:cubicBezTo>
                <a:cubicBezTo>
                  <a:pt x="23" y="138"/>
                  <a:pt x="21" y="146"/>
                  <a:pt x="19" y="154"/>
                </a:cubicBezTo>
                <a:cubicBezTo>
                  <a:pt x="19" y="155"/>
                  <a:pt x="20" y="156"/>
                  <a:pt x="20" y="157"/>
                </a:cubicBezTo>
                <a:cubicBezTo>
                  <a:pt x="20" y="158"/>
                  <a:pt x="20" y="159"/>
                  <a:pt x="20" y="160"/>
                </a:cubicBezTo>
                <a:cubicBezTo>
                  <a:pt x="20" y="164"/>
                  <a:pt x="20" y="169"/>
                  <a:pt x="20" y="173"/>
                </a:cubicBezTo>
                <a:cubicBezTo>
                  <a:pt x="20" y="174"/>
                  <a:pt x="20" y="174"/>
                  <a:pt x="20" y="175"/>
                </a:cubicBezTo>
                <a:cubicBezTo>
                  <a:pt x="21" y="175"/>
                  <a:pt x="21" y="175"/>
                  <a:pt x="21" y="175"/>
                </a:cubicBezTo>
                <a:cubicBezTo>
                  <a:pt x="22" y="173"/>
                  <a:pt x="22" y="172"/>
                  <a:pt x="22" y="171"/>
                </a:cubicBezTo>
                <a:cubicBezTo>
                  <a:pt x="23" y="166"/>
                  <a:pt x="24" y="161"/>
                  <a:pt x="25" y="156"/>
                </a:cubicBezTo>
                <a:cubicBezTo>
                  <a:pt x="25" y="156"/>
                  <a:pt x="25" y="155"/>
                  <a:pt x="24" y="155"/>
                </a:cubicBezTo>
                <a:cubicBezTo>
                  <a:pt x="24" y="154"/>
                  <a:pt x="24" y="154"/>
                  <a:pt x="24" y="153"/>
                </a:cubicBezTo>
                <a:cubicBezTo>
                  <a:pt x="25" y="148"/>
                  <a:pt x="25" y="143"/>
                  <a:pt x="25" y="139"/>
                </a:cubicBezTo>
                <a:cubicBezTo>
                  <a:pt x="25" y="136"/>
                  <a:pt x="25" y="133"/>
                  <a:pt x="25" y="131"/>
                </a:cubicBezTo>
                <a:close/>
                <a:moveTo>
                  <a:pt x="98" y="125"/>
                </a:moveTo>
                <a:cubicBezTo>
                  <a:pt x="98" y="125"/>
                  <a:pt x="98" y="125"/>
                  <a:pt x="99" y="125"/>
                </a:cubicBezTo>
                <a:cubicBezTo>
                  <a:pt x="99" y="124"/>
                  <a:pt x="99" y="124"/>
                  <a:pt x="99" y="124"/>
                </a:cubicBezTo>
                <a:cubicBezTo>
                  <a:pt x="100" y="119"/>
                  <a:pt x="102" y="114"/>
                  <a:pt x="103" y="108"/>
                </a:cubicBezTo>
                <a:cubicBezTo>
                  <a:pt x="104" y="108"/>
                  <a:pt x="104" y="107"/>
                  <a:pt x="103" y="106"/>
                </a:cubicBezTo>
                <a:cubicBezTo>
                  <a:pt x="103" y="106"/>
                  <a:pt x="103" y="106"/>
                  <a:pt x="103" y="105"/>
                </a:cubicBezTo>
                <a:cubicBezTo>
                  <a:pt x="103" y="100"/>
                  <a:pt x="102" y="96"/>
                  <a:pt x="102" y="91"/>
                </a:cubicBezTo>
                <a:cubicBezTo>
                  <a:pt x="102" y="91"/>
                  <a:pt x="102" y="91"/>
                  <a:pt x="102" y="91"/>
                </a:cubicBezTo>
                <a:cubicBezTo>
                  <a:pt x="101" y="90"/>
                  <a:pt x="100" y="90"/>
                  <a:pt x="99" y="90"/>
                </a:cubicBezTo>
                <a:cubicBezTo>
                  <a:pt x="99" y="93"/>
                  <a:pt x="99" y="95"/>
                  <a:pt x="98" y="98"/>
                </a:cubicBezTo>
                <a:cubicBezTo>
                  <a:pt x="98" y="100"/>
                  <a:pt x="97" y="102"/>
                  <a:pt x="97" y="105"/>
                </a:cubicBezTo>
                <a:cubicBezTo>
                  <a:pt x="97" y="105"/>
                  <a:pt x="97" y="106"/>
                  <a:pt x="97" y="107"/>
                </a:cubicBezTo>
                <a:cubicBezTo>
                  <a:pt x="97" y="107"/>
                  <a:pt x="97" y="108"/>
                  <a:pt x="97" y="109"/>
                </a:cubicBezTo>
                <a:cubicBezTo>
                  <a:pt x="98" y="112"/>
                  <a:pt x="98" y="116"/>
                  <a:pt x="98" y="119"/>
                </a:cubicBezTo>
                <a:cubicBezTo>
                  <a:pt x="98" y="121"/>
                  <a:pt x="98" y="123"/>
                  <a:pt x="98" y="125"/>
                </a:cubicBezTo>
                <a:close/>
                <a:moveTo>
                  <a:pt x="25" y="16"/>
                </a:moveTo>
                <a:cubicBezTo>
                  <a:pt x="25" y="16"/>
                  <a:pt x="25" y="16"/>
                  <a:pt x="25" y="16"/>
                </a:cubicBezTo>
                <a:cubicBezTo>
                  <a:pt x="24" y="16"/>
                  <a:pt x="24" y="16"/>
                  <a:pt x="24" y="17"/>
                </a:cubicBezTo>
                <a:cubicBezTo>
                  <a:pt x="22" y="20"/>
                  <a:pt x="19" y="23"/>
                  <a:pt x="17" y="27"/>
                </a:cubicBezTo>
                <a:cubicBezTo>
                  <a:pt x="17" y="27"/>
                  <a:pt x="17" y="27"/>
                  <a:pt x="17" y="28"/>
                </a:cubicBezTo>
                <a:cubicBezTo>
                  <a:pt x="17" y="28"/>
                  <a:pt x="17" y="28"/>
                  <a:pt x="16" y="28"/>
                </a:cubicBezTo>
                <a:cubicBezTo>
                  <a:pt x="16" y="29"/>
                  <a:pt x="16" y="29"/>
                  <a:pt x="15" y="30"/>
                </a:cubicBezTo>
                <a:cubicBezTo>
                  <a:pt x="12" y="36"/>
                  <a:pt x="10" y="44"/>
                  <a:pt x="9" y="51"/>
                </a:cubicBezTo>
                <a:cubicBezTo>
                  <a:pt x="8" y="51"/>
                  <a:pt x="8" y="51"/>
                  <a:pt x="8" y="52"/>
                </a:cubicBezTo>
                <a:cubicBezTo>
                  <a:pt x="9" y="51"/>
                  <a:pt x="9" y="51"/>
                  <a:pt x="10" y="51"/>
                </a:cubicBezTo>
                <a:cubicBezTo>
                  <a:pt x="12" y="48"/>
                  <a:pt x="14" y="45"/>
                  <a:pt x="16" y="41"/>
                </a:cubicBezTo>
                <a:cubicBezTo>
                  <a:pt x="17" y="40"/>
                  <a:pt x="17" y="38"/>
                  <a:pt x="18" y="37"/>
                </a:cubicBezTo>
                <a:cubicBezTo>
                  <a:pt x="20" y="31"/>
                  <a:pt x="22" y="25"/>
                  <a:pt x="24" y="19"/>
                </a:cubicBezTo>
                <a:cubicBezTo>
                  <a:pt x="24" y="18"/>
                  <a:pt x="25" y="17"/>
                  <a:pt x="25" y="16"/>
                </a:cubicBezTo>
                <a:close/>
                <a:moveTo>
                  <a:pt x="97" y="73"/>
                </a:moveTo>
                <a:cubicBezTo>
                  <a:pt x="96" y="73"/>
                  <a:pt x="96" y="74"/>
                  <a:pt x="96" y="74"/>
                </a:cubicBezTo>
                <a:cubicBezTo>
                  <a:pt x="95" y="79"/>
                  <a:pt x="94" y="84"/>
                  <a:pt x="93" y="88"/>
                </a:cubicBezTo>
                <a:cubicBezTo>
                  <a:pt x="93" y="89"/>
                  <a:pt x="93" y="89"/>
                  <a:pt x="92" y="90"/>
                </a:cubicBezTo>
                <a:cubicBezTo>
                  <a:pt x="91" y="91"/>
                  <a:pt x="92" y="91"/>
                  <a:pt x="92" y="92"/>
                </a:cubicBezTo>
                <a:cubicBezTo>
                  <a:pt x="92" y="93"/>
                  <a:pt x="92" y="93"/>
                  <a:pt x="92" y="94"/>
                </a:cubicBezTo>
                <a:cubicBezTo>
                  <a:pt x="93" y="97"/>
                  <a:pt x="94" y="99"/>
                  <a:pt x="94" y="102"/>
                </a:cubicBezTo>
                <a:cubicBezTo>
                  <a:pt x="94" y="103"/>
                  <a:pt x="95" y="103"/>
                  <a:pt x="95" y="103"/>
                </a:cubicBezTo>
                <a:cubicBezTo>
                  <a:pt x="95" y="103"/>
                  <a:pt x="95" y="102"/>
                  <a:pt x="95" y="102"/>
                </a:cubicBezTo>
                <a:cubicBezTo>
                  <a:pt x="96" y="96"/>
                  <a:pt x="97" y="91"/>
                  <a:pt x="98" y="85"/>
                </a:cubicBezTo>
                <a:cubicBezTo>
                  <a:pt x="98" y="83"/>
                  <a:pt x="98" y="81"/>
                  <a:pt x="98" y="80"/>
                </a:cubicBezTo>
                <a:cubicBezTo>
                  <a:pt x="99" y="79"/>
                  <a:pt x="99" y="78"/>
                  <a:pt x="100" y="78"/>
                </a:cubicBezTo>
                <a:cubicBezTo>
                  <a:pt x="100" y="78"/>
                  <a:pt x="100" y="77"/>
                  <a:pt x="101" y="77"/>
                </a:cubicBezTo>
                <a:cubicBezTo>
                  <a:pt x="103" y="75"/>
                  <a:pt x="106" y="73"/>
                  <a:pt x="108" y="71"/>
                </a:cubicBezTo>
                <a:cubicBezTo>
                  <a:pt x="108" y="71"/>
                  <a:pt x="109" y="71"/>
                  <a:pt x="109" y="70"/>
                </a:cubicBezTo>
                <a:cubicBezTo>
                  <a:pt x="107" y="71"/>
                  <a:pt x="106" y="71"/>
                  <a:pt x="105" y="72"/>
                </a:cubicBezTo>
                <a:cubicBezTo>
                  <a:pt x="102" y="73"/>
                  <a:pt x="100" y="74"/>
                  <a:pt x="97" y="73"/>
                </a:cubicBezTo>
                <a:close/>
                <a:moveTo>
                  <a:pt x="254" y="74"/>
                </a:moveTo>
                <a:cubicBezTo>
                  <a:pt x="250" y="87"/>
                  <a:pt x="248" y="100"/>
                  <a:pt x="246" y="114"/>
                </a:cubicBezTo>
                <a:cubicBezTo>
                  <a:pt x="247" y="114"/>
                  <a:pt x="247" y="113"/>
                  <a:pt x="247" y="113"/>
                </a:cubicBezTo>
                <a:cubicBezTo>
                  <a:pt x="248" y="109"/>
                  <a:pt x="249" y="105"/>
                  <a:pt x="250" y="102"/>
                </a:cubicBezTo>
                <a:cubicBezTo>
                  <a:pt x="253" y="94"/>
                  <a:pt x="255" y="87"/>
                  <a:pt x="257" y="80"/>
                </a:cubicBezTo>
                <a:cubicBezTo>
                  <a:pt x="257" y="79"/>
                  <a:pt x="258" y="78"/>
                  <a:pt x="258" y="77"/>
                </a:cubicBezTo>
                <a:cubicBezTo>
                  <a:pt x="258" y="77"/>
                  <a:pt x="258" y="77"/>
                  <a:pt x="258" y="76"/>
                </a:cubicBezTo>
                <a:cubicBezTo>
                  <a:pt x="257" y="76"/>
                  <a:pt x="257" y="76"/>
                  <a:pt x="256" y="76"/>
                </a:cubicBezTo>
                <a:cubicBezTo>
                  <a:pt x="256" y="75"/>
                  <a:pt x="255" y="74"/>
                  <a:pt x="254" y="74"/>
                </a:cubicBezTo>
                <a:close/>
                <a:moveTo>
                  <a:pt x="175" y="70"/>
                </a:moveTo>
                <a:cubicBezTo>
                  <a:pt x="171" y="77"/>
                  <a:pt x="166" y="83"/>
                  <a:pt x="162" y="89"/>
                </a:cubicBezTo>
                <a:cubicBezTo>
                  <a:pt x="162" y="89"/>
                  <a:pt x="162" y="89"/>
                  <a:pt x="163" y="89"/>
                </a:cubicBezTo>
                <a:cubicBezTo>
                  <a:pt x="166" y="85"/>
                  <a:pt x="170" y="82"/>
                  <a:pt x="173" y="79"/>
                </a:cubicBezTo>
                <a:cubicBezTo>
                  <a:pt x="174" y="78"/>
                  <a:pt x="175" y="78"/>
                  <a:pt x="175" y="77"/>
                </a:cubicBezTo>
                <a:cubicBezTo>
                  <a:pt x="176" y="77"/>
                  <a:pt x="177" y="77"/>
                  <a:pt x="177" y="77"/>
                </a:cubicBezTo>
                <a:cubicBezTo>
                  <a:pt x="178" y="78"/>
                  <a:pt x="178" y="78"/>
                  <a:pt x="178" y="79"/>
                </a:cubicBezTo>
                <a:cubicBezTo>
                  <a:pt x="177" y="80"/>
                  <a:pt x="177" y="81"/>
                  <a:pt x="176" y="81"/>
                </a:cubicBezTo>
                <a:cubicBezTo>
                  <a:pt x="174" y="85"/>
                  <a:pt x="172" y="88"/>
                  <a:pt x="170" y="92"/>
                </a:cubicBezTo>
                <a:cubicBezTo>
                  <a:pt x="170" y="92"/>
                  <a:pt x="169" y="93"/>
                  <a:pt x="169" y="93"/>
                </a:cubicBezTo>
                <a:cubicBezTo>
                  <a:pt x="174" y="88"/>
                  <a:pt x="179" y="83"/>
                  <a:pt x="185" y="79"/>
                </a:cubicBezTo>
                <a:cubicBezTo>
                  <a:pt x="181" y="76"/>
                  <a:pt x="178" y="73"/>
                  <a:pt x="175" y="70"/>
                </a:cubicBezTo>
                <a:close/>
                <a:moveTo>
                  <a:pt x="138" y="141"/>
                </a:moveTo>
                <a:cubicBezTo>
                  <a:pt x="141" y="134"/>
                  <a:pt x="145" y="127"/>
                  <a:pt x="148" y="120"/>
                </a:cubicBezTo>
                <a:cubicBezTo>
                  <a:pt x="141" y="128"/>
                  <a:pt x="136" y="137"/>
                  <a:pt x="130" y="145"/>
                </a:cubicBezTo>
                <a:cubicBezTo>
                  <a:pt x="131" y="147"/>
                  <a:pt x="133" y="149"/>
                  <a:pt x="133" y="151"/>
                </a:cubicBezTo>
                <a:cubicBezTo>
                  <a:pt x="134" y="153"/>
                  <a:pt x="135" y="155"/>
                  <a:pt x="135" y="157"/>
                </a:cubicBezTo>
                <a:cubicBezTo>
                  <a:pt x="136" y="156"/>
                  <a:pt x="137" y="155"/>
                  <a:pt x="137" y="154"/>
                </a:cubicBezTo>
                <a:cubicBezTo>
                  <a:pt x="138" y="154"/>
                  <a:pt x="138" y="153"/>
                  <a:pt x="138" y="153"/>
                </a:cubicBezTo>
                <a:cubicBezTo>
                  <a:pt x="137" y="150"/>
                  <a:pt x="136" y="146"/>
                  <a:pt x="135" y="143"/>
                </a:cubicBezTo>
                <a:cubicBezTo>
                  <a:pt x="135" y="143"/>
                  <a:pt x="135" y="143"/>
                  <a:pt x="135" y="142"/>
                </a:cubicBezTo>
                <a:cubicBezTo>
                  <a:pt x="135" y="142"/>
                  <a:pt x="136" y="141"/>
                  <a:pt x="137" y="141"/>
                </a:cubicBezTo>
                <a:cubicBezTo>
                  <a:pt x="137" y="141"/>
                  <a:pt x="138" y="141"/>
                  <a:pt x="138" y="141"/>
                </a:cubicBezTo>
                <a:close/>
                <a:moveTo>
                  <a:pt x="239" y="72"/>
                </a:moveTo>
                <a:cubicBezTo>
                  <a:pt x="236" y="72"/>
                  <a:pt x="234" y="73"/>
                  <a:pt x="232" y="75"/>
                </a:cubicBezTo>
                <a:cubicBezTo>
                  <a:pt x="232" y="75"/>
                  <a:pt x="231" y="76"/>
                  <a:pt x="231" y="76"/>
                </a:cubicBezTo>
                <a:cubicBezTo>
                  <a:pt x="230" y="87"/>
                  <a:pt x="228" y="97"/>
                  <a:pt x="226" y="107"/>
                </a:cubicBezTo>
                <a:cubicBezTo>
                  <a:pt x="226" y="108"/>
                  <a:pt x="226" y="109"/>
                  <a:pt x="226" y="110"/>
                </a:cubicBezTo>
                <a:cubicBezTo>
                  <a:pt x="230" y="97"/>
                  <a:pt x="234" y="84"/>
                  <a:pt x="239" y="72"/>
                </a:cubicBezTo>
                <a:close/>
                <a:moveTo>
                  <a:pt x="78" y="97"/>
                </a:moveTo>
                <a:cubicBezTo>
                  <a:pt x="78" y="96"/>
                  <a:pt x="78" y="96"/>
                  <a:pt x="78" y="95"/>
                </a:cubicBezTo>
                <a:cubicBezTo>
                  <a:pt x="78" y="94"/>
                  <a:pt x="78" y="93"/>
                  <a:pt x="79" y="92"/>
                </a:cubicBezTo>
                <a:cubicBezTo>
                  <a:pt x="79" y="91"/>
                  <a:pt x="79" y="91"/>
                  <a:pt x="79" y="91"/>
                </a:cubicBezTo>
                <a:cubicBezTo>
                  <a:pt x="79" y="90"/>
                  <a:pt x="79" y="90"/>
                  <a:pt x="80" y="90"/>
                </a:cubicBezTo>
                <a:cubicBezTo>
                  <a:pt x="81" y="90"/>
                  <a:pt x="81" y="90"/>
                  <a:pt x="81" y="91"/>
                </a:cubicBezTo>
                <a:cubicBezTo>
                  <a:pt x="81" y="91"/>
                  <a:pt x="82" y="91"/>
                  <a:pt x="82" y="92"/>
                </a:cubicBezTo>
                <a:cubicBezTo>
                  <a:pt x="82" y="94"/>
                  <a:pt x="82" y="96"/>
                  <a:pt x="83" y="98"/>
                </a:cubicBezTo>
                <a:cubicBezTo>
                  <a:pt x="83" y="101"/>
                  <a:pt x="84" y="105"/>
                  <a:pt x="85" y="109"/>
                </a:cubicBezTo>
                <a:cubicBezTo>
                  <a:pt x="85" y="109"/>
                  <a:pt x="85" y="110"/>
                  <a:pt x="85" y="110"/>
                </a:cubicBezTo>
                <a:cubicBezTo>
                  <a:pt x="85" y="110"/>
                  <a:pt x="85" y="110"/>
                  <a:pt x="86" y="110"/>
                </a:cubicBezTo>
                <a:cubicBezTo>
                  <a:pt x="86" y="108"/>
                  <a:pt x="86" y="105"/>
                  <a:pt x="86" y="103"/>
                </a:cubicBezTo>
                <a:cubicBezTo>
                  <a:pt x="85" y="103"/>
                  <a:pt x="85" y="102"/>
                  <a:pt x="85" y="101"/>
                </a:cubicBezTo>
                <a:cubicBezTo>
                  <a:pt x="84" y="100"/>
                  <a:pt x="84" y="99"/>
                  <a:pt x="84" y="99"/>
                </a:cubicBezTo>
                <a:cubicBezTo>
                  <a:pt x="84" y="95"/>
                  <a:pt x="83" y="91"/>
                  <a:pt x="83" y="87"/>
                </a:cubicBezTo>
                <a:cubicBezTo>
                  <a:pt x="83" y="84"/>
                  <a:pt x="83" y="82"/>
                  <a:pt x="82" y="79"/>
                </a:cubicBezTo>
                <a:cubicBezTo>
                  <a:pt x="82" y="79"/>
                  <a:pt x="82" y="79"/>
                  <a:pt x="82" y="78"/>
                </a:cubicBezTo>
                <a:cubicBezTo>
                  <a:pt x="81" y="80"/>
                  <a:pt x="80" y="81"/>
                  <a:pt x="79" y="82"/>
                </a:cubicBezTo>
                <a:cubicBezTo>
                  <a:pt x="78" y="83"/>
                  <a:pt x="77" y="84"/>
                  <a:pt x="75" y="83"/>
                </a:cubicBezTo>
                <a:cubicBezTo>
                  <a:pt x="75" y="85"/>
                  <a:pt x="75" y="86"/>
                  <a:pt x="75" y="88"/>
                </a:cubicBezTo>
                <a:cubicBezTo>
                  <a:pt x="76" y="89"/>
                  <a:pt x="76" y="90"/>
                  <a:pt x="76" y="91"/>
                </a:cubicBezTo>
                <a:cubicBezTo>
                  <a:pt x="77" y="93"/>
                  <a:pt x="77" y="95"/>
                  <a:pt x="78" y="97"/>
                </a:cubicBezTo>
                <a:close/>
                <a:moveTo>
                  <a:pt x="219" y="72"/>
                </a:moveTo>
                <a:cubicBezTo>
                  <a:pt x="216" y="75"/>
                  <a:pt x="212" y="77"/>
                  <a:pt x="209" y="79"/>
                </a:cubicBezTo>
                <a:cubicBezTo>
                  <a:pt x="210" y="80"/>
                  <a:pt x="210" y="81"/>
                  <a:pt x="210" y="82"/>
                </a:cubicBezTo>
                <a:cubicBezTo>
                  <a:pt x="210" y="84"/>
                  <a:pt x="210" y="85"/>
                  <a:pt x="209" y="86"/>
                </a:cubicBezTo>
                <a:cubicBezTo>
                  <a:pt x="209" y="92"/>
                  <a:pt x="209" y="98"/>
                  <a:pt x="208" y="104"/>
                </a:cubicBezTo>
                <a:cubicBezTo>
                  <a:pt x="208" y="104"/>
                  <a:pt x="208" y="104"/>
                  <a:pt x="208" y="105"/>
                </a:cubicBezTo>
                <a:cubicBezTo>
                  <a:pt x="212" y="94"/>
                  <a:pt x="215" y="83"/>
                  <a:pt x="219" y="72"/>
                </a:cubicBezTo>
                <a:close/>
                <a:moveTo>
                  <a:pt x="245" y="71"/>
                </a:moveTo>
                <a:cubicBezTo>
                  <a:pt x="243" y="83"/>
                  <a:pt x="241" y="94"/>
                  <a:pt x="240" y="106"/>
                </a:cubicBezTo>
                <a:cubicBezTo>
                  <a:pt x="244" y="95"/>
                  <a:pt x="247" y="84"/>
                  <a:pt x="251" y="72"/>
                </a:cubicBezTo>
                <a:cubicBezTo>
                  <a:pt x="249" y="72"/>
                  <a:pt x="247" y="72"/>
                  <a:pt x="245" y="71"/>
                </a:cubicBezTo>
                <a:close/>
                <a:moveTo>
                  <a:pt x="206" y="81"/>
                </a:moveTo>
                <a:cubicBezTo>
                  <a:pt x="202" y="82"/>
                  <a:pt x="202" y="83"/>
                  <a:pt x="194" y="82"/>
                </a:cubicBezTo>
                <a:cubicBezTo>
                  <a:pt x="194" y="83"/>
                  <a:pt x="194" y="83"/>
                  <a:pt x="194" y="83"/>
                </a:cubicBezTo>
                <a:cubicBezTo>
                  <a:pt x="195" y="84"/>
                  <a:pt x="195" y="84"/>
                  <a:pt x="194" y="85"/>
                </a:cubicBezTo>
                <a:cubicBezTo>
                  <a:pt x="194" y="86"/>
                  <a:pt x="194" y="86"/>
                  <a:pt x="194" y="86"/>
                </a:cubicBezTo>
                <a:cubicBezTo>
                  <a:pt x="192" y="92"/>
                  <a:pt x="191" y="99"/>
                  <a:pt x="189" y="105"/>
                </a:cubicBezTo>
                <a:cubicBezTo>
                  <a:pt x="189" y="105"/>
                  <a:pt x="189" y="105"/>
                  <a:pt x="189" y="105"/>
                </a:cubicBezTo>
                <a:cubicBezTo>
                  <a:pt x="190" y="105"/>
                  <a:pt x="190" y="105"/>
                  <a:pt x="190" y="104"/>
                </a:cubicBezTo>
                <a:cubicBezTo>
                  <a:pt x="192" y="99"/>
                  <a:pt x="194" y="93"/>
                  <a:pt x="196" y="87"/>
                </a:cubicBezTo>
                <a:cubicBezTo>
                  <a:pt x="196" y="87"/>
                  <a:pt x="197" y="86"/>
                  <a:pt x="197" y="86"/>
                </a:cubicBezTo>
                <a:cubicBezTo>
                  <a:pt x="197" y="86"/>
                  <a:pt x="197" y="85"/>
                  <a:pt x="197" y="85"/>
                </a:cubicBezTo>
                <a:cubicBezTo>
                  <a:pt x="198" y="85"/>
                  <a:pt x="198" y="84"/>
                  <a:pt x="199" y="84"/>
                </a:cubicBezTo>
                <a:cubicBezTo>
                  <a:pt x="200" y="84"/>
                  <a:pt x="200" y="85"/>
                  <a:pt x="200" y="86"/>
                </a:cubicBezTo>
                <a:cubicBezTo>
                  <a:pt x="200" y="87"/>
                  <a:pt x="201" y="88"/>
                  <a:pt x="200" y="89"/>
                </a:cubicBezTo>
                <a:cubicBezTo>
                  <a:pt x="200" y="92"/>
                  <a:pt x="200" y="95"/>
                  <a:pt x="200" y="98"/>
                </a:cubicBezTo>
                <a:cubicBezTo>
                  <a:pt x="199" y="100"/>
                  <a:pt x="199" y="102"/>
                  <a:pt x="199" y="104"/>
                </a:cubicBezTo>
                <a:cubicBezTo>
                  <a:pt x="199" y="104"/>
                  <a:pt x="199" y="104"/>
                  <a:pt x="199" y="104"/>
                </a:cubicBezTo>
                <a:cubicBezTo>
                  <a:pt x="201" y="96"/>
                  <a:pt x="204" y="89"/>
                  <a:pt x="206" y="81"/>
                </a:cubicBezTo>
                <a:close/>
                <a:moveTo>
                  <a:pt x="56" y="71"/>
                </a:moveTo>
                <a:cubicBezTo>
                  <a:pt x="63" y="82"/>
                  <a:pt x="64" y="93"/>
                  <a:pt x="61" y="105"/>
                </a:cubicBezTo>
                <a:cubicBezTo>
                  <a:pt x="62" y="104"/>
                  <a:pt x="62" y="103"/>
                  <a:pt x="63" y="101"/>
                </a:cubicBezTo>
                <a:cubicBezTo>
                  <a:pt x="65" y="98"/>
                  <a:pt x="65" y="94"/>
                  <a:pt x="66" y="89"/>
                </a:cubicBezTo>
                <a:cubicBezTo>
                  <a:pt x="66" y="85"/>
                  <a:pt x="65" y="80"/>
                  <a:pt x="63" y="76"/>
                </a:cubicBezTo>
                <a:cubicBezTo>
                  <a:pt x="61" y="74"/>
                  <a:pt x="59" y="73"/>
                  <a:pt x="56" y="71"/>
                </a:cubicBezTo>
                <a:close/>
                <a:moveTo>
                  <a:pt x="86" y="57"/>
                </a:moveTo>
                <a:cubicBezTo>
                  <a:pt x="85" y="59"/>
                  <a:pt x="85" y="61"/>
                  <a:pt x="84" y="63"/>
                </a:cubicBezTo>
                <a:cubicBezTo>
                  <a:pt x="83" y="65"/>
                  <a:pt x="82" y="67"/>
                  <a:pt x="82" y="70"/>
                </a:cubicBezTo>
                <a:cubicBezTo>
                  <a:pt x="81" y="70"/>
                  <a:pt x="81" y="70"/>
                  <a:pt x="81" y="71"/>
                </a:cubicBezTo>
                <a:cubicBezTo>
                  <a:pt x="82" y="72"/>
                  <a:pt x="82" y="73"/>
                  <a:pt x="83" y="73"/>
                </a:cubicBezTo>
                <a:cubicBezTo>
                  <a:pt x="86" y="70"/>
                  <a:pt x="90" y="66"/>
                  <a:pt x="94" y="62"/>
                </a:cubicBezTo>
                <a:cubicBezTo>
                  <a:pt x="93" y="60"/>
                  <a:pt x="93" y="60"/>
                  <a:pt x="94" y="59"/>
                </a:cubicBezTo>
                <a:cubicBezTo>
                  <a:pt x="94" y="58"/>
                  <a:pt x="95" y="58"/>
                  <a:pt x="96" y="57"/>
                </a:cubicBezTo>
                <a:cubicBezTo>
                  <a:pt x="94" y="57"/>
                  <a:pt x="92" y="58"/>
                  <a:pt x="91" y="58"/>
                </a:cubicBezTo>
                <a:cubicBezTo>
                  <a:pt x="89" y="58"/>
                  <a:pt x="88" y="57"/>
                  <a:pt x="86" y="57"/>
                </a:cubicBezTo>
                <a:close/>
                <a:moveTo>
                  <a:pt x="42" y="49"/>
                </a:moveTo>
                <a:cubicBezTo>
                  <a:pt x="44" y="49"/>
                  <a:pt x="46" y="49"/>
                  <a:pt x="47" y="49"/>
                </a:cubicBezTo>
                <a:cubicBezTo>
                  <a:pt x="48" y="49"/>
                  <a:pt x="48" y="49"/>
                  <a:pt x="48" y="49"/>
                </a:cubicBezTo>
                <a:cubicBezTo>
                  <a:pt x="51" y="46"/>
                  <a:pt x="51" y="46"/>
                  <a:pt x="52" y="42"/>
                </a:cubicBezTo>
                <a:cubicBezTo>
                  <a:pt x="54" y="38"/>
                  <a:pt x="55" y="35"/>
                  <a:pt x="56" y="31"/>
                </a:cubicBezTo>
                <a:cubicBezTo>
                  <a:pt x="56" y="30"/>
                  <a:pt x="57" y="30"/>
                  <a:pt x="56" y="29"/>
                </a:cubicBezTo>
                <a:cubicBezTo>
                  <a:pt x="56" y="30"/>
                  <a:pt x="55" y="30"/>
                  <a:pt x="55" y="31"/>
                </a:cubicBezTo>
                <a:cubicBezTo>
                  <a:pt x="53" y="33"/>
                  <a:pt x="51" y="35"/>
                  <a:pt x="49" y="37"/>
                </a:cubicBezTo>
                <a:cubicBezTo>
                  <a:pt x="49" y="38"/>
                  <a:pt x="48" y="39"/>
                  <a:pt x="47" y="38"/>
                </a:cubicBezTo>
                <a:cubicBezTo>
                  <a:pt x="45" y="42"/>
                  <a:pt x="44" y="45"/>
                  <a:pt x="42" y="49"/>
                </a:cubicBezTo>
                <a:close/>
                <a:moveTo>
                  <a:pt x="70" y="83"/>
                </a:moveTo>
                <a:cubicBezTo>
                  <a:pt x="70" y="84"/>
                  <a:pt x="70" y="85"/>
                  <a:pt x="70" y="86"/>
                </a:cubicBezTo>
                <a:cubicBezTo>
                  <a:pt x="70" y="90"/>
                  <a:pt x="69" y="93"/>
                  <a:pt x="68" y="97"/>
                </a:cubicBezTo>
                <a:cubicBezTo>
                  <a:pt x="67" y="100"/>
                  <a:pt x="65" y="103"/>
                  <a:pt x="63" y="106"/>
                </a:cubicBezTo>
                <a:cubicBezTo>
                  <a:pt x="61" y="110"/>
                  <a:pt x="58" y="113"/>
                  <a:pt x="55" y="116"/>
                </a:cubicBezTo>
                <a:cubicBezTo>
                  <a:pt x="54" y="116"/>
                  <a:pt x="54" y="117"/>
                  <a:pt x="53" y="117"/>
                </a:cubicBezTo>
                <a:cubicBezTo>
                  <a:pt x="54" y="118"/>
                  <a:pt x="55" y="118"/>
                  <a:pt x="55" y="119"/>
                </a:cubicBezTo>
                <a:cubicBezTo>
                  <a:pt x="56" y="118"/>
                  <a:pt x="56" y="118"/>
                  <a:pt x="57" y="118"/>
                </a:cubicBezTo>
                <a:cubicBezTo>
                  <a:pt x="59" y="116"/>
                  <a:pt x="61" y="114"/>
                  <a:pt x="63" y="112"/>
                </a:cubicBezTo>
                <a:cubicBezTo>
                  <a:pt x="65" y="110"/>
                  <a:pt x="66" y="108"/>
                  <a:pt x="68" y="105"/>
                </a:cubicBezTo>
                <a:cubicBezTo>
                  <a:pt x="68" y="105"/>
                  <a:pt x="68" y="104"/>
                  <a:pt x="68" y="103"/>
                </a:cubicBezTo>
                <a:cubicBezTo>
                  <a:pt x="69" y="102"/>
                  <a:pt x="69" y="101"/>
                  <a:pt x="70" y="99"/>
                </a:cubicBezTo>
                <a:cubicBezTo>
                  <a:pt x="70" y="99"/>
                  <a:pt x="70" y="99"/>
                  <a:pt x="70" y="99"/>
                </a:cubicBezTo>
                <a:cubicBezTo>
                  <a:pt x="70" y="95"/>
                  <a:pt x="71" y="92"/>
                  <a:pt x="71" y="89"/>
                </a:cubicBezTo>
                <a:cubicBezTo>
                  <a:pt x="71" y="87"/>
                  <a:pt x="71" y="85"/>
                  <a:pt x="70" y="83"/>
                </a:cubicBezTo>
                <a:close/>
                <a:moveTo>
                  <a:pt x="129" y="78"/>
                </a:moveTo>
                <a:cubicBezTo>
                  <a:pt x="129" y="78"/>
                  <a:pt x="129" y="78"/>
                  <a:pt x="129" y="78"/>
                </a:cubicBezTo>
                <a:cubicBezTo>
                  <a:pt x="125" y="80"/>
                  <a:pt x="121" y="82"/>
                  <a:pt x="117" y="84"/>
                </a:cubicBezTo>
                <a:cubicBezTo>
                  <a:pt x="113" y="86"/>
                  <a:pt x="109" y="88"/>
                  <a:pt x="105" y="90"/>
                </a:cubicBezTo>
                <a:cubicBezTo>
                  <a:pt x="106" y="92"/>
                  <a:pt x="106" y="94"/>
                  <a:pt x="107" y="97"/>
                </a:cubicBezTo>
                <a:cubicBezTo>
                  <a:pt x="107" y="97"/>
                  <a:pt x="129" y="78"/>
                  <a:pt x="129" y="78"/>
                </a:cubicBezTo>
                <a:close/>
                <a:moveTo>
                  <a:pt x="8" y="11"/>
                </a:moveTo>
                <a:cubicBezTo>
                  <a:pt x="7" y="11"/>
                  <a:pt x="6" y="12"/>
                  <a:pt x="6" y="13"/>
                </a:cubicBezTo>
                <a:cubicBezTo>
                  <a:pt x="6" y="14"/>
                  <a:pt x="6" y="14"/>
                  <a:pt x="6" y="15"/>
                </a:cubicBezTo>
                <a:cubicBezTo>
                  <a:pt x="6" y="20"/>
                  <a:pt x="6" y="24"/>
                  <a:pt x="7" y="29"/>
                </a:cubicBezTo>
                <a:cubicBezTo>
                  <a:pt x="7" y="34"/>
                  <a:pt x="7" y="38"/>
                  <a:pt x="7" y="43"/>
                </a:cubicBezTo>
                <a:cubicBezTo>
                  <a:pt x="7" y="43"/>
                  <a:pt x="8" y="43"/>
                  <a:pt x="8" y="44"/>
                </a:cubicBezTo>
                <a:cubicBezTo>
                  <a:pt x="8" y="44"/>
                  <a:pt x="8" y="43"/>
                  <a:pt x="8" y="43"/>
                </a:cubicBezTo>
                <a:cubicBezTo>
                  <a:pt x="9" y="40"/>
                  <a:pt x="10" y="37"/>
                  <a:pt x="11" y="34"/>
                </a:cubicBezTo>
                <a:cubicBezTo>
                  <a:pt x="12" y="32"/>
                  <a:pt x="12" y="29"/>
                  <a:pt x="12" y="27"/>
                </a:cubicBezTo>
                <a:cubicBezTo>
                  <a:pt x="12" y="26"/>
                  <a:pt x="12" y="26"/>
                  <a:pt x="13" y="26"/>
                </a:cubicBezTo>
                <a:cubicBezTo>
                  <a:pt x="14" y="25"/>
                  <a:pt x="13" y="23"/>
                  <a:pt x="14" y="22"/>
                </a:cubicBezTo>
                <a:cubicBezTo>
                  <a:pt x="14" y="22"/>
                  <a:pt x="13" y="23"/>
                  <a:pt x="13" y="23"/>
                </a:cubicBezTo>
                <a:cubicBezTo>
                  <a:pt x="12" y="25"/>
                  <a:pt x="11" y="26"/>
                  <a:pt x="10" y="28"/>
                </a:cubicBezTo>
                <a:cubicBezTo>
                  <a:pt x="10" y="28"/>
                  <a:pt x="10" y="29"/>
                  <a:pt x="9" y="29"/>
                </a:cubicBezTo>
                <a:cubicBezTo>
                  <a:pt x="9" y="29"/>
                  <a:pt x="9" y="29"/>
                  <a:pt x="8" y="29"/>
                </a:cubicBezTo>
                <a:cubicBezTo>
                  <a:pt x="8" y="29"/>
                  <a:pt x="7" y="29"/>
                  <a:pt x="7" y="28"/>
                </a:cubicBezTo>
                <a:cubicBezTo>
                  <a:pt x="7" y="27"/>
                  <a:pt x="7" y="27"/>
                  <a:pt x="8" y="26"/>
                </a:cubicBezTo>
                <a:cubicBezTo>
                  <a:pt x="8" y="22"/>
                  <a:pt x="8" y="18"/>
                  <a:pt x="9" y="13"/>
                </a:cubicBezTo>
                <a:cubicBezTo>
                  <a:pt x="9" y="13"/>
                  <a:pt x="9" y="12"/>
                  <a:pt x="8" y="11"/>
                </a:cubicBezTo>
                <a:close/>
                <a:moveTo>
                  <a:pt x="211" y="116"/>
                </a:moveTo>
                <a:cubicBezTo>
                  <a:pt x="213" y="118"/>
                  <a:pt x="216" y="121"/>
                  <a:pt x="219" y="123"/>
                </a:cubicBezTo>
                <a:cubicBezTo>
                  <a:pt x="222" y="125"/>
                  <a:pt x="224" y="127"/>
                  <a:pt x="228" y="128"/>
                </a:cubicBezTo>
                <a:cubicBezTo>
                  <a:pt x="227" y="127"/>
                  <a:pt x="227" y="125"/>
                  <a:pt x="227" y="124"/>
                </a:cubicBezTo>
                <a:cubicBezTo>
                  <a:pt x="227" y="123"/>
                  <a:pt x="226" y="123"/>
                  <a:pt x="225" y="122"/>
                </a:cubicBezTo>
                <a:cubicBezTo>
                  <a:pt x="225" y="122"/>
                  <a:pt x="225" y="123"/>
                  <a:pt x="225" y="123"/>
                </a:cubicBezTo>
                <a:cubicBezTo>
                  <a:pt x="224" y="124"/>
                  <a:pt x="224" y="124"/>
                  <a:pt x="223" y="124"/>
                </a:cubicBezTo>
                <a:cubicBezTo>
                  <a:pt x="223" y="124"/>
                  <a:pt x="222" y="123"/>
                  <a:pt x="222" y="122"/>
                </a:cubicBezTo>
                <a:cubicBezTo>
                  <a:pt x="222" y="122"/>
                  <a:pt x="222" y="121"/>
                  <a:pt x="222" y="120"/>
                </a:cubicBezTo>
                <a:cubicBezTo>
                  <a:pt x="223" y="119"/>
                  <a:pt x="223" y="118"/>
                  <a:pt x="223" y="116"/>
                </a:cubicBezTo>
                <a:cubicBezTo>
                  <a:pt x="219" y="115"/>
                  <a:pt x="215" y="114"/>
                  <a:pt x="211" y="114"/>
                </a:cubicBezTo>
                <a:cubicBezTo>
                  <a:pt x="211" y="115"/>
                  <a:pt x="211" y="115"/>
                  <a:pt x="211" y="116"/>
                </a:cubicBezTo>
                <a:close/>
                <a:moveTo>
                  <a:pt x="99" y="133"/>
                </a:moveTo>
                <a:cubicBezTo>
                  <a:pt x="99" y="133"/>
                  <a:pt x="99" y="133"/>
                  <a:pt x="100" y="133"/>
                </a:cubicBezTo>
                <a:cubicBezTo>
                  <a:pt x="100" y="133"/>
                  <a:pt x="101" y="133"/>
                  <a:pt x="101" y="133"/>
                </a:cubicBezTo>
                <a:cubicBezTo>
                  <a:pt x="105" y="134"/>
                  <a:pt x="108" y="135"/>
                  <a:pt x="112" y="137"/>
                </a:cubicBezTo>
                <a:cubicBezTo>
                  <a:pt x="114" y="138"/>
                  <a:pt x="123" y="144"/>
                  <a:pt x="125" y="146"/>
                </a:cubicBezTo>
                <a:cubicBezTo>
                  <a:pt x="125" y="146"/>
                  <a:pt x="125" y="146"/>
                  <a:pt x="125" y="146"/>
                </a:cubicBezTo>
                <a:cubicBezTo>
                  <a:pt x="128" y="149"/>
                  <a:pt x="131" y="153"/>
                  <a:pt x="132" y="158"/>
                </a:cubicBezTo>
                <a:cubicBezTo>
                  <a:pt x="132" y="159"/>
                  <a:pt x="132" y="160"/>
                  <a:pt x="133" y="161"/>
                </a:cubicBezTo>
                <a:cubicBezTo>
                  <a:pt x="133" y="156"/>
                  <a:pt x="132" y="152"/>
                  <a:pt x="130" y="149"/>
                </a:cubicBezTo>
                <a:cubicBezTo>
                  <a:pt x="129" y="147"/>
                  <a:pt x="128" y="146"/>
                  <a:pt x="127" y="144"/>
                </a:cubicBezTo>
                <a:cubicBezTo>
                  <a:pt x="125" y="142"/>
                  <a:pt x="122" y="140"/>
                  <a:pt x="120" y="138"/>
                </a:cubicBezTo>
                <a:cubicBezTo>
                  <a:pt x="114" y="134"/>
                  <a:pt x="107" y="133"/>
                  <a:pt x="99" y="133"/>
                </a:cubicBezTo>
                <a:close/>
                <a:moveTo>
                  <a:pt x="24" y="126"/>
                </a:moveTo>
                <a:cubicBezTo>
                  <a:pt x="21" y="125"/>
                  <a:pt x="18" y="124"/>
                  <a:pt x="15" y="123"/>
                </a:cubicBezTo>
                <a:cubicBezTo>
                  <a:pt x="16" y="124"/>
                  <a:pt x="16" y="124"/>
                  <a:pt x="16" y="124"/>
                </a:cubicBezTo>
                <a:cubicBezTo>
                  <a:pt x="16" y="125"/>
                  <a:pt x="17" y="125"/>
                  <a:pt x="17" y="125"/>
                </a:cubicBezTo>
                <a:cubicBezTo>
                  <a:pt x="17" y="126"/>
                  <a:pt x="17" y="126"/>
                  <a:pt x="17" y="126"/>
                </a:cubicBezTo>
                <a:cubicBezTo>
                  <a:pt x="17" y="127"/>
                  <a:pt x="17" y="127"/>
                  <a:pt x="17" y="128"/>
                </a:cubicBezTo>
                <a:cubicBezTo>
                  <a:pt x="18" y="133"/>
                  <a:pt x="18" y="139"/>
                  <a:pt x="18" y="145"/>
                </a:cubicBezTo>
                <a:cubicBezTo>
                  <a:pt x="18" y="145"/>
                  <a:pt x="18" y="146"/>
                  <a:pt x="18" y="146"/>
                </a:cubicBezTo>
                <a:cubicBezTo>
                  <a:pt x="18" y="146"/>
                  <a:pt x="18" y="147"/>
                  <a:pt x="18" y="147"/>
                </a:cubicBezTo>
                <a:cubicBezTo>
                  <a:pt x="20" y="140"/>
                  <a:pt x="22" y="133"/>
                  <a:pt x="24" y="126"/>
                </a:cubicBezTo>
                <a:close/>
                <a:moveTo>
                  <a:pt x="126" y="11"/>
                </a:moveTo>
                <a:cubicBezTo>
                  <a:pt x="127" y="10"/>
                  <a:pt x="127" y="10"/>
                  <a:pt x="128" y="9"/>
                </a:cubicBezTo>
                <a:cubicBezTo>
                  <a:pt x="128" y="9"/>
                  <a:pt x="129" y="8"/>
                  <a:pt x="130" y="7"/>
                </a:cubicBezTo>
                <a:cubicBezTo>
                  <a:pt x="131" y="6"/>
                  <a:pt x="131" y="6"/>
                  <a:pt x="132" y="6"/>
                </a:cubicBezTo>
                <a:cubicBezTo>
                  <a:pt x="132" y="7"/>
                  <a:pt x="133" y="7"/>
                  <a:pt x="132" y="8"/>
                </a:cubicBezTo>
                <a:cubicBezTo>
                  <a:pt x="132" y="9"/>
                  <a:pt x="132" y="10"/>
                  <a:pt x="132" y="10"/>
                </a:cubicBezTo>
                <a:cubicBezTo>
                  <a:pt x="132" y="11"/>
                  <a:pt x="132" y="12"/>
                  <a:pt x="132" y="12"/>
                </a:cubicBezTo>
                <a:cubicBezTo>
                  <a:pt x="132" y="13"/>
                  <a:pt x="133" y="14"/>
                  <a:pt x="133" y="15"/>
                </a:cubicBezTo>
                <a:cubicBezTo>
                  <a:pt x="136" y="12"/>
                  <a:pt x="139" y="9"/>
                  <a:pt x="142" y="5"/>
                </a:cubicBezTo>
                <a:cubicBezTo>
                  <a:pt x="140" y="5"/>
                  <a:pt x="124" y="5"/>
                  <a:pt x="121" y="5"/>
                </a:cubicBezTo>
                <a:cubicBezTo>
                  <a:pt x="121" y="6"/>
                  <a:pt x="122" y="6"/>
                  <a:pt x="122" y="6"/>
                </a:cubicBezTo>
                <a:cubicBezTo>
                  <a:pt x="123" y="6"/>
                  <a:pt x="124" y="6"/>
                  <a:pt x="124" y="7"/>
                </a:cubicBezTo>
                <a:cubicBezTo>
                  <a:pt x="124" y="7"/>
                  <a:pt x="124" y="7"/>
                  <a:pt x="124" y="7"/>
                </a:cubicBezTo>
                <a:cubicBezTo>
                  <a:pt x="125" y="8"/>
                  <a:pt x="125" y="8"/>
                  <a:pt x="126" y="9"/>
                </a:cubicBezTo>
                <a:cubicBezTo>
                  <a:pt x="126" y="10"/>
                  <a:pt x="126" y="10"/>
                  <a:pt x="126" y="11"/>
                </a:cubicBezTo>
                <a:close/>
                <a:moveTo>
                  <a:pt x="44" y="26"/>
                </a:moveTo>
                <a:cubicBezTo>
                  <a:pt x="44" y="26"/>
                  <a:pt x="44" y="26"/>
                  <a:pt x="44" y="26"/>
                </a:cubicBezTo>
                <a:cubicBezTo>
                  <a:pt x="45" y="25"/>
                  <a:pt x="45" y="25"/>
                  <a:pt x="45" y="24"/>
                </a:cubicBezTo>
                <a:cubicBezTo>
                  <a:pt x="49" y="20"/>
                  <a:pt x="52" y="15"/>
                  <a:pt x="55" y="11"/>
                </a:cubicBezTo>
                <a:cubicBezTo>
                  <a:pt x="55" y="10"/>
                  <a:pt x="56" y="9"/>
                  <a:pt x="56" y="9"/>
                </a:cubicBezTo>
                <a:cubicBezTo>
                  <a:pt x="57" y="8"/>
                  <a:pt x="57" y="8"/>
                  <a:pt x="58" y="8"/>
                </a:cubicBezTo>
                <a:cubicBezTo>
                  <a:pt x="59" y="8"/>
                  <a:pt x="59" y="9"/>
                  <a:pt x="59" y="10"/>
                </a:cubicBezTo>
                <a:cubicBezTo>
                  <a:pt x="59" y="10"/>
                  <a:pt x="59" y="11"/>
                  <a:pt x="59" y="11"/>
                </a:cubicBezTo>
                <a:cubicBezTo>
                  <a:pt x="58" y="13"/>
                  <a:pt x="58" y="14"/>
                  <a:pt x="57" y="16"/>
                </a:cubicBezTo>
                <a:cubicBezTo>
                  <a:pt x="55" y="21"/>
                  <a:pt x="53" y="26"/>
                  <a:pt x="51" y="31"/>
                </a:cubicBezTo>
                <a:cubicBezTo>
                  <a:pt x="51" y="31"/>
                  <a:pt x="51" y="32"/>
                  <a:pt x="51" y="32"/>
                </a:cubicBezTo>
                <a:cubicBezTo>
                  <a:pt x="51" y="32"/>
                  <a:pt x="51" y="32"/>
                  <a:pt x="51" y="32"/>
                </a:cubicBezTo>
                <a:cubicBezTo>
                  <a:pt x="53" y="30"/>
                  <a:pt x="55" y="28"/>
                  <a:pt x="56" y="26"/>
                </a:cubicBezTo>
                <a:cubicBezTo>
                  <a:pt x="57" y="25"/>
                  <a:pt x="57" y="25"/>
                  <a:pt x="57" y="25"/>
                </a:cubicBezTo>
                <a:cubicBezTo>
                  <a:pt x="56" y="24"/>
                  <a:pt x="56" y="24"/>
                  <a:pt x="56" y="24"/>
                </a:cubicBezTo>
                <a:cubicBezTo>
                  <a:pt x="56" y="23"/>
                  <a:pt x="56" y="23"/>
                  <a:pt x="56" y="23"/>
                </a:cubicBezTo>
                <a:cubicBezTo>
                  <a:pt x="56" y="22"/>
                  <a:pt x="56" y="22"/>
                  <a:pt x="57" y="21"/>
                </a:cubicBezTo>
                <a:cubicBezTo>
                  <a:pt x="57" y="21"/>
                  <a:pt x="57" y="21"/>
                  <a:pt x="57" y="21"/>
                </a:cubicBezTo>
                <a:cubicBezTo>
                  <a:pt x="58" y="17"/>
                  <a:pt x="59" y="14"/>
                  <a:pt x="60" y="11"/>
                </a:cubicBezTo>
                <a:cubicBezTo>
                  <a:pt x="60" y="9"/>
                  <a:pt x="61" y="8"/>
                  <a:pt x="61" y="6"/>
                </a:cubicBezTo>
                <a:cubicBezTo>
                  <a:pt x="58" y="7"/>
                  <a:pt x="55" y="7"/>
                  <a:pt x="53" y="8"/>
                </a:cubicBezTo>
                <a:cubicBezTo>
                  <a:pt x="50" y="14"/>
                  <a:pt x="47" y="20"/>
                  <a:pt x="44" y="26"/>
                </a:cubicBezTo>
                <a:close/>
                <a:moveTo>
                  <a:pt x="196" y="114"/>
                </a:moveTo>
                <a:cubicBezTo>
                  <a:pt x="196" y="113"/>
                  <a:pt x="196" y="111"/>
                  <a:pt x="196" y="110"/>
                </a:cubicBezTo>
                <a:cubicBezTo>
                  <a:pt x="194" y="110"/>
                  <a:pt x="192" y="110"/>
                  <a:pt x="191" y="111"/>
                </a:cubicBezTo>
                <a:cubicBezTo>
                  <a:pt x="190" y="111"/>
                  <a:pt x="190" y="111"/>
                  <a:pt x="190" y="112"/>
                </a:cubicBezTo>
                <a:cubicBezTo>
                  <a:pt x="189" y="113"/>
                  <a:pt x="189" y="114"/>
                  <a:pt x="188" y="115"/>
                </a:cubicBezTo>
                <a:cubicBezTo>
                  <a:pt x="187" y="116"/>
                  <a:pt x="186" y="116"/>
                  <a:pt x="185" y="115"/>
                </a:cubicBezTo>
                <a:cubicBezTo>
                  <a:pt x="185" y="115"/>
                  <a:pt x="185" y="115"/>
                  <a:pt x="185" y="115"/>
                </a:cubicBezTo>
                <a:cubicBezTo>
                  <a:pt x="184" y="117"/>
                  <a:pt x="183" y="118"/>
                  <a:pt x="182" y="121"/>
                </a:cubicBezTo>
                <a:cubicBezTo>
                  <a:pt x="182" y="123"/>
                  <a:pt x="181" y="125"/>
                  <a:pt x="181" y="128"/>
                </a:cubicBezTo>
                <a:cubicBezTo>
                  <a:pt x="181" y="128"/>
                  <a:pt x="181" y="128"/>
                  <a:pt x="180" y="128"/>
                </a:cubicBezTo>
                <a:cubicBezTo>
                  <a:pt x="181" y="128"/>
                  <a:pt x="181" y="128"/>
                  <a:pt x="181" y="128"/>
                </a:cubicBezTo>
                <a:cubicBezTo>
                  <a:pt x="181" y="128"/>
                  <a:pt x="181" y="128"/>
                  <a:pt x="181" y="127"/>
                </a:cubicBezTo>
                <a:cubicBezTo>
                  <a:pt x="183" y="124"/>
                  <a:pt x="185" y="121"/>
                  <a:pt x="188" y="119"/>
                </a:cubicBezTo>
                <a:cubicBezTo>
                  <a:pt x="189" y="119"/>
                  <a:pt x="189" y="119"/>
                  <a:pt x="189" y="119"/>
                </a:cubicBezTo>
                <a:cubicBezTo>
                  <a:pt x="191" y="117"/>
                  <a:pt x="193" y="115"/>
                  <a:pt x="196" y="114"/>
                </a:cubicBezTo>
                <a:close/>
                <a:moveTo>
                  <a:pt x="84" y="79"/>
                </a:moveTo>
                <a:cubicBezTo>
                  <a:pt x="85" y="77"/>
                  <a:pt x="86" y="77"/>
                  <a:pt x="88" y="77"/>
                </a:cubicBezTo>
                <a:cubicBezTo>
                  <a:pt x="89" y="77"/>
                  <a:pt x="90" y="78"/>
                  <a:pt x="91" y="79"/>
                </a:cubicBezTo>
                <a:cubicBezTo>
                  <a:pt x="93" y="73"/>
                  <a:pt x="95" y="68"/>
                  <a:pt x="97" y="62"/>
                </a:cubicBezTo>
                <a:cubicBezTo>
                  <a:pt x="96" y="62"/>
                  <a:pt x="96" y="63"/>
                  <a:pt x="96" y="63"/>
                </a:cubicBezTo>
                <a:cubicBezTo>
                  <a:pt x="93" y="65"/>
                  <a:pt x="91" y="68"/>
                  <a:pt x="89" y="70"/>
                </a:cubicBezTo>
                <a:cubicBezTo>
                  <a:pt x="87" y="72"/>
                  <a:pt x="86" y="74"/>
                  <a:pt x="84" y="76"/>
                </a:cubicBezTo>
                <a:cubicBezTo>
                  <a:pt x="84" y="76"/>
                  <a:pt x="84" y="76"/>
                  <a:pt x="84" y="77"/>
                </a:cubicBezTo>
                <a:cubicBezTo>
                  <a:pt x="84" y="77"/>
                  <a:pt x="84" y="78"/>
                  <a:pt x="84" y="79"/>
                </a:cubicBezTo>
                <a:close/>
                <a:moveTo>
                  <a:pt x="46" y="152"/>
                </a:moveTo>
                <a:cubicBezTo>
                  <a:pt x="46" y="152"/>
                  <a:pt x="46" y="152"/>
                  <a:pt x="45" y="152"/>
                </a:cubicBezTo>
                <a:cubicBezTo>
                  <a:pt x="45" y="159"/>
                  <a:pt x="44" y="167"/>
                  <a:pt x="43" y="174"/>
                </a:cubicBezTo>
                <a:cubicBezTo>
                  <a:pt x="45" y="175"/>
                  <a:pt x="47" y="175"/>
                  <a:pt x="49" y="175"/>
                </a:cubicBezTo>
                <a:cubicBezTo>
                  <a:pt x="48" y="167"/>
                  <a:pt x="47" y="160"/>
                  <a:pt x="46" y="152"/>
                </a:cubicBezTo>
                <a:close/>
                <a:moveTo>
                  <a:pt x="162" y="155"/>
                </a:moveTo>
                <a:cubicBezTo>
                  <a:pt x="161" y="156"/>
                  <a:pt x="147" y="173"/>
                  <a:pt x="145" y="176"/>
                </a:cubicBezTo>
                <a:cubicBezTo>
                  <a:pt x="145" y="176"/>
                  <a:pt x="145" y="176"/>
                  <a:pt x="145" y="176"/>
                </a:cubicBezTo>
                <a:cubicBezTo>
                  <a:pt x="146" y="176"/>
                  <a:pt x="148" y="175"/>
                  <a:pt x="149" y="177"/>
                </a:cubicBezTo>
                <a:cubicBezTo>
                  <a:pt x="154" y="170"/>
                  <a:pt x="158" y="162"/>
                  <a:pt x="162" y="155"/>
                </a:cubicBezTo>
                <a:close/>
                <a:moveTo>
                  <a:pt x="148" y="13"/>
                </a:moveTo>
                <a:cubicBezTo>
                  <a:pt x="148" y="13"/>
                  <a:pt x="148" y="13"/>
                  <a:pt x="148" y="13"/>
                </a:cubicBezTo>
                <a:cubicBezTo>
                  <a:pt x="147" y="13"/>
                  <a:pt x="147" y="14"/>
                  <a:pt x="147" y="14"/>
                </a:cubicBezTo>
                <a:cubicBezTo>
                  <a:pt x="145" y="16"/>
                  <a:pt x="143" y="19"/>
                  <a:pt x="141" y="21"/>
                </a:cubicBezTo>
                <a:cubicBezTo>
                  <a:pt x="140" y="22"/>
                  <a:pt x="138" y="24"/>
                  <a:pt x="137" y="25"/>
                </a:cubicBezTo>
                <a:cubicBezTo>
                  <a:pt x="136" y="26"/>
                  <a:pt x="135" y="26"/>
                  <a:pt x="134" y="25"/>
                </a:cubicBezTo>
                <a:cubicBezTo>
                  <a:pt x="133" y="26"/>
                  <a:pt x="133" y="26"/>
                  <a:pt x="133" y="28"/>
                </a:cubicBezTo>
                <a:cubicBezTo>
                  <a:pt x="133" y="30"/>
                  <a:pt x="133" y="32"/>
                  <a:pt x="133" y="34"/>
                </a:cubicBezTo>
                <a:cubicBezTo>
                  <a:pt x="133" y="34"/>
                  <a:pt x="133" y="34"/>
                  <a:pt x="133" y="34"/>
                </a:cubicBezTo>
                <a:cubicBezTo>
                  <a:pt x="134" y="34"/>
                  <a:pt x="134" y="34"/>
                  <a:pt x="134" y="34"/>
                </a:cubicBezTo>
                <a:cubicBezTo>
                  <a:pt x="136" y="31"/>
                  <a:pt x="139" y="29"/>
                  <a:pt x="141" y="26"/>
                </a:cubicBezTo>
                <a:cubicBezTo>
                  <a:pt x="142" y="26"/>
                  <a:pt x="142" y="25"/>
                  <a:pt x="142" y="25"/>
                </a:cubicBezTo>
                <a:cubicBezTo>
                  <a:pt x="144" y="21"/>
                  <a:pt x="146" y="18"/>
                  <a:pt x="147" y="14"/>
                </a:cubicBezTo>
                <a:cubicBezTo>
                  <a:pt x="148" y="14"/>
                  <a:pt x="148" y="13"/>
                  <a:pt x="148" y="13"/>
                </a:cubicBezTo>
                <a:close/>
                <a:moveTo>
                  <a:pt x="23" y="29"/>
                </a:moveTo>
                <a:cubicBezTo>
                  <a:pt x="23" y="29"/>
                  <a:pt x="24" y="29"/>
                  <a:pt x="24" y="29"/>
                </a:cubicBezTo>
                <a:cubicBezTo>
                  <a:pt x="28" y="23"/>
                  <a:pt x="32" y="16"/>
                  <a:pt x="36" y="10"/>
                </a:cubicBezTo>
                <a:cubicBezTo>
                  <a:pt x="34" y="10"/>
                  <a:pt x="31" y="10"/>
                  <a:pt x="29" y="10"/>
                </a:cubicBezTo>
                <a:cubicBezTo>
                  <a:pt x="29" y="12"/>
                  <a:pt x="28" y="13"/>
                  <a:pt x="28" y="15"/>
                </a:cubicBezTo>
                <a:cubicBezTo>
                  <a:pt x="26" y="19"/>
                  <a:pt x="25" y="23"/>
                  <a:pt x="24" y="27"/>
                </a:cubicBezTo>
                <a:cubicBezTo>
                  <a:pt x="24" y="28"/>
                  <a:pt x="24" y="28"/>
                  <a:pt x="23" y="29"/>
                </a:cubicBezTo>
                <a:close/>
                <a:moveTo>
                  <a:pt x="38" y="187"/>
                </a:moveTo>
                <a:cubicBezTo>
                  <a:pt x="39" y="187"/>
                  <a:pt x="39" y="187"/>
                  <a:pt x="40" y="187"/>
                </a:cubicBezTo>
                <a:cubicBezTo>
                  <a:pt x="45" y="187"/>
                  <a:pt x="51" y="187"/>
                  <a:pt x="56" y="187"/>
                </a:cubicBezTo>
                <a:cubicBezTo>
                  <a:pt x="59" y="187"/>
                  <a:pt x="62" y="187"/>
                  <a:pt x="65" y="187"/>
                </a:cubicBezTo>
                <a:cubicBezTo>
                  <a:pt x="65" y="187"/>
                  <a:pt x="66" y="187"/>
                  <a:pt x="66" y="186"/>
                </a:cubicBezTo>
                <a:cubicBezTo>
                  <a:pt x="66" y="186"/>
                  <a:pt x="65" y="185"/>
                  <a:pt x="65" y="185"/>
                </a:cubicBezTo>
                <a:cubicBezTo>
                  <a:pt x="56" y="185"/>
                  <a:pt x="47" y="185"/>
                  <a:pt x="38" y="185"/>
                </a:cubicBezTo>
                <a:cubicBezTo>
                  <a:pt x="38" y="185"/>
                  <a:pt x="38" y="186"/>
                  <a:pt x="38" y="187"/>
                </a:cubicBezTo>
                <a:close/>
                <a:moveTo>
                  <a:pt x="207" y="86"/>
                </a:moveTo>
                <a:cubicBezTo>
                  <a:pt x="207" y="86"/>
                  <a:pt x="207" y="86"/>
                  <a:pt x="207" y="86"/>
                </a:cubicBezTo>
                <a:cubicBezTo>
                  <a:pt x="204" y="94"/>
                  <a:pt x="203" y="101"/>
                  <a:pt x="200" y="109"/>
                </a:cubicBezTo>
                <a:cubicBezTo>
                  <a:pt x="202" y="109"/>
                  <a:pt x="204" y="110"/>
                  <a:pt x="205" y="111"/>
                </a:cubicBezTo>
                <a:cubicBezTo>
                  <a:pt x="206" y="103"/>
                  <a:pt x="207" y="94"/>
                  <a:pt x="207" y="86"/>
                </a:cubicBezTo>
                <a:close/>
                <a:moveTo>
                  <a:pt x="254" y="112"/>
                </a:moveTo>
                <a:cubicBezTo>
                  <a:pt x="254" y="112"/>
                  <a:pt x="254" y="112"/>
                  <a:pt x="254" y="112"/>
                </a:cubicBezTo>
                <a:cubicBezTo>
                  <a:pt x="252" y="113"/>
                  <a:pt x="251" y="114"/>
                  <a:pt x="249" y="115"/>
                </a:cubicBezTo>
                <a:cubicBezTo>
                  <a:pt x="249" y="116"/>
                  <a:pt x="249" y="116"/>
                  <a:pt x="248" y="116"/>
                </a:cubicBezTo>
                <a:cubicBezTo>
                  <a:pt x="248" y="118"/>
                  <a:pt x="247" y="120"/>
                  <a:pt x="246" y="122"/>
                </a:cubicBezTo>
                <a:cubicBezTo>
                  <a:pt x="247" y="123"/>
                  <a:pt x="247" y="123"/>
                  <a:pt x="247" y="123"/>
                </a:cubicBezTo>
                <a:cubicBezTo>
                  <a:pt x="248" y="124"/>
                  <a:pt x="248" y="125"/>
                  <a:pt x="246" y="125"/>
                </a:cubicBezTo>
                <a:cubicBezTo>
                  <a:pt x="246" y="125"/>
                  <a:pt x="246" y="125"/>
                  <a:pt x="246" y="126"/>
                </a:cubicBezTo>
                <a:cubicBezTo>
                  <a:pt x="245" y="126"/>
                  <a:pt x="245" y="126"/>
                  <a:pt x="245" y="126"/>
                </a:cubicBezTo>
                <a:cubicBezTo>
                  <a:pt x="246" y="127"/>
                  <a:pt x="246" y="127"/>
                  <a:pt x="247" y="128"/>
                </a:cubicBezTo>
                <a:cubicBezTo>
                  <a:pt x="247" y="128"/>
                  <a:pt x="248" y="127"/>
                  <a:pt x="248" y="127"/>
                </a:cubicBezTo>
                <a:cubicBezTo>
                  <a:pt x="249" y="125"/>
                  <a:pt x="251" y="124"/>
                  <a:pt x="252" y="122"/>
                </a:cubicBezTo>
                <a:cubicBezTo>
                  <a:pt x="253" y="121"/>
                  <a:pt x="253" y="121"/>
                  <a:pt x="253" y="120"/>
                </a:cubicBezTo>
                <a:cubicBezTo>
                  <a:pt x="253" y="120"/>
                  <a:pt x="253" y="119"/>
                  <a:pt x="253" y="119"/>
                </a:cubicBezTo>
                <a:cubicBezTo>
                  <a:pt x="254" y="118"/>
                  <a:pt x="254" y="116"/>
                  <a:pt x="254" y="115"/>
                </a:cubicBezTo>
                <a:cubicBezTo>
                  <a:pt x="254" y="114"/>
                  <a:pt x="254" y="113"/>
                  <a:pt x="254" y="112"/>
                </a:cubicBezTo>
                <a:close/>
                <a:moveTo>
                  <a:pt x="200" y="80"/>
                </a:moveTo>
                <a:cubicBezTo>
                  <a:pt x="199" y="80"/>
                  <a:pt x="198" y="80"/>
                  <a:pt x="198" y="80"/>
                </a:cubicBezTo>
                <a:cubicBezTo>
                  <a:pt x="195" y="80"/>
                  <a:pt x="193" y="79"/>
                  <a:pt x="191" y="78"/>
                </a:cubicBezTo>
                <a:cubicBezTo>
                  <a:pt x="187" y="77"/>
                  <a:pt x="184" y="74"/>
                  <a:pt x="181" y="71"/>
                </a:cubicBezTo>
                <a:cubicBezTo>
                  <a:pt x="181" y="70"/>
                  <a:pt x="181" y="70"/>
                  <a:pt x="180" y="70"/>
                </a:cubicBezTo>
                <a:cubicBezTo>
                  <a:pt x="180" y="70"/>
                  <a:pt x="180" y="70"/>
                  <a:pt x="179" y="70"/>
                </a:cubicBezTo>
                <a:cubicBezTo>
                  <a:pt x="179" y="69"/>
                  <a:pt x="179" y="69"/>
                  <a:pt x="179" y="69"/>
                </a:cubicBezTo>
                <a:cubicBezTo>
                  <a:pt x="179" y="68"/>
                  <a:pt x="178" y="67"/>
                  <a:pt x="178" y="66"/>
                </a:cubicBezTo>
                <a:cubicBezTo>
                  <a:pt x="175" y="63"/>
                  <a:pt x="173" y="60"/>
                  <a:pt x="172" y="55"/>
                </a:cubicBezTo>
                <a:cubicBezTo>
                  <a:pt x="172" y="54"/>
                  <a:pt x="172" y="52"/>
                  <a:pt x="172" y="51"/>
                </a:cubicBezTo>
                <a:cubicBezTo>
                  <a:pt x="172" y="43"/>
                  <a:pt x="173" y="36"/>
                  <a:pt x="174" y="29"/>
                </a:cubicBezTo>
                <a:cubicBezTo>
                  <a:pt x="174" y="28"/>
                  <a:pt x="174" y="28"/>
                  <a:pt x="174" y="27"/>
                </a:cubicBezTo>
                <a:cubicBezTo>
                  <a:pt x="174" y="27"/>
                  <a:pt x="174" y="27"/>
                  <a:pt x="174" y="27"/>
                </a:cubicBezTo>
                <a:cubicBezTo>
                  <a:pt x="174" y="28"/>
                  <a:pt x="174" y="29"/>
                  <a:pt x="174" y="29"/>
                </a:cubicBezTo>
                <a:cubicBezTo>
                  <a:pt x="173" y="31"/>
                  <a:pt x="172" y="33"/>
                  <a:pt x="173" y="35"/>
                </a:cubicBezTo>
                <a:cubicBezTo>
                  <a:pt x="173" y="35"/>
                  <a:pt x="173" y="36"/>
                  <a:pt x="173" y="36"/>
                </a:cubicBezTo>
                <a:cubicBezTo>
                  <a:pt x="172" y="37"/>
                  <a:pt x="172" y="37"/>
                  <a:pt x="172" y="38"/>
                </a:cubicBezTo>
                <a:cubicBezTo>
                  <a:pt x="171" y="42"/>
                  <a:pt x="171" y="47"/>
                  <a:pt x="171" y="52"/>
                </a:cubicBezTo>
                <a:cubicBezTo>
                  <a:pt x="172" y="55"/>
                  <a:pt x="172" y="59"/>
                  <a:pt x="173" y="62"/>
                </a:cubicBezTo>
                <a:cubicBezTo>
                  <a:pt x="176" y="67"/>
                  <a:pt x="179" y="72"/>
                  <a:pt x="184" y="76"/>
                </a:cubicBezTo>
                <a:cubicBezTo>
                  <a:pt x="186" y="77"/>
                  <a:pt x="189" y="79"/>
                  <a:pt x="191" y="79"/>
                </a:cubicBezTo>
                <a:cubicBezTo>
                  <a:pt x="194" y="80"/>
                  <a:pt x="197" y="80"/>
                  <a:pt x="200" y="80"/>
                </a:cubicBezTo>
                <a:close/>
                <a:moveTo>
                  <a:pt x="155" y="49"/>
                </a:moveTo>
                <a:cubicBezTo>
                  <a:pt x="151" y="54"/>
                  <a:pt x="148" y="58"/>
                  <a:pt x="145" y="63"/>
                </a:cubicBezTo>
                <a:cubicBezTo>
                  <a:pt x="146" y="62"/>
                  <a:pt x="146" y="62"/>
                  <a:pt x="147" y="61"/>
                </a:cubicBezTo>
                <a:cubicBezTo>
                  <a:pt x="149" y="60"/>
                  <a:pt x="151" y="58"/>
                  <a:pt x="153" y="56"/>
                </a:cubicBezTo>
                <a:cubicBezTo>
                  <a:pt x="154" y="55"/>
                  <a:pt x="156" y="55"/>
                  <a:pt x="157" y="57"/>
                </a:cubicBezTo>
                <a:cubicBezTo>
                  <a:pt x="157" y="57"/>
                  <a:pt x="157" y="57"/>
                  <a:pt x="157" y="57"/>
                </a:cubicBezTo>
                <a:cubicBezTo>
                  <a:pt x="158" y="56"/>
                  <a:pt x="159" y="55"/>
                  <a:pt x="159" y="54"/>
                </a:cubicBezTo>
                <a:cubicBezTo>
                  <a:pt x="159" y="53"/>
                  <a:pt x="160" y="53"/>
                  <a:pt x="160" y="53"/>
                </a:cubicBezTo>
                <a:cubicBezTo>
                  <a:pt x="160" y="51"/>
                  <a:pt x="160" y="50"/>
                  <a:pt x="160" y="48"/>
                </a:cubicBezTo>
                <a:cubicBezTo>
                  <a:pt x="160" y="48"/>
                  <a:pt x="160" y="48"/>
                  <a:pt x="160" y="48"/>
                </a:cubicBezTo>
                <a:cubicBezTo>
                  <a:pt x="159" y="48"/>
                  <a:pt x="158" y="49"/>
                  <a:pt x="157" y="50"/>
                </a:cubicBezTo>
                <a:cubicBezTo>
                  <a:pt x="156" y="50"/>
                  <a:pt x="155" y="50"/>
                  <a:pt x="155" y="49"/>
                </a:cubicBezTo>
                <a:close/>
                <a:moveTo>
                  <a:pt x="33" y="27"/>
                </a:moveTo>
                <a:cubicBezTo>
                  <a:pt x="38" y="21"/>
                  <a:pt x="42" y="15"/>
                  <a:pt x="47" y="9"/>
                </a:cubicBezTo>
                <a:cubicBezTo>
                  <a:pt x="44" y="9"/>
                  <a:pt x="42" y="9"/>
                  <a:pt x="40" y="10"/>
                </a:cubicBezTo>
                <a:cubicBezTo>
                  <a:pt x="38" y="16"/>
                  <a:pt x="35" y="21"/>
                  <a:pt x="33" y="27"/>
                </a:cubicBezTo>
                <a:close/>
                <a:moveTo>
                  <a:pt x="52" y="52"/>
                </a:moveTo>
                <a:cubicBezTo>
                  <a:pt x="52" y="52"/>
                  <a:pt x="51" y="52"/>
                  <a:pt x="50" y="52"/>
                </a:cubicBezTo>
                <a:cubicBezTo>
                  <a:pt x="49" y="52"/>
                  <a:pt x="49" y="52"/>
                  <a:pt x="48" y="53"/>
                </a:cubicBezTo>
                <a:cubicBezTo>
                  <a:pt x="46" y="55"/>
                  <a:pt x="44" y="57"/>
                  <a:pt x="42" y="59"/>
                </a:cubicBezTo>
                <a:cubicBezTo>
                  <a:pt x="42" y="59"/>
                  <a:pt x="41" y="59"/>
                  <a:pt x="41" y="59"/>
                </a:cubicBezTo>
                <a:cubicBezTo>
                  <a:pt x="44" y="61"/>
                  <a:pt x="47" y="62"/>
                  <a:pt x="50" y="62"/>
                </a:cubicBezTo>
                <a:cubicBezTo>
                  <a:pt x="49" y="61"/>
                  <a:pt x="48" y="61"/>
                  <a:pt x="48" y="60"/>
                </a:cubicBezTo>
                <a:cubicBezTo>
                  <a:pt x="49" y="59"/>
                  <a:pt x="50" y="59"/>
                  <a:pt x="50" y="59"/>
                </a:cubicBezTo>
                <a:cubicBezTo>
                  <a:pt x="51" y="57"/>
                  <a:pt x="52" y="55"/>
                  <a:pt x="52" y="52"/>
                </a:cubicBezTo>
                <a:close/>
                <a:moveTo>
                  <a:pt x="110" y="101"/>
                </a:moveTo>
                <a:cubicBezTo>
                  <a:pt x="110" y="107"/>
                  <a:pt x="109" y="113"/>
                  <a:pt x="110" y="119"/>
                </a:cubicBezTo>
                <a:cubicBezTo>
                  <a:pt x="112" y="112"/>
                  <a:pt x="114" y="105"/>
                  <a:pt x="116" y="98"/>
                </a:cubicBezTo>
                <a:cubicBezTo>
                  <a:pt x="114" y="99"/>
                  <a:pt x="112" y="100"/>
                  <a:pt x="110" y="101"/>
                </a:cubicBezTo>
                <a:close/>
                <a:moveTo>
                  <a:pt x="191" y="108"/>
                </a:moveTo>
                <a:cubicBezTo>
                  <a:pt x="193" y="108"/>
                  <a:pt x="195" y="108"/>
                  <a:pt x="196" y="108"/>
                </a:cubicBezTo>
                <a:cubicBezTo>
                  <a:pt x="197" y="107"/>
                  <a:pt x="198" y="91"/>
                  <a:pt x="198" y="89"/>
                </a:cubicBezTo>
                <a:cubicBezTo>
                  <a:pt x="195" y="96"/>
                  <a:pt x="193" y="102"/>
                  <a:pt x="191" y="108"/>
                </a:cubicBezTo>
                <a:close/>
                <a:moveTo>
                  <a:pt x="158" y="9"/>
                </a:moveTo>
                <a:cubicBezTo>
                  <a:pt x="156" y="9"/>
                  <a:pt x="154" y="9"/>
                  <a:pt x="152" y="9"/>
                </a:cubicBezTo>
                <a:cubicBezTo>
                  <a:pt x="152" y="10"/>
                  <a:pt x="152" y="10"/>
                  <a:pt x="152" y="10"/>
                </a:cubicBezTo>
                <a:cubicBezTo>
                  <a:pt x="149" y="15"/>
                  <a:pt x="147" y="20"/>
                  <a:pt x="145" y="24"/>
                </a:cubicBezTo>
                <a:cubicBezTo>
                  <a:pt x="145" y="25"/>
                  <a:pt x="145" y="25"/>
                  <a:pt x="145" y="25"/>
                </a:cubicBezTo>
                <a:cubicBezTo>
                  <a:pt x="145" y="25"/>
                  <a:pt x="145" y="26"/>
                  <a:pt x="145" y="26"/>
                </a:cubicBezTo>
                <a:cubicBezTo>
                  <a:pt x="149" y="20"/>
                  <a:pt x="154" y="15"/>
                  <a:pt x="158" y="9"/>
                </a:cubicBezTo>
                <a:close/>
                <a:moveTo>
                  <a:pt x="127" y="189"/>
                </a:moveTo>
                <a:cubicBezTo>
                  <a:pt x="127" y="189"/>
                  <a:pt x="127" y="190"/>
                  <a:pt x="127" y="190"/>
                </a:cubicBezTo>
                <a:cubicBezTo>
                  <a:pt x="127" y="190"/>
                  <a:pt x="127" y="190"/>
                  <a:pt x="128" y="190"/>
                </a:cubicBezTo>
                <a:cubicBezTo>
                  <a:pt x="130" y="190"/>
                  <a:pt x="132" y="190"/>
                  <a:pt x="134" y="190"/>
                </a:cubicBezTo>
                <a:cubicBezTo>
                  <a:pt x="144" y="190"/>
                  <a:pt x="153" y="190"/>
                  <a:pt x="163" y="189"/>
                </a:cubicBezTo>
                <a:cubicBezTo>
                  <a:pt x="167" y="189"/>
                  <a:pt x="171" y="188"/>
                  <a:pt x="175" y="187"/>
                </a:cubicBezTo>
                <a:cubicBezTo>
                  <a:pt x="175" y="186"/>
                  <a:pt x="175" y="186"/>
                  <a:pt x="175" y="185"/>
                </a:cubicBezTo>
                <a:cubicBezTo>
                  <a:pt x="175" y="185"/>
                  <a:pt x="175" y="185"/>
                  <a:pt x="175" y="185"/>
                </a:cubicBezTo>
                <a:cubicBezTo>
                  <a:pt x="175" y="185"/>
                  <a:pt x="174" y="185"/>
                  <a:pt x="174" y="185"/>
                </a:cubicBezTo>
                <a:cubicBezTo>
                  <a:pt x="166" y="188"/>
                  <a:pt x="158" y="188"/>
                  <a:pt x="151" y="189"/>
                </a:cubicBezTo>
                <a:cubicBezTo>
                  <a:pt x="143" y="189"/>
                  <a:pt x="135" y="189"/>
                  <a:pt x="128" y="189"/>
                </a:cubicBezTo>
                <a:cubicBezTo>
                  <a:pt x="127" y="189"/>
                  <a:pt x="127" y="189"/>
                  <a:pt x="127" y="189"/>
                </a:cubicBezTo>
                <a:close/>
                <a:moveTo>
                  <a:pt x="65" y="70"/>
                </a:moveTo>
                <a:cubicBezTo>
                  <a:pt x="66" y="71"/>
                  <a:pt x="67" y="72"/>
                  <a:pt x="68" y="73"/>
                </a:cubicBezTo>
                <a:cubicBezTo>
                  <a:pt x="69" y="75"/>
                  <a:pt x="70" y="76"/>
                  <a:pt x="71" y="77"/>
                </a:cubicBezTo>
                <a:cubicBezTo>
                  <a:pt x="71" y="79"/>
                  <a:pt x="72" y="80"/>
                  <a:pt x="73" y="82"/>
                </a:cubicBezTo>
                <a:cubicBezTo>
                  <a:pt x="74" y="78"/>
                  <a:pt x="74" y="75"/>
                  <a:pt x="75" y="71"/>
                </a:cubicBezTo>
                <a:cubicBezTo>
                  <a:pt x="75" y="71"/>
                  <a:pt x="74" y="72"/>
                  <a:pt x="74" y="72"/>
                </a:cubicBezTo>
                <a:cubicBezTo>
                  <a:pt x="74" y="72"/>
                  <a:pt x="73" y="73"/>
                  <a:pt x="73" y="73"/>
                </a:cubicBezTo>
                <a:cubicBezTo>
                  <a:pt x="72" y="74"/>
                  <a:pt x="71" y="74"/>
                  <a:pt x="71" y="74"/>
                </a:cubicBezTo>
                <a:cubicBezTo>
                  <a:pt x="70" y="73"/>
                  <a:pt x="70" y="73"/>
                  <a:pt x="70" y="72"/>
                </a:cubicBezTo>
                <a:cubicBezTo>
                  <a:pt x="70" y="71"/>
                  <a:pt x="70" y="71"/>
                  <a:pt x="70" y="70"/>
                </a:cubicBezTo>
                <a:cubicBezTo>
                  <a:pt x="71" y="69"/>
                  <a:pt x="71" y="68"/>
                  <a:pt x="71" y="67"/>
                </a:cubicBezTo>
                <a:cubicBezTo>
                  <a:pt x="70" y="68"/>
                  <a:pt x="69" y="68"/>
                  <a:pt x="68" y="68"/>
                </a:cubicBezTo>
                <a:cubicBezTo>
                  <a:pt x="67" y="68"/>
                  <a:pt x="66" y="68"/>
                  <a:pt x="65" y="69"/>
                </a:cubicBezTo>
                <a:cubicBezTo>
                  <a:pt x="65" y="69"/>
                  <a:pt x="65" y="69"/>
                  <a:pt x="65" y="70"/>
                </a:cubicBezTo>
                <a:close/>
                <a:moveTo>
                  <a:pt x="37" y="59"/>
                </a:moveTo>
                <a:cubicBezTo>
                  <a:pt x="38" y="56"/>
                  <a:pt x="38" y="54"/>
                  <a:pt x="39" y="52"/>
                </a:cubicBezTo>
                <a:cubicBezTo>
                  <a:pt x="39" y="52"/>
                  <a:pt x="39" y="52"/>
                  <a:pt x="38" y="52"/>
                </a:cubicBezTo>
                <a:cubicBezTo>
                  <a:pt x="37" y="52"/>
                  <a:pt x="35" y="52"/>
                  <a:pt x="33" y="53"/>
                </a:cubicBezTo>
                <a:cubicBezTo>
                  <a:pt x="33" y="53"/>
                  <a:pt x="32" y="53"/>
                  <a:pt x="32" y="53"/>
                </a:cubicBezTo>
                <a:cubicBezTo>
                  <a:pt x="31" y="55"/>
                  <a:pt x="29" y="57"/>
                  <a:pt x="28" y="58"/>
                </a:cubicBezTo>
                <a:cubicBezTo>
                  <a:pt x="28" y="59"/>
                  <a:pt x="27" y="59"/>
                  <a:pt x="27" y="59"/>
                </a:cubicBezTo>
                <a:cubicBezTo>
                  <a:pt x="31" y="59"/>
                  <a:pt x="34" y="58"/>
                  <a:pt x="37" y="59"/>
                </a:cubicBezTo>
                <a:close/>
                <a:moveTo>
                  <a:pt x="36" y="155"/>
                </a:moveTo>
                <a:cubicBezTo>
                  <a:pt x="36" y="155"/>
                  <a:pt x="36" y="155"/>
                  <a:pt x="36" y="155"/>
                </a:cubicBezTo>
                <a:cubicBezTo>
                  <a:pt x="34" y="161"/>
                  <a:pt x="33" y="167"/>
                  <a:pt x="32" y="174"/>
                </a:cubicBezTo>
                <a:cubicBezTo>
                  <a:pt x="34" y="174"/>
                  <a:pt x="36" y="174"/>
                  <a:pt x="37" y="174"/>
                </a:cubicBezTo>
                <a:cubicBezTo>
                  <a:pt x="37" y="167"/>
                  <a:pt x="36" y="161"/>
                  <a:pt x="36" y="155"/>
                </a:cubicBezTo>
                <a:close/>
                <a:moveTo>
                  <a:pt x="128" y="142"/>
                </a:moveTo>
                <a:cubicBezTo>
                  <a:pt x="130" y="137"/>
                  <a:pt x="133" y="131"/>
                  <a:pt x="134" y="126"/>
                </a:cubicBezTo>
                <a:cubicBezTo>
                  <a:pt x="131" y="130"/>
                  <a:pt x="128" y="135"/>
                  <a:pt x="124" y="138"/>
                </a:cubicBezTo>
                <a:cubicBezTo>
                  <a:pt x="126" y="140"/>
                  <a:pt x="127" y="141"/>
                  <a:pt x="128" y="142"/>
                </a:cubicBezTo>
                <a:close/>
                <a:moveTo>
                  <a:pt x="68" y="146"/>
                </a:moveTo>
                <a:cubicBezTo>
                  <a:pt x="68" y="146"/>
                  <a:pt x="68" y="146"/>
                  <a:pt x="69" y="146"/>
                </a:cubicBezTo>
                <a:cubicBezTo>
                  <a:pt x="69" y="146"/>
                  <a:pt x="69" y="146"/>
                  <a:pt x="69" y="145"/>
                </a:cubicBezTo>
                <a:cubicBezTo>
                  <a:pt x="71" y="144"/>
                  <a:pt x="73" y="142"/>
                  <a:pt x="74" y="140"/>
                </a:cubicBezTo>
                <a:cubicBezTo>
                  <a:pt x="74" y="140"/>
                  <a:pt x="75" y="140"/>
                  <a:pt x="75" y="139"/>
                </a:cubicBezTo>
                <a:cubicBezTo>
                  <a:pt x="74" y="138"/>
                  <a:pt x="74" y="136"/>
                  <a:pt x="74" y="135"/>
                </a:cubicBezTo>
                <a:cubicBezTo>
                  <a:pt x="74" y="134"/>
                  <a:pt x="74" y="133"/>
                  <a:pt x="74" y="132"/>
                </a:cubicBezTo>
                <a:cubicBezTo>
                  <a:pt x="72" y="133"/>
                  <a:pt x="71" y="134"/>
                  <a:pt x="70" y="134"/>
                </a:cubicBezTo>
                <a:cubicBezTo>
                  <a:pt x="70" y="135"/>
                  <a:pt x="70" y="135"/>
                  <a:pt x="70" y="135"/>
                </a:cubicBezTo>
                <a:cubicBezTo>
                  <a:pt x="70" y="137"/>
                  <a:pt x="69" y="139"/>
                  <a:pt x="69" y="140"/>
                </a:cubicBezTo>
                <a:cubicBezTo>
                  <a:pt x="69" y="142"/>
                  <a:pt x="69" y="144"/>
                  <a:pt x="68" y="146"/>
                </a:cubicBezTo>
                <a:close/>
                <a:moveTo>
                  <a:pt x="257" y="87"/>
                </a:moveTo>
                <a:cubicBezTo>
                  <a:pt x="257" y="87"/>
                  <a:pt x="257" y="87"/>
                  <a:pt x="257" y="87"/>
                </a:cubicBezTo>
                <a:cubicBezTo>
                  <a:pt x="255" y="95"/>
                  <a:pt x="252" y="103"/>
                  <a:pt x="250" y="111"/>
                </a:cubicBezTo>
                <a:cubicBezTo>
                  <a:pt x="250" y="111"/>
                  <a:pt x="250" y="111"/>
                  <a:pt x="250" y="111"/>
                </a:cubicBezTo>
                <a:cubicBezTo>
                  <a:pt x="251" y="110"/>
                  <a:pt x="252" y="109"/>
                  <a:pt x="252" y="109"/>
                </a:cubicBezTo>
                <a:cubicBezTo>
                  <a:pt x="253" y="108"/>
                  <a:pt x="254" y="107"/>
                  <a:pt x="255" y="107"/>
                </a:cubicBezTo>
                <a:cubicBezTo>
                  <a:pt x="256" y="100"/>
                  <a:pt x="257" y="94"/>
                  <a:pt x="257" y="87"/>
                </a:cubicBezTo>
                <a:close/>
                <a:moveTo>
                  <a:pt x="153" y="87"/>
                </a:moveTo>
                <a:cubicBezTo>
                  <a:pt x="154" y="87"/>
                  <a:pt x="154" y="87"/>
                  <a:pt x="154" y="87"/>
                </a:cubicBezTo>
                <a:cubicBezTo>
                  <a:pt x="158" y="83"/>
                  <a:pt x="162" y="79"/>
                  <a:pt x="167" y="75"/>
                </a:cubicBezTo>
                <a:cubicBezTo>
                  <a:pt x="166" y="74"/>
                  <a:pt x="165" y="73"/>
                  <a:pt x="164" y="71"/>
                </a:cubicBezTo>
                <a:cubicBezTo>
                  <a:pt x="164" y="72"/>
                  <a:pt x="164" y="72"/>
                  <a:pt x="163" y="73"/>
                </a:cubicBezTo>
                <a:cubicBezTo>
                  <a:pt x="160" y="76"/>
                  <a:pt x="157" y="81"/>
                  <a:pt x="154" y="85"/>
                </a:cubicBezTo>
                <a:cubicBezTo>
                  <a:pt x="154" y="86"/>
                  <a:pt x="154" y="86"/>
                  <a:pt x="153" y="87"/>
                </a:cubicBezTo>
                <a:close/>
                <a:moveTo>
                  <a:pt x="74" y="92"/>
                </a:moveTo>
                <a:cubicBezTo>
                  <a:pt x="74" y="92"/>
                  <a:pt x="74" y="92"/>
                  <a:pt x="74" y="92"/>
                </a:cubicBezTo>
                <a:cubicBezTo>
                  <a:pt x="74" y="97"/>
                  <a:pt x="73" y="102"/>
                  <a:pt x="73" y="107"/>
                </a:cubicBezTo>
                <a:cubicBezTo>
                  <a:pt x="73" y="109"/>
                  <a:pt x="74" y="111"/>
                  <a:pt x="74" y="113"/>
                </a:cubicBezTo>
                <a:cubicBezTo>
                  <a:pt x="74" y="113"/>
                  <a:pt x="74" y="114"/>
                  <a:pt x="74" y="114"/>
                </a:cubicBezTo>
                <a:cubicBezTo>
                  <a:pt x="75" y="114"/>
                  <a:pt x="75" y="113"/>
                  <a:pt x="75" y="113"/>
                </a:cubicBezTo>
                <a:cubicBezTo>
                  <a:pt x="76" y="112"/>
                  <a:pt x="76" y="111"/>
                  <a:pt x="76" y="109"/>
                </a:cubicBezTo>
                <a:cubicBezTo>
                  <a:pt x="76" y="105"/>
                  <a:pt x="76" y="100"/>
                  <a:pt x="75" y="96"/>
                </a:cubicBezTo>
                <a:cubicBezTo>
                  <a:pt x="75" y="95"/>
                  <a:pt x="75" y="93"/>
                  <a:pt x="74" y="92"/>
                </a:cubicBezTo>
                <a:close/>
                <a:moveTo>
                  <a:pt x="74" y="53"/>
                </a:moveTo>
                <a:cubicBezTo>
                  <a:pt x="73" y="53"/>
                  <a:pt x="72" y="52"/>
                  <a:pt x="71" y="51"/>
                </a:cubicBezTo>
                <a:cubicBezTo>
                  <a:pt x="69" y="50"/>
                  <a:pt x="68" y="49"/>
                  <a:pt x="67" y="48"/>
                </a:cubicBezTo>
                <a:cubicBezTo>
                  <a:pt x="66" y="47"/>
                  <a:pt x="65" y="46"/>
                  <a:pt x="64" y="45"/>
                </a:cubicBezTo>
                <a:cubicBezTo>
                  <a:pt x="63" y="47"/>
                  <a:pt x="62" y="49"/>
                  <a:pt x="62" y="51"/>
                </a:cubicBezTo>
                <a:cubicBezTo>
                  <a:pt x="62" y="51"/>
                  <a:pt x="63" y="51"/>
                  <a:pt x="63" y="50"/>
                </a:cubicBezTo>
                <a:cubicBezTo>
                  <a:pt x="65" y="49"/>
                  <a:pt x="66" y="50"/>
                  <a:pt x="66" y="51"/>
                </a:cubicBezTo>
                <a:cubicBezTo>
                  <a:pt x="66" y="52"/>
                  <a:pt x="66" y="52"/>
                  <a:pt x="66" y="53"/>
                </a:cubicBezTo>
                <a:cubicBezTo>
                  <a:pt x="66" y="53"/>
                  <a:pt x="66" y="53"/>
                  <a:pt x="66" y="54"/>
                </a:cubicBezTo>
                <a:cubicBezTo>
                  <a:pt x="66" y="54"/>
                  <a:pt x="67" y="54"/>
                  <a:pt x="67" y="53"/>
                </a:cubicBezTo>
                <a:cubicBezTo>
                  <a:pt x="68" y="53"/>
                  <a:pt x="69" y="53"/>
                  <a:pt x="70" y="55"/>
                </a:cubicBezTo>
                <a:cubicBezTo>
                  <a:pt x="71" y="55"/>
                  <a:pt x="71" y="56"/>
                  <a:pt x="71" y="56"/>
                </a:cubicBezTo>
                <a:cubicBezTo>
                  <a:pt x="71" y="57"/>
                  <a:pt x="71" y="57"/>
                  <a:pt x="71" y="58"/>
                </a:cubicBezTo>
                <a:cubicBezTo>
                  <a:pt x="72" y="56"/>
                  <a:pt x="73" y="55"/>
                  <a:pt x="74" y="53"/>
                </a:cubicBezTo>
                <a:close/>
                <a:moveTo>
                  <a:pt x="95" y="110"/>
                </a:moveTo>
                <a:cubicBezTo>
                  <a:pt x="93" y="115"/>
                  <a:pt x="92" y="120"/>
                  <a:pt x="91" y="125"/>
                </a:cubicBezTo>
                <a:cubicBezTo>
                  <a:pt x="93" y="125"/>
                  <a:pt x="94" y="125"/>
                  <a:pt x="96" y="126"/>
                </a:cubicBezTo>
                <a:cubicBezTo>
                  <a:pt x="96" y="120"/>
                  <a:pt x="96" y="115"/>
                  <a:pt x="95" y="110"/>
                </a:cubicBezTo>
                <a:close/>
                <a:moveTo>
                  <a:pt x="56" y="121"/>
                </a:moveTo>
                <a:cubicBezTo>
                  <a:pt x="56" y="126"/>
                  <a:pt x="56" y="132"/>
                  <a:pt x="57" y="137"/>
                </a:cubicBezTo>
                <a:cubicBezTo>
                  <a:pt x="57" y="137"/>
                  <a:pt x="57" y="137"/>
                  <a:pt x="57" y="137"/>
                </a:cubicBezTo>
                <a:cubicBezTo>
                  <a:pt x="58" y="130"/>
                  <a:pt x="60" y="124"/>
                  <a:pt x="61" y="117"/>
                </a:cubicBezTo>
                <a:cubicBezTo>
                  <a:pt x="59" y="119"/>
                  <a:pt x="57" y="120"/>
                  <a:pt x="56" y="121"/>
                </a:cubicBezTo>
                <a:close/>
                <a:moveTo>
                  <a:pt x="132" y="178"/>
                </a:moveTo>
                <a:cubicBezTo>
                  <a:pt x="132" y="178"/>
                  <a:pt x="132" y="178"/>
                  <a:pt x="132" y="178"/>
                </a:cubicBezTo>
                <a:cubicBezTo>
                  <a:pt x="132" y="177"/>
                  <a:pt x="132" y="177"/>
                  <a:pt x="132" y="177"/>
                </a:cubicBezTo>
                <a:cubicBezTo>
                  <a:pt x="134" y="174"/>
                  <a:pt x="136" y="171"/>
                  <a:pt x="137" y="168"/>
                </a:cubicBezTo>
                <a:cubicBezTo>
                  <a:pt x="139" y="166"/>
                  <a:pt x="139" y="164"/>
                  <a:pt x="139" y="162"/>
                </a:cubicBezTo>
                <a:cubicBezTo>
                  <a:pt x="139" y="162"/>
                  <a:pt x="139" y="161"/>
                  <a:pt x="139" y="161"/>
                </a:cubicBezTo>
                <a:cubicBezTo>
                  <a:pt x="139" y="160"/>
                  <a:pt x="138" y="160"/>
                  <a:pt x="138" y="159"/>
                </a:cubicBezTo>
                <a:cubicBezTo>
                  <a:pt x="138" y="160"/>
                  <a:pt x="138" y="160"/>
                  <a:pt x="138" y="160"/>
                </a:cubicBezTo>
                <a:cubicBezTo>
                  <a:pt x="137" y="161"/>
                  <a:pt x="136" y="162"/>
                  <a:pt x="135" y="163"/>
                </a:cubicBezTo>
                <a:cubicBezTo>
                  <a:pt x="135" y="163"/>
                  <a:pt x="135" y="163"/>
                  <a:pt x="135" y="164"/>
                </a:cubicBezTo>
                <a:cubicBezTo>
                  <a:pt x="134" y="166"/>
                  <a:pt x="134" y="168"/>
                  <a:pt x="134" y="170"/>
                </a:cubicBezTo>
                <a:cubicBezTo>
                  <a:pt x="133" y="173"/>
                  <a:pt x="132" y="175"/>
                  <a:pt x="132" y="178"/>
                </a:cubicBezTo>
                <a:close/>
                <a:moveTo>
                  <a:pt x="223" y="114"/>
                </a:moveTo>
                <a:cubicBezTo>
                  <a:pt x="224" y="111"/>
                  <a:pt x="224" y="108"/>
                  <a:pt x="224" y="106"/>
                </a:cubicBezTo>
                <a:cubicBezTo>
                  <a:pt x="225" y="103"/>
                  <a:pt x="225" y="100"/>
                  <a:pt x="226" y="97"/>
                </a:cubicBezTo>
                <a:cubicBezTo>
                  <a:pt x="226" y="94"/>
                  <a:pt x="227" y="91"/>
                  <a:pt x="227" y="88"/>
                </a:cubicBezTo>
                <a:cubicBezTo>
                  <a:pt x="225" y="97"/>
                  <a:pt x="222" y="105"/>
                  <a:pt x="220" y="113"/>
                </a:cubicBezTo>
                <a:cubicBezTo>
                  <a:pt x="221" y="114"/>
                  <a:pt x="222" y="114"/>
                  <a:pt x="223" y="114"/>
                </a:cubicBezTo>
                <a:close/>
                <a:moveTo>
                  <a:pt x="12" y="182"/>
                </a:moveTo>
                <a:cubicBezTo>
                  <a:pt x="12" y="182"/>
                  <a:pt x="12" y="183"/>
                  <a:pt x="12" y="182"/>
                </a:cubicBezTo>
                <a:cubicBezTo>
                  <a:pt x="16" y="182"/>
                  <a:pt x="20" y="182"/>
                  <a:pt x="24" y="182"/>
                </a:cubicBezTo>
                <a:cubicBezTo>
                  <a:pt x="24" y="182"/>
                  <a:pt x="25" y="182"/>
                  <a:pt x="25" y="182"/>
                </a:cubicBezTo>
                <a:cubicBezTo>
                  <a:pt x="28" y="182"/>
                  <a:pt x="30" y="181"/>
                  <a:pt x="32" y="181"/>
                </a:cubicBezTo>
                <a:cubicBezTo>
                  <a:pt x="32" y="181"/>
                  <a:pt x="33" y="180"/>
                  <a:pt x="33" y="180"/>
                </a:cubicBezTo>
                <a:cubicBezTo>
                  <a:pt x="29" y="180"/>
                  <a:pt x="26" y="180"/>
                  <a:pt x="22" y="180"/>
                </a:cubicBezTo>
                <a:cubicBezTo>
                  <a:pt x="22" y="180"/>
                  <a:pt x="22" y="181"/>
                  <a:pt x="22" y="181"/>
                </a:cubicBezTo>
                <a:cubicBezTo>
                  <a:pt x="21" y="182"/>
                  <a:pt x="19" y="182"/>
                  <a:pt x="19" y="181"/>
                </a:cubicBezTo>
                <a:cubicBezTo>
                  <a:pt x="19" y="180"/>
                  <a:pt x="18" y="180"/>
                  <a:pt x="18" y="179"/>
                </a:cubicBezTo>
                <a:cubicBezTo>
                  <a:pt x="16" y="179"/>
                  <a:pt x="14" y="179"/>
                  <a:pt x="13" y="178"/>
                </a:cubicBezTo>
                <a:cubicBezTo>
                  <a:pt x="12" y="179"/>
                  <a:pt x="12" y="181"/>
                  <a:pt x="12" y="182"/>
                </a:cubicBezTo>
                <a:close/>
                <a:moveTo>
                  <a:pt x="64" y="117"/>
                </a:moveTo>
                <a:cubicBezTo>
                  <a:pt x="62" y="121"/>
                  <a:pt x="60" y="130"/>
                  <a:pt x="60" y="131"/>
                </a:cubicBezTo>
                <a:cubicBezTo>
                  <a:pt x="62" y="131"/>
                  <a:pt x="62" y="131"/>
                  <a:pt x="63" y="133"/>
                </a:cubicBezTo>
                <a:cubicBezTo>
                  <a:pt x="63" y="133"/>
                  <a:pt x="63" y="133"/>
                  <a:pt x="63" y="134"/>
                </a:cubicBezTo>
                <a:cubicBezTo>
                  <a:pt x="64" y="135"/>
                  <a:pt x="64" y="135"/>
                  <a:pt x="64" y="136"/>
                </a:cubicBezTo>
                <a:cubicBezTo>
                  <a:pt x="65" y="136"/>
                  <a:pt x="65" y="135"/>
                  <a:pt x="65" y="135"/>
                </a:cubicBezTo>
                <a:cubicBezTo>
                  <a:pt x="65" y="134"/>
                  <a:pt x="65" y="134"/>
                  <a:pt x="65" y="133"/>
                </a:cubicBezTo>
                <a:cubicBezTo>
                  <a:pt x="65" y="132"/>
                  <a:pt x="65" y="132"/>
                  <a:pt x="65" y="131"/>
                </a:cubicBezTo>
                <a:cubicBezTo>
                  <a:pt x="64" y="127"/>
                  <a:pt x="64" y="123"/>
                  <a:pt x="64" y="119"/>
                </a:cubicBezTo>
                <a:cubicBezTo>
                  <a:pt x="64" y="118"/>
                  <a:pt x="64" y="117"/>
                  <a:pt x="64" y="117"/>
                </a:cubicBezTo>
                <a:close/>
                <a:moveTo>
                  <a:pt x="19" y="11"/>
                </a:moveTo>
                <a:cubicBezTo>
                  <a:pt x="19" y="11"/>
                  <a:pt x="19" y="11"/>
                  <a:pt x="19" y="11"/>
                </a:cubicBezTo>
                <a:cubicBezTo>
                  <a:pt x="20" y="12"/>
                  <a:pt x="20" y="13"/>
                  <a:pt x="19" y="14"/>
                </a:cubicBezTo>
                <a:cubicBezTo>
                  <a:pt x="18" y="17"/>
                  <a:pt x="17" y="20"/>
                  <a:pt x="16" y="23"/>
                </a:cubicBezTo>
                <a:cubicBezTo>
                  <a:pt x="16" y="24"/>
                  <a:pt x="16" y="24"/>
                  <a:pt x="16" y="24"/>
                </a:cubicBezTo>
                <a:cubicBezTo>
                  <a:pt x="16" y="24"/>
                  <a:pt x="16" y="24"/>
                  <a:pt x="16" y="24"/>
                </a:cubicBezTo>
                <a:cubicBezTo>
                  <a:pt x="19" y="20"/>
                  <a:pt x="22" y="15"/>
                  <a:pt x="25" y="11"/>
                </a:cubicBezTo>
                <a:cubicBezTo>
                  <a:pt x="25" y="11"/>
                  <a:pt x="25" y="11"/>
                  <a:pt x="26" y="10"/>
                </a:cubicBezTo>
                <a:cubicBezTo>
                  <a:pt x="23" y="10"/>
                  <a:pt x="21" y="11"/>
                  <a:pt x="19" y="11"/>
                </a:cubicBezTo>
                <a:close/>
                <a:moveTo>
                  <a:pt x="120" y="112"/>
                </a:moveTo>
                <a:cubicBezTo>
                  <a:pt x="120" y="112"/>
                  <a:pt x="120" y="112"/>
                  <a:pt x="120" y="112"/>
                </a:cubicBezTo>
                <a:cubicBezTo>
                  <a:pt x="123" y="106"/>
                  <a:pt x="125" y="100"/>
                  <a:pt x="127" y="94"/>
                </a:cubicBezTo>
                <a:cubicBezTo>
                  <a:pt x="126" y="94"/>
                  <a:pt x="125" y="94"/>
                  <a:pt x="124" y="94"/>
                </a:cubicBezTo>
                <a:cubicBezTo>
                  <a:pt x="124" y="95"/>
                  <a:pt x="123" y="95"/>
                  <a:pt x="123" y="95"/>
                </a:cubicBezTo>
                <a:cubicBezTo>
                  <a:pt x="122" y="95"/>
                  <a:pt x="122" y="95"/>
                  <a:pt x="122" y="96"/>
                </a:cubicBezTo>
                <a:cubicBezTo>
                  <a:pt x="122" y="101"/>
                  <a:pt x="121" y="106"/>
                  <a:pt x="120" y="110"/>
                </a:cubicBezTo>
                <a:cubicBezTo>
                  <a:pt x="120" y="111"/>
                  <a:pt x="120" y="111"/>
                  <a:pt x="120" y="112"/>
                </a:cubicBezTo>
                <a:close/>
                <a:moveTo>
                  <a:pt x="14" y="63"/>
                </a:moveTo>
                <a:cubicBezTo>
                  <a:pt x="14" y="63"/>
                  <a:pt x="14" y="63"/>
                  <a:pt x="14" y="63"/>
                </a:cubicBezTo>
                <a:cubicBezTo>
                  <a:pt x="17" y="62"/>
                  <a:pt x="19" y="61"/>
                  <a:pt x="22" y="60"/>
                </a:cubicBezTo>
                <a:cubicBezTo>
                  <a:pt x="22" y="60"/>
                  <a:pt x="22" y="60"/>
                  <a:pt x="23" y="60"/>
                </a:cubicBezTo>
                <a:cubicBezTo>
                  <a:pt x="23" y="58"/>
                  <a:pt x="24" y="57"/>
                  <a:pt x="24" y="56"/>
                </a:cubicBezTo>
                <a:cubicBezTo>
                  <a:pt x="24" y="55"/>
                  <a:pt x="24" y="55"/>
                  <a:pt x="25" y="54"/>
                </a:cubicBezTo>
                <a:cubicBezTo>
                  <a:pt x="23" y="54"/>
                  <a:pt x="22" y="54"/>
                  <a:pt x="21" y="55"/>
                </a:cubicBezTo>
                <a:cubicBezTo>
                  <a:pt x="20" y="55"/>
                  <a:pt x="20" y="55"/>
                  <a:pt x="19" y="55"/>
                </a:cubicBezTo>
                <a:cubicBezTo>
                  <a:pt x="19" y="57"/>
                  <a:pt x="18" y="58"/>
                  <a:pt x="17" y="59"/>
                </a:cubicBezTo>
                <a:cubicBezTo>
                  <a:pt x="16" y="60"/>
                  <a:pt x="15" y="62"/>
                  <a:pt x="14" y="63"/>
                </a:cubicBezTo>
                <a:close/>
                <a:moveTo>
                  <a:pt x="153" y="25"/>
                </a:moveTo>
                <a:cubicBezTo>
                  <a:pt x="153" y="25"/>
                  <a:pt x="153" y="25"/>
                  <a:pt x="153" y="26"/>
                </a:cubicBezTo>
                <a:cubicBezTo>
                  <a:pt x="158" y="20"/>
                  <a:pt x="163" y="15"/>
                  <a:pt x="167" y="10"/>
                </a:cubicBezTo>
                <a:cubicBezTo>
                  <a:pt x="166" y="9"/>
                  <a:pt x="164" y="9"/>
                  <a:pt x="163" y="9"/>
                </a:cubicBezTo>
                <a:cubicBezTo>
                  <a:pt x="160" y="15"/>
                  <a:pt x="156" y="20"/>
                  <a:pt x="153" y="25"/>
                </a:cubicBezTo>
                <a:close/>
                <a:moveTo>
                  <a:pt x="177" y="125"/>
                </a:moveTo>
                <a:cubicBezTo>
                  <a:pt x="176" y="126"/>
                  <a:pt x="175" y="127"/>
                  <a:pt x="174" y="128"/>
                </a:cubicBezTo>
                <a:cubicBezTo>
                  <a:pt x="172" y="133"/>
                  <a:pt x="171" y="138"/>
                  <a:pt x="170" y="143"/>
                </a:cubicBezTo>
                <a:cubicBezTo>
                  <a:pt x="170" y="144"/>
                  <a:pt x="170" y="145"/>
                  <a:pt x="170" y="145"/>
                </a:cubicBezTo>
                <a:cubicBezTo>
                  <a:pt x="170" y="145"/>
                  <a:pt x="170" y="145"/>
                  <a:pt x="170" y="145"/>
                </a:cubicBezTo>
                <a:cubicBezTo>
                  <a:pt x="172" y="140"/>
                  <a:pt x="175" y="134"/>
                  <a:pt x="177" y="129"/>
                </a:cubicBezTo>
                <a:cubicBezTo>
                  <a:pt x="177" y="128"/>
                  <a:pt x="177" y="128"/>
                  <a:pt x="177" y="128"/>
                </a:cubicBezTo>
                <a:cubicBezTo>
                  <a:pt x="176" y="127"/>
                  <a:pt x="176" y="126"/>
                  <a:pt x="177" y="126"/>
                </a:cubicBezTo>
                <a:cubicBezTo>
                  <a:pt x="177" y="125"/>
                  <a:pt x="177" y="125"/>
                  <a:pt x="177" y="125"/>
                </a:cubicBezTo>
                <a:close/>
                <a:moveTo>
                  <a:pt x="18" y="161"/>
                </a:moveTo>
                <a:cubicBezTo>
                  <a:pt x="18" y="161"/>
                  <a:pt x="18" y="161"/>
                  <a:pt x="17" y="161"/>
                </a:cubicBezTo>
                <a:cubicBezTo>
                  <a:pt x="16" y="166"/>
                  <a:pt x="14" y="171"/>
                  <a:pt x="13" y="176"/>
                </a:cubicBezTo>
                <a:cubicBezTo>
                  <a:pt x="15" y="176"/>
                  <a:pt x="16" y="176"/>
                  <a:pt x="18" y="175"/>
                </a:cubicBezTo>
                <a:cubicBezTo>
                  <a:pt x="18" y="170"/>
                  <a:pt x="18" y="166"/>
                  <a:pt x="18" y="161"/>
                </a:cubicBezTo>
                <a:close/>
                <a:moveTo>
                  <a:pt x="10" y="23"/>
                </a:moveTo>
                <a:cubicBezTo>
                  <a:pt x="10" y="23"/>
                  <a:pt x="10" y="23"/>
                  <a:pt x="10" y="23"/>
                </a:cubicBezTo>
                <a:cubicBezTo>
                  <a:pt x="12" y="21"/>
                  <a:pt x="13" y="19"/>
                  <a:pt x="14" y="17"/>
                </a:cubicBezTo>
                <a:cubicBezTo>
                  <a:pt x="15" y="15"/>
                  <a:pt x="16" y="13"/>
                  <a:pt x="17" y="11"/>
                </a:cubicBezTo>
                <a:cubicBezTo>
                  <a:pt x="17" y="11"/>
                  <a:pt x="17" y="11"/>
                  <a:pt x="17" y="11"/>
                </a:cubicBezTo>
                <a:cubicBezTo>
                  <a:pt x="16" y="11"/>
                  <a:pt x="14" y="11"/>
                  <a:pt x="13" y="11"/>
                </a:cubicBezTo>
                <a:cubicBezTo>
                  <a:pt x="12" y="11"/>
                  <a:pt x="12" y="11"/>
                  <a:pt x="12" y="12"/>
                </a:cubicBezTo>
                <a:cubicBezTo>
                  <a:pt x="12" y="13"/>
                  <a:pt x="11" y="14"/>
                  <a:pt x="11" y="15"/>
                </a:cubicBezTo>
                <a:cubicBezTo>
                  <a:pt x="11" y="16"/>
                  <a:pt x="11" y="18"/>
                  <a:pt x="11" y="19"/>
                </a:cubicBezTo>
                <a:cubicBezTo>
                  <a:pt x="10" y="20"/>
                  <a:pt x="10" y="22"/>
                  <a:pt x="10" y="23"/>
                </a:cubicBezTo>
                <a:close/>
                <a:moveTo>
                  <a:pt x="201" y="117"/>
                </a:moveTo>
                <a:cubicBezTo>
                  <a:pt x="201" y="117"/>
                  <a:pt x="201" y="117"/>
                  <a:pt x="201" y="117"/>
                </a:cubicBezTo>
                <a:cubicBezTo>
                  <a:pt x="201" y="117"/>
                  <a:pt x="201" y="117"/>
                  <a:pt x="202" y="117"/>
                </a:cubicBezTo>
                <a:cubicBezTo>
                  <a:pt x="204" y="118"/>
                  <a:pt x="205" y="119"/>
                  <a:pt x="207" y="120"/>
                </a:cubicBezTo>
                <a:cubicBezTo>
                  <a:pt x="209" y="121"/>
                  <a:pt x="210" y="122"/>
                  <a:pt x="212" y="124"/>
                </a:cubicBezTo>
                <a:cubicBezTo>
                  <a:pt x="213" y="125"/>
                  <a:pt x="214" y="126"/>
                  <a:pt x="216" y="128"/>
                </a:cubicBezTo>
                <a:cubicBezTo>
                  <a:pt x="217" y="129"/>
                  <a:pt x="219" y="130"/>
                  <a:pt x="220" y="131"/>
                </a:cubicBezTo>
                <a:cubicBezTo>
                  <a:pt x="221" y="131"/>
                  <a:pt x="221" y="132"/>
                  <a:pt x="221" y="132"/>
                </a:cubicBezTo>
                <a:cubicBezTo>
                  <a:pt x="219" y="129"/>
                  <a:pt x="217" y="126"/>
                  <a:pt x="215" y="123"/>
                </a:cubicBezTo>
                <a:cubicBezTo>
                  <a:pt x="213" y="121"/>
                  <a:pt x="211" y="120"/>
                  <a:pt x="209" y="119"/>
                </a:cubicBezTo>
                <a:cubicBezTo>
                  <a:pt x="208" y="118"/>
                  <a:pt x="208" y="118"/>
                  <a:pt x="207" y="119"/>
                </a:cubicBezTo>
                <a:cubicBezTo>
                  <a:pt x="207" y="119"/>
                  <a:pt x="206" y="119"/>
                  <a:pt x="206" y="118"/>
                </a:cubicBezTo>
                <a:cubicBezTo>
                  <a:pt x="204" y="117"/>
                  <a:pt x="203" y="117"/>
                  <a:pt x="201" y="117"/>
                </a:cubicBezTo>
                <a:close/>
                <a:moveTo>
                  <a:pt x="232" y="72"/>
                </a:moveTo>
                <a:cubicBezTo>
                  <a:pt x="234" y="71"/>
                  <a:pt x="237" y="71"/>
                  <a:pt x="239" y="70"/>
                </a:cubicBezTo>
                <a:cubicBezTo>
                  <a:pt x="240" y="70"/>
                  <a:pt x="240" y="70"/>
                  <a:pt x="240" y="69"/>
                </a:cubicBezTo>
                <a:cubicBezTo>
                  <a:pt x="240" y="68"/>
                  <a:pt x="241" y="67"/>
                  <a:pt x="241" y="66"/>
                </a:cubicBezTo>
                <a:cubicBezTo>
                  <a:pt x="242" y="65"/>
                  <a:pt x="242" y="65"/>
                  <a:pt x="242" y="64"/>
                </a:cubicBezTo>
                <a:cubicBezTo>
                  <a:pt x="242" y="64"/>
                  <a:pt x="241" y="64"/>
                  <a:pt x="241" y="64"/>
                </a:cubicBezTo>
                <a:cubicBezTo>
                  <a:pt x="240" y="64"/>
                  <a:pt x="239" y="65"/>
                  <a:pt x="237" y="66"/>
                </a:cubicBezTo>
                <a:cubicBezTo>
                  <a:pt x="236" y="67"/>
                  <a:pt x="234" y="68"/>
                  <a:pt x="233" y="70"/>
                </a:cubicBezTo>
                <a:cubicBezTo>
                  <a:pt x="232" y="70"/>
                  <a:pt x="232" y="71"/>
                  <a:pt x="232" y="72"/>
                </a:cubicBezTo>
                <a:close/>
                <a:moveTo>
                  <a:pt x="153" y="155"/>
                </a:moveTo>
                <a:cubicBezTo>
                  <a:pt x="152" y="155"/>
                  <a:pt x="152" y="156"/>
                  <a:pt x="152" y="156"/>
                </a:cubicBezTo>
                <a:cubicBezTo>
                  <a:pt x="149" y="160"/>
                  <a:pt x="146" y="164"/>
                  <a:pt x="143" y="167"/>
                </a:cubicBezTo>
                <a:cubicBezTo>
                  <a:pt x="142" y="169"/>
                  <a:pt x="141" y="170"/>
                  <a:pt x="141" y="172"/>
                </a:cubicBezTo>
                <a:cubicBezTo>
                  <a:pt x="141" y="173"/>
                  <a:pt x="140" y="174"/>
                  <a:pt x="140" y="175"/>
                </a:cubicBezTo>
                <a:cubicBezTo>
                  <a:pt x="142" y="174"/>
                  <a:pt x="153" y="156"/>
                  <a:pt x="153" y="155"/>
                </a:cubicBezTo>
                <a:close/>
                <a:moveTo>
                  <a:pt x="265" y="92"/>
                </a:moveTo>
                <a:cubicBezTo>
                  <a:pt x="265" y="91"/>
                  <a:pt x="265" y="91"/>
                  <a:pt x="265" y="90"/>
                </a:cubicBezTo>
                <a:cubicBezTo>
                  <a:pt x="265" y="89"/>
                  <a:pt x="264" y="88"/>
                  <a:pt x="264" y="87"/>
                </a:cubicBezTo>
                <a:cubicBezTo>
                  <a:pt x="264" y="83"/>
                  <a:pt x="263" y="79"/>
                  <a:pt x="261" y="75"/>
                </a:cubicBezTo>
                <a:cubicBezTo>
                  <a:pt x="261" y="75"/>
                  <a:pt x="260" y="74"/>
                  <a:pt x="260" y="74"/>
                </a:cubicBezTo>
                <a:cubicBezTo>
                  <a:pt x="261" y="77"/>
                  <a:pt x="261" y="80"/>
                  <a:pt x="261" y="84"/>
                </a:cubicBezTo>
                <a:cubicBezTo>
                  <a:pt x="262" y="87"/>
                  <a:pt x="262" y="90"/>
                  <a:pt x="262" y="93"/>
                </a:cubicBezTo>
                <a:cubicBezTo>
                  <a:pt x="263" y="92"/>
                  <a:pt x="263" y="91"/>
                  <a:pt x="265" y="92"/>
                </a:cubicBezTo>
                <a:close/>
                <a:moveTo>
                  <a:pt x="138" y="174"/>
                </a:moveTo>
                <a:cubicBezTo>
                  <a:pt x="138" y="174"/>
                  <a:pt x="138" y="174"/>
                  <a:pt x="138" y="174"/>
                </a:cubicBezTo>
                <a:cubicBezTo>
                  <a:pt x="138" y="174"/>
                  <a:pt x="138" y="174"/>
                  <a:pt x="138" y="174"/>
                </a:cubicBezTo>
                <a:cubicBezTo>
                  <a:pt x="135" y="177"/>
                  <a:pt x="133" y="180"/>
                  <a:pt x="131" y="183"/>
                </a:cubicBezTo>
                <a:cubicBezTo>
                  <a:pt x="131" y="184"/>
                  <a:pt x="130" y="184"/>
                  <a:pt x="129" y="184"/>
                </a:cubicBezTo>
                <a:cubicBezTo>
                  <a:pt x="128" y="185"/>
                  <a:pt x="128" y="186"/>
                  <a:pt x="128" y="187"/>
                </a:cubicBezTo>
                <a:cubicBezTo>
                  <a:pt x="130" y="186"/>
                  <a:pt x="132" y="186"/>
                  <a:pt x="133" y="186"/>
                </a:cubicBezTo>
                <a:cubicBezTo>
                  <a:pt x="134" y="183"/>
                  <a:pt x="135" y="181"/>
                  <a:pt x="137" y="179"/>
                </a:cubicBezTo>
                <a:cubicBezTo>
                  <a:pt x="137" y="179"/>
                  <a:pt x="137" y="179"/>
                  <a:pt x="137" y="179"/>
                </a:cubicBezTo>
                <a:cubicBezTo>
                  <a:pt x="137" y="177"/>
                  <a:pt x="138" y="175"/>
                  <a:pt x="138" y="174"/>
                </a:cubicBezTo>
                <a:close/>
                <a:moveTo>
                  <a:pt x="157" y="170"/>
                </a:moveTo>
                <a:cubicBezTo>
                  <a:pt x="157" y="170"/>
                  <a:pt x="157" y="170"/>
                  <a:pt x="157" y="170"/>
                </a:cubicBezTo>
                <a:cubicBezTo>
                  <a:pt x="157" y="170"/>
                  <a:pt x="157" y="169"/>
                  <a:pt x="158" y="169"/>
                </a:cubicBezTo>
                <a:cubicBezTo>
                  <a:pt x="160" y="166"/>
                  <a:pt x="163" y="163"/>
                  <a:pt x="165" y="160"/>
                </a:cubicBezTo>
                <a:cubicBezTo>
                  <a:pt x="166" y="159"/>
                  <a:pt x="167" y="158"/>
                  <a:pt x="167" y="157"/>
                </a:cubicBezTo>
                <a:cubicBezTo>
                  <a:pt x="167" y="155"/>
                  <a:pt x="167" y="154"/>
                  <a:pt x="167" y="153"/>
                </a:cubicBezTo>
                <a:cubicBezTo>
                  <a:pt x="167" y="152"/>
                  <a:pt x="167" y="152"/>
                  <a:pt x="167" y="151"/>
                </a:cubicBezTo>
                <a:cubicBezTo>
                  <a:pt x="163" y="158"/>
                  <a:pt x="160" y="164"/>
                  <a:pt x="157" y="170"/>
                </a:cubicBezTo>
                <a:close/>
                <a:moveTo>
                  <a:pt x="63" y="143"/>
                </a:moveTo>
                <a:cubicBezTo>
                  <a:pt x="63" y="143"/>
                  <a:pt x="63" y="143"/>
                  <a:pt x="62" y="143"/>
                </a:cubicBezTo>
                <a:cubicBezTo>
                  <a:pt x="60" y="147"/>
                  <a:pt x="60" y="152"/>
                  <a:pt x="60" y="158"/>
                </a:cubicBezTo>
                <a:cubicBezTo>
                  <a:pt x="60" y="156"/>
                  <a:pt x="61" y="155"/>
                  <a:pt x="62" y="154"/>
                </a:cubicBezTo>
                <a:cubicBezTo>
                  <a:pt x="62" y="154"/>
                  <a:pt x="63" y="153"/>
                  <a:pt x="63" y="153"/>
                </a:cubicBezTo>
                <a:cubicBezTo>
                  <a:pt x="64" y="151"/>
                  <a:pt x="64" y="150"/>
                  <a:pt x="64" y="148"/>
                </a:cubicBezTo>
                <a:cubicBezTo>
                  <a:pt x="63" y="146"/>
                  <a:pt x="63" y="144"/>
                  <a:pt x="63" y="143"/>
                </a:cubicBezTo>
                <a:close/>
                <a:moveTo>
                  <a:pt x="73" y="69"/>
                </a:moveTo>
                <a:cubicBezTo>
                  <a:pt x="73" y="69"/>
                  <a:pt x="73" y="69"/>
                  <a:pt x="73" y="69"/>
                </a:cubicBezTo>
                <a:cubicBezTo>
                  <a:pt x="76" y="65"/>
                  <a:pt x="79" y="61"/>
                  <a:pt x="82" y="57"/>
                </a:cubicBezTo>
                <a:cubicBezTo>
                  <a:pt x="81" y="56"/>
                  <a:pt x="79" y="56"/>
                  <a:pt x="78" y="55"/>
                </a:cubicBezTo>
                <a:cubicBezTo>
                  <a:pt x="76" y="60"/>
                  <a:pt x="75" y="64"/>
                  <a:pt x="73" y="69"/>
                </a:cubicBezTo>
                <a:close/>
                <a:moveTo>
                  <a:pt x="141" y="181"/>
                </a:moveTo>
                <a:cubicBezTo>
                  <a:pt x="138" y="184"/>
                  <a:pt x="137" y="185"/>
                  <a:pt x="137" y="186"/>
                </a:cubicBezTo>
                <a:cubicBezTo>
                  <a:pt x="143" y="185"/>
                  <a:pt x="148" y="185"/>
                  <a:pt x="154" y="185"/>
                </a:cubicBezTo>
                <a:cubicBezTo>
                  <a:pt x="154" y="184"/>
                  <a:pt x="153" y="184"/>
                  <a:pt x="153" y="184"/>
                </a:cubicBezTo>
                <a:cubicBezTo>
                  <a:pt x="152" y="184"/>
                  <a:pt x="151" y="184"/>
                  <a:pt x="150" y="184"/>
                </a:cubicBezTo>
                <a:cubicBezTo>
                  <a:pt x="149" y="184"/>
                  <a:pt x="148" y="183"/>
                  <a:pt x="148" y="184"/>
                </a:cubicBezTo>
                <a:cubicBezTo>
                  <a:pt x="147" y="185"/>
                  <a:pt x="146" y="184"/>
                  <a:pt x="146" y="183"/>
                </a:cubicBezTo>
                <a:cubicBezTo>
                  <a:pt x="146" y="183"/>
                  <a:pt x="146" y="183"/>
                  <a:pt x="146" y="183"/>
                </a:cubicBezTo>
                <a:cubicBezTo>
                  <a:pt x="144" y="182"/>
                  <a:pt x="142" y="182"/>
                  <a:pt x="141" y="181"/>
                </a:cubicBezTo>
                <a:close/>
                <a:moveTo>
                  <a:pt x="244" y="113"/>
                </a:moveTo>
                <a:cubicBezTo>
                  <a:pt x="245" y="106"/>
                  <a:pt x="246" y="98"/>
                  <a:pt x="248" y="91"/>
                </a:cubicBezTo>
                <a:cubicBezTo>
                  <a:pt x="246" y="93"/>
                  <a:pt x="241" y="110"/>
                  <a:pt x="241" y="112"/>
                </a:cubicBezTo>
                <a:cubicBezTo>
                  <a:pt x="242" y="112"/>
                  <a:pt x="243" y="113"/>
                  <a:pt x="244" y="113"/>
                </a:cubicBezTo>
                <a:close/>
                <a:moveTo>
                  <a:pt x="27" y="142"/>
                </a:moveTo>
                <a:cubicBezTo>
                  <a:pt x="27" y="142"/>
                  <a:pt x="27" y="142"/>
                  <a:pt x="27" y="142"/>
                </a:cubicBezTo>
                <a:cubicBezTo>
                  <a:pt x="29" y="137"/>
                  <a:pt x="30" y="131"/>
                  <a:pt x="32" y="126"/>
                </a:cubicBezTo>
                <a:cubicBezTo>
                  <a:pt x="31" y="126"/>
                  <a:pt x="29" y="126"/>
                  <a:pt x="28" y="126"/>
                </a:cubicBezTo>
                <a:cubicBezTo>
                  <a:pt x="28" y="131"/>
                  <a:pt x="27" y="136"/>
                  <a:pt x="27" y="142"/>
                </a:cubicBezTo>
                <a:close/>
                <a:moveTo>
                  <a:pt x="118" y="51"/>
                </a:moveTo>
                <a:cubicBezTo>
                  <a:pt x="118" y="52"/>
                  <a:pt x="118" y="52"/>
                  <a:pt x="118" y="52"/>
                </a:cubicBezTo>
                <a:cubicBezTo>
                  <a:pt x="119" y="51"/>
                  <a:pt x="119" y="51"/>
                  <a:pt x="119" y="51"/>
                </a:cubicBezTo>
                <a:cubicBezTo>
                  <a:pt x="122" y="47"/>
                  <a:pt x="125" y="43"/>
                  <a:pt x="129" y="39"/>
                </a:cubicBezTo>
                <a:cubicBezTo>
                  <a:pt x="130" y="38"/>
                  <a:pt x="130" y="37"/>
                  <a:pt x="131" y="36"/>
                </a:cubicBezTo>
                <a:cubicBezTo>
                  <a:pt x="131" y="34"/>
                  <a:pt x="131" y="32"/>
                  <a:pt x="131" y="30"/>
                </a:cubicBezTo>
                <a:cubicBezTo>
                  <a:pt x="131" y="30"/>
                  <a:pt x="131" y="30"/>
                  <a:pt x="131" y="30"/>
                </a:cubicBezTo>
                <a:cubicBezTo>
                  <a:pt x="130" y="32"/>
                  <a:pt x="128" y="34"/>
                  <a:pt x="127" y="35"/>
                </a:cubicBezTo>
                <a:cubicBezTo>
                  <a:pt x="127" y="36"/>
                  <a:pt x="127" y="36"/>
                  <a:pt x="127" y="36"/>
                </a:cubicBezTo>
                <a:cubicBezTo>
                  <a:pt x="128" y="37"/>
                  <a:pt x="127" y="38"/>
                  <a:pt x="127" y="39"/>
                </a:cubicBezTo>
                <a:cubicBezTo>
                  <a:pt x="125" y="43"/>
                  <a:pt x="122" y="46"/>
                  <a:pt x="119" y="50"/>
                </a:cubicBezTo>
                <a:cubicBezTo>
                  <a:pt x="119" y="50"/>
                  <a:pt x="118" y="51"/>
                  <a:pt x="118" y="51"/>
                </a:cubicBezTo>
                <a:close/>
                <a:moveTo>
                  <a:pt x="68" y="133"/>
                </a:moveTo>
                <a:cubicBezTo>
                  <a:pt x="68" y="133"/>
                  <a:pt x="68" y="133"/>
                  <a:pt x="68" y="133"/>
                </a:cubicBezTo>
                <a:cubicBezTo>
                  <a:pt x="68" y="132"/>
                  <a:pt x="68" y="130"/>
                  <a:pt x="69" y="129"/>
                </a:cubicBezTo>
                <a:cubicBezTo>
                  <a:pt x="69" y="126"/>
                  <a:pt x="70" y="123"/>
                  <a:pt x="70" y="121"/>
                </a:cubicBezTo>
                <a:cubicBezTo>
                  <a:pt x="71" y="120"/>
                  <a:pt x="71" y="119"/>
                  <a:pt x="72" y="118"/>
                </a:cubicBezTo>
                <a:cubicBezTo>
                  <a:pt x="72" y="114"/>
                  <a:pt x="71" y="111"/>
                  <a:pt x="70" y="107"/>
                </a:cubicBezTo>
                <a:cubicBezTo>
                  <a:pt x="70" y="107"/>
                  <a:pt x="70" y="107"/>
                  <a:pt x="70" y="107"/>
                </a:cubicBezTo>
                <a:cubicBezTo>
                  <a:pt x="69" y="116"/>
                  <a:pt x="69" y="124"/>
                  <a:pt x="68" y="133"/>
                </a:cubicBezTo>
                <a:close/>
                <a:moveTo>
                  <a:pt x="44" y="126"/>
                </a:moveTo>
                <a:cubicBezTo>
                  <a:pt x="45" y="130"/>
                  <a:pt x="45" y="134"/>
                  <a:pt x="45" y="139"/>
                </a:cubicBezTo>
                <a:cubicBezTo>
                  <a:pt x="47" y="134"/>
                  <a:pt x="48" y="130"/>
                  <a:pt x="49" y="126"/>
                </a:cubicBezTo>
                <a:cubicBezTo>
                  <a:pt x="49" y="125"/>
                  <a:pt x="49" y="125"/>
                  <a:pt x="49" y="125"/>
                </a:cubicBezTo>
                <a:cubicBezTo>
                  <a:pt x="49" y="125"/>
                  <a:pt x="49" y="125"/>
                  <a:pt x="49" y="124"/>
                </a:cubicBezTo>
                <a:cubicBezTo>
                  <a:pt x="49" y="124"/>
                  <a:pt x="49" y="124"/>
                  <a:pt x="49" y="124"/>
                </a:cubicBezTo>
                <a:cubicBezTo>
                  <a:pt x="47" y="125"/>
                  <a:pt x="46" y="125"/>
                  <a:pt x="44" y="126"/>
                </a:cubicBezTo>
                <a:close/>
                <a:moveTo>
                  <a:pt x="131" y="21"/>
                </a:moveTo>
                <a:cubicBezTo>
                  <a:pt x="129" y="21"/>
                  <a:pt x="128" y="22"/>
                  <a:pt x="127" y="22"/>
                </a:cubicBezTo>
                <a:cubicBezTo>
                  <a:pt x="127" y="24"/>
                  <a:pt x="127" y="26"/>
                  <a:pt x="126" y="28"/>
                </a:cubicBezTo>
                <a:cubicBezTo>
                  <a:pt x="126" y="30"/>
                  <a:pt x="126" y="32"/>
                  <a:pt x="125" y="34"/>
                </a:cubicBezTo>
                <a:cubicBezTo>
                  <a:pt x="126" y="34"/>
                  <a:pt x="126" y="33"/>
                  <a:pt x="126" y="33"/>
                </a:cubicBezTo>
                <a:cubicBezTo>
                  <a:pt x="127" y="31"/>
                  <a:pt x="128" y="30"/>
                  <a:pt x="129" y="29"/>
                </a:cubicBezTo>
                <a:cubicBezTo>
                  <a:pt x="131" y="25"/>
                  <a:pt x="131" y="25"/>
                  <a:pt x="131" y="21"/>
                </a:cubicBezTo>
                <a:cubicBezTo>
                  <a:pt x="131" y="21"/>
                  <a:pt x="131" y="21"/>
                  <a:pt x="131" y="21"/>
                </a:cubicBezTo>
                <a:close/>
                <a:moveTo>
                  <a:pt x="221" y="127"/>
                </a:moveTo>
                <a:cubicBezTo>
                  <a:pt x="221" y="128"/>
                  <a:pt x="221" y="128"/>
                  <a:pt x="222" y="129"/>
                </a:cubicBezTo>
                <a:cubicBezTo>
                  <a:pt x="223" y="131"/>
                  <a:pt x="225" y="132"/>
                  <a:pt x="228" y="133"/>
                </a:cubicBezTo>
                <a:cubicBezTo>
                  <a:pt x="228" y="134"/>
                  <a:pt x="229" y="134"/>
                  <a:pt x="229" y="134"/>
                </a:cubicBezTo>
                <a:cubicBezTo>
                  <a:pt x="232" y="134"/>
                  <a:pt x="235" y="133"/>
                  <a:pt x="238" y="133"/>
                </a:cubicBezTo>
                <a:cubicBezTo>
                  <a:pt x="238" y="133"/>
                  <a:pt x="238" y="132"/>
                  <a:pt x="239" y="132"/>
                </a:cubicBezTo>
                <a:cubicBezTo>
                  <a:pt x="232" y="133"/>
                  <a:pt x="226" y="131"/>
                  <a:pt x="221" y="127"/>
                </a:cubicBezTo>
                <a:close/>
                <a:moveTo>
                  <a:pt x="116" y="47"/>
                </a:moveTo>
                <a:cubicBezTo>
                  <a:pt x="112" y="51"/>
                  <a:pt x="107" y="53"/>
                  <a:pt x="103" y="55"/>
                </a:cubicBezTo>
                <a:cubicBezTo>
                  <a:pt x="103" y="56"/>
                  <a:pt x="103" y="56"/>
                  <a:pt x="103" y="56"/>
                </a:cubicBezTo>
                <a:cubicBezTo>
                  <a:pt x="103" y="56"/>
                  <a:pt x="104" y="56"/>
                  <a:pt x="104" y="56"/>
                </a:cubicBezTo>
                <a:cubicBezTo>
                  <a:pt x="107" y="55"/>
                  <a:pt x="109" y="54"/>
                  <a:pt x="112" y="53"/>
                </a:cubicBezTo>
                <a:cubicBezTo>
                  <a:pt x="113" y="53"/>
                  <a:pt x="113" y="53"/>
                  <a:pt x="113" y="53"/>
                </a:cubicBezTo>
                <a:cubicBezTo>
                  <a:pt x="114" y="51"/>
                  <a:pt x="115" y="50"/>
                  <a:pt x="116" y="49"/>
                </a:cubicBezTo>
                <a:cubicBezTo>
                  <a:pt x="116" y="48"/>
                  <a:pt x="116" y="48"/>
                  <a:pt x="116" y="47"/>
                </a:cubicBezTo>
                <a:close/>
                <a:moveTo>
                  <a:pt x="27" y="159"/>
                </a:moveTo>
                <a:cubicBezTo>
                  <a:pt x="27" y="159"/>
                  <a:pt x="27" y="159"/>
                  <a:pt x="26" y="159"/>
                </a:cubicBezTo>
                <a:cubicBezTo>
                  <a:pt x="26" y="164"/>
                  <a:pt x="25" y="169"/>
                  <a:pt x="24" y="175"/>
                </a:cubicBezTo>
                <a:cubicBezTo>
                  <a:pt x="25" y="174"/>
                  <a:pt x="26" y="174"/>
                  <a:pt x="27" y="174"/>
                </a:cubicBezTo>
                <a:cubicBezTo>
                  <a:pt x="27" y="169"/>
                  <a:pt x="27" y="164"/>
                  <a:pt x="27" y="159"/>
                </a:cubicBezTo>
                <a:close/>
                <a:moveTo>
                  <a:pt x="256" y="69"/>
                </a:moveTo>
                <a:cubicBezTo>
                  <a:pt x="256" y="68"/>
                  <a:pt x="255" y="66"/>
                  <a:pt x="255" y="65"/>
                </a:cubicBezTo>
                <a:cubicBezTo>
                  <a:pt x="253" y="63"/>
                  <a:pt x="251" y="62"/>
                  <a:pt x="250" y="61"/>
                </a:cubicBezTo>
                <a:cubicBezTo>
                  <a:pt x="249" y="61"/>
                  <a:pt x="248" y="60"/>
                  <a:pt x="247" y="60"/>
                </a:cubicBezTo>
                <a:cubicBezTo>
                  <a:pt x="247" y="61"/>
                  <a:pt x="247" y="62"/>
                  <a:pt x="247" y="63"/>
                </a:cubicBezTo>
                <a:cubicBezTo>
                  <a:pt x="250" y="65"/>
                  <a:pt x="253" y="67"/>
                  <a:pt x="256" y="69"/>
                </a:cubicBezTo>
                <a:close/>
                <a:moveTo>
                  <a:pt x="138" y="21"/>
                </a:moveTo>
                <a:cubicBezTo>
                  <a:pt x="138" y="21"/>
                  <a:pt x="138" y="21"/>
                  <a:pt x="138" y="21"/>
                </a:cubicBezTo>
                <a:cubicBezTo>
                  <a:pt x="141" y="17"/>
                  <a:pt x="144" y="14"/>
                  <a:pt x="147" y="10"/>
                </a:cubicBezTo>
                <a:cubicBezTo>
                  <a:pt x="147" y="10"/>
                  <a:pt x="147" y="10"/>
                  <a:pt x="147" y="9"/>
                </a:cubicBezTo>
                <a:cubicBezTo>
                  <a:pt x="147" y="9"/>
                  <a:pt x="147" y="9"/>
                  <a:pt x="147" y="9"/>
                </a:cubicBezTo>
                <a:cubicBezTo>
                  <a:pt x="147" y="9"/>
                  <a:pt x="147" y="9"/>
                  <a:pt x="147" y="9"/>
                </a:cubicBezTo>
                <a:cubicBezTo>
                  <a:pt x="146" y="9"/>
                  <a:pt x="145" y="9"/>
                  <a:pt x="144" y="9"/>
                </a:cubicBezTo>
                <a:cubicBezTo>
                  <a:pt x="142" y="13"/>
                  <a:pt x="139" y="17"/>
                  <a:pt x="138" y="21"/>
                </a:cubicBezTo>
                <a:close/>
                <a:moveTo>
                  <a:pt x="108" y="57"/>
                </a:moveTo>
                <a:cubicBezTo>
                  <a:pt x="108" y="57"/>
                  <a:pt x="108" y="57"/>
                  <a:pt x="108" y="57"/>
                </a:cubicBezTo>
                <a:cubicBezTo>
                  <a:pt x="105" y="58"/>
                  <a:pt x="102" y="59"/>
                  <a:pt x="100" y="60"/>
                </a:cubicBezTo>
                <a:cubicBezTo>
                  <a:pt x="99" y="62"/>
                  <a:pt x="99" y="64"/>
                  <a:pt x="99" y="66"/>
                </a:cubicBezTo>
                <a:cubicBezTo>
                  <a:pt x="100" y="65"/>
                  <a:pt x="102" y="64"/>
                  <a:pt x="104" y="62"/>
                </a:cubicBezTo>
                <a:cubicBezTo>
                  <a:pt x="104" y="62"/>
                  <a:pt x="104" y="62"/>
                  <a:pt x="104" y="62"/>
                </a:cubicBezTo>
                <a:cubicBezTo>
                  <a:pt x="104" y="61"/>
                  <a:pt x="105" y="61"/>
                  <a:pt x="105" y="60"/>
                </a:cubicBezTo>
                <a:cubicBezTo>
                  <a:pt x="106" y="59"/>
                  <a:pt x="107" y="58"/>
                  <a:pt x="108" y="57"/>
                </a:cubicBezTo>
                <a:close/>
                <a:moveTo>
                  <a:pt x="15" y="48"/>
                </a:moveTo>
                <a:cubicBezTo>
                  <a:pt x="15" y="48"/>
                  <a:pt x="15" y="48"/>
                  <a:pt x="15" y="48"/>
                </a:cubicBezTo>
                <a:cubicBezTo>
                  <a:pt x="14" y="48"/>
                  <a:pt x="14" y="49"/>
                  <a:pt x="13" y="50"/>
                </a:cubicBezTo>
                <a:cubicBezTo>
                  <a:pt x="12" y="51"/>
                  <a:pt x="11" y="53"/>
                  <a:pt x="9" y="55"/>
                </a:cubicBezTo>
                <a:cubicBezTo>
                  <a:pt x="9" y="55"/>
                  <a:pt x="8" y="56"/>
                  <a:pt x="8" y="56"/>
                </a:cubicBezTo>
                <a:cubicBezTo>
                  <a:pt x="9" y="57"/>
                  <a:pt x="9" y="59"/>
                  <a:pt x="9" y="60"/>
                </a:cubicBezTo>
                <a:cubicBezTo>
                  <a:pt x="9" y="62"/>
                  <a:pt x="9" y="63"/>
                  <a:pt x="10" y="64"/>
                </a:cubicBezTo>
                <a:cubicBezTo>
                  <a:pt x="10" y="65"/>
                  <a:pt x="10" y="65"/>
                  <a:pt x="11" y="65"/>
                </a:cubicBezTo>
                <a:cubicBezTo>
                  <a:pt x="10" y="64"/>
                  <a:pt x="10" y="63"/>
                  <a:pt x="10" y="62"/>
                </a:cubicBezTo>
                <a:cubicBezTo>
                  <a:pt x="11" y="60"/>
                  <a:pt x="11" y="58"/>
                  <a:pt x="12" y="56"/>
                </a:cubicBezTo>
                <a:cubicBezTo>
                  <a:pt x="12" y="56"/>
                  <a:pt x="12" y="55"/>
                  <a:pt x="12" y="55"/>
                </a:cubicBezTo>
                <a:cubicBezTo>
                  <a:pt x="12" y="54"/>
                  <a:pt x="12" y="53"/>
                  <a:pt x="13" y="53"/>
                </a:cubicBezTo>
                <a:cubicBezTo>
                  <a:pt x="13" y="52"/>
                  <a:pt x="13" y="52"/>
                  <a:pt x="13" y="52"/>
                </a:cubicBezTo>
                <a:cubicBezTo>
                  <a:pt x="14" y="51"/>
                  <a:pt x="14" y="49"/>
                  <a:pt x="15" y="48"/>
                </a:cubicBezTo>
                <a:close/>
                <a:moveTo>
                  <a:pt x="32" y="38"/>
                </a:moveTo>
                <a:cubicBezTo>
                  <a:pt x="30" y="40"/>
                  <a:pt x="22" y="51"/>
                  <a:pt x="22" y="52"/>
                </a:cubicBezTo>
                <a:cubicBezTo>
                  <a:pt x="23" y="52"/>
                  <a:pt x="24" y="52"/>
                  <a:pt x="25" y="52"/>
                </a:cubicBezTo>
                <a:cubicBezTo>
                  <a:pt x="26" y="52"/>
                  <a:pt x="26" y="51"/>
                  <a:pt x="26" y="51"/>
                </a:cubicBezTo>
                <a:cubicBezTo>
                  <a:pt x="28" y="47"/>
                  <a:pt x="29" y="43"/>
                  <a:pt x="31" y="39"/>
                </a:cubicBezTo>
                <a:cubicBezTo>
                  <a:pt x="31" y="39"/>
                  <a:pt x="31" y="39"/>
                  <a:pt x="32" y="38"/>
                </a:cubicBezTo>
                <a:close/>
                <a:moveTo>
                  <a:pt x="35" y="50"/>
                </a:moveTo>
                <a:cubicBezTo>
                  <a:pt x="35" y="50"/>
                  <a:pt x="35" y="50"/>
                  <a:pt x="35" y="50"/>
                </a:cubicBezTo>
                <a:cubicBezTo>
                  <a:pt x="36" y="50"/>
                  <a:pt x="38" y="50"/>
                  <a:pt x="39" y="50"/>
                </a:cubicBezTo>
                <a:cubicBezTo>
                  <a:pt x="40" y="50"/>
                  <a:pt x="40" y="49"/>
                  <a:pt x="40" y="49"/>
                </a:cubicBezTo>
                <a:cubicBezTo>
                  <a:pt x="41" y="46"/>
                  <a:pt x="42" y="43"/>
                  <a:pt x="43" y="40"/>
                </a:cubicBezTo>
                <a:cubicBezTo>
                  <a:pt x="43" y="40"/>
                  <a:pt x="44" y="40"/>
                  <a:pt x="44" y="39"/>
                </a:cubicBezTo>
                <a:cubicBezTo>
                  <a:pt x="44" y="39"/>
                  <a:pt x="44" y="39"/>
                  <a:pt x="44" y="39"/>
                </a:cubicBezTo>
                <a:cubicBezTo>
                  <a:pt x="41" y="43"/>
                  <a:pt x="38" y="46"/>
                  <a:pt x="35" y="50"/>
                </a:cubicBezTo>
                <a:close/>
                <a:moveTo>
                  <a:pt x="55" y="51"/>
                </a:moveTo>
                <a:cubicBezTo>
                  <a:pt x="57" y="52"/>
                  <a:pt x="58" y="52"/>
                  <a:pt x="59" y="53"/>
                </a:cubicBezTo>
                <a:cubicBezTo>
                  <a:pt x="60" y="50"/>
                  <a:pt x="61" y="47"/>
                  <a:pt x="62" y="44"/>
                </a:cubicBezTo>
                <a:cubicBezTo>
                  <a:pt x="62" y="44"/>
                  <a:pt x="61" y="44"/>
                  <a:pt x="61" y="44"/>
                </a:cubicBezTo>
                <a:cubicBezTo>
                  <a:pt x="60" y="45"/>
                  <a:pt x="58" y="46"/>
                  <a:pt x="57" y="48"/>
                </a:cubicBezTo>
                <a:cubicBezTo>
                  <a:pt x="57" y="48"/>
                  <a:pt x="56" y="48"/>
                  <a:pt x="56" y="48"/>
                </a:cubicBezTo>
                <a:cubicBezTo>
                  <a:pt x="56" y="49"/>
                  <a:pt x="56" y="50"/>
                  <a:pt x="55" y="51"/>
                </a:cubicBezTo>
                <a:close/>
                <a:moveTo>
                  <a:pt x="57" y="35"/>
                </a:moveTo>
                <a:cubicBezTo>
                  <a:pt x="57" y="36"/>
                  <a:pt x="56" y="37"/>
                  <a:pt x="56" y="39"/>
                </a:cubicBezTo>
                <a:cubicBezTo>
                  <a:pt x="56" y="40"/>
                  <a:pt x="55" y="41"/>
                  <a:pt x="55" y="42"/>
                </a:cubicBezTo>
                <a:cubicBezTo>
                  <a:pt x="56" y="42"/>
                  <a:pt x="56" y="42"/>
                  <a:pt x="57" y="42"/>
                </a:cubicBezTo>
                <a:cubicBezTo>
                  <a:pt x="57" y="43"/>
                  <a:pt x="57" y="43"/>
                  <a:pt x="58" y="44"/>
                </a:cubicBezTo>
                <a:cubicBezTo>
                  <a:pt x="59" y="43"/>
                  <a:pt x="60" y="42"/>
                  <a:pt x="61" y="42"/>
                </a:cubicBezTo>
                <a:cubicBezTo>
                  <a:pt x="60" y="39"/>
                  <a:pt x="58" y="37"/>
                  <a:pt x="57" y="35"/>
                </a:cubicBezTo>
                <a:close/>
                <a:moveTo>
                  <a:pt x="168" y="167"/>
                </a:moveTo>
                <a:cubicBezTo>
                  <a:pt x="167" y="169"/>
                  <a:pt x="166" y="171"/>
                  <a:pt x="165" y="172"/>
                </a:cubicBezTo>
                <a:cubicBezTo>
                  <a:pt x="165" y="172"/>
                  <a:pt x="165" y="172"/>
                  <a:pt x="165" y="172"/>
                </a:cubicBezTo>
                <a:cubicBezTo>
                  <a:pt x="168" y="169"/>
                  <a:pt x="171" y="166"/>
                  <a:pt x="173" y="164"/>
                </a:cubicBezTo>
                <a:cubicBezTo>
                  <a:pt x="174" y="163"/>
                  <a:pt x="174" y="163"/>
                  <a:pt x="174" y="162"/>
                </a:cubicBezTo>
                <a:cubicBezTo>
                  <a:pt x="174" y="160"/>
                  <a:pt x="174" y="159"/>
                  <a:pt x="174" y="157"/>
                </a:cubicBezTo>
                <a:cubicBezTo>
                  <a:pt x="174" y="157"/>
                  <a:pt x="174" y="156"/>
                  <a:pt x="174" y="156"/>
                </a:cubicBezTo>
                <a:cubicBezTo>
                  <a:pt x="174" y="157"/>
                  <a:pt x="173" y="158"/>
                  <a:pt x="172" y="159"/>
                </a:cubicBezTo>
                <a:cubicBezTo>
                  <a:pt x="171" y="161"/>
                  <a:pt x="171" y="162"/>
                  <a:pt x="170" y="164"/>
                </a:cubicBezTo>
                <a:cubicBezTo>
                  <a:pt x="170" y="165"/>
                  <a:pt x="170" y="165"/>
                  <a:pt x="170" y="165"/>
                </a:cubicBezTo>
                <a:cubicBezTo>
                  <a:pt x="170" y="166"/>
                  <a:pt x="169" y="167"/>
                  <a:pt x="168" y="167"/>
                </a:cubicBezTo>
                <a:close/>
                <a:moveTo>
                  <a:pt x="55" y="165"/>
                </a:moveTo>
                <a:cubicBezTo>
                  <a:pt x="55" y="169"/>
                  <a:pt x="55" y="173"/>
                  <a:pt x="54" y="177"/>
                </a:cubicBezTo>
                <a:cubicBezTo>
                  <a:pt x="54" y="177"/>
                  <a:pt x="54" y="177"/>
                  <a:pt x="55" y="177"/>
                </a:cubicBezTo>
                <a:cubicBezTo>
                  <a:pt x="56" y="178"/>
                  <a:pt x="57" y="179"/>
                  <a:pt x="58" y="180"/>
                </a:cubicBezTo>
                <a:cubicBezTo>
                  <a:pt x="58" y="179"/>
                  <a:pt x="58" y="179"/>
                  <a:pt x="58" y="178"/>
                </a:cubicBezTo>
                <a:cubicBezTo>
                  <a:pt x="57" y="176"/>
                  <a:pt x="56" y="173"/>
                  <a:pt x="56" y="170"/>
                </a:cubicBezTo>
                <a:cubicBezTo>
                  <a:pt x="56" y="168"/>
                  <a:pt x="55" y="167"/>
                  <a:pt x="55" y="165"/>
                </a:cubicBezTo>
                <a:close/>
                <a:moveTo>
                  <a:pt x="246" y="70"/>
                </a:moveTo>
                <a:cubicBezTo>
                  <a:pt x="248" y="70"/>
                  <a:pt x="250" y="71"/>
                  <a:pt x="251" y="71"/>
                </a:cubicBezTo>
                <a:cubicBezTo>
                  <a:pt x="252" y="70"/>
                  <a:pt x="252" y="69"/>
                  <a:pt x="252" y="68"/>
                </a:cubicBezTo>
                <a:cubicBezTo>
                  <a:pt x="251" y="67"/>
                  <a:pt x="249" y="66"/>
                  <a:pt x="247" y="65"/>
                </a:cubicBezTo>
                <a:cubicBezTo>
                  <a:pt x="246" y="67"/>
                  <a:pt x="246" y="68"/>
                  <a:pt x="246" y="70"/>
                </a:cubicBezTo>
                <a:close/>
                <a:moveTo>
                  <a:pt x="80" y="137"/>
                </a:moveTo>
                <a:cubicBezTo>
                  <a:pt x="81" y="136"/>
                  <a:pt x="83" y="135"/>
                  <a:pt x="84" y="134"/>
                </a:cubicBezTo>
                <a:cubicBezTo>
                  <a:pt x="84" y="132"/>
                  <a:pt x="84" y="131"/>
                  <a:pt x="84" y="129"/>
                </a:cubicBezTo>
                <a:cubicBezTo>
                  <a:pt x="83" y="129"/>
                  <a:pt x="82" y="129"/>
                  <a:pt x="82" y="129"/>
                </a:cubicBezTo>
                <a:cubicBezTo>
                  <a:pt x="81" y="129"/>
                  <a:pt x="81" y="130"/>
                  <a:pt x="81" y="130"/>
                </a:cubicBezTo>
                <a:cubicBezTo>
                  <a:pt x="81" y="132"/>
                  <a:pt x="80" y="133"/>
                  <a:pt x="80" y="135"/>
                </a:cubicBezTo>
                <a:cubicBezTo>
                  <a:pt x="80" y="135"/>
                  <a:pt x="80" y="136"/>
                  <a:pt x="80" y="137"/>
                </a:cubicBezTo>
                <a:close/>
                <a:moveTo>
                  <a:pt x="175" y="151"/>
                </a:moveTo>
                <a:cubicBezTo>
                  <a:pt x="177" y="146"/>
                  <a:pt x="178" y="141"/>
                  <a:pt x="178" y="136"/>
                </a:cubicBezTo>
                <a:cubicBezTo>
                  <a:pt x="178" y="136"/>
                  <a:pt x="178" y="137"/>
                  <a:pt x="178" y="137"/>
                </a:cubicBezTo>
                <a:cubicBezTo>
                  <a:pt x="177" y="141"/>
                  <a:pt x="175" y="144"/>
                  <a:pt x="174" y="148"/>
                </a:cubicBezTo>
                <a:cubicBezTo>
                  <a:pt x="174" y="148"/>
                  <a:pt x="174" y="149"/>
                  <a:pt x="174" y="149"/>
                </a:cubicBezTo>
                <a:cubicBezTo>
                  <a:pt x="173" y="150"/>
                  <a:pt x="173" y="151"/>
                  <a:pt x="173" y="152"/>
                </a:cubicBezTo>
                <a:cubicBezTo>
                  <a:pt x="174" y="151"/>
                  <a:pt x="174" y="151"/>
                  <a:pt x="175" y="151"/>
                </a:cubicBezTo>
                <a:close/>
                <a:moveTo>
                  <a:pt x="141" y="161"/>
                </a:moveTo>
                <a:cubicBezTo>
                  <a:pt x="141" y="161"/>
                  <a:pt x="141" y="161"/>
                  <a:pt x="141" y="161"/>
                </a:cubicBezTo>
                <a:cubicBezTo>
                  <a:pt x="144" y="157"/>
                  <a:pt x="146" y="153"/>
                  <a:pt x="148" y="149"/>
                </a:cubicBezTo>
                <a:cubicBezTo>
                  <a:pt x="148" y="149"/>
                  <a:pt x="148" y="149"/>
                  <a:pt x="148" y="149"/>
                </a:cubicBezTo>
                <a:cubicBezTo>
                  <a:pt x="146" y="151"/>
                  <a:pt x="143" y="154"/>
                  <a:pt x="141" y="156"/>
                </a:cubicBezTo>
                <a:cubicBezTo>
                  <a:pt x="141" y="157"/>
                  <a:pt x="141" y="157"/>
                  <a:pt x="141" y="157"/>
                </a:cubicBezTo>
                <a:cubicBezTo>
                  <a:pt x="141" y="159"/>
                  <a:pt x="141" y="160"/>
                  <a:pt x="141" y="161"/>
                </a:cubicBezTo>
                <a:close/>
                <a:moveTo>
                  <a:pt x="55" y="53"/>
                </a:moveTo>
                <a:cubicBezTo>
                  <a:pt x="54" y="55"/>
                  <a:pt x="53" y="58"/>
                  <a:pt x="53" y="60"/>
                </a:cubicBezTo>
                <a:cubicBezTo>
                  <a:pt x="53" y="60"/>
                  <a:pt x="54" y="60"/>
                  <a:pt x="54" y="61"/>
                </a:cubicBezTo>
                <a:cubicBezTo>
                  <a:pt x="56" y="59"/>
                  <a:pt x="58" y="57"/>
                  <a:pt x="58" y="55"/>
                </a:cubicBezTo>
                <a:cubicBezTo>
                  <a:pt x="57" y="54"/>
                  <a:pt x="56" y="54"/>
                  <a:pt x="55" y="53"/>
                </a:cubicBezTo>
                <a:close/>
                <a:moveTo>
                  <a:pt x="38" y="126"/>
                </a:moveTo>
                <a:cubicBezTo>
                  <a:pt x="37" y="131"/>
                  <a:pt x="37" y="135"/>
                  <a:pt x="37" y="139"/>
                </a:cubicBezTo>
                <a:cubicBezTo>
                  <a:pt x="37" y="139"/>
                  <a:pt x="37" y="139"/>
                  <a:pt x="37" y="139"/>
                </a:cubicBezTo>
                <a:cubicBezTo>
                  <a:pt x="39" y="135"/>
                  <a:pt x="40" y="131"/>
                  <a:pt x="41" y="126"/>
                </a:cubicBezTo>
                <a:cubicBezTo>
                  <a:pt x="40" y="126"/>
                  <a:pt x="39" y="126"/>
                  <a:pt x="38" y="126"/>
                </a:cubicBezTo>
                <a:close/>
                <a:moveTo>
                  <a:pt x="264" y="115"/>
                </a:moveTo>
                <a:cubicBezTo>
                  <a:pt x="264" y="115"/>
                  <a:pt x="264" y="115"/>
                  <a:pt x="264" y="115"/>
                </a:cubicBezTo>
                <a:cubicBezTo>
                  <a:pt x="263" y="117"/>
                  <a:pt x="261" y="118"/>
                  <a:pt x="260" y="120"/>
                </a:cubicBezTo>
                <a:cubicBezTo>
                  <a:pt x="257" y="124"/>
                  <a:pt x="254" y="127"/>
                  <a:pt x="249" y="129"/>
                </a:cubicBezTo>
                <a:cubicBezTo>
                  <a:pt x="248" y="130"/>
                  <a:pt x="247" y="131"/>
                  <a:pt x="245" y="132"/>
                </a:cubicBezTo>
                <a:cubicBezTo>
                  <a:pt x="245" y="132"/>
                  <a:pt x="245" y="132"/>
                  <a:pt x="245" y="132"/>
                </a:cubicBezTo>
                <a:cubicBezTo>
                  <a:pt x="249" y="131"/>
                  <a:pt x="253" y="129"/>
                  <a:pt x="256" y="126"/>
                </a:cubicBezTo>
                <a:cubicBezTo>
                  <a:pt x="259" y="123"/>
                  <a:pt x="261" y="120"/>
                  <a:pt x="263" y="116"/>
                </a:cubicBezTo>
                <a:cubicBezTo>
                  <a:pt x="264" y="116"/>
                  <a:pt x="264" y="115"/>
                  <a:pt x="264" y="115"/>
                </a:cubicBezTo>
                <a:close/>
                <a:moveTo>
                  <a:pt x="38" y="176"/>
                </a:moveTo>
                <a:cubicBezTo>
                  <a:pt x="36" y="176"/>
                  <a:pt x="34" y="176"/>
                  <a:pt x="32" y="176"/>
                </a:cubicBezTo>
                <a:cubicBezTo>
                  <a:pt x="31" y="176"/>
                  <a:pt x="31" y="177"/>
                  <a:pt x="31" y="177"/>
                </a:cubicBezTo>
                <a:cubicBezTo>
                  <a:pt x="30" y="177"/>
                  <a:pt x="29" y="177"/>
                  <a:pt x="29" y="177"/>
                </a:cubicBezTo>
                <a:cubicBezTo>
                  <a:pt x="28" y="177"/>
                  <a:pt x="28" y="176"/>
                  <a:pt x="28" y="176"/>
                </a:cubicBezTo>
                <a:cubicBezTo>
                  <a:pt x="26" y="177"/>
                  <a:pt x="25" y="177"/>
                  <a:pt x="24" y="177"/>
                </a:cubicBezTo>
                <a:cubicBezTo>
                  <a:pt x="24" y="177"/>
                  <a:pt x="23" y="177"/>
                  <a:pt x="23" y="177"/>
                </a:cubicBezTo>
                <a:cubicBezTo>
                  <a:pt x="23" y="177"/>
                  <a:pt x="23" y="177"/>
                  <a:pt x="23" y="177"/>
                </a:cubicBezTo>
                <a:cubicBezTo>
                  <a:pt x="28" y="178"/>
                  <a:pt x="33" y="178"/>
                  <a:pt x="38" y="178"/>
                </a:cubicBezTo>
                <a:cubicBezTo>
                  <a:pt x="38" y="177"/>
                  <a:pt x="38" y="177"/>
                  <a:pt x="38" y="176"/>
                </a:cubicBezTo>
                <a:close/>
                <a:moveTo>
                  <a:pt x="133" y="21"/>
                </a:moveTo>
                <a:cubicBezTo>
                  <a:pt x="133" y="21"/>
                  <a:pt x="134" y="21"/>
                  <a:pt x="134" y="21"/>
                </a:cubicBezTo>
                <a:cubicBezTo>
                  <a:pt x="134" y="20"/>
                  <a:pt x="135" y="20"/>
                  <a:pt x="135" y="20"/>
                </a:cubicBezTo>
                <a:cubicBezTo>
                  <a:pt x="136" y="20"/>
                  <a:pt x="136" y="19"/>
                  <a:pt x="136" y="19"/>
                </a:cubicBezTo>
                <a:cubicBezTo>
                  <a:pt x="137" y="16"/>
                  <a:pt x="138" y="14"/>
                  <a:pt x="140" y="12"/>
                </a:cubicBezTo>
                <a:cubicBezTo>
                  <a:pt x="140" y="12"/>
                  <a:pt x="140" y="11"/>
                  <a:pt x="140" y="11"/>
                </a:cubicBezTo>
                <a:cubicBezTo>
                  <a:pt x="138" y="13"/>
                  <a:pt x="135" y="16"/>
                  <a:pt x="133" y="18"/>
                </a:cubicBezTo>
                <a:cubicBezTo>
                  <a:pt x="133" y="18"/>
                  <a:pt x="133" y="19"/>
                  <a:pt x="133" y="19"/>
                </a:cubicBezTo>
                <a:cubicBezTo>
                  <a:pt x="133" y="20"/>
                  <a:pt x="133" y="20"/>
                  <a:pt x="133" y="21"/>
                </a:cubicBezTo>
                <a:close/>
                <a:moveTo>
                  <a:pt x="180" y="164"/>
                </a:moveTo>
                <a:cubicBezTo>
                  <a:pt x="180" y="165"/>
                  <a:pt x="179" y="165"/>
                  <a:pt x="179" y="165"/>
                </a:cubicBezTo>
                <a:cubicBezTo>
                  <a:pt x="179" y="167"/>
                  <a:pt x="179" y="168"/>
                  <a:pt x="178" y="170"/>
                </a:cubicBezTo>
                <a:cubicBezTo>
                  <a:pt x="177" y="172"/>
                  <a:pt x="178" y="174"/>
                  <a:pt x="178" y="176"/>
                </a:cubicBezTo>
                <a:cubicBezTo>
                  <a:pt x="180" y="173"/>
                  <a:pt x="181" y="168"/>
                  <a:pt x="180" y="164"/>
                </a:cubicBezTo>
                <a:close/>
                <a:moveTo>
                  <a:pt x="67" y="77"/>
                </a:moveTo>
                <a:cubicBezTo>
                  <a:pt x="67" y="77"/>
                  <a:pt x="67" y="77"/>
                  <a:pt x="67" y="77"/>
                </a:cubicBezTo>
                <a:cubicBezTo>
                  <a:pt x="66" y="74"/>
                  <a:pt x="64" y="73"/>
                  <a:pt x="62" y="71"/>
                </a:cubicBezTo>
                <a:cubicBezTo>
                  <a:pt x="61" y="71"/>
                  <a:pt x="60" y="70"/>
                  <a:pt x="60" y="69"/>
                </a:cubicBezTo>
                <a:cubicBezTo>
                  <a:pt x="58" y="68"/>
                  <a:pt x="55" y="66"/>
                  <a:pt x="53" y="66"/>
                </a:cubicBezTo>
                <a:cubicBezTo>
                  <a:pt x="53" y="66"/>
                  <a:pt x="52" y="66"/>
                  <a:pt x="52" y="67"/>
                </a:cubicBezTo>
                <a:cubicBezTo>
                  <a:pt x="63" y="72"/>
                  <a:pt x="62" y="72"/>
                  <a:pt x="67" y="77"/>
                </a:cubicBezTo>
                <a:close/>
                <a:moveTo>
                  <a:pt x="169" y="30"/>
                </a:moveTo>
                <a:cubicBezTo>
                  <a:pt x="169" y="31"/>
                  <a:pt x="169" y="33"/>
                  <a:pt x="169" y="34"/>
                </a:cubicBezTo>
                <a:cubicBezTo>
                  <a:pt x="170" y="34"/>
                  <a:pt x="170" y="33"/>
                  <a:pt x="171" y="33"/>
                </a:cubicBezTo>
                <a:cubicBezTo>
                  <a:pt x="171" y="28"/>
                  <a:pt x="172" y="24"/>
                  <a:pt x="174" y="20"/>
                </a:cubicBezTo>
                <a:cubicBezTo>
                  <a:pt x="175" y="18"/>
                  <a:pt x="174" y="16"/>
                  <a:pt x="174" y="14"/>
                </a:cubicBezTo>
                <a:cubicBezTo>
                  <a:pt x="174" y="14"/>
                  <a:pt x="174" y="14"/>
                  <a:pt x="174" y="15"/>
                </a:cubicBezTo>
                <a:cubicBezTo>
                  <a:pt x="175" y="16"/>
                  <a:pt x="174" y="17"/>
                  <a:pt x="174" y="18"/>
                </a:cubicBezTo>
                <a:cubicBezTo>
                  <a:pt x="173" y="20"/>
                  <a:pt x="172" y="22"/>
                  <a:pt x="172" y="24"/>
                </a:cubicBezTo>
                <a:cubicBezTo>
                  <a:pt x="172" y="25"/>
                  <a:pt x="171" y="26"/>
                  <a:pt x="171" y="27"/>
                </a:cubicBezTo>
                <a:cubicBezTo>
                  <a:pt x="171" y="28"/>
                  <a:pt x="170" y="29"/>
                  <a:pt x="169" y="30"/>
                </a:cubicBezTo>
                <a:close/>
                <a:moveTo>
                  <a:pt x="4" y="50"/>
                </a:moveTo>
                <a:cubicBezTo>
                  <a:pt x="4" y="50"/>
                  <a:pt x="4" y="50"/>
                  <a:pt x="4" y="50"/>
                </a:cubicBezTo>
                <a:cubicBezTo>
                  <a:pt x="4" y="43"/>
                  <a:pt x="5" y="35"/>
                  <a:pt x="4" y="27"/>
                </a:cubicBezTo>
                <a:cubicBezTo>
                  <a:pt x="4" y="28"/>
                  <a:pt x="3" y="29"/>
                  <a:pt x="3" y="30"/>
                </a:cubicBezTo>
                <a:cubicBezTo>
                  <a:pt x="4" y="35"/>
                  <a:pt x="4" y="41"/>
                  <a:pt x="4" y="46"/>
                </a:cubicBezTo>
                <a:cubicBezTo>
                  <a:pt x="4" y="47"/>
                  <a:pt x="4" y="49"/>
                  <a:pt x="4" y="50"/>
                </a:cubicBezTo>
                <a:close/>
                <a:moveTo>
                  <a:pt x="89" y="133"/>
                </a:moveTo>
                <a:cubicBezTo>
                  <a:pt x="92" y="132"/>
                  <a:pt x="94" y="131"/>
                  <a:pt x="96" y="131"/>
                </a:cubicBezTo>
                <a:cubicBezTo>
                  <a:pt x="94" y="129"/>
                  <a:pt x="92" y="129"/>
                  <a:pt x="90" y="128"/>
                </a:cubicBezTo>
                <a:cubicBezTo>
                  <a:pt x="90" y="130"/>
                  <a:pt x="90" y="131"/>
                  <a:pt x="89" y="133"/>
                </a:cubicBezTo>
                <a:close/>
                <a:moveTo>
                  <a:pt x="87" y="93"/>
                </a:moveTo>
                <a:cubicBezTo>
                  <a:pt x="87" y="93"/>
                  <a:pt x="87" y="93"/>
                  <a:pt x="87" y="93"/>
                </a:cubicBezTo>
                <a:cubicBezTo>
                  <a:pt x="87" y="93"/>
                  <a:pt x="87" y="92"/>
                  <a:pt x="87" y="92"/>
                </a:cubicBezTo>
                <a:cubicBezTo>
                  <a:pt x="87" y="91"/>
                  <a:pt x="87" y="89"/>
                  <a:pt x="88" y="88"/>
                </a:cubicBezTo>
                <a:cubicBezTo>
                  <a:pt x="88" y="87"/>
                  <a:pt x="88" y="86"/>
                  <a:pt x="89" y="85"/>
                </a:cubicBezTo>
                <a:cubicBezTo>
                  <a:pt x="88" y="84"/>
                  <a:pt x="88" y="83"/>
                  <a:pt x="87" y="81"/>
                </a:cubicBezTo>
                <a:cubicBezTo>
                  <a:pt x="86" y="83"/>
                  <a:pt x="86" y="84"/>
                  <a:pt x="86" y="86"/>
                </a:cubicBezTo>
                <a:cubicBezTo>
                  <a:pt x="86" y="88"/>
                  <a:pt x="87" y="91"/>
                  <a:pt x="87" y="93"/>
                </a:cubicBezTo>
                <a:close/>
                <a:moveTo>
                  <a:pt x="174" y="68"/>
                </a:moveTo>
                <a:cubicBezTo>
                  <a:pt x="173" y="66"/>
                  <a:pt x="172" y="65"/>
                  <a:pt x="172" y="64"/>
                </a:cubicBezTo>
                <a:cubicBezTo>
                  <a:pt x="171" y="65"/>
                  <a:pt x="171" y="65"/>
                  <a:pt x="170" y="66"/>
                </a:cubicBezTo>
                <a:cubicBezTo>
                  <a:pt x="170" y="66"/>
                  <a:pt x="169" y="66"/>
                  <a:pt x="169" y="67"/>
                </a:cubicBezTo>
                <a:cubicBezTo>
                  <a:pt x="170" y="68"/>
                  <a:pt x="170" y="69"/>
                  <a:pt x="170" y="71"/>
                </a:cubicBezTo>
                <a:cubicBezTo>
                  <a:pt x="172" y="70"/>
                  <a:pt x="173" y="69"/>
                  <a:pt x="174" y="68"/>
                </a:cubicBezTo>
                <a:close/>
                <a:moveTo>
                  <a:pt x="227" y="120"/>
                </a:moveTo>
                <a:cubicBezTo>
                  <a:pt x="227" y="121"/>
                  <a:pt x="228" y="121"/>
                  <a:pt x="228" y="122"/>
                </a:cubicBezTo>
                <a:cubicBezTo>
                  <a:pt x="229" y="122"/>
                  <a:pt x="229" y="122"/>
                  <a:pt x="230" y="122"/>
                </a:cubicBezTo>
                <a:cubicBezTo>
                  <a:pt x="231" y="121"/>
                  <a:pt x="233" y="121"/>
                  <a:pt x="235" y="121"/>
                </a:cubicBezTo>
                <a:cubicBezTo>
                  <a:pt x="235" y="121"/>
                  <a:pt x="236" y="121"/>
                  <a:pt x="237" y="121"/>
                </a:cubicBezTo>
                <a:cubicBezTo>
                  <a:pt x="237" y="120"/>
                  <a:pt x="236" y="120"/>
                  <a:pt x="236" y="119"/>
                </a:cubicBezTo>
                <a:cubicBezTo>
                  <a:pt x="233" y="119"/>
                  <a:pt x="230" y="120"/>
                  <a:pt x="227" y="120"/>
                </a:cubicBezTo>
                <a:close/>
                <a:moveTo>
                  <a:pt x="26" y="64"/>
                </a:moveTo>
                <a:cubicBezTo>
                  <a:pt x="32" y="63"/>
                  <a:pt x="39" y="64"/>
                  <a:pt x="46" y="65"/>
                </a:cubicBezTo>
                <a:cubicBezTo>
                  <a:pt x="45" y="64"/>
                  <a:pt x="44" y="64"/>
                  <a:pt x="43" y="63"/>
                </a:cubicBezTo>
                <a:cubicBezTo>
                  <a:pt x="39" y="63"/>
                  <a:pt x="35" y="63"/>
                  <a:pt x="31" y="63"/>
                </a:cubicBezTo>
                <a:cubicBezTo>
                  <a:pt x="30" y="63"/>
                  <a:pt x="28" y="63"/>
                  <a:pt x="26" y="64"/>
                </a:cubicBezTo>
                <a:close/>
                <a:moveTo>
                  <a:pt x="229" y="125"/>
                </a:moveTo>
                <a:cubicBezTo>
                  <a:pt x="230" y="126"/>
                  <a:pt x="231" y="126"/>
                  <a:pt x="232" y="127"/>
                </a:cubicBezTo>
                <a:cubicBezTo>
                  <a:pt x="235" y="127"/>
                  <a:pt x="237" y="127"/>
                  <a:pt x="240" y="127"/>
                </a:cubicBezTo>
                <a:cubicBezTo>
                  <a:pt x="240" y="127"/>
                  <a:pt x="241" y="127"/>
                  <a:pt x="242" y="127"/>
                </a:cubicBezTo>
                <a:cubicBezTo>
                  <a:pt x="242" y="127"/>
                  <a:pt x="242" y="126"/>
                  <a:pt x="242" y="126"/>
                </a:cubicBezTo>
                <a:cubicBezTo>
                  <a:pt x="240" y="126"/>
                  <a:pt x="239" y="126"/>
                  <a:pt x="237" y="126"/>
                </a:cubicBezTo>
                <a:cubicBezTo>
                  <a:pt x="235" y="126"/>
                  <a:pt x="233" y="125"/>
                  <a:pt x="231" y="125"/>
                </a:cubicBezTo>
                <a:cubicBezTo>
                  <a:pt x="230" y="125"/>
                  <a:pt x="230" y="125"/>
                  <a:pt x="229" y="125"/>
                </a:cubicBezTo>
                <a:close/>
                <a:moveTo>
                  <a:pt x="74" y="130"/>
                </a:moveTo>
                <a:cubicBezTo>
                  <a:pt x="73" y="127"/>
                  <a:pt x="73" y="125"/>
                  <a:pt x="72" y="123"/>
                </a:cubicBezTo>
                <a:cubicBezTo>
                  <a:pt x="71" y="126"/>
                  <a:pt x="71" y="128"/>
                  <a:pt x="71" y="131"/>
                </a:cubicBezTo>
                <a:cubicBezTo>
                  <a:pt x="71" y="131"/>
                  <a:pt x="71" y="131"/>
                  <a:pt x="71" y="131"/>
                </a:cubicBezTo>
                <a:cubicBezTo>
                  <a:pt x="72" y="131"/>
                  <a:pt x="73" y="130"/>
                  <a:pt x="74" y="130"/>
                </a:cubicBezTo>
                <a:close/>
                <a:moveTo>
                  <a:pt x="245" y="135"/>
                </a:moveTo>
                <a:cubicBezTo>
                  <a:pt x="252" y="134"/>
                  <a:pt x="258" y="130"/>
                  <a:pt x="259" y="126"/>
                </a:cubicBezTo>
                <a:cubicBezTo>
                  <a:pt x="255" y="131"/>
                  <a:pt x="250" y="133"/>
                  <a:pt x="245" y="135"/>
                </a:cubicBezTo>
                <a:close/>
                <a:moveTo>
                  <a:pt x="40" y="57"/>
                </a:moveTo>
                <a:cubicBezTo>
                  <a:pt x="42" y="56"/>
                  <a:pt x="45" y="53"/>
                  <a:pt x="46" y="51"/>
                </a:cubicBezTo>
                <a:cubicBezTo>
                  <a:pt x="44" y="52"/>
                  <a:pt x="43" y="52"/>
                  <a:pt x="41" y="52"/>
                </a:cubicBezTo>
                <a:cubicBezTo>
                  <a:pt x="41" y="54"/>
                  <a:pt x="40" y="55"/>
                  <a:pt x="40" y="57"/>
                </a:cubicBezTo>
                <a:close/>
                <a:moveTo>
                  <a:pt x="63" y="64"/>
                </a:moveTo>
                <a:cubicBezTo>
                  <a:pt x="65" y="66"/>
                  <a:pt x="65" y="66"/>
                  <a:pt x="67" y="64"/>
                </a:cubicBezTo>
                <a:cubicBezTo>
                  <a:pt x="67" y="64"/>
                  <a:pt x="67" y="63"/>
                  <a:pt x="67" y="63"/>
                </a:cubicBezTo>
                <a:cubicBezTo>
                  <a:pt x="66" y="61"/>
                  <a:pt x="65" y="60"/>
                  <a:pt x="64" y="60"/>
                </a:cubicBezTo>
                <a:cubicBezTo>
                  <a:pt x="64" y="61"/>
                  <a:pt x="64" y="63"/>
                  <a:pt x="63" y="64"/>
                </a:cubicBezTo>
                <a:close/>
                <a:moveTo>
                  <a:pt x="258" y="105"/>
                </a:moveTo>
                <a:cubicBezTo>
                  <a:pt x="259" y="103"/>
                  <a:pt x="260" y="100"/>
                  <a:pt x="260" y="98"/>
                </a:cubicBezTo>
                <a:cubicBezTo>
                  <a:pt x="260" y="95"/>
                  <a:pt x="260" y="93"/>
                  <a:pt x="260" y="90"/>
                </a:cubicBezTo>
                <a:cubicBezTo>
                  <a:pt x="260" y="90"/>
                  <a:pt x="259" y="90"/>
                  <a:pt x="259" y="90"/>
                </a:cubicBezTo>
                <a:cubicBezTo>
                  <a:pt x="259" y="95"/>
                  <a:pt x="258" y="100"/>
                  <a:pt x="258" y="105"/>
                </a:cubicBezTo>
                <a:close/>
                <a:moveTo>
                  <a:pt x="267" y="87"/>
                </a:moveTo>
                <a:cubicBezTo>
                  <a:pt x="267" y="80"/>
                  <a:pt x="266" y="74"/>
                  <a:pt x="262" y="68"/>
                </a:cubicBezTo>
                <a:cubicBezTo>
                  <a:pt x="265" y="74"/>
                  <a:pt x="267" y="80"/>
                  <a:pt x="267" y="87"/>
                </a:cubicBezTo>
                <a:close/>
                <a:moveTo>
                  <a:pt x="153" y="7"/>
                </a:moveTo>
                <a:cubicBezTo>
                  <a:pt x="158" y="7"/>
                  <a:pt x="163" y="6"/>
                  <a:pt x="167" y="6"/>
                </a:cubicBezTo>
                <a:cubicBezTo>
                  <a:pt x="163" y="6"/>
                  <a:pt x="158" y="6"/>
                  <a:pt x="154" y="6"/>
                </a:cubicBezTo>
                <a:cubicBezTo>
                  <a:pt x="154" y="6"/>
                  <a:pt x="153" y="6"/>
                  <a:pt x="153" y="7"/>
                </a:cubicBezTo>
                <a:close/>
                <a:moveTo>
                  <a:pt x="66" y="146"/>
                </a:moveTo>
                <a:cubicBezTo>
                  <a:pt x="66" y="146"/>
                  <a:pt x="66" y="146"/>
                  <a:pt x="66" y="146"/>
                </a:cubicBezTo>
                <a:cubicBezTo>
                  <a:pt x="66" y="143"/>
                  <a:pt x="67" y="140"/>
                  <a:pt x="67" y="137"/>
                </a:cubicBezTo>
                <a:cubicBezTo>
                  <a:pt x="66" y="137"/>
                  <a:pt x="66" y="138"/>
                  <a:pt x="65" y="139"/>
                </a:cubicBezTo>
                <a:cubicBezTo>
                  <a:pt x="65" y="139"/>
                  <a:pt x="65" y="140"/>
                  <a:pt x="65" y="140"/>
                </a:cubicBezTo>
                <a:cubicBezTo>
                  <a:pt x="65" y="141"/>
                  <a:pt x="65" y="142"/>
                  <a:pt x="65" y="143"/>
                </a:cubicBezTo>
                <a:cubicBezTo>
                  <a:pt x="65" y="144"/>
                  <a:pt x="66" y="145"/>
                  <a:pt x="66" y="146"/>
                </a:cubicBezTo>
                <a:close/>
                <a:moveTo>
                  <a:pt x="260" y="116"/>
                </a:moveTo>
                <a:cubicBezTo>
                  <a:pt x="263" y="111"/>
                  <a:pt x="265" y="106"/>
                  <a:pt x="265" y="100"/>
                </a:cubicBezTo>
                <a:cubicBezTo>
                  <a:pt x="264" y="106"/>
                  <a:pt x="262" y="111"/>
                  <a:pt x="260" y="116"/>
                </a:cubicBezTo>
                <a:close/>
                <a:moveTo>
                  <a:pt x="243" y="121"/>
                </a:moveTo>
                <a:cubicBezTo>
                  <a:pt x="243" y="120"/>
                  <a:pt x="243" y="119"/>
                  <a:pt x="243" y="118"/>
                </a:cubicBezTo>
                <a:cubicBezTo>
                  <a:pt x="242" y="118"/>
                  <a:pt x="240" y="118"/>
                  <a:pt x="239" y="119"/>
                </a:cubicBezTo>
                <a:cubicBezTo>
                  <a:pt x="239" y="119"/>
                  <a:pt x="238" y="120"/>
                  <a:pt x="238" y="121"/>
                </a:cubicBezTo>
                <a:cubicBezTo>
                  <a:pt x="239" y="121"/>
                  <a:pt x="241" y="121"/>
                  <a:pt x="243" y="121"/>
                </a:cubicBezTo>
                <a:close/>
                <a:moveTo>
                  <a:pt x="75" y="57"/>
                </a:moveTo>
                <a:cubicBezTo>
                  <a:pt x="75" y="57"/>
                  <a:pt x="75" y="57"/>
                  <a:pt x="74" y="57"/>
                </a:cubicBezTo>
                <a:cubicBezTo>
                  <a:pt x="73" y="59"/>
                  <a:pt x="72" y="61"/>
                  <a:pt x="70" y="63"/>
                </a:cubicBezTo>
                <a:cubicBezTo>
                  <a:pt x="71" y="64"/>
                  <a:pt x="71" y="65"/>
                  <a:pt x="72" y="66"/>
                </a:cubicBezTo>
                <a:cubicBezTo>
                  <a:pt x="73" y="63"/>
                  <a:pt x="74" y="60"/>
                  <a:pt x="75" y="57"/>
                </a:cubicBezTo>
                <a:close/>
                <a:moveTo>
                  <a:pt x="83" y="60"/>
                </a:moveTo>
                <a:cubicBezTo>
                  <a:pt x="83" y="60"/>
                  <a:pt x="83" y="60"/>
                  <a:pt x="83" y="60"/>
                </a:cubicBezTo>
                <a:cubicBezTo>
                  <a:pt x="81" y="62"/>
                  <a:pt x="79" y="65"/>
                  <a:pt x="78" y="67"/>
                </a:cubicBezTo>
                <a:cubicBezTo>
                  <a:pt x="78" y="67"/>
                  <a:pt x="79" y="68"/>
                  <a:pt x="80" y="68"/>
                </a:cubicBezTo>
                <a:cubicBezTo>
                  <a:pt x="81" y="65"/>
                  <a:pt x="82" y="63"/>
                  <a:pt x="83" y="60"/>
                </a:cubicBezTo>
                <a:close/>
                <a:moveTo>
                  <a:pt x="181" y="142"/>
                </a:moveTo>
                <a:cubicBezTo>
                  <a:pt x="179" y="147"/>
                  <a:pt x="179" y="151"/>
                  <a:pt x="180" y="156"/>
                </a:cubicBezTo>
                <a:cubicBezTo>
                  <a:pt x="180" y="152"/>
                  <a:pt x="180" y="147"/>
                  <a:pt x="181" y="142"/>
                </a:cubicBezTo>
                <a:close/>
                <a:moveTo>
                  <a:pt x="43" y="177"/>
                </a:moveTo>
                <a:cubicBezTo>
                  <a:pt x="42" y="177"/>
                  <a:pt x="42" y="178"/>
                  <a:pt x="42" y="178"/>
                </a:cubicBezTo>
                <a:cubicBezTo>
                  <a:pt x="44" y="179"/>
                  <a:pt x="49" y="179"/>
                  <a:pt x="50" y="178"/>
                </a:cubicBezTo>
                <a:cubicBezTo>
                  <a:pt x="49" y="177"/>
                  <a:pt x="46" y="177"/>
                  <a:pt x="43" y="177"/>
                </a:cubicBezTo>
                <a:close/>
                <a:moveTo>
                  <a:pt x="62" y="60"/>
                </a:moveTo>
                <a:cubicBezTo>
                  <a:pt x="60" y="61"/>
                  <a:pt x="59" y="62"/>
                  <a:pt x="57" y="61"/>
                </a:cubicBezTo>
                <a:cubicBezTo>
                  <a:pt x="57" y="61"/>
                  <a:pt x="57" y="61"/>
                  <a:pt x="56" y="62"/>
                </a:cubicBezTo>
                <a:cubicBezTo>
                  <a:pt x="58" y="63"/>
                  <a:pt x="59" y="63"/>
                  <a:pt x="61" y="64"/>
                </a:cubicBezTo>
                <a:cubicBezTo>
                  <a:pt x="61" y="62"/>
                  <a:pt x="62" y="61"/>
                  <a:pt x="62" y="60"/>
                </a:cubicBezTo>
                <a:close/>
                <a:moveTo>
                  <a:pt x="76" y="131"/>
                </a:moveTo>
                <a:cubicBezTo>
                  <a:pt x="76" y="134"/>
                  <a:pt x="77" y="136"/>
                  <a:pt x="77" y="138"/>
                </a:cubicBezTo>
                <a:cubicBezTo>
                  <a:pt x="77" y="138"/>
                  <a:pt x="77" y="138"/>
                  <a:pt x="77" y="138"/>
                </a:cubicBezTo>
                <a:cubicBezTo>
                  <a:pt x="78" y="135"/>
                  <a:pt x="78" y="133"/>
                  <a:pt x="79" y="130"/>
                </a:cubicBezTo>
                <a:cubicBezTo>
                  <a:pt x="78" y="131"/>
                  <a:pt x="77" y="131"/>
                  <a:pt x="76" y="131"/>
                </a:cubicBezTo>
                <a:close/>
                <a:moveTo>
                  <a:pt x="162" y="56"/>
                </a:moveTo>
                <a:cubicBezTo>
                  <a:pt x="163" y="55"/>
                  <a:pt x="164" y="55"/>
                  <a:pt x="165" y="54"/>
                </a:cubicBezTo>
                <a:cubicBezTo>
                  <a:pt x="165" y="54"/>
                  <a:pt x="165" y="54"/>
                  <a:pt x="165" y="53"/>
                </a:cubicBezTo>
                <a:cubicBezTo>
                  <a:pt x="165" y="53"/>
                  <a:pt x="165" y="52"/>
                  <a:pt x="165" y="52"/>
                </a:cubicBezTo>
                <a:cubicBezTo>
                  <a:pt x="165" y="51"/>
                  <a:pt x="165" y="51"/>
                  <a:pt x="164" y="50"/>
                </a:cubicBezTo>
                <a:cubicBezTo>
                  <a:pt x="164" y="51"/>
                  <a:pt x="163" y="52"/>
                  <a:pt x="163" y="53"/>
                </a:cubicBezTo>
                <a:cubicBezTo>
                  <a:pt x="162" y="54"/>
                  <a:pt x="162" y="55"/>
                  <a:pt x="162" y="56"/>
                </a:cubicBezTo>
                <a:close/>
                <a:moveTo>
                  <a:pt x="199" y="113"/>
                </a:moveTo>
                <a:cubicBezTo>
                  <a:pt x="201" y="113"/>
                  <a:pt x="203" y="113"/>
                  <a:pt x="205" y="113"/>
                </a:cubicBezTo>
                <a:cubicBezTo>
                  <a:pt x="203" y="112"/>
                  <a:pt x="202" y="111"/>
                  <a:pt x="200" y="111"/>
                </a:cubicBezTo>
                <a:cubicBezTo>
                  <a:pt x="199" y="112"/>
                  <a:pt x="199" y="112"/>
                  <a:pt x="199" y="113"/>
                </a:cubicBezTo>
                <a:close/>
                <a:moveTo>
                  <a:pt x="60" y="166"/>
                </a:moveTo>
                <a:cubicBezTo>
                  <a:pt x="59" y="166"/>
                  <a:pt x="59" y="167"/>
                  <a:pt x="59" y="168"/>
                </a:cubicBezTo>
                <a:cubicBezTo>
                  <a:pt x="58" y="170"/>
                  <a:pt x="59" y="172"/>
                  <a:pt x="59" y="174"/>
                </a:cubicBezTo>
                <a:cubicBezTo>
                  <a:pt x="60" y="171"/>
                  <a:pt x="60" y="168"/>
                  <a:pt x="60" y="166"/>
                </a:cubicBezTo>
                <a:close/>
                <a:moveTo>
                  <a:pt x="63" y="162"/>
                </a:moveTo>
                <a:cubicBezTo>
                  <a:pt x="63" y="164"/>
                  <a:pt x="63" y="166"/>
                  <a:pt x="63" y="167"/>
                </a:cubicBezTo>
                <a:cubicBezTo>
                  <a:pt x="62" y="170"/>
                  <a:pt x="63" y="173"/>
                  <a:pt x="64" y="176"/>
                </a:cubicBezTo>
                <a:cubicBezTo>
                  <a:pt x="64" y="172"/>
                  <a:pt x="63" y="167"/>
                  <a:pt x="63" y="162"/>
                </a:cubicBezTo>
                <a:close/>
                <a:moveTo>
                  <a:pt x="66" y="120"/>
                </a:moveTo>
                <a:cubicBezTo>
                  <a:pt x="66" y="120"/>
                  <a:pt x="67" y="120"/>
                  <a:pt x="67" y="120"/>
                </a:cubicBezTo>
                <a:cubicBezTo>
                  <a:pt x="67" y="117"/>
                  <a:pt x="67" y="114"/>
                  <a:pt x="67" y="110"/>
                </a:cubicBezTo>
                <a:cubicBezTo>
                  <a:pt x="66" y="112"/>
                  <a:pt x="65" y="112"/>
                  <a:pt x="66" y="114"/>
                </a:cubicBezTo>
                <a:cubicBezTo>
                  <a:pt x="66" y="115"/>
                  <a:pt x="66" y="115"/>
                  <a:pt x="66" y="116"/>
                </a:cubicBezTo>
                <a:cubicBezTo>
                  <a:pt x="66" y="117"/>
                  <a:pt x="66" y="118"/>
                  <a:pt x="66" y="120"/>
                </a:cubicBezTo>
                <a:close/>
                <a:moveTo>
                  <a:pt x="162" y="49"/>
                </a:moveTo>
                <a:cubicBezTo>
                  <a:pt x="162" y="49"/>
                  <a:pt x="162" y="49"/>
                  <a:pt x="162" y="49"/>
                </a:cubicBezTo>
                <a:cubicBezTo>
                  <a:pt x="163" y="47"/>
                  <a:pt x="165" y="45"/>
                  <a:pt x="164" y="43"/>
                </a:cubicBezTo>
                <a:cubicBezTo>
                  <a:pt x="164" y="43"/>
                  <a:pt x="163" y="44"/>
                  <a:pt x="163" y="44"/>
                </a:cubicBezTo>
                <a:cubicBezTo>
                  <a:pt x="163" y="44"/>
                  <a:pt x="162" y="45"/>
                  <a:pt x="162" y="45"/>
                </a:cubicBezTo>
                <a:cubicBezTo>
                  <a:pt x="162" y="46"/>
                  <a:pt x="162" y="48"/>
                  <a:pt x="162" y="49"/>
                </a:cubicBezTo>
                <a:close/>
                <a:moveTo>
                  <a:pt x="169" y="16"/>
                </a:moveTo>
                <a:cubicBezTo>
                  <a:pt x="170" y="15"/>
                  <a:pt x="170" y="15"/>
                  <a:pt x="170" y="14"/>
                </a:cubicBezTo>
                <a:cubicBezTo>
                  <a:pt x="171" y="12"/>
                  <a:pt x="172" y="10"/>
                  <a:pt x="172" y="9"/>
                </a:cubicBezTo>
                <a:cubicBezTo>
                  <a:pt x="172" y="8"/>
                  <a:pt x="173" y="8"/>
                  <a:pt x="172" y="8"/>
                </a:cubicBezTo>
                <a:cubicBezTo>
                  <a:pt x="172" y="9"/>
                  <a:pt x="172" y="10"/>
                  <a:pt x="171" y="10"/>
                </a:cubicBezTo>
                <a:cubicBezTo>
                  <a:pt x="171" y="10"/>
                  <a:pt x="171" y="10"/>
                  <a:pt x="171" y="10"/>
                </a:cubicBezTo>
                <a:cubicBezTo>
                  <a:pt x="170" y="12"/>
                  <a:pt x="169" y="13"/>
                  <a:pt x="168" y="15"/>
                </a:cubicBezTo>
                <a:cubicBezTo>
                  <a:pt x="169" y="15"/>
                  <a:pt x="169" y="16"/>
                  <a:pt x="169" y="16"/>
                </a:cubicBezTo>
                <a:close/>
                <a:moveTo>
                  <a:pt x="178" y="184"/>
                </a:moveTo>
                <a:cubicBezTo>
                  <a:pt x="178" y="185"/>
                  <a:pt x="178" y="185"/>
                  <a:pt x="178" y="186"/>
                </a:cubicBezTo>
                <a:cubicBezTo>
                  <a:pt x="179" y="186"/>
                  <a:pt x="180" y="185"/>
                  <a:pt x="182" y="184"/>
                </a:cubicBezTo>
                <a:cubicBezTo>
                  <a:pt x="182" y="183"/>
                  <a:pt x="182" y="183"/>
                  <a:pt x="182" y="182"/>
                </a:cubicBezTo>
                <a:cubicBezTo>
                  <a:pt x="181" y="183"/>
                  <a:pt x="179" y="183"/>
                  <a:pt x="178" y="184"/>
                </a:cubicBezTo>
                <a:close/>
                <a:moveTo>
                  <a:pt x="84" y="126"/>
                </a:moveTo>
                <a:cubicBezTo>
                  <a:pt x="84" y="124"/>
                  <a:pt x="83" y="121"/>
                  <a:pt x="83" y="120"/>
                </a:cubicBezTo>
                <a:cubicBezTo>
                  <a:pt x="82" y="122"/>
                  <a:pt x="82" y="125"/>
                  <a:pt x="81" y="127"/>
                </a:cubicBezTo>
                <a:cubicBezTo>
                  <a:pt x="82" y="127"/>
                  <a:pt x="83" y="126"/>
                  <a:pt x="84" y="126"/>
                </a:cubicBezTo>
                <a:close/>
                <a:moveTo>
                  <a:pt x="103" y="83"/>
                </a:moveTo>
                <a:cubicBezTo>
                  <a:pt x="105" y="82"/>
                  <a:pt x="106" y="80"/>
                  <a:pt x="108" y="79"/>
                </a:cubicBezTo>
                <a:cubicBezTo>
                  <a:pt x="108" y="79"/>
                  <a:pt x="108" y="79"/>
                  <a:pt x="108" y="79"/>
                </a:cubicBezTo>
                <a:cubicBezTo>
                  <a:pt x="106" y="80"/>
                  <a:pt x="104" y="80"/>
                  <a:pt x="102" y="81"/>
                </a:cubicBezTo>
                <a:cubicBezTo>
                  <a:pt x="103" y="82"/>
                  <a:pt x="103" y="82"/>
                  <a:pt x="103" y="83"/>
                </a:cubicBezTo>
                <a:close/>
                <a:moveTo>
                  <a:pt x="170" y="148"/>
                </a:moveTo>
                <a:cubicBezTo>
                  <a:pt x="169" y="151"/>
                  <a:pt x="169" y="153"/>
                  <a:pt x="169" y="156"/>
                </a:cubicBezTo>
                <a:cubicBezTo>
                  <a:pt x="169" y="155"/>
                  <a:pt x="170" y="155"/>
                  <a:pt x="170" y="155"/>
                </a:cubicBezTo>
                <a:cubicBezTo>
                  <a:pt x="170" y="153"/>
                  <a:pt x="170" y="152"/>
                  <a:pt x="171" y="150"/>
                </a:cubicBezTo>
                <a:cubicBezTo>
                  <a:pt x="171" y="150"/>
                  <a:pt x="171" y="150"/>
                  <a:pt x="170" y="149"/>
                </a:cubicBezTo>
                <a:cubicBezTo>
                  <a:pt x="170" y="149"/>
                  <a:pt x="170" y="149"/>
                  <a:pt x="170" y="148"/>
                </a:cubicBezTo>
                <a:close/>
                <a:moveTo>
                  <a:pt x="164" y="67"/>
                </a:moveTo>
                <a:cubicBezTo>
                  <a:pt x="166" y="65"/>
                  <a:pt x="167" y="64"/>
                  <a:pt x="166" y="61"/>
                </a:cubicBezTo>
                <a:cubicBezTo>
                  <a:pt x="165" y="63"/>
                  <a:pt x="165" y="64"/>
                  <a:pt x="164" y="65"/>
                </a:cubicBezTo>
                <a:cubicBezTo>
                  <a:pt x="164" y="65"/>
                  <a:pt x="164" y="66"/>
                  <a:pt x="164" y="67"/>
                </a:cubicBezTo>
                <a:close/>
                <a:moveTo>
                  <a:pt x="44" y="123"/>
                </a:moveTo>
                <a:cubicBezTo>
                  <a:pt x="44" y="123"/>
                  <a:pt x="44" y="123"/>
                  <a:pt x="44" y="123"/>
                </a:cubicBezTo>
                <a:cubicBezTo>
                  <a:pt x="46" y="123"/>
                  <a:pt x="47" y="122"/>
                  <a:pt x="49" y="122"/>
                </a:cubicBezTo>
                <a:cubicBezTo>
                  <a:pt x="50" y="122"/>
                  <a:pt x="51" y="121"/>
                  <a:pt x="51" y="119"/>
                </a:cubicBezTo>
                <a:cubicBezTo>
                  <a:pt x="49" y="121"/>
                  <a:pt x="47" y="122"/>
                  <a:pt x="44" y="123"/>
                </a:cubicBezTo>
                <a:close/>
                <a:moveTo>
                  <a:pt x="78" y="78"/>
                </a:moveTo>
                <a:cubicBezTo>
                  <a:pt x="78" y="78"/>
                  <a:pt x="78" y="78"/>
                  <a:pt x="78" y="79"/>
                </a:cubicBezTo>
                <a:cubicBezTo>
                  <a:pt x="79" y="78"/>
                  <a:pt x="80" y="77"/>
                  <a:pt x="81" y="76"/>
                </a:cubicBezTo>
                <a:cubicBezTo>
                  <a:pt x="81" y="76"/>
                  <a:pt x="81" y="76"/>
                  <a:pt x="81" y="75"/>
                </a:cubicBezTo>
                <a:cubicBezTo>
                  <a:pt x="81" y="75"/>
                  <a:pt x="80" y="74"/>
                  <a:pt x="80" y="74"/>
                </a:cubicBezTo>
                <a:cubicBezTo>
                  <a:pt x="80" y="74"/>
                  <a:pt x="80" y="74"/>
                  <a:pt x="80" y="74"/>
                </a:cubicBezTo>
                <a:cubicBezTo>
                  <a:pt x="79" y="75"/>
                  <a:pt x="79" y="77"/>
                  <a:pt x="78" y="78"/>
                </a:cubicBezTo>
                <a:close/>
                <a:moveTo>
                  <a:pt x="86" y="128"/>
                </a:moveTo>
                <a:cubicBezTo>
                  <a:pt x="86" y="130"/>
                  <a:pt x="86" y="131"/>
                  <a:pt x="86" y="133"/>
                </a:cubicBezTo>
                <a:cubicBezTo>
                  <a:pt x="87" y="133"/>
                  <a:pt x="87" y="133"/>
                  <a:pt x="87" y="133"/>
                </a:cubicBezTo>
                <a:cubicBezTo>
                  <a:pt x="87" y="131"/>
                  <a:pt x="88" y="130"/>
                  <a:pt x="88" y="128"/>
                </a:cubicBezTo>
                <a:cubicBezTo>
                  <a:pt x="87" y="128"/>
                  <a:pt x="87" y="128"/>
                  <a:pt x="86" y="128"/>
                </a:cubicBezTo>
                <a:close/>
                <a:moveTo>
                  <a:pt x="63" y="181"/>
                </a:moveTo>
                <a:cubicBezTo>
                  <a:pt x="63" y="181"/>
                  <a:pt x="63" y="181"/>
                  <a:pt x="63" y="181"/>
                </a:cubicBezTo>
                <a:cubicBezTo>
                  <a:pt x="63" y="180"/>
                  <a:pt x="62" y="179"/>
                  <a:pt x="62" y="178"/>
                </a:cubicBezTo>
                <a:cubicBezTo>
                  <a:pt x="62" y="178"/>
                  <a:pt x="62" y="177"/>
                  <a:pt x="61" y="176"/>
                </a:cubicBezTo>
                <a:cubicBezTo>
                  <a:pt x="61" y="176"/>
                  <a:pt x="61" y="176"/>
                  <a:pt x="61" y="176"/>
                </a:cubicBezTo>
                <a:cubicBezTo>
                  <a:pt x="61" y="177"/>
                  <a:pt x="61" y="178"/>
                  <a:pt x="60" y="180"/>
                </a:cubicBezTo>
                <a:cubicBezTo>
                  <a:pt x="61" y="180"/>
                  <a:pt x="62" y="180"/>
                  <a:pt x="63" y="181"/>
                </a:cubicBezTo>
                <a:close/>
                <a:moveTo>
                  <a:pt x="166" y="70"/>
                </a:moveTo>
                <a:cubicBezTo>
                  <a:pt x="167" y="71"/>
                  <a:pt x="167" y="72"/>
                  <a:pt x="168" y="73"/>
                </a:cubicBezTo>
                <a:cubicBezTo>
                  <a:pt x="168" y="71"/>
                  <a:pt x="168" y="69"/>
                  <a:pt x="167" y="68"/>
                </a:cubicBezTo>
                <a:cubicBezTo>
                  <a:pt x="167" y="69"/>
                  <a:pt x="166" y="69"/>
                  <a:pt x="166" y="70"/>
                </a:cubicBezTo>
                <a:close/>
                <a:moveTo>
                  <a:pt x="163" y="41"/>
                </a:moveTo>
                <a:cubicBezTo>
                  <a:pt x="164" y="39"/>
                  <a:pt x="165" y="38"/>
                  <a:pt x="164" y="36"/>
                </a:cubicBezTo>
                <a:cubicBezTo>
                  <a:pt x="163" y="37"/>
                  <a:pt x="163" y="39"/>
                  <a:pt x="163" y="41"/>
                </a:cubicBezTo>
                <a:close/>
                <a:moveTo>
                  <a:pt x="17" y="65"/>
                </a:moveTo>
                <a:cubicBezTo>
                  <a:pt x="17" y="65"/>
                  <a:pt x="17" y="65"/>
                  <a:pt x="17" y="65"/>
                </a:cubicBezTo>
                <a:cubicBezTo>
                  <a:pt x="15" y="65"/>
                  <a:pt x="13" y="66"/>
                  <a:pt x="12" y="67"/>
                </a:cubicBezTo>
                <a:cubicBezTo>
                  <a:pt x="11" y="67"/>
                  <a:pt x="11" y="67"/>
                  <a:pt x="10" y="67"/>
                </a:cubicBezTo>
                <a:cubicBezTo>
                  <a:pt x="11" y="68"/>
                  <a:pt x="11" y="68"/>
                  <a:pt x="11" y="68"/>
                </a:cubicBezTo>
                <a:cubicBezTo>
                  <a:pt x="13" y="67"/>
                  <a:pt x="15" y="66"/>
                  <a:pt x="17" y="65"/>
                </a:cubicBezTo>
                <a:close/>
                <a:moveTo>
                  <a:pt x="77" y="75"/>
                </a:moveTo>
                <a:cubicBezTo>
                  <a:pt x="77" y="75"/>
                  <a:pt x="77" y="75"/>
                  <a:pt x="77" y="76"/>
                </a:cubicBezTo>
                <a:cubicBezTo>
                  <a:pt x="77" y="74"/>
                  <a:pt x="78" y="72"/>
                  <a:pt x="78" y="71"/>
                </a:cubicBezTo>
                <a:cubicBezTo>
                  <a:pt x="79" y="70"/>
                  <a:pt x="78" y="70"/>
                  <a:pt x="78" y="70"/>
                </a:cubicBezTo>
                <a:cubicBezTo>
                  <a:pt x="77" y="72"/>
                  <a:pt x="77" y="74"/>
                  <a:pt x="77" y="75"/>
                </a:cubicBezTo>
                <a:close/>
                <a:moveTo>
                  <a:pt x="144" y="180"/>
                </a:moveTo>
                <a:cubicBezTo>
                  <a:pt x="144" y="180"/>
                  <a:pt x="144" y="180"/>
                  <a:pt x="144" y="180"/>
                </a:cubicBezTo>
                <a:cubicBezTo>
                  <a:pt x="145" y="180"/>
                  <a:pt x="145" y="180"/>
                  <a:pt x="146" y="180"/>
                </a:cubicBezTo>
                <a:cubicBezTo>
                  <a:pt x="147" y="180"/>
                  <a:pt x="147" y="180"/>
                  <a:pt x="148" y="179"/>
                </a:cubicBezTo>
                <a:cubicBezTo>
                  <a:pt x="148" y="179"/>
                  <a:pt x="148" y="179"/>
                  <a:pt x="148" y="178"/>
                </a:cubicBezTo>
                <a:cubicBezTo>
                  <a:pt x="147" y="179"/>
                  <a:pt x="145" y="179"/>
                  <a:pt x="144" y="180"/>
                </a:cubicBezTo>
                <a:close/>
                <a:moveTo>
                  <a:pt x="14" y="57"/>
                </a:moveTo>
                <a:cubicBezTo>
                  <a:pt x="14" y="58"/>
                  <a:pt x="13" y="59"/>
                  <a:pt x="13" y="60"/>
                </a:cubicBezTo>
                <a:cubicBezTo>
                  <a:pt x="13" y="60"/>
                  <a:pt x="13" y="60"/>
                  <a:pt x="13" y="60"/>
                </a:cubicBezTo>
                <a:cubicBezTo>
                  <a:pt x="14" y="59"/>
                  <a:pt x="15" y="58"/>
                  <a:pt x="16" y="56"/>
                </a:cubicBezTo>
                <a:cubicBezTo>
                  <a:pt x="16" y="56"/>
                  <a:pt x="16" y="56"/>
                  <a:pt x="16" y="56"/>
                </a:cubicBezTo>
                <a:cubicBezTo>
                  <a:pt x="16" y="56"/>
                  <a:pt x="16" y="56"/>
                  <a:pt x="15" y="57"/>
                </a:cubicBezTo>
                <a:cubicBezTo>
                  <a:pt x="15" y="57"/>
                  <a:pt x="14" y="57"/>
                  <a:pt x="14" y="57"/>
                </a:cubicBezTo>
                <a:close/>
                <a:moveTo>
                  <a:pt x="254" y="72"/>
                </a:moveTo>
                <a:cubicBezTo>
                  <a:pt x="255" y="73"/>
                  <a:pt x="256" y="73"/>
                  <a:pt x="257" y="73"/>
                </a:cubicBezTo>
                <a:cubicBezTo>
                  <a:pt x="256" y="72"/>
                  <a:pt x="256" y="71"/>
                  <a:pt x="255" y="70"/>
                </a:cubicBezTo>
                <a:cubicBezTo>
                  <a:pt x="254" y="71"/>
                  <a:pt x="254" y="72"/>
                  <a:pt x="254" y="72"/>
                </a:cubicBezTo>
                <a:close/>
                <a:moveTo>
                  <a:pt x="159" y="74"/>
                </a:moveTo>
                <a:cubicBezTo>
                  <a:pt x="159" y="74"/>
                  <a:pt x="159" y="74"/>
                  <a:pt x="159" y="74"/>
                </a:cubicBezTo>
                <a:cubicBezTo>
                  <a:pt x="160" y="72"/>
                  <a:pt x="161" y="71"/>
                  <a:pt x="162" y="69"/>
                </a:cubicBezTo>
                <a:cubicBezTo>
                  <a:pt x="163" y="69"/>
                  <a:pt x="163" y="69"/>
                  <a:pt x="162" y="68"/>
                </a:cubicBezTo>
                <a:cubicBezTo>
                  <a:pt x="161" y="70"/>
                  <a:pt x="160" y="72"/>
                  <a:pt x="159" y="74"/>
                </a:cubicBezTo>
                <a:close/>
                <a:moveTo>
                  <a:pt x="13" y="133"/>
                </a:moveTo>
                <a:cubicBezTo>
                  <a:pt x="13" y="133"/>
                  <a:pt x="13" y="133"/>
                  <a:pt x="13" y="133"/>
                </a:cubicBezTo>
                <a:cubicBezTo>
                  <a:pt x="14" y="131"/>
                  <a:pt x="14" y="129"/>
                  <a:pt x="14" y="127"/>
                </a:cubicBezTo>
                <a:cubicBezTo>
                  <a:pt x="14" y="127"/>
                  <a:pt x="13" y="127"/>
                  <a:pt x="13" y="128"/>
                </a:cubicBezTo>
                <a:cubicBezTo>
                  <a:pt x="13" y="130"/>
                  <a:pt x="13" y="131"/>
                  <a:pt x="13" y="133"/>
                </a:cubicBezTo>
                <a:close/>
                <a:moveTo>
                  <a:pt x="234" y="123"/>
                </a:moveTo>
                <a:cubicBezTo>
                  <a:pt x="237" y="124"/>
                  <a:pt x="239" y="124"/>
                  <a:pt x="241" y="124"/>
                </a:cubicBezTo>
                <a:cubicBezTo>
                  <a:pt x="239" y="123"/>
                  <a:pt x="237" y="123"/>
                  <a:pt x="234" y="123"/>
                </a:cubicBezTo>
                <a:close/>
                <a:moveTo>
                  <a:pt x="62" y="38"/>
                </a:moveTo>
                <a:cubicBezTo>
                  <a:pt x="61" y="36"/>
                  <a:pt x="60" y="34"/>
                  <a:pt x="59" y="32"/>
                </a:cubicBezTo>
                <a:cubicBezTo>
                  <a:pt x="59" y="34"/>
                  <a:pt x="60" y="36"/>
                  <a:pt x="62" y="38"/>
                </a:cubicBezTo>
                <a:close/>
                <a:moveTo>
                  <a:pt x="243" y="70"/>
                </a:moveTo>
                <a:cubicBezTo>
                  <a:pt x="244" y="69"/>
                  <a:pt x="244" y="68"/>
                  <a:pt x="244" y="68"/>
                </a:cubicBezTo>
                <a:cubicBezTo>
                  <a:pt x="244" y="67"/>
                  <a:pt x="244" y="66"/>
                  <a:pt x="244" y="66"/>
                </a:cubicBezTo>
                <a:cubicBezTo>
                  <a:pt x="243" y="67"/>
                  <a:pt x="243" y="68"/>
                  <a:pt x="242" y="70"/>
                </a:cubicBezTo>
                <a:cubicBezTo>
                  <a:pt x="243" y="70"/>
                  <a:pt x="243" y="70"/>
                  <a:pt x="243" y="70"/>
                </a:cubicBezTo>
                <a:close/>
                <a:moveTo>
                  <a:pt x="61" y="140"/>
                </a:moveTo>
                <a:cubicBezTo>
                  <a:pt x="62" y="139"/>
                  <a:pt x="62" y="138"/>
                  <a:pt x="61" y="136"/>
                </a:cubicBezTo>
                <a:cubicBezTo>
                  <a:pt x="61" y="137"/>
                  <a:pt x="61" y="139"/>
                  <a:pt x="61" y="140"/>
                </a:cubicBezTo>
                <a:close/>
                <a:moveTo>
                  <a:pt x="127" y="16"/>
                </a:moveTo>
                <a:cubicBezTo>
                  <a:pt x="128" y="14"/>
                  <a:pt x="128" y="14"/>
                  <a:pt x="127" y="13"/>
                </a:cubicBezTo>
                <a:cubicBezTo>
                  <a:pt x="126" y="14"/>
                  <a:pt x="126" y="14"/>
                  <a:pt x="127" y="16"/>
                </a:cubicBezTo>
                <a:close/>
                <a:moveTo>
                  <a:pt x="176" y="5"/>
                </a:moveTo>
                <a:cubicBezTo>
                  <a:pt x="177" y="7"/>
                  <a:pt x="177" y="8"/>
                  <a:pt x="177" y="9"/>
                </a:cubicBezTo>
                <a:cubicBezTo>
                  <a:pt x="177" y="9"/>
                  <a:pt x="177" y="9"/>
                  <a:pt x="177" y="9"/>
                </a:cubicBezTo>
                <a:cubicBezTo>
                  <a:pt x="177" y="8"/>
                  <a:pt x="177" y="7"/>
                  <a:pt x="178" y="5"/>
                </a:cubicBezTo>
                <a:cubicBezTo>
                  <a:pt x="177" y="5"/>
                  <a:pt x="177" y="5"/>
                  <a:pt x="176" y="5"/>
                </a:cubicBezTo>
                <a:close/>
                <a:moveTo>
                  <a:pt x="65" y="155"/>
                </a:moveTo>
                <a:cubicBezTo>
                  <a:pt x="63" y="157"/>
                  <a:pt x="64" y="159"/>
                  <a:pt x="64" y="160"/>
                </a:cubicBezTo>
                <a:cubicBezTo>
                  <a:pt x="64" y="159"/>
                  <a:pt x="64" y="157"/>
                  <a:pt x="65" y="155"/>
                </a:cubicBezTo>
                <a:close/>
                <a:moveTo>
                  <a:pt x="129" y="19"/>
                </a:moveTo>
                <a:cubicBezTo>
                  <a:pt x="129" y="19"/>
                  <a:pt x="129" y="19"/>
                  <a:pt x="129" y="19"/>
                </a:cubicBezTo>
                <a:cubicBezTo>
                  <a:pt x="129" y="19"/>
                  <a:pt x="130" y="18"/>
                  <a:pt x="130" y="18"/>
                </a:cubicBezTo>
                <a:cubicBezTo>
                  <a:pt x="130" y="17"/>
                  <a:pt x="130" y="17"/>
                  <a:pt x="130" y="16"/>
                </a:cubicBezTo>
                <a:cubicBezTo>
                  <a:pt x="130" y="16"/>
                  <a:pt x="129" y="16"/>
                  <a:pt x="129" y="16"/>
                </a:cubicBezTo>
                <a:cubicBezTo>
                  <a:pt x="129" y="17"/>
                  <a:pt x="129" y="18"/>
                  <a:pt x="129" y="19"/>
                </a:cubicBezTo>
                <a:close/>
                <a:moveTo>
                  <a:pt x="164" y="31"/>
                </a:moveTo>
                <a:cubicBezTo>
                  <a:pt x="165" y="29"/>
                  <a:pt x="165" y="27"/>
                  <a:pt x="165" y="26"/>
                </a:cubicBezTo>
                <a:cubicBezTo>
                  <a:pt x="164" y="27"/>
                  <a:pt x="164" y="29"/>
                  <a:pt x="164" y="31"/>
                </a:cubicBezTo>
                <a:close/>
                <a:moveTo>
                  <a:pt x="29" y="53"/>
                </a:moveTo>
                <a:cubicBezTo>
                  <a:pt x="27" y="54"/>
                  <a:pt x="27" y="54"/>
                  <a:pt x="27" y="56"/>
                </a:cubicBezTo>
                <a:cubicBezTo>
                  <a:pt x="27" y="55"/>
                  <a:pt x="28" y="54"/>
                  <a:pt x="29" y="53"/>
                </a:cubicBezTo>
                <a:close/>
                <a:moveTo>
                  <a:pt x="22" y="122"/>
                </a:moveTo>
                <a:cubicBezTo>
                  <a:pt x="24" y="123"/>
                  <a:pt x="25" y="123"/>
                  <a:pt x="26" y="123"/>
                </a:cubicBezTo>
                <a:cubicBezTo>
                  <a:pt x="25" y="123"/>
                  <a:pt x="23" y="122"/>
                  <a:pt x="22" y="122"/>
                </a:cubicBezTo>
                <a:close/>
                <a:moveTo>
                  <a:pt x="7" y="67"/>
                </a:moveTo>
                <a:cubicBezTo>
                  <a:pt x="8" y="66"/>
                  <a:pt x="8" y="66"/>
                  <a:pt x="8" y="66"/>
                </a:cubicBezTo>
                <a:cubicBezTo>
                  <a:pt x="7" y="65"/>
                  <a:pt x="7" y="64"/>
                  <a:pt x="7" y="63"/>
                </a:cubicBezTo>
                <a:cubicBezTo>
                  <a:pt x="7" y="63"/>
                  <a:pt x="7" y="63"/>
                  <a:pt x="7" y="63"/>
                </a:cubicBezTo>
                <a:cubicBezTo>
                  <a:pt x="7" y="64"/>
                  <a:pt x="7" y="65"/>
                  <a:pt x="7" y="67"/>
                </a:cubicBezTo>
                <a:close/>
                <a:moveTo>
                  <a:pt x="62" y="57"/>
                </a:moveTo>
                <a:cubicBezTo>
                  <a:pt x="61" y="57"/>
                  <a:pt x="61" y="57"/>
                  <a:pt x="61" y="57"/>
                </a:cubicBezTo>
                <a:cubicBezTo>
                  <a:pt x="60" y="57"/>
                  <a:pt x="60" y="58"/>
                  <a:pt x="59" y="58"/>
                </a:cubicBezTo>
                <a:cubicBezTo>
                  <a:pt x="59" y="58"/>
                  <a:pt x="59" y="59"/>
                  <a:pt x="60" y="59"/>
                </a:cubicBezTo>
                <a:cubicBezTo>
                  <a:pt x="60" y="58"/>
                  <a:pt x="61" y="58"/>
                  <a:pt x="62" y="57"/>
                </a:cubicBezTo>
                <a:close/>
                <a:moveTo>
                  <a:pt x="51" y="50"/>
                </a:moveTo>
                <a:cubicBezTo>
                  <a:pt x="51" y="50"/>
                  <a:pt x="52" y="50"/>
                  <a:pt x="53" y="50"/>
                </a:cubicBezTo>
                <a:cubicBezTo>
                  <a:pt x="53" y="50"/>
                  <a:pt x="53" y="50"/>
                  <a:pt x="53" y="50"/>
                </a:cubicBezTo>
                <a:cubicBezTo>
                  <a:pt x="53" y="49"/>
                  <a:pt x="52" y="49"/>
                  <a:pt x="51" y="49"/>
                </a:cubicBezTo>
                <a:cubicBezTo>
                  <a:pt x="51" y="49"/>
                  <a:pt x="51" y="49"/>
                  <a:pt x="51" y="50"/>
                </a:cubicBezTo>
                <a:close/>
                <a:moveTo>
                  <a:pt x="148" y="6"/>
                </a:moveTo>
                <a:cubicBezTo>
                  <a:pt x="149" y="7"/>
                  <a:pt x="150" y="7"/>
                  <a:pt x="150" y="6"/>
                </a:cubicBezTo>
                <a:cubicBezTo>
                  <a:pt x="150" y="6"/>
                  <a:pt x="149" y="6"/>
                  <a:pt x="148" y="6"/>
                </a:cubicBezTo>
                <a:close/>
                <a:moveTo>
                  <a:pt x="163" y="60"/>
                </a:moveTo>
                <a:cubicBezTo>
                  <a:pt x="163" y="60"/>
                  <a:pt x="163" y="59"/>
                  <a:pt x="164" y="58"/>
                </a:cubicBezTo>
                <a:cubicBezTo>
                  <a:pt x="163" y="59"/>
                  <a:pt x="162" y="59"/>
                  <a:pt x="163" y="60"/>
                </a:cubicBezTo>
                <a:close/>
                <a:moveTo>
                  <a:pt x="6" y="181"/>
                </a:moveTo>
                <a:cubicBezTo>
                  <a:pt x="6" y="183"/>
                  <a:pt x="6" y="184"/>
                  <a:pt x="7" y="184"/>
                </a:cubicBezTo>
                <a:cubicBezTo>
                  <a:pt x="7" y="183"/>
                  <a:pt x="6" y="182"/>
                  <a:pt x="6" y="181"/>
                </a:cubicBezTo>
                <a:close/>
                <a:moveTo>
                  <a:pt x="4" y="54"/>
                </a:moveTo>
                <a:cubicBezTo>
                  <a:pt x="4" y="55"/>
                  <a:pt x="4" y="56"/>
                  <a:pt x="4" y="58"/>
                </a:cubicBezTo>
                <a:cubicBezTo>
                  <a:pt x="4" y="56"/>
                  <a:pt x="4" y="55"/>
                  <a:pt x="4" y="54"/>
                </a:cubicBezTo>
                <a:close/>
                <a:moveTo>
                  <a:pt x="100" y="84"/>
                </a:moveTo>
                <a:cubicBezTo>
                  <a:pt x="100" y="85"/>
                  <a:pt x="100" y="85"/>
                  <a:pt x="100" y="86"/>
                </a:cubicBezTo>
                <a:cubicBezTo>
                  <a:pt x="101" y="86"/>
                  <a:pt x="100" y="85"/>
                  <a:pt x="100" y="84"/>
                </a:cubicBezTo>
                <a:close/>
                <a:moveTo>
                  <a:pt x="64" y="53"/>
                </a:moveTo>
                <a:cubicBezTo>
                  <a:pt x="63" y="54"/>
                  <a:pt x="63" y="54"/>
                  <a:pt x="62" y="55"/>
                </a:cubicBezTo>
                <a:cubicBezTo>
                  <a:pt x="63" y="55"/>
                  <a:pt x="63" y="55"/>
                  <a:pt x="63" y="55"/>
                </a:cubicBezTo>
                <a:cubicBezTo>
                  <a:pt x="63" y="55"/>
                  <a:pt x="63" y="54"/>
                  <a:pt x="64" y="54"/>
                </a:cubicBezTo>
                <a:cubicBezTo>
                  <a:pt x="64" y="54"/>
                  <a:pt x="64" y="54"/>
                  <a:pt x="64" y="53"/>
                </a:cubicBezTo>
                <a:close/>
                <a:moveTo>
                  <a:pt x="8" y="68"/>
                </a:moveTo>
                <a:cubicBezTo>
                  <a:pt x="8" y="69"/>
                  <a:pt x="7" y="70"/>
                  <a:pt x="8" y="70"/>
                </a:cubicBezTo>
                <a:cubicBezTo>
                  <a:pt x="8" y="70"/>
                  <a:pt x="8" y="70"/>
                  <a:pt x="9" y="70"/>
                </a:cubicBezTo>
                <a:cubicBezTo>
                  <a:pt x="8" y="69"/>
                  <a:pt x="8" y="69"/>
                  <a:pt x="8" y="68"/>
                </a:cubicBezTo>
                <a:close/>
                <a:moveTo>
                  <a:pt x="27" y="123"/>
                </a:moveTo>
                <a:cubicBezTo>
                  <a:pt x="28" y="124"/>
                  <a:pt x="28" y="124"/>
                  <a:pt x="30" y="123"/>
                </a:cubicBezTo>
                <a:cubicBezTo>
                  <a:pt x="29" y="123"/>
                  <a:pt x="28" y="123"/>
                  <a:pt x="27" y="123"/>
                </a:cubicBezTo>
                <a:close/>
                <a:moveTo>
                  <a:pt x="183" y="129"/>
                </a:moveTo>
                <a:cubicBezTo>
                  <a:pt x="183" y="130"/>
                  <a:pt x="182" y="130"/>
                  <a:pt x="183" y="131"/>
                </a:cubicBezTo>
                <a:cubicBezTo>
                  <a:pt x="183" y="131"/>
                  <a:pt x="183" y="130"/>
                  <a:pt x="183" y="129"/>
                </a:cubicBezTo>
                <a:close/>
                <a:moveTo>
                  <a:pt x="175" y="179"/>
                </a:moveTo>
                <a:cubicBezTo>
                  <a:pt x="175" y="179"/>
                  <a:pt x="175" y="180"/>
                  <a:pt x="174" y="180"/>
                </a:cubicBezTo>
                <a:cubicBezTo>
                  <a:pt x="175" y="180"/>
                  <a:pt x="175" y="180"/>
                  <a:pt x="175" y="179"/>
                </a:cubicBezTo>
                <a:close/>
                <a:moveTo>
                  <a:pt x="68" y="154"/>
                </a:moveTo>
                <a:cubicBezTo>
                  <a:pt x="68" y="153"/>
                  <a:pt x="68" y="152"/>
                  <a:pt x="69" y="151"/>
                </a:cubicBezTo>
                <a:cubicBezTo>
                  <a:pt x="68" y="152"/>
                  <a:pt x="68" y="153"/>
                  <a:pt x="68" y="154"/>
                </a:cubicBezTo>
                <a:close/>
                <a:moveTo>
                  <a:pt x="75" y="118"/>
                </a:moveTo>
                <a:cubicBezTo>
                  <a:pt x="75" y="117"/>
                  <a:pt x="75" y="117"/>
                  <a:pt x="75" y="116"/>
                </a:cubicBezTo>
                <a:cubicBezTo>
                  <a:pt x="74" y="116"/>
                  <a:pt x="74" y="117"/>
                  <a:pt x="75" y="118"/>
                </a:cubicBezTo>
                <a:close/>
                <a:moveTo>
                  <a:pt x="160" y="43"/>
                </a:moveTo>
                <a:cubicBezTo>
                  <a:pt x="160" y="43"/>
                  <a:pt x="160" y="43"/>
                  <a:pt x="160" y="43"/>
                </a:cubicBezTo>
                <a:cubicBezTo>
                  <a:pt x="160" y="43"/>
                  <a:pt x="159" y="44"/>
                  <a:pt x="159" y="44"/>
                </a:cubicBezTo>
                <a:cubicBezTo>
                  <a:pt x="159" y="44"/>
                  <a:pt x="159" y="44"/>
                  <a:pt x="159" y="44"/>
                </a:cubicBezTo>
                <a:cubicBezTo>
                  <a:pt x="160" y="44"/>
                  <a:pt x="160" y="44"/>
                  <a:pt x="160" y="43"/>
                </a:cubicBezTo>
                <a:close/>
                <a:moveTo>
                  <a:pt x="56" y="182"/>
                </a:moveTo>
                <a:cubicBezTo>
                  <a:pt x="56" y="182"/>
                  <a:pt x="56" y="182"/>
                  <a:pt x="56" y="182"/>
                </a:cubicBezTo>
                <a:cubicBezTo>
                  <a:pt x="55" y="182"/>
                  <a:pt x="54" y="182"/>
                  <a:pt x="53" y="182"/>
                </a:cubicBezTo>
                <a:cubicBezTo>
                  <a:pt x="53" y="182"/>
                  <a:pt x="53" y="182"/>
                  <a:pt x="53" y="182"/>
                </a:cubicBezTo>
                <a:cubicBezTo>
                  <a:pt x="54" y="182"/>
                  <a:pt x="55" y="182"/>
                  <a:pt x="56" y="182"/>
                </a:cubicBezTo>
                <a:close/>
                <a:moveTo>
                  <a:pt x="55" y="45"/>
                </a:moveTo>
                <a:cubicBezTo>
                  <a:pt x="54" y="46"/>
                  <a:pt x="54" y="46"/>
                  <a:pt x="54" y="47"/>
                </a:cubicBezTo>
                <a:cubicBezTo>
                  <a:pt x="54" y="47"/>
                  <a:pt x="55" y="46"/>
                  <a:pt x="55" y="45"/>
                </a:cubicBezTo>
                <a:close/>
                <a:moveTo>
                  <a:pt x="67" y="57"/>
                </a:moveTo>
                <a:cubicBezTo>
                  <a:pt x="66" y="57"/>
                  <a:pt x="66" y="57"/>
                  <a:pt x="66" y="58"/>
                </a:cubicBezTo>
                <a:cubicBezTo>
                  <a:pt x="66" y="58"/>
                  <a:pt x="66" y="58"/>
                  <a:pt x="66" y="58"/>
                </a:cubicBezTo>
                <a:cubicBezTo>
                  <a:pt x="67" y="58"/>
                  <a:pt x="67" y="58"/>
                  <a:pt x="67" y="57"/>
                </a:cubicBezTo>
                <a:close/>
                <a:moveTo>
                  <a:pt x="146" y="7"/>
                </a:moveTo>
                <a:cubicBezTo>
                  <a:pt x="145" y="6"/>
                  <a:pt x="145" y="6"/>
                  <a:pt x="145" y="6"/>
                </a:cubicBezTo>
                <a:cubicBezTo>
                  <a:pt x="145" y="6"/>
                  <a:pt x="145" y="6"/>
                  <a:pt x="145" y="7"/>
                </a:cubicBezTo>
                <a:cubicBezTo>
                  <a:pt x="145" y="7"/>
                  <a:pt x="145" y="7"/>
                  <a:pt x="146" y="7"/>
                </a:cubicBezTo>
                <a:close/>
                <a:moveTo>
                  <a:pt x="64" y="67"/>
                </a:moveTo>
                <a:cubicBezTo>
                  <a:pt x="63" y="67"/>
                  <a:pt x="63" y="67"/>
                  <a:pt x="63" y="67"/>
                </a:cubicBezTo>
                <a:cubicBezTo>
                  <a:pt x="63" y="68"/>
                  <a:pt x="63" y="68"/>
                  <a:pt x="63" y="68"/>
                </a:cubicBezTo>
                <a:cubicBezTo>
                  <a:pt x="63" y="68"/>
                  <a:pt x="63" y="67"/>
                  <a:pt x="64" y="67"/>
                </a:cubicBezTo>
                <a:close/>
                <a:moveTo>
                  <a:pt x="159" y="59"/>
                </a:moveTo>
                <a:cubicBezTo>
                  <a:pt x="159" y="59"/>
                  <a:pt x="159" y="59"/>
                  <a:pt x="159" y="59"/>
                </a:cubicBezTo>
                <a:cubicBezTo>
                  <a:pt x="159" y="59"/>
                  <a:pt x="160" y="59"/>
                  <a:pt x="160" y="58"/>
                </a:cubicBezTo>
                <a:cubicBezTo>
                  <a:pt x="159" y="58"/>
                  <a:pt x="159" y="59"/>
                  <a:pt x="159" y="59"/>
                </a:cubicBezTo>
                <a:close/>
                <a:moveTo>
                  <a:pt x="227" y="118"/>
                </a:moveTo>
                <a:cubicBezTo>
                  <a:pt x="227" y="118"/>
                  <a:pt x="227" y="118"/>
                  <a:pt x="227" y="118"/>
                </a:cubicBezTo>
                <a:cubicBezTo>
                  <a:pt x="227" y="118"/>
                  <a:pt x="227" y="118"/>
                  <a:pt x="227" y="118"/>
                </a:cubicBezTo>
                <a:cubicBezTo>
                  <a:pt x="227" y="118"/>
                  <a:pt x="227" y="118"/>
                  <a:pt x="227" y="118"/>
                </a:cubicBezTo>
                <a:cubicBezTo>
                  <a:pt x="227" y="118"/>
                  <a:pt x="227" y="118"/>
                  <a:pt x="227" y="118"/>
                </a:cubicBezTo>
                <a:close/>
                <a:moveTo>
                  <a:pt x="68" y="60"/>
                </a:moveTo>
                <a:cubicBezTo>
                  <a:pt x="69" y="61"/>
                  <a:pt x="69" y="61"/>
                  <a:pt x="69" y="60"/>
                </a:cubicBezTo>
                <a:cubicBezTo>
                  <a:pt x="69" y="60"/>
                  <a:pt x="69" y="60"/>
                  <a:pt x="68" y="6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37" name="Google Shape;837;p51"/>
          <p:cNvSpPr txBox="1"/>
          <p:nvPr/>
        </p:nvSpPr>
        <p:spPr>
          <a:xfrm>
            <a:off x="5763268" y="2352443"/>
            <a:ext cx="2951700" cy="438600"/>
          </a:xfrm>
          <a:prstGeom prst="rect">
            <a:avLst/>
          </a:prstGeom>
          <a:noFill/>
          <a:ln>
            <a:noFill/>
          </a:ln>
        </p:spPr>
        <p:txBody>
          <a:bodyPr spcFirstLastPara="1" wrap="square" lIns="68550" tIns="34275" rIns="68550" bIns="34275" anchor="t" anchorCtr="0">
            <a:spAutoFit/>
          </a:bodyPr>
          <a:lstStyle/>
          <a:p>
            <a:pPr marL="457200" marR="0" lvl="1" indent="0" algn="l" rtl="0">
              <a:spcBef>
                <a:spcPts val="0"/>
              </a:spcBef>
              <a:spcAft>
                <a:spcPts val="0"/>
              </a:spcAft>
              <a:buNone/>
            </a:pPr>
            <a:r>
              <a:rPr lang="zh-HK" sz="2400">
                <a:solidFill>
                  <a:srgbClr val="3F3F3F"/>
                </a:solidFill>
                <a:latin typeface="Calibri"/>
                <a:ea typeface="Calibri"/>
                <a:cs typeface="Calibri"/>
                <a:sym typeface="Calibri"/>
              </a:rPr>
              <a:t>Conclusion </a:t>
            </a:r>
            <a:endParaRPr sz="2400">
              <a:solidFill>
                <a:srgbClr val="3F3F3F"/>
              </a:solidFill>
              <a:latin typeface="Calibri"/>
              <a:ea typeface="Calibri"/>
              <a:cs typeface="Calibri"/>
              <a:sym typeface="Calibri"/>
            </a:endParaRPr>
          </a:p>
        </p:txBody>
      </p:sp>
      <p:pic>
        <p:nvPicPr>
          <p:cNvPr id="838" name="Google Shape;838;p51"/>
          <p:cNvPicPr preferRelativeResize="0"/>
          <p:nvPr/>
        </p:nvPicPr>
        <p:blipFill>
          <a:blip r:embed="rId4">
            <a:alphaModFix/>
          </a:blip>
          <a:stretch>
            <a:fillRect/>
          </a:stretch>
        </p:blipFill>
        <p:spPr>
          <a:xfrm rot="-1004530">
            <a:off x="692185" y="2899839"/>
            <a:ext cx="853132" cy="853550"/>
          </a:xfrm>
          <a:prstGeom prst="rect">
            <a:avLst/>
          </a:prstGeom>
          <a:noFill/>
          <a:ln>
            <a:noFill/>
          </a:ln>
        </p:spPr>
      </p:pic>
      <p:pic>
        <p:nvPicPr>
          <p:cNvPr id="839" name="Google Shape;839;p51"/>
          <p:cNvPicPr preferRelativeResize="0"/>
          <p:nvPr/>
        </p:nvPicPr>
        <p:blipFill rotWithShape="1">
          <a:blip r:embed="rId5">
            <a:alphaModFix/>
          </a:blip>
          <a:srcRect l="24884" t="22563" r="25494" b="22563"/>
          <a:stretch/>
        </p:blipFill>
        <p:spPr>
          <a:xfrm rot="1089035">
            <a:off x="2840105" y="3835292"/>
            <a:ext cx="1143417" cy="10124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grpSp>
        <p:nvGrpSpPr>
          <p:cNvPr id="845" name="Google Shape;845;p52"/>
          <p:cNvGrpSpPr/>
          <p:nvPr/>
        </p:nvGrpSpPr>
        <p:grpSpPr>
          <a:xfrm>
            <a:off x="1176641" y="1378506"/>
            <a:ext cx="757084" cy="595198"/>
            <a:chOff x="2049463" y="2262188"/>
            <a:chExt cx="884237" cy="695325"/>
          </a:xfrm>
        </p:grpSpPr>
        <p:sp>
          <p:nvSpPr>
            <p:cNvPr id="846" name="Google Shape;846;p52"/>
            <p:cNvSpPr/>
            <p:nvPr/>
          </p:nvSpPr>
          <p:spPr>
            <a:xfrm>
              <a:off x="2049463" y="2262188"/>
              <a:ext cx="884237" cy="695325"/>
            </a:xfrm>
            <a:custGeom>
              <a:avLst/>
              <a:gdLst/>
              <a:ahLst/>
              <a:cxnLst/>
              <a:rect l="l" t="t" r="r" b="b"/>
              <a:pathLst>
                <a:path w="270" h="212" extrusionOk="0">
                  <a:moveTo>
                    <a:pt x="6" y="92"/>
                  </a:moveTo>
                  <a:cubicBezTo>
                    <a:pt x="6" y="92"/>
                    <a:pt x="5" y="92"/>
                    <a:pt x="5" y="91"/>
                  </a:cubicBezTo>
                  <a:cubicBezTo>
                    <a:pt x="4" y="92"/>
                    <a:pt x="4" y="92"/>
                    <a:pt x="4" y="92"/>
                  </a:cubicBezTo>
                  <a:cubicBezTo>
                    <a:pt x="4" y="93"/>
                    <a:pt x="3" y="93"/>
                    <a:pt x="3" y="93"/>
                  </a:cubicBezTo>
                  <a:cubicBezTo>
                    <a:pt x="2" y="93"/>
                    <a:pt x="2" y="92"/>
                    <a:pt x="2" y="92"/>
                  </a:cubicBezTo>
                  <a:cubicBezTo>
                    <a:pt x="2" y="91"/>
                    <a:pt x="2" y="91"/>
                    <a:pt x="2" y="90"/>
                  </a:cubicBezTo>
                  <a:cubicBezTo>
                    <a:pt x="3" y="87"/>
                    <a:pt x="4" y="83"/>
                    <a:pt x="6" y="80"/>
                  </a:cubicBezTo>
                  <a:cubicBezTo>
                    <a:pt x="9" y="72"/>
                    <a:pt x="12" y="65"/>
                    <a:pt x="16" y="58"/>
                  </a:cubicBezTo>
                  <a:cubicBezTo>
                    <a:pt x="18" y="53"/>
                    <a:pt x="20" y="49"/>
                    <a:pt x="24" y="46"/>
                  </a:cubicBezTo>
                  <a:cubicBezTo>
                    <a:pt x="24" y="45"/>
                    <a:pt x="24" y="45"/>
                    <a:pt x="24" y="45"/>
                  </a:cubicBezTo>
                  <a:cubicBezTo>
                    <a:pt x="24" y="45"/>
                    <a:pt x="24" y="45"/>
                    <a:pt x="24" y="44"/>
                  </a:cubicBezTo>
                  <a:cubicBezTo>
                    <a:pt x="23" y="44"/>
                    <a:pt x="23" y="43"/>
                    <a:pt x="24" y="43"/>
                  </a:cubicBezTo>
                  <a:cubicBezTo>
                    <a:pt x="24" y="42"/>
                    <a:pt x="24" y="42"/>
                    <a:pt x="24" y="42"/>
                  </a:cubicBezTo>
                  <a:cubicBezTo>
                    <a:pt x="27" y="40"/>
                    <a:pt x="30" y="38"/>
                    <a:pt x="34" y="37"/>
                  </a:cubicBezTo>
                  <a:cubicBezTo>
                    <a:pt x="36" y="37"/>
                    <a:pt x="37" y="36"/>
                    <a:pt x="39" y="37"/>
                  </a:cubicBezTo>
                  <a:cubicBezTo>
                    <a:pt x="40" y="37"/>
                    <a:pt x="40" y="37"/>
                    <a:pt x="40" y="36"/>
                  </a:cubicBezTo>
                  <a:cubicBezTo>
                    <a:pt x="41" y="36"/>
                    <a:pt x="42" y="36"/>
                    <a:pt x="42" y="37"/>
                  </a:cubicBezTo>
                  <a:cubicBezTo>
                    <a:pt x="43" y="38"/>
                    <a:pt x="43" y="38"/>
                    <a:pt x="44" y="39"/>
                  </a:cubicBezTo>
                  <a:cubicBezTo>
                    <a:pt x="47" y="39"/>
                    <a:pt x="49" y="40"/>
                    <a:pt x="51" y="40"/>
                  </a:cubicBezTo>
                  <a:cubicBezTo>
                    <a:pt x="53" y="39"/>
                    <a:pt x="55" y="37"/>
                    <a:pt x="58" y="35"/>
                  </a:cubicBezTo>
                  <a:cubicBezTo>
                    <a:pt x="58" y="32"/>
                    <a:pt x="56" y="31"/>
                    <a:pt x="55" y="29"/>
                  </a:cubicBezTo>
                  <a:cubicBezTo>
                    <a:pt x="54" y="29"/>
                    <a:pt x="54" y="28"/>
                    <a:pt x="53" y="27"/>
                  </a:cubicBezTo>
                  <a:cubicBezTo>
                    <a:pt x="53" y="27"/>
                    <a:pt x="52" y="27"/>
                    <a:pt x="52" y="26"/>
                  </a:cubicBezTo>
                  <a:cubicBezTo>
                    <a:pt x="52" y="26"/>
                    <a:pt x="51" y="25"/>
                    <a:pt x="51" y="25"/>
                  </a:cubicBezTo>
                  <a:cubicBezTo>
                    <a:pt x="51" y="24"/>
                    <a:pt x="50" y="24"/>
                    <a:pt x="50" y="23"/>
                  </a:cubicBezTo>
                  <a:cubicBezTo>
                    <a:pt x="49" y="21"/>
                    <a:pt x="50" y="20"/>
                    <a:pt x="51" y="19"/>
                  </a:cubicBezTo>
                  <a:cubicBezTo>
                    <a:pt x="52" y="19"/>
                    <a:pt x="52" y="19"/>
                    <a:pt x="52" y="19"/>
                  </a:cubicBezTo>
                  <a:cubicBezTo>
                    <a:pt x="53" y="19"/>
                    <a:pt x="53" y="18"/>
                    <a:pt x="53" y="18"/>
                  </a:cubicBezTo>
                  <a:cubicBezTo>
                    <a:pt x="54" y="18"/>
                    <a:pt x="55" y="17"/>
                    <a:pt x="56" y="17"/>
                  </a:cubicBezTo>
                  <a:cubicBezTo>
                    <a:pt x="58" y="15"/>
                    <a:pt x="61" y="14"/>
                    <a:pt x="64" y="13"/>
                  </a:cubicBezTo>
                  <a:cubicBezTo>
                    <a:pt x="65" y="12"/>
                    <a:pt x="66" y="12"/>
                    <a:pt x="67" y="11"/>
                  </a:cubicBezTo>
                  <a:cubicBezTo>
                    <a:pt x="69" y="10"/>
                    <a:pt x="72" y="9"/>
                    <a:pt x="74" y="7"/>
                  </a:cubicBezTo>
                  <a:cubicBezTo>
                    <a:pt x="75" y="7"/>
                    <a:pt x="77" y="6"/>
                    <a:pt x="78" y="5"/>
                  </a:cubicBezTo>
                  <a:cubicBezTo>
                    <a:pt x="78" y="5"/>
                    <a:pt x="79" y="5"/>
                    <a:pt x="79" y="5"/>
                  </a:cubicBezTo>
                  <a:cubicBezTo>
                    <a:pt x="79" y="4"/>
                    <a:pt x="79" y="4"/>
                    <a:pt x="80" y="4"/>
                  </a:cubicBezTo>
                  <a:cubicBezTo>
                    <a:pt x="81" y="4"/>
                    <a:pt x="82" y="4"/>
                    <a:pt x="82" y="4"/>
                  </a:cubicBezTo>
                  <a:cubicBezTo>
                    <a:pt x="82" y="4"/>
                    <a:pt x="82" y="5"/>
                    <a:pt x="82" y="5"/>
                  </a:cubicBezTo>
                  <a:cubicBezTo>
                    <a:pt x="86" y="4"/>
                    <a:pt x="88" y="3"/>
                    <a:pt x="91" y="2"/>
                  </a:cubicBezTo>
                  <a:cubicBezTo>
                    <a:pt x="95" y="1"/>
                    <a:pt x="98" y="2"/>
                    <a:pt x="99" y="6"/>
                  </a:cubicBezTo>
                  <a:cubicBezTo>
                    <a:pt x="101" y="9"/>
                    <a:pt x="102" y="12"/>
                    <a:pt x="102" y="15"/>
                  </a:cubicBezTo>
                  <a:cubicBezTo>
                    <a:pt x="102" y="16"/>
                    <a:pt x="102" y="16"/>
                    <a:pt x="102" y="16"/>
                  </a:cubicBezTo>
                  <a:cubicBezTo>
                    <a:pt x="102" y="17"/>
                    <a:pt x="102" y="17"/>
                    <a:pt x="103" y="17"/>
                  </a:cubicBezTo>
                  <a:cubicBezTo>
                    <a:pt x="104" y="17"/>
                    <a:pt x="106" y="17"/>
                    <a:pt x="108" y="17"/>
                  </a:cubicBezTo>
                  <a:cubicBezTo>
                    <a:pt x="108" y="16"/>
                    <a:pt x="108" y="16"/>
                    <a:pt x="108" y="15"/>
                  </a:cubicBezTo>
                  <a:cubicBezTo>
                    <a:pt x="109" y="12"/>
                    <a:pt x="110" y="9"/>
                    <a:pt x="111" y="5"/>
                  </a:cubicBezTo>
                  <a:cubicBezTo>
                    <a:pt x="111" y="5"/>
                    <a:pt x="111" y="4"/>
                    <a:pt x="111" y="4"/>
                  </a:cubicBezTo>
                  <a:cubicBezTo>
                    <a:pt x="111" y="2"/>
                    <a:pt x="111" y="2"/>
                    <a:pt x="113" y="2"/>
                  </a:cubicBezTo>
                  <a:cubicBezTo>
                    <a:pt x="113" y="2"/>
                    <a:pt x="113" y="2"/>
                    <a:pt x="113" y="2"/>
                  </a:cubicBezTo>
                  <a:cubicBezTo>
                    <a:pt x="114" y="1"/>
                    <a:pt x="114" y="0"/>
                    <a:pt x="115" y="1"/>
                  </a:cubicBezTo>
                  <a:cubicBezTo>
                    <a:pt x="117" y="1"/>
                    <a:pt x="119" y="2"/>
                    <a:pt x="120" y="2"/>
                  </a:cubicBezTo>
                  <a:cubicBezTo>
                    <a:pt x="122" y="2"/>
                    <a:pt x="124" y="2"/>
                    <a:pt x="126" y="2"/>
                  </a:cubicBezTo>
                  <a:cubicBezTo>
                    <a:pt x="129" y="3"/>
                    <a:pt x="131" y="3"/>
                    <a:pt x="134" y="4"/>
                  </a:cubicBezTo>
                  <a:cubicBezTo>
                    <a:pt x="135" y="4"/>
                    <a:pt x="136" y="4"/>
                    <a:pt x="137" y="6"/>
                  </a:cubicBezTo>
                  <a:cubicBezTo>
                    <a:pt x="137" y="6"/>
                    <a:pt x="137" y="6"/>
                    <a:pt x="138" y="6"/>
                  </a:cubicBezTo>
                  <a:cubicBezTo>
                    <a:pt x="139" y="7"/>
                    <a:pt x="140" y="8"/>
                    <a:pt x="142" y="9"/>
                  </a:cubicBezTo>
                  <a:cubicBezTo>
                    <a:pt x="143" y="10"/>
                    <a:pt x="145" y="11"/>
                    <a:pt x="146" y="12"/>
                  </a:cubicBezTo>
                  <a:cubicBezTo>
                    <a:pt x="152" y="16"/>
                    <a:pt x="156" y="21"/>
                    <a:pt x="158" y="27"/>
                  </a:cubicBezTo>
                  <a:cubicBezTo>
                    <a:pt x="158" y="28"/>
                    <a:pt x="159" y="28"/>
                    <a:pt x="159" y="29"/>
                  </a:cubicBezTo>
                  <a:cubicBezTo>
                    <a:pt x="159" y="30"/>
                    <a:pt x="159" y="30"/>
                    <a:pt x="159" y="31"/>
                  </a:cubicBezTo>
                  <a:cubicBezTo>
                    <a:pt x="158" y="31"/>
                    <a:pt x="158" y="31"/>
                    <a:pt x="157" y="31"/>
                  </a:cubicBezTo>
                  <a:cubicBezTo>
                    <a:pt x="157" y="31"/>
                    <a:pt x="157" y="31"/>
                    <a:pt x="157" y="31"/>
                  </a:cubicBezTo>
                  <a:cubicBezTo>
                    <a:pt x="156" y="32"/>
                    <a:pt x="153" y="36"/>
                    <a:pt x="152" y="37"/>
                  </a:cubicBezTo>
                  <a:cubicBezTo>
                    <a:pt x="154" y="37"/>
                    <a:pt x="156" y="39"/>
                    <a:pt x="157" y="40"/>
                  </a:cubicBezTo>
                  <a:cubicBezTo>
                    <a:pt x="159" y="43"/>
                    <a:pt x="160" y="46"/>
                    <a:pt x="162" y="49"/>
                  </a:cubicBezTo>
                  <a:cubicBezTo>
                    <a:pt x="163" y="48"/>
                    <a:pt x="163" y="48"/>
                    <a:pt x="164" y="48"/>
                  </a:cubicBezTo>
                  <a:cubicBezTo>
                    <a:pt x="164" y="47"/>
                    <a:pt x="163" y="46"/>
                    <a:pt x="164" y="45"/>
                  </a:cubicBezTo>
                  <a:cubicBezTo>
                    <a:pt x="164" y="45"/>
                    <a:pt x="164" y="44"/>
                    <a:pt x="164" y="44"/>
                  </a:cubicBezTo>
                  <a:cubicBezTo>
                    <a:pt x="164" y="42"/>
                    <a:pt x="164" y="39"/>
                    <a:pt x="163" y="37"/>
                  </a:cubicBezTo>
                  <a:cubicBezTo>
                    <a:pt x="163" y="36"/>
                    <a:pt x="163" y="36"/>
                    <a:pt x="163" y="36"/>
                  </a:cubicBezTo>
                  <a:cubicBezTo>
                    <a:pt x="162" y="32"/>
                    <a:pt x="160" y="29"/>
                    <a:pt x="159" y="26"/>
                  </a:cubicBezTo>
                  <a:cubicBezTo>
                    <a:pt x="159" y="25"/>
                    <a:pt x="159" y="24"/>
                    <a:pt x="159" y="23"/>
                  </a:cubicBezTo>
                  <a:cubicBezTo>
                    <a:pt x="159" y="23"/>
                    <a:pt x="159" y="22"/>
                    <a:pt x="159" y="22"/>
                  </a:cubicBezTo>
                  <a:cubicBezTo>
                    <a:pt x="158" y="21"/>
                    <a:pt x="158" y="20"/>
                    <a:pt x="159" y="20"/>
                  </a:cubicBezTo>
                  <a:cubicBezTo>
                    <a:pt x="160" y="19"/>
                    <a:pt x="161" y="19"/>
                    <a:pt x="161" y="19"/>
                  </a:cubicBezTo>
                  <a:cubicBezTo>
                    <a:pt x="166" y="18"/>
                    <a:pt x="172" y="17"/>
                    <a:pt x="177" y="17"/>
                  </a:cubicBezTo>
                  <a:cubicBezTo>
                    <a:pt x="179" y="16"/>
                    <a:pt x="181" y="16"/>
                    <a:pt x="183" y="16"/>
                  </a:cubicBezTo>
                  <a:cubicBezTo>
                    <a:pt x="186" y="16"/>
                    <a:pt x="189" y="16"/>
                    <a:pt x="192" y="17"/>
                  </a:cubicBezTo>
                  <a:cubicBezTo>
                    <a:pt x="192" y="17"/>
                    <a:pt x="192" y="17"/>
                    <a:pt x="192" y="16"/>
                  </a:cubicBezTo>
                  <a:cubicBezTo>
                    <a:pt x="192" y="15"/>
                    <a:pt x="193" y="15"/>
                    <a:pt x="194" y="16"/>
                  </a:cubicBezTo>
                  <a:cubicBezTo>
                    <a:pt x="197" y="17"/>
                    <a:pt x="200" y="18"/>
                    <a:pt x="203" y="19"/>
                  </a:cubicBezTo>
                  <a:cubicBezTo>
                    <a:pt x="207" y="20"/>
                    <a:pt x="210" y="21"/>
                    <a:pt x="213" y="23"/>
                  </a:cubicBezTo>
                  <a:cubicBezTo>
                    <a:pt x="214" y="24"/>
                    <a:pt x="216" y="25"/>
                    <a:pt x="217" y="26"/>
                  </a:cubicBezTo>
                  <a:cubicBezTo>
                    <a:pt x="218" y="27"/>
                    <a:pt x="218" y="27"/>
                    <a:pt x="219" y="27"/>
                  </a:cubicBezTo>
                  <a:cubicBezTo>
                    <a:pt x="220" y="28"/>
                    <a:pt x="220" y="28"/>
                    <a:pt x="221" y="28"/>
                  </a:cubicBezTo>
                  <a:cubicBezTo>
                    <a:pt x="223" y="29"/>
                    <a:pt x="223" y="30"/>
                    <a:pt x="224" y="31"/>
                  </a:cubicBezTo>
                  <a:cubicBezTo>
                    <a:pt x="224" y="32"/>
                    <a:pt x="224" y="32"/>
                    <a:pt x="224" y="32"/>
                  </a:cubicBezTo>
                  <a:cubicBezTo>
                    <a:pt x="225" y="37"/>
                    <a:pt x="224" y="42"/>
                    <a:pt x="223" y="46"/>
                  </a:cubicBezTo>
                  <a:cubicBezTo>
                    <a:pt x="222" y="49"/>
                    <a:pt x="221" y="52"/>
                    <a:pt x="220" y="55"/>
                  </a:cubicBezTo>
                  <a:cubicBezTo>
                    <a:pt x="220" y="56"/>
                    <a:pt x="220" y="56"/>
                    <a:pt x="220" y="56"/>
                  </a:cubicBezTo>
                  <a:cubicBezTo>
                    <a:pt x="222" y="58"/>
                    <a:pt x="224" y="59"/>
                    <a:pt x="226" y="61"/>
                  </a:cubicBezTo>
                  <a:cubicBezTo>
                    <a:pt x="227" y="61"/>
                    <a:pt x="227" y="61"/>
                    <a:pt x="227" y="61"/>
                  </a:cubicBezTo>
                  <a:cubicBezTo>
                    <a:pt x="230" y="57"/>
                    <a:pt x="233" y="54"/>
                    <a:pt x="237" y="51"/>
                  </a:cubicBezTo>
                  <a:cubicBezTo>
                    <a:pt x="238" y="50"/>
                    <a:pt x="239" y="48"/>
                    <a:pt x="240" y="47"/>
                  </a:cubicBezTo>
                  <a:cubicBezTo>
                    <a:pt x="241" y="47"/>
                    <a:pt x="241" y="46"/>
                    <a:pt x="241" y="46"/>
                  </a:cubicBezTo>
                  <a:cubicBezTo>
                    <a:pt x="242" y="45"/>
                    <a:pt x="243" y="45"/>
                    <a:pt x="244" y="46"/>
                  </a:cubicBezTo>
                  <a:cubicBezTo>
                    <a:pt x="244" y="46"/>
                    <a:pt x="244" y="46"/>
                    <a:pt x="244" y="46"/>
                  </a:cubicBezTo>
                  <a:cubicBezTo>
                    <a:pt x="246" y="50"/>
                    <a:pt x="249" y="52"/>
                    <a:pt x="252" y="54"/>
                  </a:cubicBezTo>
                  <a:cubicBezTo>
                    <a:pt x="255" y="57"/>
                    <a:pt x="259" y="61"/>
                    <a:pt x="262" y="64"/>
                  </a:cubicBezTo>
                  <a:cubicBezTo>
                    <a:pt x="262" y="65"/>
                    <a:pt x="263" y="65"/>
                    <a:pt x="264" y="66"/>
                  </a:cubicBezTo>
                  <a:cubicBezTo>
                    <a:pt x="265" y="66"/>
                    <a:pt x="265" y="68"/>
                    <a:pt x="265" y="69"/>
                  </a:cubicBezTo>
                  <a:cubicBezTo>
                    <a:pt x="264" y="69"/>
                    <a:pt x="264" y="69"/>
                    <a:pt x="264" y="69"/>
                  </a:cubicBezTo>
                  <a:cubicBezTo>
                    <a:pt x="263" y="70"/>
                    <a:pt x="262" y="70"/>
                    <a:pt x="262" y="70"/>
                  </a:cubicBezTo>
                  <a:cubicBezTo>
                    <a:pt x="261" y="71"/>
                    <a:pt x="260" y="72"/>
                    <a:pt x="259" y="73"/>
                  </a:cubicBezTo>
                  <a:cubicBezTo>
                    <a:pt x="256" y="77"/>
                    <a:pt x="252" y="81"/>
                    <a:pt x="249" y="85"/>
                  </a:cubicBezTo>
                  <a:cubicBezTo>
                    <a:pt x="248" y="85"/>
                    <a:pt x="248" y="86"/>
                    <a:pt x="248" y="87"/>
                  </a:cubicBezTo>
                  <a:cubicBezTo>
                    <a:pt x="248" y="92"/>
                    <a:pt x="249" y="97"/>
                    <a:pt x="249" y="102"/>
                  </a:cubicBezTo>
                  <a:cubicBezTo>
                    <a:pt x="249" y="103"/>
                    <a:pt x="250" y="104"/>
                    <a:pt x="250" y="105"/>
                  </a:cubicBezTo>
                  <a:cubicBezTo>
                    <a:pt x="251" y="107"/>
                    <a:pt x="253" y="108"/>
                    <a:pt x="255" y="107"/>
                  </a:cubicBezTo>
                  <a:cubicBezTo>
                    <a:pt x="259" y="107"/>
                    <a:pt x="263" y="107"/>
                    <a:pt x="266" y="107"/>
                  </a:cubicBezTo>
                  <a:cubicBezTo>
                    <a:pt x="267" y="107"/>
                    <a:pt x="267" y="107"/>
                    <a:pt x="268" y="107"/>
                  </a:cubicBezTo>
                  <a:cubicBezTo>
                    <a:pt x="269" y="108"/>
                    <a:pt x="270" y="108"/>
                    <a:pt x="270" y="110"/>
                  </a:cubicBezTo>
                  <a:cubicBezTo>
                    <a:pt x="270" y="111"/>
                    <a:pt x="269" y="113"/>
                    <a:pt x="269" y="115"/>
                  </a:cubicBezTo>
                  <a:cubicBezTo>
                    <a:pt x="268" y="121"/>
                    <a:pt x="267" y="126"/>
                    <a:pt x="265" y="132"/>
                  </a:cubicBezTo>
                  <a:cubicBezTo>
                    <a:pt x="264" y="135"/>
                    <a:pt x="263" y="138"/>
                    <a:pt x="262" y="141"/>
                  </a:cubicBezTo>
                  <a:cubicBezTo>
                    <a:pt x="261" y="143"/>
                    <a:pt x="260" y="145"/>
                    <a:pt x="259" y="147"/>
                  </a:cubicBezTo>
                  <a:cubicBezTo>
                    <a:pt x="259" y="148"/>
                    <a:pt x="258" y="149"/>
                    <a:pt x="257" y="150"/>
                  </a:cubicBezTo>
                  <a:cubicBezTo>
                    <a:pt x="258" y="151"/>
                    <a:pt x="258" y="152"/>
                    <a:pt x="258" y="153"/>
                  </a:cubicBezTo>
                  <a:cubicBezTo>
                    <a:pt x="257" y="153"/>
                    <a:pt x="256" y="153"/>
                    <a:pt x="256" y="154"/>
                  </a:cubicBezTo>
                  <a:cubicBezTo>
                    <a:pt x="256" y="154"/>
                    <a:pt x="256" y="154"/>
                    <a:pt x="256" y="154"/>
                  </a:cubicBezTo>
                  <a:cubicBezTo>
                    <a:pt x="255" y="155"/>
                    <a:pt x="254" y="156"/>
                    <a:pt x="254" y="156"/>
                  </a:cubicBezTo>
                  <a:cubicBezTo>
                    <a:pt x="253" y="157"/>
                    <a:pt x="253" y="157"/>
                    <a:pt x="252" y="157"/>
                  </a:cubicBezTo>
                  <a:cubicBezTo>
                    <a:pt x="252" y="157"/>
                    <a:pt x="251" y="157"/>
                    <a:pt x="250" y="157"/>
                  </a:cubicBezTo>
                  <a:cubicBezTo>
                    <a:pt x="250" y="157"/>
                    <a:pt x="250" y="157"/>
                    <a:pt x="249" y="158"/>
                  </a:cubicBezTo>
                  <a:cubicBezTo>
                    <a:pt x="247" y="159"/>
                    <a:pt x="244" y="160"/>
                    <a:pt x="241" y="161"/>
                  </a:cubicBezTo>
                  <a:cubicBezTo>
                    <a:pt x="241" y="161"/>
                    <a:pt x="240" y="161"/>
                    <a:pt x="240" y="161"/>
                  </a:cubicBezTo>
                  <a:cubicBezTo>
                    <a:pt x="240" y="162"/>
                    <a:pt x="240" y="162"/>
                    <a:pt x="240" y="162"/>
                  </a:cubicBezTo>
                  <a:cubicBezTo>
                    <a:pt x="240" y="163"/>
                    <a:pt x="240" y="164"/>
                    <a:pt x="238" y="164"/>
                  </a:cubicBezTo>
                  <a:cubicBezTo>
                    <a:pt x="238" y="164"/>
                    <a:pt x="237" y="164"/>
                    <a:pt x="236" y="164"/>
                  </a:cubicBezTo>
                  <a:cubicBezTo>
                    <a:pt x="235" y="164"/>
                    <a:pt x="234" y="164"/>
                    <a:pt x="234" y="165"/>
                  </a:cubicBezTo>
                  <a:cubicBezTo>
                    <a:pt x="233" y="165"/>
                    <a:pt x="232" y="166"/>
                    <a:pt x="232" y="167"/>
                  </a:cubicBezTo>
                  <a:cubicBezTo>
                    <a:pt x="231" y="167"/>
                    <a:pt x="231" y="168"/>
                    <a:pt x="230" y="168"/>
                  </a:cubicBezTo>
                  <a:cubicBezTo>
                    <a:pt x="230" y="169"/>
                    <a:pt x="230" y="169"/>
                    <a:pt x="231" y="169"/>
                  </a:cubicBezTo>
                  <a:cubicBezTo>
                    <a:pt x="234" y="171"/>
                    <a:pt x="235" y="175"/>
                    <a:pt x="237" y="178"/>
                  </a:cubicBezTo>
                  <a:cubicBezTo>
                    <a:pt x="237" y="179"/>
                    <a:pt x="237" y="180"/>
                    <a:pt x="237" y="181"/>
                  </a:cubicBezTo>
                  <a:cubicBezTo>
                    <a:pt x="237" y="183"/>
                    <a:pt x="237" y="184"/>
                    <a:pt x="236" y="184"/>
                  </a:cubicBezTo>
                  <a:cubicBezTo>
                    <a:pt x="233" y="188"/>
                    <a:pt x="230" y="191"/>
                    <a:pt x="227" y="194"/>
                  </a:cubicBezTo>
                  <a:cubicBezTo>
                    <a:pt x="225" y="196"/>
                    <a:pt x="223" y="197"/>
                    <a:pt x="222" y="199"/>
                  </a:cubicBezTo>
                  <a:cubicBezTo>
                    <a:pt x="219" y="203"/>
                    <a:pt x="215" y="206"/>
                    <a:pt x="211" y="208"/>
                  </a:cubicBezTo>
                  <a:cubicBezTo>
                    <a:pt x="209" y="210"/>
                    <a:pt x="206" y="211"/>
                    <a:pt x="204" y="212"/>
                  </a:cubicBezTo>
                  <a:cubicBezTo>
                    <a:pt x="203" y="212"/>
                    <a:pt x="202" y="212"/>
                    <a:pt x="202" y="212"/>
                  </a:cubicBezTo>
                  <a:cubicBezTo>
                    <a:pt x="201" y="212"/>
                    <a:pt x="200" y="212"/>
                    <a:pt x="199" y="212"/>
                  </a:cubicBezTo>
                  <a:cubicBezTo>
                    <a:pt x="198" y="212"/>
                    <a:pt x="198" y="212"/>
                    <a:pt x="197" y="211"/>
                  </a:cubicBezTo>
                  <a:cubicBezTo>
                    <a:pt x="197" y="210"/>
                    <a:pt x="197" y="210"/>
                    <a:pt x="197" y="210"/>
                  </a:cubicBezTo>
                  <a:cubicBezTo>
                    <a:pt x="194" y="210"/>
                    <a:pt x="192" y="210"/>
                    <a:pt x="189" y="210"/>
                  </a:cubicBezTo>
                  <a:cubicBezTo>
                    <a:pt x="185" y="210"/>
                    <a:pt x="181" y="210"/>
                    <a:pt x="176" y="209"/>
                  </a:cubicBezTo>
                  <a:cubicBezTo>
                    <a:pt x="175" y="209"/>
                    <a:pt x="173" y="209"/>
                    <a:pt x="171" y="209"/>
                  </a:cubicBezTo>
                  <a:cubicBezTo>
                    <a:pt x="171" y="209"/>
                    <a:pt x="171" y="209"/>
                    <a:pt x="171" y="209"/>
                  </a:cubicBezTo>
                  <a:cubicBezTo>
                    <a:pt x="170" y="209"/>
                    <a:pt x="169" y="209"/>
                    <a:pt x="169" y="208"/>
                  </a:cubicBezTo>
                  <a:cubicBezTo>
                    <a:pt x="169" y="207"/>
                    <a:pt x="169" y="207"/>
                    <a:pt x="170" y="207"/>
                  </a:cubicBezTo>
                  <a:cubicBezTo>
                    <a:pt x="170" y="207"/>
                    <a:pt x="170" y="206"/>
                    <a:pt x="171" y="206"/>
                  </a:cubicBezTo>
                  <a:cubicBezTo>
                    <a:pt x="171" y="206"/>
                    <a:pt x="171" y="206"/>
                    <a:pt x="171" y="205"/>
                  </a:cubicBezTo>
                  <a:cubicBezTo>
                    <a:pt x="171" y="201"/>
                    <a:pt x="171" y="197"/>
                    <a:pt x="171" y="193"/>
                  </a:cubicBezTo>
                  <a:cubicBezTo>
                    <a:pt x="171" y="193"/>
                    <a:pt x="171" y="192"/>
                    <a:pt x="171" y="192"/>
                  </a:cubicBezTo>
                  <a:cubicBezTo>
                    <a:pt x="170" y="191"/>
                    <a:pt x="171" y="191"/>
                    <a:pt x="169" y="191"/>
                  </a:cubicBezTo>
                  <a:cubicBezTo>
                    <a:pt x="169" y="191"/>
                    <a:pt x="169" y="191"/>
                    <a:pt x="168" y="191"/>
                  </a:cubicBezTo>
                  <a:cubicBezTo>
                    <a:pt x="168" y="191"/>
                    <a:pt x="167" y="191"/>
                    <a:pt x="167" y="191"/>
                  </a:cubicBezTo>
                  <a:cubicBezTo>
                    <a:pt x="167" y="191"/>
                    <a:pt x="166" y="191"/>
                    <a:pt x="166" y="191"/>
                  </a:cubicBezTo>
                  <a:cubicBezTo>
                    <a:pt x="163" y="194"/>
                    <a:pt x="160" y="197"/>
                    <a:pt x="158" y="199"/>
                  </a:cubicBezTo>
                  <a:cubicBezTo>
                    <a:pt x="156" y="201"/>
                    <a:pt x="155" y="202"/>
                    <a:pt x="154" y="201"/>
                  </a:cubicBezTo>
                  <a:cubicBezTo>
                    <a:pt x="153" y="201"/>
                    <a:pt x="153" y="202"/>
                    <a:pt x="153" y="202"/>
                  </a:cubicBezTo>
                  <a:cubicBezTo>
                    <a:pt x="152" y="202"/>
                    <a:pt x="151" y="203"/>
                    <a:pt x="150" y="204"/>
                  </a:cubicBezTo>
                  <a:cubicBezTo>
                    <a:pt x="150" y="204"/>
                    <a:pt x="150" y="204"/>
                    <a:pt x="150" y="204"/>
                  </a:cubicBezTo>
                  <a:cubicBezTo>
                    <a:pt x="149" y="205"/>
                    <a:pt x="148" y="207"/>
                    <a:pt x="146" y="208"/>
                  </a:cubicBezTo>
                  <a:cubicBezTo>
                    <a:pt x="146" y="208"/>
                    <a:pt x="145" y="209"/>
                    <a:pt x="145" y="209"/>
                  </a:cubicBezTo>
                  <a:cubicBezTo>
                    <a:pt x="144" y="209"/>
                    <a:pt x="144" y="210"/>
                    <a:pt x="144" y="210"/>
                  </a:cubicBezTo>
                  <a:cubicBezTo>
                    <a:pt x="143" y="210"/>
                    <a:pt x="143" y="211"/>
                    <a:pt x="142" y="211"/>
                  </a:cubicBezTo>
                  <a:cubicBezTo>
                    <a:pt x="141" y="212"/>
                    <a:pt x="139" y="212"/>
                    <a:pt x="138" y="212"/>
                  </a:cubicBezTo>
                  <a:cubicBezTo>
                    <a:pt x="138" y="212"/>
                    <a:pt x="137" y="212"/>
                    <a:pt x="137" y="212"/>
                  </a:cubicBezTo>
                  <a:cubicBezTo>
                    <a:pt x="134" y="210"/>
                    <a:pt x="132" y="209"/>
                    <a:pt x="129" y="206"/>
                  </a:cubicBezTo>
                  <a:cubicBezTo>
                    <a:pt x="128" y="205"/>
                    <a:pt x="127" y="203"/>
                    <a:pt x="126" y="202"/>
                  </a:cubicBezTo>
                  <a:cubicBezTo>
                    <a:pt x="124" y="200"/>
                    <a:pt x="122" y="199"/>
                    <a:pt x="121" y="197"/>
                  </a:cubicBezTo>
                  <a:cubicBezTo>
                    <a:pt x="120" y="198"/>
                    <a:pt x="120" y="198"/>
                    <a:pt x="120" y="198"/>
                  </a:cubicBezTo>
                  <a:cubicBezTo>
                    <a:pt x="119" y="198"/>
                    <a:pt x="118" y="198"/>
                    <a:pt x="118" y="197"/>
                  </a:cubicBezTo>
                  <a:cubicBezTo>
                    <a:pt x="118" y="196"/>
                    <a:pt x="117" y="196"/>
                    <a:pt x="118" y="195"/>
                  </a:cubicBezTo>
                  <a:cubicBezTo>
                    <a:pt x="118" y="195"/>
                    <a:pt x="117" y="194"/>
                    <a:pt x="117" y="194"/>
                  </a:cubicBezTo>
                  <a:cubicBezTo>
                    <a:pt x="114" y="191"/>
                    <a:pt x="112" y="188"/>
                    <a:pt x="109" y="185"/>
                  </a:cubicBezTo>
                  <a:cubicBezTo>
                    <a:pt x="107" y="182"/>
                    <a:pt x="105" y="179"/>
                    <a:pt x="104" y="176"/>
                  </a:cubicBezTo>
                  <a:cubicBezTo>
                    <a:pt x="103" y="175"/>
                    <a:pt x="103" y="174"/>
                    <a:pt x="103" y="173"/>
                  </a:cubicBezTo>
                  <a:cubicBezTo>
                    <a:pt x="102" y="172"/>
                    <a:pt x="103" y="172"/>
                    <a:pt x="103" y="171"/>
                  </a:cubicBezTo>
                  <a:cubicBezTo>
                    <a:pt x="102" y="170"/>
                    <a:pt x="102" y="170"/>
                    <a:pt x="102" y="169"/>
                  </a:cubicBezTo>
                  <a:cubicBezTo>
                    <a:pt x="99" y="170"/>
                    <a:pt x="97" y="169"/>
                    <a:pt x="95" y="168"/>
                  </a:cubicBezTo>
                  <a:cubicBezTo>
                    <a:pt x="95" y="168"/>
                    <a:pt x="95" y="169"/>
                    <a:pt x="95" y="169"/>
                  </a:cubicBezTo>
                  <a:cubicBezTo>
                    <a:pt x="96" y="171"/>
                    <a:pt x="96" y="173"/>
                    <a:pt x="97" y="175"/>
                  </a:cubicBezTo>
                  <a:cubicBezTo>
                    <a:pt x="97" y="176"/>
                    <a:pt x="97" y="176"/>
                    <a:pt x="97" y="177"/>
                  </a:cubicBezTo>
                  <a:cubicBezTo>
                    <a:pt x="97" y="178"/>
                    <a:pt x="97" y="179"/>
                    <a:pt x="98" y="179"/>
                  </a:cubicBezTo>
                  <a:cubicBezTo>
                    <a:pt x="98" y="180"/>
                    <a:pt x="98" y="181"/>
                    <a:pt x="99" y="181"/>
                  </a:cubicBezTo>
                  <a:cubicBezTo>
                    <a:pt x="99" y="182"/>
                    <a:pt x="98" y="183"/>
                    <a:pt x="98" y="183"/>
                  </a:cubicBezTo>
                  <a:cubicBezTo>
                    <a:pt x="97" y="183"/>
                    <a:pt x="97" y="183"/>
                    <a:pt x="96" y="183"/>
                  </a:cubicBezTo>
                  <a:cubicBezTo>
                    <a:pt x="95" y="183"/>
                    <a:pt x="94" y="184"/>
                    <a:pt x="94" y="184"/>
                  </a:cubicBezTo>
                  <a:cubicBezTo>
                    <a:pt x="94" y="185"/>
                    <a:pt x="93" y="185"/>
                    <a:pt x="93" y="185"/>
                  </a:cubicBezTo>
                  <a:cubicBezTo>
                    <a:pt x="93" y="186"/>
                    <a:pt x="94" y="186"/>
                    <a:pt x="94" y="187"/>
                  </a:cubicBezTo>
                  <a:cubicBezTo>
                    <a:pt x="93" y="187"/>
                    <a:pt x="93" y="188"/>
                    <a:pt x="93" y="188"/>
                  </a:cubicBezTo>
                  <a:cubicBezTo>
                    <a:pt x="91" y="190"/>
                    <a:pt x="89" y="191"/>
                    <a:pt x="87" y="193"/>
                  </a:cubicBezTo>
                  <a:cubicBezTo>
                    <a:pt x="85" y="195"/>
                    <a:pt x="83" y="196"/>
                    <a:pt x="82" y="198"/>
                  </a:cubicBezTo>
                  <a:cubicBezTo>
                    <a:pt x="81" y="199"/>
                    <a:pt x="81" y="199"/>
                    <a:pt x="81" y="199"/>
                  </a:cubicBezTo>
                  <a:cubicBezTo>
                    <a:pt x="81" y="199"/>
                    <a:pt x="81" y="199"/>
                    <a:pt x="81" y="199"/>
                  </a:cubicBezTo>
                  <a:cubicBezTo>
                    <a:pt x="81" y="199"/>
                    <a:pt x="81" y="199"/>
                    <a:pt x="81" y="199"/>
                  </a:cubicBezTo>
                  <a:cubicBezTo>
                    <a:pt x="81" y="201"/>
                    <a:pt x="81" y="202"/>
                    <a:pt x="80" y="202"/>
                  </a:cubicBezTo>
                  <a:cubicBezTo>
                    <a:pt x="79" y="203"/>
                    <a:pt x="77" y="203"/>
                    <a:pt x="77" y="202"/>
                  </a:cubicBezTo>
                  <a:cubicBezTo>
                    <a:pt x="76" y="201"/>
                    <a:pt x="76" y="201"/>
                    <a:pt x="75" y="201"/>
                  </a:cubicBezTo>
                  <a:cubicBezTo>
                    <a:pt x="74" y="201"/>
                    <a:pt x="73" y="200"/>
                    <a:pt x="72" y="200"/>
                  </a:cubicBezTo>
                  <a:cubicBezTo>
                    <a:pt x="71" y="200"/>
                    <a:pt x="70" y="200"/>
                    <a:pt x="69" y="199"/>
                  </a:cubicBezTo>
                  <a:cubicBezTo>
                    <a:pt x="67" y="199"/>
                    <a:pt x="65" y="199"/>
                    <a:pt x="63" y="198"/>
                  </a:cubicBezTo>
                  <a:cubicBezTo>
                    <a:pt x="60" y="196"/>
                    <a:pt x="57" y="195"/>
                    <a:pt x="54" y="195"/>
                  </a:cubicBezTo>
                  <a:cubicBezTo>
                    <a:pt x="49" y="193"/>
                    <a:pt x="44" y="191"/>
                    <a:pt x="40" y="188"/>
                  </a:cubicBezTo>
                  <a:cubicBezTo>
                    <a:pt x="40" y="187"/>
                    <a:pt x="39" y="187"/>
                    <a:pt x="39" y="187"/>
                  </a:cubicBezTo>
                  <a:cubicBezTo>
                    <a:pt x="37" y="187"/>
                    <a:pt x="36" y="186"/>
                    <a:pt x="36" y="185"/>
                  </a:cubicBezTo>
                  <a:cubicBezTo>
                    <a:pt x="36" y="184"/>
                    <a:pt x="36" y="184"/>
                    <a:pt x="37" y="184"/>
                  </a:cubicBezTo>
                  <a:cubicBezTo>
                    <a:pt x="38" y="183"/>
                    <a:pt x="39" y="182"/>
                    <a:pt x="40" y="181"/>
                  </a:cubicBezTo>
                  <a:cubicBezTo>
                    <a:pt x="40" y="181"/>
                    <a:pt x="41" y="180"/>
                    <a:pt x="41" y="179"/>
                  </a:cubicBezTo>
                  <a:cubicBezTo>
                    <a:pt x="41" y="179"/>
                    <a:pt x="41" y="179"/>
                    <a:pt x="42" y="178"/>
                  </a:cubicBezTo>
                  <a:cubicBezTo>
                    <a:pt x="42" y="178"/>
                    <a:pt x="43" y="177"/>
                    <a:pt x="43" y="176"/>
                  </a:cubicBezTo>
                  <a:cubicBezTo>
                    <a:pt x="43" y="175"/>
                    <a:pt x="44" y="175"/>
                    <a:pt x="44" y="175"/>
                  </a:cubicBezTo>
                  <a:cubicBezTo>
                    <a:pt x="46" y="173"/>
                    <a:pt x="48" y="170"/>
                    <a:pt x="49" y="167"/>
                  </a:cubicBezTo>
                  <a:cubicBezTo>
                    <a:pt x="50" y="166"/>
                    <a:pt x="51" y="165"/>
                    <a:pt x="51" y="163"/>
                  </a:cubicBezTo>
                  <a:cubicBezTo>
                    <a:pt x="52" y="162"/>
                    <a:pt x="52" y="160"/>
                    <a:pt x="51" y="159"/>
                  </a:cubicBezTo>
                  <a:cubicBezTo>
                    <a:pt x="51" y="158"/>
                    <a:pt x="50" y="157"/>
                    <a:pt x="49" y="156"/>
                  </a:cubicBezTo>
                  <a:cubicBezTo>
                    <a:pt x="48" y="155"/>
                    <a:pt x="47" y="154"/>
                    <a:pt x="46" y="152"/>
                  </a:cubicBezTo>
                  <a:cubicBezTo>
                    <a:pt x="45" y="152"/>
                    <a:pt x="45" y="152"/>
                    <a:pt x="44" y="152"/>
                  </a:cubicBezTo>
                  <a:cubicBezTo>
                    <a:pt x="43" y="152"/>
                    <a:pt x="43" y="151"/>
                    <a:pt x="42" y="151"/>
                  </a:cubicBezTo>
                  <a:cubicBezTo>
                    <a:pt x="38" y="153"/>
                    <a:pt x="34" y="155"/>
                    <a:pt x="30" y="157"/>
                  </a:cubicBezTo>
                  <a:cubicBezTo>
                    <a:pt x="28" y="159"/>
                    <a:pt x="26" y="160"/>
                    <a:pt x="24" y="161"/>
                  </a:cubicBezTo>
                  <a:cubicBezTo>
                    <a:pt x="23" y="161"/>
                    <a:pt x="22" y="162"/>
                    <a:pt x="20" y="162"/>
                  </a:cubicBezTo>
                  <a:cubicBezTo>
                    <a:pt x="20" y="162"/>
                    <a:pt x="19" y="162"/>
                    <a:pt x="18" y="161"/>
                  </a:cubicBezTo>
                  <a:cubicBezTo>
                    <a:pt x="16" y="162"/>
                    <a:pt x="15" y="163"/>
                    <a:pt x="13" y="164"/>
                  </a:cubicBezTo>
                  <a:cubicBezTo>
                    <a:pt x="13" y="164"/>
                    <a:pt x="13" y="164"/>
                    <a:pt x="12" y="164"/>
                  </a:cubicBezTo>
                  <a:cubicBezTo>
                    <a:pt x="12" y="165"/>
                    <a:pt x="11" y="165"/>
                    <a:pt x="11" y="164"/>
                  </a:cubicBezTo>
                  <a:cubicBezTo>
                    <a:pt x="10" y="164"/>
                    <a:pt x="10" y="163"/>
                    <a:pt x="10" y="163"/>
                  </a:cubicBezTo>
                  <a:cubicBezTo>
                    <a:pt x="11" y="162"/>
                    <a:pt x="11" y="161"/>
                    <a:pt x="12" y="161"/>
                  </a:cubicBezTo>
                  <a:cubicBezTo>
                    <a:pt x="12" y="161"/>
                    <a:pt x="12" y="160"/>
                    <a:pt x="12" y="160"/>
                  </a:cubicBezTo>
                  <a:cubicBezTo>
                    <a:pt x="11" y="159"/>
                    <a:pt x="11" y="157"/>
                    <a:pt x="11" y="156"/>
                  </a:cubicBezTo>
                  <a:cubicBezTo>
                    <a:pt x="10" y="153"/>
                    <a:pt x="9" y="151"/>
                    <a:pt x="9" y="149"/>
                  </a:cubicBezTo>
                  <a:cubicBezTo>
                    <a:pt x="7" y="144"/>
                    <a:pt x="5" y="139"/>
                    <a:pt x="4" y="134"/>
                  </a:cubicBezTo>
                  <a:cubicBezTo>
                    <a:pt x="4" y="132"/>
                    <a:pt x="3" y="130"/>
                    <a:pt x="3" y="127"/>
                  </a:cubicBezTo>
                  <a:cubicBezTo>
                    <a:pt x="2" y="127"/>
                    <a:pt x="2" y="127"/>
                    <a:pt x="2" y="127"/>
                  </a:cubicBezTo>
                  <a:cubicBezTo>
                    <a:pt x="1" y="127"/>
                    <a:pt x="0" y="126"/>
                    <a:pt x="1" y="125"/>
                  </a:cubicBezTo>
                  <a:cubicBezTo>
                    <a:pt x="1" y="125"/>
                    <a:pt x="1" y="124"/>
                    <a:pt x="2" y="124"/>
                  </a:cubicBezTo>
                  <a:cubicBezTo>
                    <a:pt x="7" y="119"/>
                    <a:pt x="13" y="113"/>
                    <a:pt x="20" y="110"/>
                  </a:cubicBezTo>
                  <a:cubicBezTo>
                    <a:pt x="20" y="109"/>
                    <a:pt x="21" y="109"/>
                    <a:pt x="22" y="109"/>
                  </a:cubicBezTo>
                  <a:cubicBezTo>
                    <a:pt x="22" y="108"/>
                    <a:pt x="22" y="108"/>
                    <a:pt x="23" y="108"/>
                  </a:cubicBezTo>
                  <a:cubicBezTo>
                    <a:pt x="23" y="107"/>
                    <a:pt x="23" y="107"/>
                    <a:pt x="24" y="107"/>
                  </a:cubicBezTo>
                  <a:cubicBezTo>
                    <a:pt x="25" y="107"/>
                    <a:pt x="25" y="106"/>
                    <a:pt x="26" y="106"/>
                  </a:cubicBezTo>
                  <a:cubicBezTo>
                    <a:pt x="26" y="105"/>
                    <a:pt x="27" y="105"/>
                    <a:pt x="27" y="105"/>
                  </a:cubicBezTo>
                  <a:cubicBezTo>
                    <a:pt x="29" y="105"/>
                    <a:pt x="30" y="104"/>
                    <a:pt x="32" y="104"/>
                  </a:cubicBezTo>
                  <a:cubicBezTo>
                    <a:pt x="33" y="104"/>
                    <a:pt x="33" y="103"/>
                    <a:pt x="34" y="103"/>
                  </a:cubicBezTo>
                  <a:cubicBezTo>
                    <a:pt x="35" y="99"/>
                    <a:pt x="35" y="95"/>
                    <a:pt x="35" y="92"/>
                  </a:cubicBezTo>
                  <a:cubicBezTo>
                    <a:pt x="34" y="92"/>
                    <a:pt x="34" y="91"/>
                    <a:pt x="34" y="91"/>
                  </a:cubicBezTo>
                  <a:cubicBezTo>
                    <a:pt x="27" y="92"/>
                    <a:pt x="21" y="91"/>
                    <a:pt x="14" y="92"/>
                  </a:cubicBezTo>
                  <a:cubicBezTo>
                    <a:pt x="14" y="92"/>
                    <a:pt x="13" y="92"/>
                    <a:pt x="12" y="92"/>
                  </a:cubicBezTo>
                  <a:cubicBezTo>
                    <a:pt x="11" y="92"/>
                    <a:pt x="10" y="92"/>
                    <a:pt x="9" y="93"/>
                  </a:cubicBezTo>
                  <a:cubicBezTo>
                    <a:pt x="8" y="93"/>
                    <a:pt x="7" y="93"/>
                    <a:pt x="6" y="92"/>
                  </a:cubicBezTo>
                  <a:close/>
                  <a:moveTo>
                    <a:pt x="173" y="96"/>
                  </a:moveTo>
                  <a:cubicBezTo>
                    <a:pt x="173" y="96"/>
                    <a:pt x="173" y="96"/>
                    <a:pt x="173" y="95"/>
                  </a:cubicBezTo>
                  <a:cubicBezTo>
                    <a:pt x="173" y="95"/>
                    <a:pt x="173" y="95"/>
                    <a:pt x="173" y="95"/>
                  </a:cubicBezTo>
                  <a:cubicBezTo>
                    <a:pt x="173" y="96"/>
                    <a:pt x="173" y="96"/>
                    <a:pt x="173" y="96"/>
                  </a:cubicBezTo>
                  <a:cubicBezTo>
                    <a:pt x="173" y="97"/>
                    <a:pt x="172" y="97"/>
                    <a:pt x="172" y="97"/>
                  </a:cubicBezTo>
                  <a:cubicBezTo>
                    <a:pt x="172" y="97"/>
                    <a:pt x="172" y="97"/>
                    <a:pt x="172" y="97"/>
                  </a:cubicBezTo>
                  <a:cubicBezTo>
                    <a:pt x="173" y="97"/>
                    <a:pt x="173" y="97"/>
                    <a:pt x="173" y="96"/>
                  </a:cubicBezTo>
                  <a:close/>
                  <a:moveTo>
                    <a:pt x="63" y="20"/>
                  </a:moveTo>
                  <a:cubicBezTo>
                    <a:pt x="63" y="20"/>
                    <a:pt x="64" y="20"/>
                    <a:pt x="64" y="20"/>
                  </a:cubicBezTo>
                  <a:cubicBezTo>
                    <a:pt x="64" y="19"/>
                    <a:pt x="64" y="19"/>
                    <a:pt x="64" y="19"/>
                  </a:cubicBezTo>
                  <a:cubicBezTo>
                    <a:pt x="63" y="20"/>
                    <a:pt x="63" y="20"/>
                    <a:pt x="63" y="20"/>
                  </a:cubicBezTo>
                  <a:cubicBezTo>
                    <a:pt x="63" y="20"/>
                    <a:pt x="62" y="20"/>
                    <a:pt x="62" y="21"/>
                  </a:cubicBezTo>
                  <a:cubicBezTo>
                    <a:pt x="62" y="21"/>
                    <a:pt x="62" y="21"/>
                    <a:pt x="62" y="21"/>
                  </a:cubicBezTo>
                  <a:cubicBezTo>
                    <a:pt x="63" y="21"/>
                    <a:pt x="63" y="20"/>
                    <a:pt x="63" y="20"/>
                  </a:cubicBezTo>
                  <a:close/>
                  <a:moveTo>
                    <a:pt x="206" y="154"/>
                  </a:moveTo>
                  <a:cubicBezTo>
                    <a:pt x="206" y="154"/>
                    <a:pt x="206" y="154"/>
                    <a:pt x="206" y="155"/>
                  </a:cubicBezTo>
                  <a:cubicBezTo>
                    <a:pt x="206" y="155"/>
                    <a:pt x="206" y="155"/>
                    <a:pt x="207" y="155"/>
                  </a:cubicBezTo>
                  <a:cubicBezTo>
                    <a:pt x="206" y="154"/>
                    <a:pt x="206" y="154"/>
                    <a:pt x="206" y="154"/>
                  </a:cubicBezTo>
                  <a:cubicBezTo>
                    <a:pt x="206" y="153"/>
                    <a:pt x="206" y="153"/>
                    <a:pt x="205" y="152"/>
                  </a:cubicBezTo>
                  <a:cubicBezTo>
                    <a:pt x="205" y="153"/>
                    <a:pt x="206" y="153"/>
                    <a:pt x="206" y="154"/>
                  </a:cubicBezTo>
                  <a:close/>
                  <a:moveTo>
                    <a:pt x="132" y="142"/>
                  </a:moveTo>
                  <a:cubicBezTo>
                    <a:pt x="132" y="142"/>
                    <a:pt x="132" y="142"/>
                    <a:pt x="132" y="142"/>
                  </a:cubicBezTo>
                  <a:cubicBezTo>
                    <a:pt x="129" y="142"/>
                    <a:pt x="127" y="142"/>
                    <a:pt x="124" y="143"/>
                  </a:cubicBezTo>
                  <a:cubicBezTo>
                    <a:pt x="123" y="143"/>
                    <a:pt x="122" y="143"/>
                    <a:pt x="120" y="142"/>
                  </a:cubicBezTo>
                  <a:cubicBezTo>
                    <a:pt x="120" y="142"/>
                    <a:pt x="119" y="142"/>
                    <a:pt x="119" y="142"/>
                  </a:cubicBezTo>
                  <a:cubicBezTo>
                    <a:pt x="116" y="143"/>
                    <a:pt x="112" y="143"/>
                    <a:pt x="109" y="143"/>
                  </a:cubicBezTo>
                  <a:cubicBezTo>
                    <a:pt x="106" y="144"/>
                    <a:pt x="103" y="143"/>
                    <a:pt x="100" y="144"/>
                  </a:cubicBezTo>
                  <a:cubicBezTo>
                    <a:pt x="99" y="144"/>
                    <a:pt x="98" y="145"/>
                    <a:pt x="97" y="146"/>
                  </a:cubicBezTo>
                  <a:cubicBezTo>
                    <a:pt x="97" y="146"/>
                    <a:pt x="97" y="146"/>
                    <a:pt x="96" y="146"/>
                  </a:cubicBezTo>
                  <a:cubicBezTo>
                    <a:pt x="95" y="146"/>
                    <a:pt x="95" y="146"/>
                    <a:pt x="95" y="145"/>
                  </a:cubicBezTo>
                  <a:cubicBezTo>
                    <a:pt x="95" y="144"/>
                    <a:pt x="94" y="142"/>
                    <a:pt x="94" y="141"/>
                  </a:cubicBezTo>
                  <a:cubicBezTo>
                    <a:pt x="95" y="135"/>
                    <a:pt x="95" y="129"/>
                    <a:pt x="95" y="123"/>
                  </a:cubicBezTo>
                  <a:cubicBezTo>
                    <a:pt x="95" y="122"/>
                    <a:pt x="95" y="120"/>
                    <a:pt x="95" y="118"/>
                  </a:cubicBezTo>
                  <a:cubicBezTo>
                    <a:pt x="94" y="118"/>
                    <a:pt x="93" y="118"/>
                    <a:pt x="92" y="118"/>
                  </a:cubicBezTo>
                  <a:cubicBezTo>
                    <a:pt x="91" y="116"/>
                    <a:pt x="89" y="115"/>
                    <a:pt x="88" y="114"/>
                  </a:cubicBezTo>
                  <a:cubicBezTo>
                    <a:pt x="84" y="112"/>
                    <a:pt x="81" y="109"/>
                    <a:pt x="80" y="104"/>
                  </a:cubicBezTo>
                  <a:cubicBezTo>
                    <a:pt x="80" y="102"/>
                    <a:pt x="79" y="100"/>
                    <a:pt x="78" y="97"/>
                  </a:cubicBezTo>
                  <a:cubicBezTo>
                    <a:pt x="78" y="97"/>
                    <a:pt x="78" y="96"/>
                    <a:pt x="78" y="96"/>
                  </a:cubicBezTo>
                  <a:cubicBezTo>
                    <a:pt x="78" y="93"/>
                    <a:pt x="78" y="90"/>
                    <a:pt x="79" y="88"/>
                  </a:cubicBezTo>
                  <a:cubicBezTo>
                    <a:pt x="80" y="78"/>
                    <a:pt x="84" y="70"/>
                    <a:pt x="93" y="65"/>
                  </a:cubicBezTo>
                  <a:cubicBezTo>
                    <a:pt x="97" y="62"/>
                    <a:pt x="101" y="60"/>
                    <a:pt x="106" y="58"/>
                  </a:cubicBezTo>
                  <a:cubicBezTo>
                    <a:pt x="106" y="58"/>
                    <a:pt x="107" y="58"/>
                    <a:pt x="108" y="58"/>
                  </a:cubicBezTo>
                  <a:cubicBezTo>
                    <a:pt x="109" y="57"/>
                    <a:pt x="110" y="55"/>
                    <a:pt x="111" y="54"/>
                  </a:cubicBezTo>
                  <a:cubicBezTo>
                    <a:pt x="112" y="51"/>
                    <a:pt x="113" y="49"/>
                    <a:pt x="115" y="47"/>
                  </a:cubicBezTo>
                  <a:cubicBezTo>
                    <a:pt x="115" y="46"/>
                    <a:pt x="115" y="46"/>
                    <a:pt x="116" y="45"/>
                  </a:cubicBezTo>
                  <a:cubicBezTo>
                    <a:pt x="116" y="45"/>
                    <a:pt x="117" y="45"/>
                    <a:pt x="118" y="45"/>
                  </a:cubicBezTo>
                  <a:cubicBezTo>
                    <a:pt x="118" y="45"/>
                    <a:pt x="118" y="46"/>
                    <a:pt x="118" y="46"/>
                  </a:cubicBezTo>
                  <a:cubicBezTo>
                    <a:pt x="120" y="45"/>
                    <a:pt x="121" y="45"/>
                    <a:pt x="123" y="44"/>
                  </a:cubicBezTo>
                  <a:cubicBezTo>
                    <a:pt x="126" y="44"/>
                    <a:pt x="129" y="43"/>
                    <a:pt x="132" y="42"/>
                  </a:cubicBezTo>
                  <a:cubicBezTo>
                    <a:pt x="135" y="42"/>
                    <a:pt x="137" y="41"/>
                    <a:pt x="140" y="40"/>
                  </a:cubicBezTo>
                  <a:cubicBezTo>
                    <a:pt x="142" y="40"/>
                    <a:pt x="143" y="39"/>
                    <a:pt x="143" y="38"/>
                  </a:cubicBezTo>
                  <a:cubicBezTo>
                    <a:pt x="145" y="36"/>
                    <a:pt x="146" y="34"/>
                    <a:pt x="148" y="32"/>
                  </a:cubicBezTo>
                  <a:cubicBezTo>
                    <a:pt x="149" y="30"/>
                    <a:pt x="150" y="28"/>
                    <a:pt x="151" y="26"/>
                  </a:cubicBezTo>
                  <a:cubicBezTo>
                    <a:pt x="151" y="24"/>
                    <a:pt x="151" y="23"/>
                    <a:pt x="150" y="22"/>
                  </a:cubicBezTo>
                  <a:cubicBezTo>
                    <a:pt x="149" y="22"/>
                    <a:pt x="149" y="22"/>
                    <a:pt x="149" y="22"/>
                  </a:cubicBezTo>
                  <a:cubicBezTo>
                    <a:pt x="146" y="20"/>
                    <a:pt x="143" y="18"/>
                    <a:pt x="140" y="15"/>
                  </a:cubicBezTo>
                  <a:cubicBezTo>
                    <a:pt x="139" y="14"/>
                    <a:pt x="137" y="14"/>
                    <a:pt x="136" y="13"/>
                  </a:cubicBezTo>
                  <a:cubicBezTo>
                    <a:pt x="135" y="14"/>
                    <a:pt x="135" y="15"/>
                    <a:pt x="134" y="16"/>
                  </a:cubicBezTo>
                  <a:cubicBezTo>
                    <a:pt x="132" y="19"/>
                    <a:pt x="130" y="22"/>
                    <a:pt x="128" y="25"/>
                  </a:cubicBezTo>
                  <a:cubicBezTo>
                    <a:pt x="127" y="27"/>
                    <a:pt x="126" y="28"/>
                    <a:pt x="126" y="30"/>
                  </a:cubicBezTo>
                  <a:cubicBezTo>
                    <a:pt x="126" y="31"/>
                    <a:pt x="125" y="31"/>
                    <a:pt x="125" y="31"/>
                  </a:cubicBezTo>
                  <a:cubicBezTo>
                    <a:pt x="124" y="31"/>
                    <a:pt x="124" y="31"/>
                    <a:pt x="123" y="32"/>
                  </a:cubicBezTo>
                  <a:cubicBezTo>
                    <a:pt x="123" y="32"/>
                    <a:pt x="122" y="32"/>
                    <a:pt x="121" y="32"/>
                  </a:cubicBezTo>
                  <a:cubicBezTo>
                    <a:pt x="121" y="32"/>
                    <a:pt x="120" y="32"/>
                    <a:pt x="120" y="32"/>
                  </a:cubicBezTo>
                  <a:cubicBezTo>
                    <a:pt x="117" y="32"/>
                    <a:pt x="115" y="32"/>
                    <a:pt x="112" y="32"/>
                  </a:cubicBezTo>
                  <a:cubicBezTo>
                    <a:pt x="111" y="32"/>
                    <a:pt x="109" y="31"/>
                    <a:pt x="108" y="31"/>
                  </a:cubicBezTo>
                  <a:cubicBezTo>
                    <a:pt x="106" y="31"/>
                    <a:pt x="104" y="31"/>
                    <a:pt x="102" y="30"/>
                  </a:cubicBezTo>
                  <a:cubicBezTo>
                    <a:pt x="102" y="30"/>
                    <a:pt x="102" y="30"/>
                    <a:pt x="102" y="30"/>
                  </a:cubicBezTo>
                  <a:cubicBezTo>
                    <a:pt x="101" y="31"/>
                    <a:pt x="101" y="31"/>
                    <a:pt x="101" y="31"/>
                  </a:cubicBezTo>
                  <a:cubicBezTo>
                    <a:pt x="101" y="32"/>
                    <a:pt x="101" y="32"/>
                    <a:pt x="100" y="32"/>
                  </a:cubicBezTo>
                  <a:cubicBezTo>
                    <a:pt x="100" y="32"/>
                    <a:pt x="99" y="32"/>
                    <a:pt x="99" y="31"/>
                  </a:cubicBezTo>
                  <a:cubicBezTo>
                    <a:pt x="99" y="31"/>
                    <a:pt x="99" y="30"/>
                    <a:pt x="99" y="30"/>
                  </a:cubicBezTo>
                  <a:cubicBezTo>
                    <a:pt x="98" y="29"/>
                    <a:pt x="98" y="29"/>
                    <a:pt x="98" y="29"/>
                  </a:cubicBezTo>
                  <a:cubicBezTo>
                    <a:pt x="96" y="28"/>
                    <a:pt x="96" y="26"/>
                    <a:pt x="95" y="25"/>
                  </a:cubicBezTo>
                  <a:cubicBezTo>
                    <a:pt x="95" y="23"/>
                    <a:pt x="94" y="21"/>
                    <a:pt x="94" y="20"/>
                  </a:cubicBezTo>
                  <a:cubicBezTo>
                    <a:pt x="94" y="17"/>
                    <a:pt x="94" y="14"/>
                    <a:pt x="94" y="12"/>
                  </a:cubicBezTo>
                  <a:cubicBezTo>
                    <a:pt x="94" y="10"/>
                    <a:pt x="94" y="8"/>
                    <a:pt x="94" y="5"/>
                  </a:cubicBezTo>
                  <a:cubicBezTo>
                    <a:pt x="93" y="6"/>
                    <a:pt x="91" y="6"/>
                    <a:pt x="90" y="7"/>
                  </a:cubicBezTo>
                  <a:cubicBezTo>
                    <a:pt x="86" y="8"/>
                    <a:pt x="81" y="10"/>
                    <a:pt x="77" y="11"/>
                  </a:cubicBezTo>
                  <a:cubicBezTo>
                    <a:pt x="77" y="11"/>
                    <a:pt x="76" y="11"/>
                    <a:pt x="76" y="12"/>
                  </a:cubicBezTo>
                  <a:cubicBezTo>
                    <a:pt x="75" y="12"/>
                    <a:pt x="75" y="13"/>
                    <a:pt x="74" y="13"/>
                  </a:cubicBezTo>
                  <a:cubicBezTo>
                    <a:pt x="73" y="14"/>
                    <a:pt x="71" y="14"/>
                    <a:pt x="69" y="15"/>
                  </a:cubicBezTo>
                  <a:cubicBezTo>
                    <a:pt x="70" y="16"/>
                    <a:pt x="70" y="17"/>
                    <a:pt x="71" y="18"/>
                  </a:cubicBezTo>
                  <a:cubicBezTo>
                    <a:pt x="74" y="22"/>
                    <a:pt x="76" y="28"/>
                    <a:pt x="77" y="33"/>
                  </a:cubicBezTo>
                  <a:cubicBezTo>
                    <a:pt x="78" y="35"/>
                    <a:pt x="78" y="36"/>
                    <a:pt x="76" y="38"/>
                  </a:cubicBezTo>
                  <a:cubicBezTo>
                    <a:pt x="74" y="39"/>
                    <a:pt x="72" y="41"/>
                    <a:pt x="71" y="43"/>
                  </a:cubicBezTo>
                  <a:cubicBezTo>
                    <a:pt x="70" y="45"/>
                    <a:pt x="68" y="47"/>
                    <a:pt x="66" y="49"/>
                  </a:cubicBezTo>
                  <a:cubicBezTo>
                    <a:pt x="66" y="49"/>
                    <a:pt x="66" y="49"/>
                    <a:pt x="66" y="49"/>
                  </a:cubicBezTo>
                  <a:cubicBezTo>
                    <a:pt x="66" y="49"/>
                    <a:pt x="66" y="50"/>
                    <a:pt x="66" y="50"/>
                  </a:cubicBezTo>
                  <a:cubicBezTo>
                    <a:pt x="67" y="50"/>
                    <a:pt x="67" y="51"/>
                    <a:pt x="67" y="51"/>
                  </a:cubicBezTo>
                  <a:cubicBezTo>
                    <a:pt x="66" y="52"/>
                    <a:pt x="66" y="52"/>
                    <a:pt x="65" y="52"/>
                  </a:cubicBezTo>
                  <a:cubicBezTo>
                    <a:pt x="65" y="52"/>
                    <a:pt x="64" y="52"/>
                    <a:pt x="64" y="52"/>
                  </a:cubicBezTo>
                  <a:cubicBezTo>
                    <a:pt x="63" y="51"/>
                    <a:pt x="63" y="51"/>
                    <a:pt x="62" y="51"/>
                  </a:cubicBezTo>
                  <a:cubicBezTo>
                    <a:pt x="61" y="52"/>
                    <a:pt x="61" y="51"/>
                    <a:pt x="60" y="51"/>
                  </a:cubicBezTo>
                  <a:cubicBezTo>
                    <a:pt x="59" y="51"/>
                    <a:pt x="59" y="51"/>
                    <a:pt x="59" y="50"/>
                  </a:cubicBezTo>
                  <a:cubicBezTo>
                    <a:pt x="59" y="50"/>
                    <a:pt x="59" y="50"/>
                    <a:pt x="59" y="49"/>
                  </a:cubicBezTo>
                  <a:cubicBezTo>
                    <a:pt x="52" y="48"/>
                    <a:pt x="46" y="46"/>
                    <a:pt x="40" y="43"/>
                  </a:cubicBezTo>
                  <a:cubicBezTo>
                    <a:pt x="33" y="53"/>
                    <a:pt x="29" y="64"/>
                    <a:pt x="27" y="76"/>
                  </a:cubicBezTo>
                  <a:cubicBezTo>
                    <a:pt x="28" y="75"/>
                    <a:pt x="29" y="75"/>
                    <a:pt x="30" y="75"/>
                  </a:cubicBezTo>
                  <a:cubicBezTo>
                    <a:pt x="32" y="75"/>
                    <a:pt x="34" y="75"/>
                    <a:pt x="36" y="76"/>
                  </a:cubicBezTo>
                  <a:cubicBezTo>
                    <a:pt x="41" y="76"/>
                    <a:pt x="46" y="76"/>
                    <a:pt x="51" y="76"/>
                  </a:cubicBezTo>
                  <a:cubicBezTo>
                    <a:pt x="53" y="76"/>
                    <a:pt x="53" y="77"/>
                    <a:pt x="54" y="78"/>
                  </a:cubicBezTo>
                  <a:cubicBezTo>
                    <a:pt x="54" y="79"/>
                    <a:pt x="54" y="80"/>
                    <a:pt x="55" y="81"/>
                  </a:cubicBezTo>
                  <a:cubicBezTo>
                    <a:pt x="55" y="82"/>
                    <a:pt x="55" y="82"/>
                    <a:pt x="55" y="83"/>
                  </a:cubicBezTo>
                  <a:cubicBezTo>
                    <a:pt x="55" y="88"/>
                    <a:pt x="55" y="93"/>
                    <a:pt x="55" y="98"/>
                  </a:cubicBezTo>
                  <a:cubicBezTo>
                    <a:pt x="55" y="98"/>
                    <a:pt x="55" y="99"/>
                    <a:pt x="55" y="99"/>
                  </a:cubicBezTo>
                  <a:cubicBezTo>
                    <a:pt x="55" y="100"/>
                    <a:pt x="54" y="100"/>
                    <a:pt x="54" y="100"/>
                  </a:cubicBezTo>
                  <a:cubicBezTo>
                    <a:pt x="53" y="100"/>
                    <a:pt x="53" y="100"/>
                    <a:pt x="52" y="100"/>
                  </a:cubicBezTo>
                  <a:cubicBezTo>
                    <a:pt x="49" y="102"/>
                    <a:pt x="45" y="104"/>
                    <a:pt x="42" y="106"/>
                  </a:cubicBezTo>
                  <a:cubicBezTo>
                    <a:pt x="39" y="107"/>
                    <a:pt x="36" y="108"/>
                    <a:pt x="32" y="109"/>
                  </a:cubicBezTo>
                  <a:cubicBezTo>
                    <a:pt x="31" y="109"/>
                    <a:pt x="31" y="109"/>
                    <a:pt x="30" y="110"/>
                  </a:cubicBezTo>
                  <a:cubicBezTo>
                    <a:pt x="30" y="110"/>
                    <a:pt x="29" y="111"/>
                    <a:pt x="29" y="112"/>
                  </a:cubicBezTo>
                  <a:cubicBezTo>
                    <a:pt x="31" y="112"/>
                    <a:pt x="31" y="113"/>
                    <a:pt x="31" y="114"/>
                  </a:cubicBezTo>
                  <a:cubicBezTo>
                    <a:pt x="31" y="117"/>
                    <a:pt x="32" y="119"/>
                    <a:pt x="32" y="122"/>
                  </a:cubicBezTo>
                  <a:cubicBezTo>
                    <a:pt x="32" y="123"/>
                    <a:pt x="32" y="124"/>
                    <a:pt x="32" y="125"/>
                  </a:cubicBezTo>
                  <a:cubicBezTo>
                    <a:pt x="33" y="129"/>
                    <a:pt x="35" y="134"/>
                    <a:pt x="36" y="138"/>
                  </a:cubicBezTo>
                  <a:cubicBezTo>
                    <a:pt x="36" y="138"/>
                    <a:pt x="36" y="139"/>
                    <a:pt x="36" y="139"/>
                  </a:cubicBezTo>
                  <a:cubicBezTo>
                    <a:pt x="38" y="138"/>
                    <a:pt x="39" y="137"/>
                    <a:pt x="41" y="136"/>
                  </a:cubicBezTo>
                  <a:cubicBezTo>
                    <a:pt x="41" y="136"/>
                    <a:pt x="41" y="136"/>
                    <a:pt x="41" y="135"/>
                  </a:cubicBezTo>
                  <a:cubicBezTo>
                    <a:pt x="41" y="135"/>
                    <a:pt x="41" y="134"/>
                    <a:pt x="42" y="134"/>
                  </a:cubicBezTo>
                  <a:cubicBezTo>
                    <a:pt x="42" y="134"/>
                    <a:pt x="43" y="133"/>
                    <a:pt x="43" y="133"/>
                  </a:cubicBezTo>
                  <a:cubicBezTo>
                    <a:pt x="45" y="132"/>
                    <a:pt x="47" y="131"/>
                    <a:pt x="48" y="130"/>
                  </a:cubicBezTo>
                  <a:cubicBezTo>
                    <a:pt x="48" y="130"/>
                    <a:pt x="48" y="130"/>
                    <a:pt x="48" y="130"/>
                  </a:cubicBezTo>
                  <a:cubicBezTo>
                    <a:pt x="49" y="129"/>
                    <a:pt x="50" y="129"/>
                    <a:pt x="51" y="129"/>
                  </a:cubicBezTo>
                  <a:cubicBezTo>
                    <a:pt x="52" y="129"/>
                    <a:pt x="52" y="129"/>
                    <a:pt x="53" y="129"/>
                  </a:cubicBezTo>
                  <a:cubicBezTo>
                    <a:pt x="53" y="129"/>
                    <a:pt x="54" y="129"/>
                    <a:pt x="54" y="130"/>
                  </a:cubicBezTo>
                  <a:cubicBezTo>
                    <a:pt x="54" y="130"/>
                    <a:pt x="54" y="131"/>
                    <a:pt x="54" y="131"/>
                  </a:cubicBezTo>
                  <a:cubicBezTo>
                    <a:pt x="53" y="131"/>
                    <a:pt x="53" y="131"/>
                    <a:pt x="53" y="132"/>
                  </a:cubicBezTo>
                  <a:cubicBezTo>
                    <a:pt x="54" y="133"/>
                    <a:pt x="55" y="134"/>
                    <a:pt x="57" y="136"/>
                  </a:cubicBezTo>
                  <a:cubicBezTo>
                    <a:pt x="57" y="136"/>
                    <a:pt x="57" y="137"/>
                    <a:pt x="58" y="137"/>
                  </a:cubicBezTo>
                  <a:cubicBezTo>
                    <a:pt x="58" y="137"/>
                    <a:pt x="59" y="137"/>
                    <a:pt x="59" y="138"/>
                  </a:cubicBezTo>
                  <a:cubicBezTo>
                    <a:pt x="60" y="140"/>
                    <a:pt x="61" y="141"/>
                    <a:pt x="63" y="142"/>
                  </a:cubicBezTo>
                  <a:cubicBezTo>
                    <a:pt x="64" y="144"/>
                    <a:pt x="65" y="145"/>
                    <a:pt x="67" y="146"/>
                  </a:cubicBezTo>
                  <a:cubicBezTo>
                    <a:pt x="69" y="149"/>
                    <a:pt x="71" y="152"/>
                    <a:pt x="70" y="156"/>
                  </a:cubicBezTo>
                  <a:cubicBezTo>
                    <a:pt x="70" y="156"/>
                    <a:pt x="70" y="156"/>
                    <a:pt x="71" y="157"/>
                  </a:cubicBezTo>
                  <a:cubicBezTo>
                    <a:pt x="72" y="156"/>
                    <a:pt x="72" y="157"/>
                    <a:pt x="73" y="158"/>
                  </a:cubicBezTo>
                  <a:cubicBezTo>
                    <a:pt x="73" y="158"/>
                    <a:pt x="73" y="159"/>
                    <a:pt x="73" y="159"/>
                  </a:cubicBezTo>
                  <a:cubicBezTo>
                    <a:pt x="72" y="160"/>
                    <a:pt x="73" y="161"/>
                    <a:pt x="73" y="162"/>
                  </a:cubicBezTo>
                  <a:cubicBezTo>
                    <a:pt x="74" y="163"/>
                    <a:pt x="73" y="163"/>
                    <a:pt x="72" y="164"/>
                  </a:cubicBezTo>
                  <a:cubicBezTo>
                    <a:pt x="72" y="164"/>
                    <a:pt x="72" y="164"/>
                    <a:pt x="72" y="164"/>
                  </a:cubicBezTo>
                  <a:cubicBezTo>
                    <a:pt x="72" y="165"/>
                    <a:pt x="72" y="165"/>
                    <a:pt x="71" y="165"/>
                  </a:cubicBezTo>
                  <a:cubicBezTo>
                    <a:pt x="71" y="169"/>
                    <a:pt x="70" y="173"/>
                    <a:pt x="69" y="177"/>
                  </a:cubicBezTo>
                  <a:cubicBezTo>
                    <a:pt x="70" y="177"/>
                    <a:pt x="70" y="177"/>
                    <a:pt x="70" y="177"/>
                  </a:cubicBezTo>
                  <a:cubicBezTo>
                    <a:pt x="75" y="177"/>
                    <a:pt x="79" y="178"/>
                    <a:pt x="83" y="178"/>
                  </a:cubicBezTo>
                  <a:cubicBezTo>
                    <a:pt x="83" y="178"/>
                    <a:pt x="84" y="178"/>
                    <a:pt x="84" y="178"/>
                  </a:cubicBezTo>
                  <a:cubicBezTo>
                    <a:pt x="85" y="177"/>
                    <a:pt x="86" y="178"/>
                    <a:pt x="87" y="178"/>
                  </a:cubicBezTo>
                  <a:cubicBezTo>
                    <a:pt x="87" y="178"/>
                    <a:pt x="87" y="179"/>
                    <a:pt x="88" y="179"/>
                  </a:cubicBezTo>
                  <a:cubicBezTo>
                    <a:pt x="89" y="179"/>
                    <a:pt x="91" y="179"/>
                    <a:pt x="93" y="179"/>
                  </a:cubicBezTo>
                  <a:cubicBezTo>
                    <a:pt x="93" y="179"/>
                    <a:pt x="93" y="178"/>
                    <a:pt x="93" y="178"/>
                  </a:cubicBezTo>
                  <a:cubicBezTo>
                    <a:pt x="92" y="174"/>
                    <a:pt x="92" y="170"/>
                    <a:pt x="91" y="166"/>
                  </a:cubicBezTo>
                  <a:cubicBezTo>
                    <a:pt x="91" y="165"/>
                    <a:pt x="91" y="164"/>
                    <a:pt x="92" y="164"/>
                  </a:cubicBezTo>
                  <a:cubicBezTo>
                    <a:pt x="93" y="163"/>
                    <a:pt x="94" y="163"/>
                    <a:pt x="95" y="164"/>
                  </a:cubicBezTo>
                  <a:cubicBezTo>
                    <a:pt x="95" y="164"/>
                    <a:pt x="96" y="165"/>
                    <a:pt x="96" y="165"/>
                  </a:cubicBezTo>
                  <a:cubicBezTo>
                    <a:pt x="96" y="165"/>
                    <a:pt x="96" y="165"/>
                    <a:pt x="97" y="165"/>
                  </a:cubicBezTo>
                  <a:cubicBezTo>
                    <a:pt x="100" y="164"/>
                    <a:pt x="103" y="164"/>
                    <a:pt x="106" y="163"/>
                  </a:cubicBezTo>
                  <a:cubicBezTo>
                    <a:pt x="106" y="163"/>
                    <a:pt x="107" y="163"/>
                    <a:pt x="107" y="164"/>
                  </a:cubicBezTo>
                  <a:cubicBezTo>
                    <a:pt x="108" y="164"/>
                    <a:pt x="108" y="164"/>
                    <a:pt x="109" y="164"/>
                  </a:cubicBezTo>
                  <a:cubicBezTo>
                    <a:pt x="111" y="162"/>
                    <a:pt x="114" y="161"/>
                    <a:pt x="117" y="160"/>
                  </a:cubicBezTo>
                  <a:cubicBezTo>
                    <a:pt x="122" y="157"/>
                    <a:pt x="126" y="155"/>
                    <a:pt x="132" y="154"/>
                  </a:cubicBezTo>
                  <a:cubicBezTo>
                    <a:pt x="132" y="154"/>
                    <a:pt x="133" y="153"/>
                    <a:pt x="133" y="153"/>
                  </a:cubicBezTo>
                  <a:cubicBezTo>
                    <a:pt x="133" y="151"/>
                    <a:pt x="133" y="150"/>
                    <a:pt x="132" y="148"/>
                  </a:cubicBezTo>
                  <a:cubicBezTo>
                    <a:pt x="132" y="146"/>
                    <a:pt x="131" y="144"/>
                    <a:pt x="132" y="142"/>
                  </a:cubicBezTo>
                  <a:close/>
                  <a:moveTo>
                    <a:pt x="230" y="176"/>
                  </a:moveTo>
                  <a:cubicBezTo>
                    <a:pt x="230" y="176"/>
                    <a:pt x="230" y="175"/>
                    <a:pt x="229" y="175"/>
                  </a:cubicBezTo>
                  <a:cubicBezTo>
                    <a:pt x="228" y="174"/>
                    <a:pt x="227" y="173"/>
                    <a:pt x="225" y="172"/>
                  </a:cubicBezTo>
                  <a:cubicBezTo>
                    <a:pt x="224" y="171"/>
                    <a:pt x="222" y="170"/>
                    <a:pt x="220" y="169"/>
                  </a:cubicBezTo>
                  <a:cubicBezTo>
                    <a:pt x="220" y="168"/>
                    <a:pt x="219" y="168"/>
                    <a:pt x="219" y="168"/>
                  </a:cubicBezTo>
                  <a:cubicBezTo>
                    <a:pt x="218" y="168"/>
                    <a:pt x="218" y="167"/>
                    <a:pt x="217" y="167"/>
                  </a:cubicBezTo>
                  <a:cubicBezTo>
                    <a:pt x="217" y="166"/>
                    <a:pt x="217" y="166"/>
                    <a:pt x="217" y="165"/>
                  </a:cubicBezTo>
                  <a:cubicBezTo>
                    <a:pt x="217" y="166"/>
                    <a:pt x="216" y="166"/>
                    <a:pt x="216" y="166"/>
                  </a:cubicBezTo>
                  <a:cubicBezTo>
                    <a:pt x="212" y="167"/>
                    <a:pt x="209" y="167"/>
                    <a:pt x="205" y="168"/>
                  </a:cubicBezTo>
                  <a:cubicBezTo>
                    <a:pt x="197" y="168"/>
                    <a:pt x="189" y="166"/>
                    <a:pt x="181" y="164"/>
                  </a:cubicBezTo>
                  <a:cubicBezTo>
                    <a:pt x="175" y="161"/>
                    <a:pt x="170" y="157"/>
                    <a:pt x="168" y="150"/>
                  </a:cubicBezTo>
                  <a:cubicBezTo>
                    <a:pt x="168" y="147"/>
                    <a:pt x="167" y="144"/>
                    <a:pt x="166" y="141"/>
                  </a:cubicBezTo>
                  <a:cubicBezTo>
                    <a:pt x="165" y="141"/>
                    <a:pt x="165" y="141"/>
                    <a:pt x="165" y="140"/>
                  </a:cubicBezTo>
                  <a:cubicBezTo>
                    <a:pt x="163" y="133"/>
                    <a:pt x="161" y="126"/>
                    <a:pt x="161" y="119"/>
                  </a:cubicBezTo>
                  <a:cubicBezTo>
                    <a:pt x="161" y="114"/>
                    <a:pt x="161" y="110"/>
                    <a:pt x="162" y="106"/>
                  </a:cubicBezTo>
                  <a:cubicBezTo>
                    <a:pt x="164" y="98"/>
                    <a:pt x="167" y="91"/>
                    <a:pt x="173" y="85"/>
                  </a:cubicBezTo>
                  <a:cubicBezTo>
                    <a:pt x="178" y="80"/>
                    <a:pt x="184" y="77"/>
                    <a:pt x="191" y="75"/>
                  </a:cubicBezTo>
                  <a:cubicBezTo>
                    <a:pt x="191" y="74"/>
                    <a:pt x="193" y="74"/>
                    <a:pt x="193" y="74"/>
                  </a:cubicBezTo>
                  <a:cubicBezTo>
                    <a:pt x="197" y="72"/>
                    <a:pt x="200" y="72"/>
                    <a:pt x="204" y="72"/>
                  </a:cubicBezTo>
                  <a:cubicBezTo>
                    <a:pt x="206" y="72"/>
                    <a:pt x="208" y="72"/>
                    <a:pt x="210" y="72"/>
                  </a:cubicBezTo>
                  <a:cubicBezTo>
                    <a:pt x="211" y="72"/>
                    <a:pt x="213" y="72"/>
                    <a:pt x="215" y="73"/>
                  </a:cubicBezTo>
                  <a:cubicBezTo>
                    <a:pt x="218" y="73"/>
                    <a:pt x="221" y="75"/>
                    <a:pt x="223" y="76"/>
                  </a:cubicBezTo>
                  <a:cubicBezTo>
                    <a:pt x="224" y="77"/>
                    <a:pt x="224" y="77"/>
                    <a:pt x="225" y="77"/>
                  </a:cubicBezTo>
                  <a:cubicBezTo>
                    <a:pt x="226" y="78"/>
                    <a:pt x="228" y="79"/>
                    <a:pt x="229" y="79"/>
                  </a:cubicBezTo>
                  <a:cubicBezTo>
                    <a:pt x="230" y="79"/>
                    <a:pt x="231" y="80"/>
                    <a:pt x="231" y="81"/>
                  </a:cubicBezTo>
                  <a:cubicBezTo>
                    <a:pt x="231" y="81"/>
                    <a:pt x="231" y="82"/>
                    <a:pt x="231" y="82"/>
                  </a:cubicBezTo>
                  <a:cubicBezTo>
                    <a:pt x="232" y="84"/>
                    <a:pt x="234" y="86"/>
                    <a:pt x="235" y="88"/>
                  </a:cubicBezTo>
                  <a:cubicBezTo>
                    <a:pt x="235" y="89"/>
                    <a:pt x="235" y="90"/>
                    <a:pt x="236" y="90"/>
                  </a:cubicBezTo>
                  <a:cubicBezTo>
                    <a:pt x="237" y="93"/>
                    <a:pt x="238" y="96"/>
                    <a:pt x="238" y="99"/>
                  </a:cubicBezTo>
                  <a:cubicBezTo>
                    <a:pt x="239" y="104"/>
                    <a:pt x="240" y="109"/>
                    <a:pt x="240" y="115"/>
                  </a:cubicBezTo>
                  <a:cubicBezTo>
                    <a:pt x="240" y="118"/>
                    <a:pt x="240" y="122"/>
                    <a:pt x="240" y="125"/>
                  </a:cubicBezTo>
                  <a:cubicBezTo>
                    <a:pt x="240" y="130"/>
                    <a:pt x="239" y="134"/>
                    <a:pt x="238" y="138"/>
                  </a:cubicBezTo>
                  <a:cubicBezTo>
                    <a:pt x="238" y="140"/>
                    <a:pt x="238" y="141"/>
                    <a:pt x="237" y="143"/>
                  </a:cubicBezTo>
                  <a:cubicBezTo>
                    <a:pt x="238" y="142"/>
                    <a:pt x="239" y="143"/>
                    <a:pt x="240" y="143"/>
                  </a:cubicBezTo>
                  <a:cubicBezTo>
                    <a:pt x="241" y="143"/>
                    <a:pt x="243" y="144"/>
                    <a:pt x="244" y="144"/>
                  </a:cubicBezTo>
                  <a:cubicBezTo>
                    <a:pt x="245" y="144"/>
                    <a:pt x="246" y="144"/>
                    <a:pt x="247" y="145"/>
                  </a:cubicBezTo>
                  <a:cubicBezTo>
                    <a:pt x="247" y="145"/>
                    <a:pt x="247" y="145"/>
                    <a:pt x="247" y="145"/>
                  </a:cubicBezTo>
                  <a:cubicBezTo>
                    <a:pt x="249" y="146"/>
                    <a:pt x="251" y="147"/>
                    <a:pt x="253" y="147"/>
                  </a:cubicBezTo>
                  <a:cubicBezTo>
                    <a:pt x="254" y="147"/>
                    <a:pt x="254" y="147"/>
                    <a:pt x="255" y="146"/>
                  </a:cubicBezTo>
                  <a:cubicBezTo>
                    <a:pt x="256" y="144"/>
                    <a:pt x="257" y="142"/>
                    <a:pt x="257" y="140"/>
                  </a:cubicBezTo>
                  <a:cubicBezTo>
                    <a:pt x="259" y="136"/>
                    <a:pt x="260" y="132"/>
                    <a:pt x="261" y="128"/>
                  </a:cubicBezTo>
                  <a:cubicBezTo>
                    <a:pt x="262" y="125"/>
                    <a:pt x="263" y="122"/>
                    <a:pt x="264" y="119"/>
                  </a:cubicBezTo>
                  <a:cubicBezTo>
                    <a:pt x="264" y="117"/>
                    <a:pt x="264" y="115"/>
                    <a:pt x="265" y="114"/>
                  </a:cubicBezTo>
                  <a:cubicBezTo>
                    <a:pt x="265" y="113"/>
                    <a:pt x="265" y="112"/>
                    <a:pt x="266" y="112"/>
                  </a:cubicBezTo>
                  <a:cubicBezTo>
                    <a:pt x="266" y="112"/>
                    <a:pt x="266" y="112"/>
                    <a:pt x="266" y="112"/>
                  </a:cubicBezTo>
                  <a:cubicBezTo>
                    <a:pt x="266" y="112"/>
                    <a:pt x="266" y="112"/>
                    <a:pt x="265" y="112"/>
                  </a:cubicBezTo>
                  <a:cubicBezTo>
                    <a:pt x="262" y="112"/>
                    <a:pt x="259" y="112"/>
                    <a:pt x="256" y="112"/>
                  </a:cubicBezTo>
                  <a:cubicBezTo>
                    <a:pt x="254" y="112"/>
                    <a:pt x="251" y="112"/>
                    <a:pt x="249" y="112"/>
                  </a:cubicBezTo>
                  <a:cubicBezTo>
                    <a:pt x="248" y="112"/>
                    <a:pt x="247" y="112"/>
                    <a:pt x="246" y="111"/>
                  </a:cubicBezTo>
                  <a:cubicBezTo>
                    <a:pt x="246" y="111"/>
                    <a:pt x="245" y="111"/>
                    <a:pt x="245" y="110"/>
                  </a:cubicBezTo>
                  <a:cubicBezTo>
                    <a:pt x="245" y="109"/>
                    <a:pt x="245" y="108"/>
                    <a:pt x="245" y="107"/>
                  </a:cubicBezTo>
                  <a:cubicBezTo>
                    <a:pt x="244" y="101"/>
                    <a:pt x="243" y="95"/>
                    <a:pt x="242" y="89"/>
                  </a:cubicBezTo>
                  <a:cubicBezTo>
                    <a:pt x="242" y="87"/>
                    <a:pt x="241" y="85"/>
                    <a:pt x="241" y="83"/>
                  </a:cubicBezTo>
                  <a:cubicBezTo>
                    <a:pt x="239" y="82"/>
                    <a:pt x="239" y="81"/>
                    <a:pt x="240" y="80"/>
                  </a:cubicBezTo>
                  <a:cubicBezTo>
                    <a:pt x="239" y="78"/>
                    <a:pt x="240" y="77"/>
                    <a:pt x="241" y="77"/>
                  </a:cubicBezTo>
                  <a:cubicBezTo>
                    <a:pt x="241" y="77"/>
                    <a:pt x="241" y="77"/>
                    <a:pt x="241" y="77"/>
                  </a:cubicBezTo>
                  <a:cubicBezTo>
                    <a:pt x="246" y="74"/>
                    <a:pt x="251" y="72"/>
                    <a:pt x="256" y="69"/>
                  </a:cubicBezTo>
                  <a:cubicBezTo>
                    <a:pt x="257" y="69"/>
                    <a:pt x="257" y="69"/>
                    <a:pt x="257" y="69"/>
                  </a:cubicBezTo>
                  <a:cubicBezTo>
                    <a:pt x="252" y="64"/>
                    <a:pt x="246" y="59"/>
                    <a:pt x="241" y="53"/>
                  </a:cubicBezTo>
                  <a:cubicBezTo>
                    <a:pt x="241" y="53"/>
                    <a:pt x="241" y="53"/>
                    <a:pt x="241" y="54"/>
                  </a:cubicBezTo>
                  <a:cubicBezTo>
                    <a:pt x="239" y="56"/>
                    <a:pt x="237" y="58"/>
                    <a:pt x="235" y="61"/>
                  </a:cubicBezTo>
                  <a:cubicBezTo>
                    <a:pt x="234" y="62"/>
                    <a:pt x="233" y="62"/>
                    <a:pt x="232" y="62"/>
                  </a:cubicBezTo>
                  <a:cubicBezTo>
                    <a:pt x="231" y="62"/>
                    <a:pt x="231" y="62"/>
                    <a:pt x="231" y="62"/>
                  </a:cubicBezTo>
                  <a:cubicBezTo>
                    <a:pt x="230" y="63"/>
                    <a:pt x="229" y="64"/>
                    <a:pt x="229" y="65"/>
                  </a:cubicBezTo>
                  <a:cubicBezTo>
                    <a:pt x="229" y="65"/>
                    <a:pt x="228" y="66"/>
                    <a:pt x="227" y="66"/>
                  </a:cubicBezTo>
                  <a:cubicBezTo>
                    <a:pt x="227" y="66"/>
                    <a:pt x="226" y="65"/>
                    <a:pt x="226" y="65"/>
                  </a:cubicBezTo>
                  <a:cubicBezTo>
                    <a:pt x="225" y="65"/>
                    <a:pt x="224" y="65"/>
                    <a:pt x="224" y="65"/>
                  </a:cubicBezTo>
                  <a:cubicBezTo>
                    <a:pt x="223" y="65"/>
                    <a:pt x="223" y="64"/>
                    <a:pt x="222" y="64"/>
                  </a:cubicBezTo>
                  <a:cubicBezTo>
                    <a:pt x="221" y="63"/>
                    <a:pt x="220" y="63"/>
                    <a:pt x="219" y="63"/>
                  </a:cubicBezTo>
                  <a:cubicBezTo>
                    <a:pt x="218" y="62"/>
                    <a:pt x="216" y="62"/>
                    <a:pt x="214" y="63"/>
                  </a:cubicBezTo>
                  <a:cubicBezTo>
                    <a:pt x="212" y="63"/>
                    <a:pt x="211" y="62"/>
                    <a:pt x="212" y="60"/>
                  </a:cubicBezTo>
                  <a:cubicBezTo>
                    <a:pt x="212" y="59"/>
                    <a:pt x="212" y="59"/>
                    <a:pt x="212" y="58"/>
                  </a:cubicBezTo>
                  <a:cubicBezTo>
                    <a:pt x="211" y="58"/>
                    <a:pt x="212" y="57"/>
                    <a:pt x="212" y="57"/>
                  </a:cubicBezTo>
                  <a:cubicBezTo>
                    <a:pt x="213" y="57"/>
                    <a:pt x="213" y="57"/>
                    <a:pt x="213" y="57"/>
                  </a:cubicBezTo>
                  <a:cubicBezTo>
                    <a:pt x="214" y="53"/>
                    <a:pt x="215" y="50"/>
                    <a:pt x="216" y="46"/>
                  </a:cubicBezTo>
                  <a:cubicBezTo>
                    <a:pt x="216" y="45"/>
                    <a:pt x="217" y="44"/>
                    <a:pt x="217" y="43"/>
                  </a:cubicBezTo>
                  <a:cubicBezTo>
                    <a:pt x="217" y="40"/>
                    <a:pt x="218" y="37"/>
                    <a:pt x="218" y="34"/>
                  </a:cubicBezTo>
                  <a:cubicBezTo>
                    <a:pt x="218" y="34"/>
                    <a:pt x="218" y="34"/>
                    <a:pt x="218" y="34"/>
                  </a:cubicBezTo>
                  <a:cubicBezTo>
                    <a:pt x="216" y="32"/>
                    <a:pt x="214" y="32"/>
                    <a:pt x="211" y="32"/>
                  </a:cubicBezTo>
                  <a:cubicBezTo>
                    <a:pt x="211" y="32"/>
                    <a:pt x="210" y="32"/>
                    <a:pt x="210" y="32"/>
                  </a:cubicBezTo>
                  <a:cubicBezTo>
                    <a:pt x="205" y="32"/>
                    <a:pt x="201" y="32"/>
                    <a:pt x="196" y="32"/>
                  </a:cubicBezTo>
                  <a:cubicBezTo>
                    <a:pt x="195" y="32"/>
                    <a:pt x="194" y="32"/>
                    <a:pt x="193" y="32"/>
                  </a:cubicBezTo>
                  <a:cubicBezTo>
                    <a:pt x="193" y="34"/>
                    <a:pt x="192" y="34"/>
                    <a:pt x="190" y="34"/>
                  </a:cubicBezTo>
                  <a:cubicBezTo>
                    <a:pt x="190" y="35"/>
                    <a:pt x="190" y="35"/>
                    <a:pt x="190" y="36"/>
                  </a:cubicBezTo>
                  <a:cubicBezTo>
                    <a:pt x="190" y="40"/>
                    <a:pt x="190" y="43"/>
                    <a:pt x="191" y="47"/>
                  </a:cubicBezTo>
                  <a:cubicBezTo>
                    <a:pt x="191" y="50"/>
                    <a:pt x="191" y="53"/>
                    <a:pt x="191" y="55"/>
                  </a:cubicBezTo>
                  <a:cubicBezTo>
                    <a:pt x="191" y="56"/>
                    <a:pt x="191" y="57"/>
                    <a:pt x="191" y="57"/>
                  </a:cubicBezTo>
                  <a:cubicBezTo>
                    <a:pt x="190" y="57"/>
                    <a:pt x="190" y="58"/>
                    <a:pt x="190" y="58"/>
                  </a:cubicBezTo>
                  <a:cubicBezTo>
                    <a:pt x="190" y="59"/>
                    <a:pt x="190" y="59"/>
                    <a:pt x="189" y="60"/>
                  </a:cubicBezTo>
                  <a:cubicBezTo>
                    <a:pt x="189" y="60"/>
                    <a:pt x="189" y="60"/>
                    <a:pt x="188" y="60"/>
                  </a:cubicBezTo>
                  <a:cubicBezTo>
                    <a:pt x="188" y="61"/>
                    <a:pt x="186" y="61"/>
                    <a:pt x="185" y="61"/>
                  </a:cubicBezTo>
                  <a:cubicBezTo>
                    <a:pt x="185" y="61"/>
                    <a:pt x="185" y="61"/>
                    <a:pt x="184" y="61"/>
                  </a:cubicBezTo>
                  <a:cubicBezTo>
                    <a:pt x="184" y="60"/>
                    <a:pt x="184" y="60"/>
                    <a:pt x="183" y="60"/>
                  </a:cubicBezTo>
                  <a:cubicBezTo>
                    <a:pt x="180" y="61"/>
                    <a:pt x="176" y="61"/>
                    <a:pt x="173" y="61"/>
                  </a:cubicBezTo>
                  <a:cubicBezTo>
                    <a:pt x="171" y="61"/>
                    <a:pt x="169" y="61"/>
                    <a:pt x="167" y="61"/>
                  </a:cubicBezTo>
                  <a:cubicBezTo>
                    <a:pt x="166" y="61"/>
                    <a:pt x="165" y="61"/>
                    <a:pt x="165" y="60"/>
                  </a:cubicBezTo>
                  <a:cubicBezTo>
                    <a:pt x="165" y="59"/>
                    <a:pt x="164" y="58"/>
                    <a:pt x="163" y="58"/>
                  </a:cubicBezTo>
                  <a:cubicBezTo>
                    <a:pt x="160" y="55"/>
                    <a:pt x="157" y="51"/>
                    <a:pt x="155" y="47"/>
                  </a:cubicBezTo>
                  <a:cubicBezTo>
                    <a:pt x="154" y="46"/>
                    <a:pt x="153" y="45"/>
                    <a:pt x="153" y="44"/>
                  </a:cubicBezTo>
                  <a:cubicBezTo>
                    <a:pt x="152" y="43"/>
                    <a:pt x="152" y="43"/>
                    <a:pt x="152" y="42"/>
                  </a:cubicBezTo>
                  <a:cubicBezTo>
                    <a:pt x="152" y="43"/>
                    <a:pt x="151" y="43"/>
                    <a:pt x="151" y="43"/>
                  </a:cubicBezTo>
                  <a:cubicBezTo>
                    <a:pt x="148" y="47"/>
                    <a:pt x="145" y="50"/>
                    <a:pt x="142" y="54"/>
                  </a:cubicBezTo>
                  <a:cubicBezTo>
                    <a:pt x="142" y="54"/>
                    <a:pt x="142" y="55"/>
                    <a:pt x="141" y="55"/>
                  </a:cubicBezTo>
                  <a:cubicBezTo>
                    <a:pt x="141" y="55"/>
                    <a:pt x="141" y="56"/>
                    <a:pt x="140" y="57"/>
                  </a:cubicBezTo>
                  <a:cubicBezTo>
                    <a:pt x="139" y="58"/>
                    <a:pt x="138" y="59"/>
                    <a:pt x="136" y="61"/>
                  </a:cubicBezTo>
                  <a:cubicBezTo>
                    <a:pt x="135" y="62"/>
                    <a:pt x="134" y="63"/>
                    <a:pt x="134" y="64"/>
                  </a:cubicBezTo>
                  <a:cubicBezTo>
                    <a:pt x="134" y="64"/>
                    <a:pt x="134" y="64"/>
                    <a:pt x="134" y="64"/>
                  </a:cubicBezTo>
                  <a:cubicBezTo>
                    <a:pt x="135" y="63"/>
                    <a:pt x="136" y="63"/>
                    <a:pt x="137" y="63"/>
                  </a:cubicBezTo>
                  <a:cubicBezTo>
                    <a:pt x="137" y="63"/>
                    <a:pt x="138" y="64"/>
                    <a:pt x="138" y="64"/>
                  </a:cubicBezTo>
                  <a:cubicBezTo>
                    <a:pt x="141" y="66"/>
                    <a:pt x="143" y="67"/>
                    <a:pt x="145" y="69"/>
                  </a:cubicBezTo>
                  <a:cubicBezTo>
                    <a:pt x="148" y="70"/>
                    <a:pt x="151" y="72"/>
                    <a:pt x="153" y="74"/>
                  </a:cubicBezTo>
                  <a:cubicBezTo>
                    <a:pt x="154" y="75"/>
                    <a:pt x="156" y="75"/>
                    <a:pt x="156" y="77"/>
                  </a:cubicBezTo>
                  <a:cubicBezTo>
                    <a:pt x="156" y="77"/>
                    <a:pt x="156" y="77"/>
                    <a:pt x="156" y="77"/>
                  </a:cubicBezTo>
                  <a:cubicBezTo>
                    <a:pt x="157" y="79"/>
                    <a:pt x="157" y="80"/>
                    <a:pt x="156" y="82"/>
                  </a:cubicBezTo>
                  <a:cubicBezTo>
                    <a:pt x="154" y="85"/>
                    <a:pt x="152" y="87"/>
                    <a:pt x="151" y="90"/>
                  </a:cubicBezTo>
                  <a:cubicBezTo>
                    <a:pt x="150" y="93"/>
                    <a:pt x="149" y="96"/>
                    <a:pt x="148" y="99"/>
                  </a:cubicBezTo>
                  <a:cubicBezTo>
                    <a:pt x="148" y="99"/>
                    <a:pt x="148" y="100"/>
                    <a:pt x="147" y="100"/>
                  </a:cubicBezTo>
                  <a:cubicBezTo>
                    <a:pt x="146" y="101"/>
                    <a:pt x="145" y="102"/>
                    <a:pt x="144" y="101"/>
                  </a:cubicBezTo>
                  <a:cubicBezTo>
                    <a:pt x="144" y="101"/>
                    <a:pt x="143" y="101"/>
                    <a:pt x="142" y="101"/>
                  </a:cubicBezTo>
                  <a:cubicBezTo>
                    <a:pt x="137" y="101"/>
                    <a:pt x="132" y="102"/>
                    <a:pt x="126" y="101"/>
                  </a:cubicBezTo>
                  <a:cubicBezTo>
                    <a:pt x="126" y="101"/>
                    <a:pt x="126" y="101"/>
                    <a:pt x="125" y="101"/>
                  </a:cubicBezTo>
                  <a:cubicBezTo>
                    <a:pt x="125" y="102"/>
                    <a:pt x="125" y="103"/>
                    <a:pt x="125" y="104"/>
                  </a:cubicBezTo>
                  <a:cubicBezTo>
                    <a:pt x="124" y="105"/>
                    <a:pt x="123" y="105"/>
                    <a:pt x="122" y="105"/>
                  </a:cubicBezTo>
                  <a:cubicBezTo>
                    <a:pt x="122" y="105"/>
                    <a:pt x="122" y="106"/>
                    <a:pt x="122" y="106"/>
                  </a:cubicBezTo>
                  <a:cubicBezTo>
                    <a:pt x="122" y="111"/>
                    <a:pt x="123" y="115"/>
                    <a:pt x="123" y="120"/>
                  </a:cubicBezTo>
                  <a:cubicBezTo>
                    <a:pt x="123" y="126"/>
                    <a:pt x="124" y="131"/>
                    <a:pt x="125" y="137"/>
                  </a:cubicBezTo>
                  <a:cubicBezTo>
                    <a:pt x="125" y="137"/>
                    <a:pt x="125" y="138"/>
                    <a:pt x="125" y="138"/>
                  </a:cubicBezTo>
                  <a:cubicBezTo>
                    <a:pt x="126" y="138"/>
                    <a:pt x="126" y="138"/>
                    <a:pt x="126" y="138"/>
                  </a:cubicBezTo>
                  <a:cubicBezTo>
                    <a:pt x="131" y="135"/>
                    <a:pt x="136" y="133"/>
                    <a:pt x="140" y="132"/>
                  </a:cubicBezTo>
                  <a:cubicBezTo>
                    <a:pt x="142" y="131"/>
                    <a:pt x="144" y="130"/>
                    <a:pt x="146" y="130"/>
                  </a:cubicBezTo>
                  <a:cubicBezTo>
                    <a:pt x="146" y="130"/>
                    <a:pt x="147" y="130"/>
                    <a:pt x="148" y="131"/>
                  </a:cubicBezTo>
                  <a:cubicBezTo>
                    <a:pt x="149" y="132"/>
                    <a:pt x="150" y="134"/>
                    <a:pt x="150" y="136"/>
                  </a:cubicBezTo>
                  <a:cubicBezTo>
                    <a:pt x="152" y="140"/>
                    <a:pt x="154" y="144"/>
                    <a:pt x="156" y="148"/>
                  </a:cubicBezTo>
                  <a:cubicBezTo>
                    <a:pt x="156" y="149"/>
                    <a:pt x="157" y="150"/>
                    <a:pt x="157" y="151"/>
                  </a:cubicBezTo>
                  <a:cubicBezTo>
                    <a:pt x="158" y="151"/>
                    <a:pt x="158" y="151"/>
                    <a:pt x="158" y="151"/>
                  </a:cubicBezTo>
                  <a:cubicBezTo>
                    <a:pt x="160" y="151"/>
                    <a:pt x="160" y="152"/>
                    <a:pt x="160" y="153"/>
                  </a:cubicBezTo>
                  <a:cubicBezTo>
                    <a:pt x="160" y="153"/>
                    <a:pt x="160" y="153"/>
                    <a:pt x="160" y="153"/>
                  </a:cubicBezTo>
                  <a:cubicBezTo>
                    <a:pt x="160" y="154"/>
                    <a:pt x="160" y="155"/>
                    <a:pt x="159" y="156"/>
                  </a:cubicBezTo>
                  <a:cubicBezTo>
                    <a:pt x="158" y="157"/>
                    <a:pt x="158" y="158"/>
                    <a:pt x="156" y="159"/>
                  </a:cubicBezTo>
                  <a:cubicBezTo>
                    <a:pt x="154" y="162"/>
                    <a:pt x="151" y="164"/>
                    <a:pt x="148" y="166"/>
                  </a:cubicBezTo>
                  <a:cubicBezTo>
                    <a:pt x="145" y="169"/>
                    <a:pt x="142" y="171"/>
                    <a:pt x="139" y="174"/>
                  </a:cubicBezTo>
                  <a:cubicBezTo>
                    <a:pt x="138" y="174"/>
                    <a:pt x="138" y="175"/>
                    <a:pt x="137" y="176"/>
                  </a:cubicBezTo>
                  <a:cubicBezTo>
                    <a:pt x="138" y="176"/>
                    <a:pt x="138" y="177"/>
                    <a:pt x="138" y="177"/>
                  </a:cubicBezTo>
                  <a:cubicBezTo>
                    <a:pt x="140" y="178"/>
                    <a:pt x="141" y="179"/>
                    <a:pt x="143" y="181"/>
                  </a:cubicBezTo>
                  <a:cubicBezTo>
                    <a:pt x="145" y="182"/>
                    <a:pt x="147" y="184"/>
                    <a:pt x="149" y="185"/>
                  </a:cubicBezTo>
                  <a:cubicBezTo>
                    <a:pt x="150" y="186"/>
                    <a:pt x="152" y="188"/>
                    <a:pt x="153" y="189"/>
                  </a:cubicBezTo>
                  <a:cubicBezTo>
                    <a:pt x="154" y="190"/>
                    <a:pt x="155" y="191"/>
                    <a:pt x="156" y="193"/>
                  </a:cubicBezTo>
                  <a:cubicBezTo>
                    <a:pt x="156" y="193"/>
                    <a:pt x="156" y="193"/>
                    <a:pt x="156" y="193"/>
                  </a:cubicBezTo>
                  <a:cubicBezTo>
                    <a:pt x="160" y="189"/>
                    <a:pt x="163" y="185"/>
                    <a:pt x="167" y="181"/>
                  </a:cubicBezTo>
                  <a:cubicBezTo>
                    <a:pt x="167" y="180"/>
                    <a:pt x="167" y="179"/>
                    <a:pt x="169" y="179"/>
                  </a:cubicBezTo>
                  <a:cubicBezTo>
                    <a:pt x="169" y="179"/>
                    <a:pt x="170" y="179"/>
                    <a:pt x="170" y="179"/>
                  </a:cubicBezTo>
                  <a:cubicBezTo>
                    <a:pt x="171" y="179"/>
                    <a:pt x="172" y="179"/>
                    <a:pt x="172" y="178"/>
                  </a:cubicBezTo>
                  <a:cubicBezTo>
                    <a:pt x="174" y="177"/>
                    <a:pt x="175" y="176"/>
                    <a:pt x="177" y="177"/>
                  </a:cubicBezTo>
                  <a:cubicBezTo>
                    <a:pt x="178" y="177"/>
                    <a:pt x="178" y="177"/>
                    <a:pt x="178" y="177"/>
                  </a:cubicBezTo>
                  <a:cubicBezTo>
                    <a:pt x="180" y="177"/>
                    <a:pt x="182" y="178"/>
                    <a:pt x="184" y="177"/>
                  </a:cubicBezTo>
                  <a:cubicBezTo>
                    <a:pt x="187" y="177"/>
                    <a:pt x="189" y="176"/>
                    <a:pt x="191" y="176"/>
                  </a:cubicBezTo>
                  <a:cubicBezTo>
                    <a:pt x="194" y="175"/>
                    <a:pt x="194" y="175"/>
                    <a:pt x="195" y="178"/>
                  </a:cubicBezTo>
                  <a:cubicBezTo>
                    <a:pt x="195" y="178"/>
                    <a:pt x="195" y="178"/>
                    <a:pt x="195" y="178"/>
                  </a:cubicBezTo>
                  <a:cubicBezTo>
                    <a:pt x="196" y="178"/>
                    <a:pt x="196" y="178"/>
                    <a:pt x="197" y="178"/>
                  </a:cubicBezTo>
                  <a:cubicBezTo>
                    <a:pt x="197" y="179"/>
                    <a:pt x="198" y="179"/>
                    <a:pt x="197" y="180"/>
                  </a:cubicBezTo>
                  <a:cubicBezTo>
                    <a:pt x="197" y="180"/>
                    <a:pt x="197" y="181"/>
                    <a:pt x="197" y="182"/>
                  </a:cubicBezTo>
                  <a:cubicBezTo>
                    <a:pt x="198" y="183"/>
                    <a:pt x="198" y="184"/>
                    <a:pt x="198" y="185"/>
                  </a:cubicBezTo>
                  <a:cubicBezTo>
                    <a:pt x="199" y="187"/>
                    <a:pt x="200" y="189"/>
                    <a:pt x="200" y="191"/>
                  </a:cubicBezTo>
                  <a:cubicBezTo>
                    <a:pt x="201" y="193"/>
                    <a:pt x="201" y="195"/>
                    <a:pt x="201" y="197"/>
                  </a:cubicBezTo>
                  <a:cubicBezTo>
                    <a:pt x="202" y="199"/>
                    <a:pt x="202" y="202"/>
                    <a:pt x="203" y="204"/>
                  </a:cubicBezTo>
                  <a:cubicBezTo>
                    <a:pt x="203" y="205"/>
                    <a:pt x="203" y="205"/>
                    <a:pt x="203" y="205"/>
                  </a:cubicBezTo>
                  <a:cubicBezTo>
                    <a:pt x="204" y="205"/>
                    <a:pt x="204" y="205"/>
                    <a:pt x="204" y="205"/>
                  </a:cubicBezTo>
                  <a:cubicBezTo>
                    <a:pt x="207" y="202"/>
                    <a:pt x="209" y="199"/>
                    <a:pt x="212" y="196"/>
                  </a:cubicBezTo>
                  <a:cubicBezTo>
                    <a:pt x="214" y="193"/>
                    <a:pt x="217" y="191"/>
                    <a:pt x="219" y="188"/>
                  </a:cubicBezTo>
                  <a:cubicBezTo>
                    <a:pt x="223" y="184"/>
                    <a:pt x="227" y="180"/>
                    <a:pt x="230" y="176"/>
                  </a:cubicBezTo>
                  <a:close/>
                  <a:moveTo>
                    <a:pt x="226" y="154"/>
                  </a:moveTo>
                  <a:cubicBezTo>
                    <a:pt x="226" y="153"/>
                    <a:pt x="227" y="152"/>
                    <a:pt x="228" y="151"/>
                  </a:cubicBezTo>
                  <a:cubicBezTo>
                    <a:pt x="231" y="146"/>
                    <a:pt x="232" y="140"/>
                    <a:pt x="234" y="134"/>
                  </a:cubicBezTo>
                  <a:cubicBezTo>
                    <a:pt x="235" y="127"/>
                    <a:pt x="235" y="120"/>
                    <a:pt x="235" y="114"/>
                  </a:cubicBezTo>
                  <a:cubicBezTo>
                    <a:pt x="235" y="113"/>
                    <a:pt x="235" y="112"/>
                    <a:pt x="235" y="111"/>
                  </a:cubicBezTo>
                  <a:cubicBezTo>
                    <a:pt x="234" y="108"/>
                    <a:pt x="234" y="104"/>
                    <a:pt x="233" y="101"/>
                  </a:cubicBezTo>
                  <a:cubicBezTo>
                    <a:pt x="232" y="97"/>
                    <a:pt x="231" y="93"/>
                    <a:pt x="229" y="89"/>
                  </a:cubicBezTo>
                  <a:cubicBezTo>
                    <a:pt x="228" y="87"/>
                    <a:pt x="226" y="85"/>
                    <a:pt x="224" y="84"/>
                  </a:cubicBezTo>
                  <a:cubicBezTo>
                    <a:pt x="224" y="84"/>
                    <a:pt x="223" y="83"/>
                    <a:pt x="223" y="83"/>
                  </a:cubicBezTo>
                  <a:cubicBezTo>
                    <a:pt x="222" y="83"/>
                    <a:pt x="222" y="83"/>
                    <a:pt x="221" y="83"/>
                  </a:cubicBezTo>
                  <a:cubicBezTo>
                    <a:pt x="221" y="83"/>
                    <a:pt x="220" y="83"/>
                    <a:pt x="220" y="83"/>
                  </a:cubicBezTo>
                  <a:cubicBezTo>
                    <a:pt x="220" y="83"/>
                    <a:pt x="219" y="82"/>
                    <a:pt x="219" y="83"/>
                  </a:cubicBezTo>
                  <a:cubicBezTo>
                    <a:pt x="218" y="83"/>
                    <a:pt x="217" y="83"/>
                    <a:pt x="216" y="83"/>
                  </a:cubicBezTo>
                  <a:cubicBezTo>
                    <a:pt x="212" y="86"/>
                    <a:pt x="210" y="90"/>
                    <a:pt x="208" y="94"/>
                  </a:cubicBezTo>
                  <a:cubicBezTo>
                    <a:pt x="207" y="97"/>
                    <a:pt x="206" y="101"/>
                    <a:pt x="205" y="105"/>
                  </a:cubicBezTo>
                  <a:cubicBezTo>
                    <a:pt x="205" y="113"/>
                    <a:pt x="204" y="121"/>
                    <a:pt x="205" y="129"/>
                  </a:cubicBezTo>
                  <a:cubicBezTo>
                    <a:pt x="205" y="133"/>
                    <a:pt x="205" y="137"/>
                    <a:pt x="207" y="141"/>
                  </a:cubicBezTo>
                  <a:cubicBezTo>
                    <a:pt x="208" y="146"/>
                    <a:pt x="210" y="149"/>
                    <a:pt x="213" y="152"/>
                  </a:cubicBezTo>
                  <a:cubicBezTo>
                    <a:pt x="216" y="154"/>
                    <a:pt x="218" y="155"/>
                    <a:pt x="221" y="156"/>
                  </a:cubicBezTo>
                  <a:cubicBezTo>
                    <a:pt x="221" y="156"/>
                    <a:pt x="222" y="156"/>
                    <a:pt x="222" y="155"/>
                  </a:cubicBezTo>
                  <a:cubicBezTo>
                    <a:pt x="223" y="154"/>
                    <a:pt x="224" y="154"/>
                    <a:pt x="226" y="154"/>
                  </a:cubicBezTo>
                  <a:close/>
                  <a:moveTo>
                    <a:pt x="144" y="43"/>
                  </a:moveTo>
                  <a:cubicBezTo>
                    <a:pt x="144" y="43"/>
                    <a:pt x="144" y="43"/>
                    <a:pt x="143" y="43"/>
                  </a:cubicBezTo>
                  <a:cubicBezTo>
                    <a:pt x="139" y="44"/>
                    <a:pt x="135" y="45"/>
                    <a:pt x="130" y="47"/>
                  </a:cubicBezTo>
                  <a:cubicBezTo>
                    <a:pt x="127" y="47"/>
                    <a:pt x="124" y="49"/>
                    <a:pt x="120" y="48"/>
                  </a:cubicBezTo>
                  <a:cubicBezTo>
                    <a:pt x="119" y="48"/>
                    <a:pt x="117" y="49"/>
                    <a:pt x="117" y="51"/>
                  </a:cubicBezTo>
                  <a:cubicBezTo>
                    <a:pt x="116" y="53"/>
                    <a:pt x="115" y="55"/>
                    <a:pt x="114" y="57"/>
                  </a:cubicBezTo>
                  <a:cubicBezTo>
                    <a:pt x="112" y="60"/>
                    <a:pt x="110" y="64"/>
                    <a:pt x="108" y="67"/>
                  </a:cubicBezTo>
                  <a:cubicBezTo>
                    <a:pt x="108" y="68"/>
                    <a:pt x="107" y="69"/>
                    <a:pt x="107" y="70"/>
                  </a:cubicBezTo>
                  <a:cubicBezTo>
                    <a:pt x="108" y="70"/>
                    <a:pt x="108" y="70"/>
                    <a:pt x="108" y="70"/>
                  </a:cubicBezTo>
                  <a:cubicBezTo>
                    <a:pt x="111" y="69"/>
                    <a:pt x="115" y="68"/>
                    <a:pt x="118" y="66"/>
                  </a:cubicBezTo>
                  <a:cubicBezTo>
                    <a:pt x="118" y="66"/>
                    <a:pt x="118" y="66"/>
                    <a:pt x="118" y="66"/>
                  </a:cubicBezTo>
                  <a:cubicBezTo>
                    <a:pt x="119" y="64"/>
                    <a:pt x="121" y="63"/>
                    <a:pt x="122" y="64"/>
                  </a:cubicBezTo>
                  <a:cubicBezTo>
                    <a:pt x="122" y="65"/>
                    <a:pt x="123" y="65"/>
                    <a:pt x="123" y="65"/>
                  </a:cubicBezTo>
                  <a:cubicBezTo>
                    <a:pt x="125" y="64"/>
                    <a:pt x="127" y="63"/>
                    <a:pt x="129" y="63"/>
                  </a:cubicBezTo>
                  <a:cubicBezTo>
                    <a:pt x="130" y="62"/>
                    <a:pt x="130" y="62"/>
                    <a:pt x="131" y="61"/>
                  </a:cubicBezTo>
                  <a:cubicBezTo>
                    <a:pt x="131" y="60"/>
                    <a:pt x="131" y="60"/>
                    <a:pt x="132" y="59"/>
                  </a:cubicBezTo>
                  <a:cubicBezTo>
                    <a:pt x="135" y="54"/>
                    <a:pt x="139" y="49"/>
                    <a:pt x="143" y="44"/>
                  </a:cubicBezTo>
                  <a:cubicBezTo>
                    <a:pt x="144" y="44"/>
                    <a:pt x="144" y="43"/>
                    <a:pt x="144" y="43"/>
                  </a:cubicBezTo>
                  <a:close/>
                  <a:moveTo>
                    <a:pt x="213" y="26"/>
                  </a:moveTo>
                  <a:cubicBezTo>
                    <a:pt x="213" y="26"/>
                    <a:pt x="213" y="26"/>
                    <a:pt x="213" y="26"/>
                  </a:cubicBezTo>
                  <a:cubicBezTo>
                    <a:pt x="212" y="25"/>
                    <a:pt x="211" y="25"/>
                    <a:pt x="210" y="24"/>
                  </a:cubicBezTo>
                  <a:cubicBezTo>
                    <a:pt x="210" y="24"/>
                    <a:pt x="210" y="24"/>
                    <a:pt x="210" y="24"/>
                  </a:cubicBezTo>
                  <a:cubicBezTo>
                    <a:pt x="207" y="23"/>
                    <a:pt x="204" y="22"/>
                    <a:pt x="202" y="21"/>
                  </a:cubicBezTo>
                  <a:cubicBezTo>
                    <a:pt x="200" y="21"/>
                    <a:pt x="199" y="20"/>
                    <a:pt x="197" y="20"/>
                  </a:cubicBezTo>
                  <a:cubicBezTo>
                    <a:pt x="194" y="19"/>
                    <a:pt x="191" y="19"/>
                    <a:pt x="188" y="19"/>
                  </a:cubicBezTo>
                  <a:cubicBezTo>
                    <a:pt x="184" y="18"/>
                    <a:pt x="180" y="18"/>
                    <a:pt x="176" y="19"/>
                  </a:cubicBezTo>
                  <a:cubicBezTo>
                    <a:pt x="172" y="20"/>
                    <a:pt x="169" y="20"/>
                    <a:pt x="165" y="21"/>
                  </a:cubicBezTo>
                  <a:cubicBezTo>
                    <a:pt x="164" y="21"/>
                    <a:pt x="163" y="21"/>
                    <a:pt x="162" y="21"/>
                  </a:cubicBezTo>
                  <a:cubicBezTo>
                    <a:pt x="162" y="22"/>
                    <a:pt x="163" y="22"/>
                    <a:pt x="163" y="22"/>
                  </a:cubicBezTo>
                  <a:cubicBezTo>
                    <a:pt x="166" y="22"/>
                    <a:pt x="168" y="23"/>
                    <a:pt x="171" y="24"/>
                  </a:cubicBezTo>
                  <a:cubicBezTo>
                    <a:pt x="176" y="25"/>
                    <a:pt x="180" y="26"/>
                    <a:pt x="185" y="27"/>
                  </a:cubicBezTo>
                  <a:cubicBezTo>
                    <a:pt x="188" y="27"/>
                    <a:pt x="190" y="28"/>
                    <a:pt x="192" y="27"/>
                  </a:cubicBezTo>
                  <a:cubicBezTo>
                    <a:pt x="197" y="27"/>
                    <a:pt x="201" y="27"/>
                    <a:pt x="205" y="27"/>
                  </a:cubicBezTo>
                  <a:cubicBezTo>
                    <a:pt x="208" y="27"/>
                    <a:pt x="210" y="26"/>
                    <a:pt x="213" y="26"/>
                  </a:cubicBezTo>
                  <a:close/>
                  <a:moveTo>
                    <a:pt x="141" y="188"/>
                  </a:moveTo>
                  <a:cubicBezTo>
                    <a:pt x="141" y="187"/>
                    <a:pt x="141" y="187"/>
                    <a:pt x="140" y="187"/>
                  </a:cubicBezTo>
                  <a:cubicBezTo>
                    <a:pt x="139" y="185"/>
                    <a:pt x="137" y="183"/>
                    <a:pt x="135" y="180"/>
                  </a:cubicBezTo>
                  <a:cubicBezTo>
                    <a:pt x="134" y="179"/>
                    <a:pt x="133" y="177"/>
                    <a:pt x="131" y="176"/>
                  </a:cubicBezTo>
                  <a:cubicBezTo>
                    <a:pt x="131" y="176"/>
                    <a:pt x="130" y="176"/>
                    <a:pt x="130" y="176"/>
                  </a:cubicBezTo>
                  <a:cubicBezTo>
                    <a:pt x="127" y="176"/>
                    <a:pt x="123" y="176"/>
                    <a:pt x="120" y="175"/>
                  </a:cubicBezTo>
                  <a:cubicBezTo>
                    <a:pt x="116" y="175"/>
                    <a:pt x="112" y="175"/>
                    <a:pt x="109" y="174"/>
                  </a:cubicBezTo>
                  <a:cubicBezTo>
                    <a:pt x="108" y="174"/>
                    <a:pt x="108" y="174"/>
                    <a:pt x="108" y="173"/>
                  </a:cubicBezTo>
                  <a:cubicBezTo>
                    <a:pt x="111" y="178"/>
                    <a:pt x="114" y="183"/>
                    <a:pt x="118" y="188"/>
                  </a:cubicBezTo>
                  <a:cubicBezTo>
                    <a:pt x="118" y="187"/>
                    <a:pt x="118" y="186"/>
                    <a:pt x="118" y="186"/>
                  </a:cubicBezTo>
                  <a:cubicBezTo>
                    <a:pt x="118" y="184"/>
                    <a:pt x="118" y="182"/>
                    <a:pt x="118" y="181"/>
                  </a:cubicBezTo>
                  <a:cubicBezTo>
                    <a:pt x="118" y="180"/>
                    <a:pt x="118" y="179"/>
                    <a:pt x="119" y="179"/>
                  </a:cubicBezTo>
                  <a:cubicBezTo>
                    <a:pt x="120" y="178"/>
                    <a:pt x="121" y="178"/>
                    <a:pt x="122" y="179"/>
                  </a:cubicBezTo>
                  <a:cubicBezTo>
                    <a:pt x="123" y="180"/>
                    <a:pt x="123" y="181"/>
                    <a:pt x="122" y="182"/>
                  </a:cubicBezTo>
                  <a:cubicBezTo>
                    <a:pt x="122" y="182"/>
                    <a:pt x="122" y="183"/>
                    <a:pt x="122" y="183"/>
                  </a:cubicBezTo>
                  <a:cubicBezTo>
                    <a:pt x="121" y="186"/>
                    <a:pt x="121" y="188"/>
                    <a:pt x="121" y="190"/>
                  </a:cubicBezTo>
                  <a:cubicBezTo>
                    <a:pt x="120" y="191"/>
                    <a:pt x="121" y="191"/>
                    <a:pt x="121" y="192"/>
                  </a:cubicBezTo>
                  <a:cubicBezTo>
                    <a:pt x="122" y="191"/>
                    <a:pt x="122" y="191"/>
                    <a:pt x="122" y="191"/>
                  </a:cubicBezTo>
                  <a:cubicBezTo>
                    <a:pt x="124" y="188"/>
                    <a:pt x="125" y="185"/>
                    <a:pt x="127" y="182"/>
                  </a:cubicBezTo>
                  <a:cubicBezTo>
                    <a:pt x="127" y="181"/>
                    <a:pt x="127" y="181"/>
                    <a:pt x="127" y="180"/>
                  </a:cubicBezTo>
                  <a:cubicBezTo>
                    <a:pt x="128" y="180"/>
                    <a:pt x="128" y="180"/>
                    <a:pt x="129" y="180"/>
                  </a:cubicBezTo>
                  <a:cubicBezTo>
                    <a:pt x="129" y="180"/>
                    <a:pt x="130" y="180"/>
                    <a:pt x="130" y="181"/>
                  </a:cubicBezTo>
                  <a:cubicBezTo>
                    <a:pt x="130" y="181"/>
                    <a:pt x="130" y="182"/>
                    <a:pt x="130" y="182"/>
                  </a:cubicBezTo>
                  <a:cubicBezTo>
                    <a:pt x="129" y="186"/>
                    <a:pt x="129" y="190"/>
                    <a:pt x="128" y="194"/>
                  </a:cubicBezTo>
                  <a:cubicBezTo>
                    <a:pt x="128" y="195"/>
                    <a:pt x="128" y="196"/>
                    <a:pt x="128" y="196"/>
                  </a:cubicBezTo>
                  <a:cubicBezTo>
                    <a:pt x="128" y="196"/>
                    <a:pt x="129" y="196"/>
                    <a:pt x="129" y="195"/>
                  </a:cubicBezTo>
                  <a:cubicBezTo>
                    <a:pt x="130" y="192"/>
                    <a:pt x="132" y="189"/>
                    <a:pt x="134" y="187"/>
                  </a:cubicBezTo>
                  <a:cubicBezTo>
                    <a:pt x="134" y="186"/>
                    <a:pt x="134" y="186"/>
                    <a:pt x="134" y="185"/>
                  </a:cubicBezTo>
                  <a:cubicBezTo>
                    <a:pt x="135" y="184"/>
                    <a:pt x="136" y="185"/>
                    <a:pt x="137" y="186"/>
                  </a:cubicBezTo>
                  <a:cubicBezTo>
                    <a:pt x="137" y="186"/>
                    <a:pt x="137" y="187"/>
                    <a:pt x="137" y="187"/>
                  </a:cubicBezTo>
                  <a:cubicBezTo>
                    <a:pt x="137" y="189"/>
                    <a:pt x="137" y="191"/>
                    <a:pt x="137" y="193"/>
                  </a:cubicBezTo>
                  <a:cubicBezTo>
                    <a:pt x="136" y="194"/>
                    <a:pt x="136" y="196"/>
                    <a:pt x="136" y="197"/>
                  </a:cubicBezTo>
                  <a:cubicBezTo>
                    <a:pt x="136" y="197"/>
                    <a:pt x="136" y="197"/>
                    <a:pt x="136" y="197"/>
                  </a:cubicBezTo>
                  <a:cubicBezTo>
                    <a:pt x="138" y="194"/>
                    <a:pt x="139" y="191"/>
                    <a:pt x="141" y="188"/>
                  </a:cubicBezTo>
                  <a:close/>
                  <a:moveTo>
                    <a:pt x="12" y="83"/>
                  </a:moveTo>
                  <a:cubicBezTo>
                    <a:pt x="15" y="81"/>
                    <a:pt x="19" y="79"/>
                    <a:pt x="23" y="78"/>
                  </a:cubicBezTo>
                  <a:cubicBezTo>
                    <a:pt x="22" y="77"/>
                    <a:pt x="22" y="77"/>
                    <a:pt x="22" y="76"/>
                  </a:cubicBezTo>
                  <a:cubicBezTo>
                    <a:pt x="23" y="74"/>
                    <a:pt x="23" y="72"/>
                    <a:pt x="23" y="70"/>
                  </a:cubicBezTo>
                  <a:cubicBezTo>
                    <a:pt x="24" y="64"/>
                    <a:pt x="26" y="59"/>
                    <a:pt x="28" y="53"/>
                  </a:cubicBezTo>
                  <a:cubicBezTo>
                    <a:pt x="30" y="49"/>
                    <a:pt x="32" y="45"/>
                    <a:pt x="35" y="41"/>
                  </a:cubicBezTo>
                  <a:cubicBezTo>
                    <a:pt x="36" y="41"/>
                    <a:pt x="36" y="40"/>
                    <a:pt x="36" y="39"/>
                  </a:cubicBezTo>
                  <a:cubicBezTo>
                    <a:pt x="34" y="39"/>
                    <a:pt x="32" y="40"/>
                    <a:pt x="30" y="41"/>
                  </a:cubicBezTo>
                  <a:cubicBezTo>
                    <a:pt x="30" y="42"/>
                    <a:pt x="30" y="43"/>
                    <a:pt x="29" y="43"/>
                  </a:cubicBezTo>
                  <a:cubicBezTo>
                    <a:pt x="30" y="44"/>
                    <a:pt x="29" y="45"/>
                    <a:pt x="29" y="45"/>
                  </a:cubicBezTo>
                  <a:cubicBezTo>
                    <a:pt x="28" y="46"/>
                    <a:pt x="28" y="47"/>
                    <a:pt x="27" y="48"/>
                  </a:cubicBezTo>
                  <a:cubicBezTo>
                    <a:pt x="23" y="55"/>
                    <a:pt x="19" y="63"/>
                    <a:pt x="16" y="72"/>
                  </a:cubicBezTo>
                  <a:cubicBezTo>
                    <a:pt x="14" y="76"/>
                    <a:pt x="13" y="79"/>
                    <a:pt x="12" y="83"/>
                  </a:cubicBezTo>
                  <a:close/>
                  <a:moveTo>
                    <a:pt x="133" y="88"/>
                  </a:moveTo>
                  <a:cubicBezTo>
                    <a:pt x="133" y="88"/>
                    <a:pt x="132" y="88"/>
                    <a:pt x="132" y="88"/>
                  </a:cubicBezTo>
                  <a:cubicBezTo>
                    <a:pt x="130" y="86"/>
                    <a:pt x="128" y="85"/>
                    <a:pt x="126" y="84"/>
                  </a:cubicBezTo>
                  <a:cubicBezTo>
                    <a:pt x="126" y="84"/>
                    <a:pt x="125" y="84"/>
                    <a:pt x="125" y="84"/>
                  </a:cubicBezTo>
                  <a:cubicBezTo>
                    <a:pt x="124" y="84"/>
                    <a:pt x="122" y="83"/>
                    <a:pt x="121" y="83"/>
                  </a:cubicBezTo>
                  <a:cubicBezTo>
                    <a:pt x="120" y="84"/>
                    <a:pt x="118" y="85"/>
                    <a:pt x="117" y="84"/>
                  </a:cubicBezTo>
                  <a:cubicBezTo>
                    <a:pt x="115" y="89"/>
                    <a:pt x="114" y="93"/>
                    <a:pt x="113" y="98"/>
                  </a:cubicBezTo>
                  <a:cubicBezTo>
                    <a:pt x="115" y="98"/>
                    <a:pt x="117" y="98"/>
                    <a:pt x="119" y="98"/>
                  </a:cubicBezTo>
                  <a:cubicBezTo>
                    <a:pt x="120" y="98"/>
                    <a:pt x="120" y="98"/>
                    <a:pt x="120" y="98"/>
                  </a:cubicBezTo>
                  <a:cubicBezTo>
                    <a:pt x="121" y="97"/>
                    <a:pt x="122" y="96"/>
                    <a:pt x="124" y="97"/>
                  </a:cubicBezTo>
                  <a:cubicBezTo>
                    <a:pt x="124" y="97"/>
                    <a:pt x="125" y="97"/>
                    <a:pt x="125" y="97"/>
                  </a:cubicBezTo>
                  <a:cubicBezTo>
                    <a:pt x="126" y="97"/>
                    <a:pt x="128" y="97"/>
                    <a:pt x="129" y="97"/>
                  </a:cubicBezTo>
                  <a:cubicBezTo>
                    <a:pt x="130" y="97"/>
                    <a:pt x="130" y="97"/>
                    <a:pt x="131" y="97"/>
                  </a:cubicBezTo>
                  <a:cubicBezTo>
                    <a:pt x="132" y="94"/>
                    <a:pt x="133" y="91"/>
                    <a:pt x="133" y="88"/>
                  </a:cubicBezTo>
                  <a:close/>
                  <a:moveTo>
                    <a:pt x="22" y="124"/>
                  </a:moveTo>
                  <a:cubicBezTo>
                    <a:pt x="22" y="124"/>
                    <a:pt x="22" y="123"/>
                    <a:pt x="22" y="123"/>
                  </a:cubicBezTo>
                  <a:cubicBezTo>
                    <a:pt x="21" y="124"/>
                    <a:pt x="21" y="124"/>
                    <a:pt x="20" y="125"/>
                  </a:cubicBezTo>
                  <a:cubicBezTo>
                    <a:pt x="18" y="127"/>
                    <a:pt x="15" y="130"/>
                    <a:pt x="13" y="132"/>
                  </a:cubicBezTo>
                  <a:cubicBezTo>
                    <a:pt x="11" y="134"/>
                    <a:pt x="10" y="135"/>
                    <a:pt x="8" y="136"/>
                  </a:cubicBezTo>
                  <a:cubicBezTo>
                    <a:pt x="10" y="143"/>
                    <a:pt x="12" y="150"/>
                    <a:pt x="15" y="156"/>
                  </a:cubicBezTo>
                  <a:cubicBezTo>
                    <a:pt x="15" y="156"/>
                    <a:pt x="15" y="156"/>
                    <a:pt x="16" y="155"/>
                  </a:cubicBezTo>
                  <a:cubicBezTo>
                    <a:pt x="17" y="154"/>
                    <a:pt x="17" y="153"/>
                    <a:pt x="18" y="152"/>
                  </a:cubicBezTo>
                  <a:cubicBezTo>
                    <a:pt x="18" y="152"/>
                    <a:pt x="18" y="151"/>
                    <a:pt x="18" y="151"/>
                  </a:cubicBezTo>
                  <a:cubicBezTo>
                    <a:pt x="18" y="151"/>
                    <a:pt x="18" y="150"/>
                    <a:pt x="19" y="149"/>
                  </a:cubicBezTo>
                  <a:cubicBezTo>
                    <a:pt x="20" y="145"/>
                    <a:pt x="22" y="141"/>
                    <a:pt x="25" y="138"/>
                  </a:cubicBezTo>
                  <a:cubicBezTo>
                    <a:pt x="25" y="137"/>
                    <a:pt x="25" y="136"/>
                    <a:pt x="26" y="135"/>
                  </a:cubicBezTo>
                  <a:cubicBezTo>
                    <a:pt x="26" y="135"/>
                    <a:pt x="26" y="135"/>
                    <a:pt x="26" y="135"/>
                  </a:cubicBezTo>
                  <a:cubicBezTo>
                    <a:pt x="25" y="136"/>
                    <a:pt x="24" y="136"/>
                    <a:pt x="24" y="137"/>
                  </a:cubicBezTo>
                  <a:cubicBezTo>
                    <a:pt x="22" y="138"/>
                    <a:pt x="20" y="140"/>
                    <a:pt x="18" y="141"/>
                  </a:cubicBezTo>
                  <a:cubicBezTo>
                    <a:pt x="17" y="141"/>
                    <a:pt x="17" y="142"/>
                    <a:pt x="16" y="142"/>
                  </a:cubicBezTo>
                  <a:cubicBezTo>
                    <a:pt x="15" y="142"/>
                    <a:pt x="14" y="141"/>
                    <a:pt x="14" y="140"/>
                  </a:cubicBezTo>
                  <a:cubicBezTo>
                    <a:pt x="14" y="140"/>
                    <a:pt x="14" y="140"/>
                    <a:pt x="14" y="139"/>
                  </a:cubicBezTo>
                  <a:cubicBezTo>
                    <a:pt x="15" y="138"/>
                    <a:pt x="15" y="137"/>
                    <a:pt x="15" y="136"/>
                  </a:cubicBezTo>
                  <a:cubicBezTo>
                    <a:pt x="17" y="132"/>
                    <a:pt x="19" y="129"/>
                    <a:pt x="21" y="126"/>
                  </a:cubicBezTo>
                  <a:cubicBezTo>
                    <a:pt x="21" y="125"/>
                    <a:pt x="21" y="124"/>
                    <a:pt x="22" y="124"/>
                  </a:cubicBezTo>
                  <a:close/>
                  <a:moveTo>
                    <a:pt x="45" y="182"/>
                  </a:moveTo>
                  <a:cubicBezTo>
                    <a:pt x="47" y="182"/>
                    <a:pt x="50" y="181"/>
                    <a:pt x="52" y="181"/>
                  </a:cubicBezTo>
                  <a:cubicBezTo>
                    <a:pt x="55" y="180"/>
                    <a:pt x="57" y="179"/>
                    <a:pt x="60" y="178"/>
                  </a:cubicBezTo>
                  <a:cubicBezTo>
                    <a:pt x="60" y="178"/>
                    <a:pt x="61" y="177"/>
                    <a:pt x="61" y="177"/>
                  </a:cubicBezTo>
                  <a:cubicBezTo>
                    <a:pt x="61" y="176"/>
                    <a:pt x="61" y="175"/>
                    <a:pt x="62" y="175"/>
                  </a:cubicBezTo>
                  <a:cubicBezTo>
                    <a:pt x="63" y="175"/>
                    <a:pt x="63" y="174"/>
                    <a:pt x="63" y="174"/>
                  </a:cubicBezTo>
                  <a:cubicBezTo>
                    <a:pt x="64" y="170"/>
                    <a:pt x="65" y="167"/>
                    <a:pt x="66" y="164"/>
                  </a:cubicBezTo>
                  <a:cubicBezTo>
                    <a:pt x="66" y="164"/>
                    <a:pt x="66" y="163"/>
                    <a:pt x="67" y="163"/>
                  </a:cubicBezTo>
                  <a:cubicBezTo>
                    <a:pt x="64" y="163"/>
                    <a:pt x="62" y="163"/>
                    <a:pt x="59" y="163"/>
                  </a:cubicBezTo>
                  <a:cubicBezTo>
                    <a:pt x="54" y="169"/>
                    <a:pt x="50" y="176"/>
                    <a:pt x="45" y="182"/>
                  </a:cubicBezTo>
                  <a:close/>
                  <a:moveTo>
                    <a:pt x="210" y="77"/>
                  </a:moveTo>
                  <a:cubicBezTo>
                    <a:pt x="209" y="78"/>
                    <a:pt x="209" y="79"/>
                    <a:pt x="209" y="80"/>
                  </a:cubicBezTo>
                  <a:cubicBezTo>
                    <a:pt x="209" y="80"/>
                    <a:pt x="209" y="80"/>
                    <a:pt x="209" y="80"/>
                  </a:cubicBezTo>
                  <a:cubicBezTo>
                    <a:pt x="209" y="81"/>
                    <a:pt x="208" y="82"/>
                    <a:pt x="207" y="82"/>
                  </a:cubicBezTo>
                  <a:cubicBezTo>
                    <a:pt x="206" y="83"/>
                    <a:pt x="205" y="84"/>
                    <a:pt x="203" y="85"/>
                  </a:cubicBezTo>
                  <a:cubicBezTo>
                    <a:pt x="196" y="88"/>
                    <a:pt x="189" y="92"/>
                    <a:pt x="182" y="97"/>
                  </a:cubicBezTo>
                  <a:cubicBezTo>
                    <a:pt x="181" y="97"/>
                    <a:pt x="180" y="99"/>
                    <a:pt x="180" y="100"/>
                  </a:cubicBezTo>
                  <a:cubicBezTo>
                    <a:pt x="182" y="100"/>
                    <a:pt x="184" y="99"/>
                    <a:pt x="186" y="98"/>
                  </a:cubicBezTo>
                  <a:cubicBezTo>
                    <a:pt x="192" y="97"/>
                    <a:pt x="197" y="95"/>
                    <a:pt x="203" y="94"/>
                  </a:cubicBezTo>
                  <a:cubicBezTo>
                    <a:pt x="204" y="90"/>
                    <a:pt x="206" y="87"/>
                    <a:pt x="209" y="84"/>
                  </a:cubicBezTo>
                  <a:cubicBezTo>
                    <a:pt x="210" y="84"/>
                    <a:pt x="211" y="83"/>
                    <a:pt x="211" y="82"/>
                  </a:cubicBezTo>
                  <a:cubicBezTo>
                    <a:pt x="212" y="81"/>
                    <a:pt x="214" y="80"/>
                    <a:pt x="215" y="79"/>
                  </a:cubicBezTo>
                  <a:cubicBezTo>
                    <a:pt x="215" y="79"/>
                    <a:pt x="215" y="79"/>
                    <a:pt x="215" y="79"/>
                  </a:cubicBezTo>
                  <a:cubicBezTo>
                    <a:pt x="213" y="78"/>
                    <a:pt x="212" y="78"/>
                    <a:pt x="210" y="77"/>
                  </a:cubicBezTo>
                  <a:close/>
                  <a:moveTo>
                    <a:pt x="64" y="157"/>
                  </a:moveTo>
                  <a:cubicBezTo>
                    <a:pt x="64" y="156"/>
                    <a:pt x="63" y="156"/>
                    <a:pt x="63" y="156"/>
                  </a:cubicBezTo>
                  <a:cubicBezTo>
                    <a:pt x="62" y="156"/>
                    <a:pt x="61" y="155"/>
                    <a:pt x="61" y="154"/>
                  </a:cubicBezTo>
                  <a:cubicBezTo>
                    <a:pt x="60" y="152"/>
                    <a:pt x="59" y="151"/>
                    <a:pt x="58" y="149"/>
                  </a:cubicBezTo>
                  <a:cubicBezTo>
                    <a:pt x="56" y="145"/>
                    <a:pt x="53" y="142"/>
                    <a:pt x="50" y="139"/>
                  </a:cubicBezTo>
                  <a:cubicBezTo>
                    <a:pt x="50" y="139"/>
                    <a:pt x="50" y="139"/>
                    <a:pt x="49" y="139"/>
                  </a:cubicBezTo>
                  <a:cubicBezTo>
                    <a:pt x="48" y="142"/>
                    <a:pt x="46" y="144"/>
                    <a:pt x="46" y="147"/>
                  </a:cubicBezTo>
                  <a:cubicBezTo>
                    <a:pt x="47" y="149"/>
                    <a:pt x="48" y="150"/>
                    <a:pt x="49" y="151"/>
                  </a:cubicBezTo>
                  <a:cubicBezTo>
                    <a:pt x="50" y="152"/>
                    <a:pt x="51" y="152"/>
                    <a:pt x="51" y="153"/>
                  </a:cubicBezTo>
                  <a:cubicBezTo>
                    <a:pt x="53" y="155"/>
                    <a:pt x="54" y="156"/>
                    <a:pt x="55" y="157"/>
                  </a:cubicBezTo>
                  <a:cubicBezTo>
                    <a:pt x="56" y="158"/>
                    <a:pt x="56" y="159"/>
                    <a:pt x="57" y="158"/>
                  </a:cubicBezTo>
                  <a:cubicBezTo>
                    <a:pt x="57" y="158"/>
                    <a:pt x="58" y="159"/>
                    <a:pt x="58" y="159"/>
                  </a:cubicBezTo>
                  <a:cubicBezTo>
                    <a:pt x="59" y="160"/>
                    <a:pt x="60" y="160"/>
                    <a:pt x="62" y="159"/>
                  </a:cubicBezTo>
                  <a:cubicBezTo>
                    <a:pt x="62" y="158"/>
                    <a:pt x="63" y="158"/>
                    <a:pt x="64" y="157"/>
                  </a:cubicBezTo>
                  <a:close/>
                  <a:moveTo>
                    <a:pt x="113" y="80"/>
                  </a:moveTo>
                  <a:cubicBezTo>
                    <a:pt x="111" y="78"/>
                    <a:pt x="108" y="77"/>
                    <a:pt x="106" y="76"/>
                  </a:cubicBezTo>
                  <a:cubicBezTo>
                    <a:pt x="105" y="77"/>
                    <a:pt x="104" y="77"/>
                    <a:pt x="103" y="78"/>
                  </a:cubicBezTo>
                  <a:cubicBezTo>
                    <a:pt x="98" y="83"/>
                    <a:pt x="93" y="87"/>
                    <a:pt x="88" y="93"/>
                  </a:cubicBezTo>
                  <a:cubicBezTo>
                    <a:pt x="88" y="93"/>
                    <a:pt x="88" y="93"/>
                    <a:pt x="87" y="93"/>
                  </a:cubicBezTo>
                  <a:cubicBezTo>
                    <a:pt x="87" y="94"/>
                    <a:pt x="88" y="94"/>
                    <a:pt x="88" y="94"/>
                  </a:cubicBezTo>
                  <a:cubicBezTo>
                    <a:pt x="88" y="93"/>
                    <a:pt x="89" y="93"/>
                    <a:pt x="90" y="92"/>
                  </a:cubicBezTo>
                  <a:cubicBezTo>
                    <a:pt x="95" y="88"/>
                    <a:pt x="100" y="84"/>
                    <a:pt x="106" y="79"/>
                  </a:cubicBezTo>
                  <a:cubicBezTo>
                    <a:pt x="106" y="79"/>
                    <a:pt x="106" y="79"/>
                    <a:pt x="106" y="79"/>
                  </a:cubicBezTo>
                  <a:cubicBezTo>
                    <a:pt x="107" y="79"/>
                    <a:pt x="107" y="79"/>
                    <a:pt x="108" y="79"/>
                  </a:cubicBezTo>
                  <a:cubicBezTo>
                    <a:pt x="108" y="79"/>
                    <a:pt x="108" y="80"/>
                    <a:pt x="108" y="80"/>
                  </a:cubicBezTo>
                  <a:cubicBezTo>
                    <a:pt x="108" y="81"/>
                    <a:pt x="107" y="81"/>
                    <a:pt x="107" y="81"/>
                  </a:cubicBezTo>
                  <a:cubicBezTo>
                    <a:pt x="105" y="84"/>
                    <a:pt x="103" y="86"/>
                    <a:pt x="100" y="88"/>
                  </a:cubicBezTo>
                  <a:cubicBezTo>
                    <a:pt x="97" y="92"/>
                    <a:pt x="94" y="95"/>
                    <a:pt x="91" y="99"/>
                  </a:cubicBezTo>
                  <a:cubicBezTo>
                    <a:pt x="91" y="100"/>
                    <a:pt x="90" y="100"/>
                    <a:pt x="90" y="101"/>
                  </a:cubicBezTo>
                  <a:cubicBezTo>
                    <a:pt x="90" y="101"/>
                    <a:pt x="90" y="101"/>
                    <a:pt x="90" y="101"/>
                  </a:cubicBezTo>
                  <a:cubicBezTo>
                    <a:pt x="93" y="99"/>
                    <a:pt x="95" y="97"/>
                    <a:pt x="98" y="95"/>
                  </a:cubicBezTo>
                  <a:cubicBezTo>
                    <a:pt x="97" y="93"/>
                    <a:pt x="97" y="92"/>
                    <a:pt x="98" y="92"/>
                  </a:cubicBezTo>
                  <a:cubicBezTo>
                    <a:pt x="98" y="91"/>
                    <a:pt x="99" y="91"/>
                    <a:pt x="99" y="91"/>
                  </a:cubicBezTo>
                  <a:cubicBezTo>
                    <a:pt x="100" y="91"/>
                    <a:pt x="101" y="91"/>
                    <a:pt x="101" y="92"/>
                  </a:cubicBezTo>
                  <a:cubicBezTo>
                    <a:pt x="103" y="90"/>
                    <a:pt x="105" y="88"/>
                    <a:pt x="107" y="87"/>
                  </a:cubicBezTo>
                  <a:cubicBezTo>
                    <a:pt x="108" y="86"/>
                    <a:pt x="109" y="85"/>
                    <a:pt x="110" y="85"/>
                  </a:cubicBezTo>
                  <a:cubicBezTo>
                    <a:pt x="111" y="83"/>
                    <a:pt x="112" y="82"/>
                    <a:pt x="113" y="80"/>
                  </a:cubicBezTo>
                  <a:close/>
                  <a:moveTo>
                    <a:pt x="147" y="137"/>
                  </a:moveTo>
                  <a:cubicBezTo>
                    <a:pt x="146" y="137"/>
                    <a:pt x="146" y="137"/>
                    <a:pt x="146" y="137"/>
                  </a:cubicBezTo>
                  <a:cubicBezTo>
                    <a:pt x="144" y="138"/>
                    <a:pt x="142" y="139"/>
                    <a:pt x="139" y="140"/>
                  </a:cubicBezTo>
                  <a:cubicBezTo>
                    <a:pt x="139" y="140"/>
                    <a:pt x="139" y="140"/>
                    <a:pt x="139" y="140"/>
                  </a:cubicBezTo>
                  <a:cubicBezTo>
                    <a:pt x="139" y="141"/>
                    <a:pt x="138" y="141"/>
                    <a:pt x="138" y="141"/>
                  </a:cubicBezTo>
                  <a:cubicBezTo>
                    <a:pt x="137" y="141"/>
                    <a:pt x="137" y="142"/>
                    <a:pt x="137" y="143"/>
                  </a:cubicBezTo>
                  <a:cubicBezTo>
                    <a:pt x="137" y="145"/>
                    <a:pt x="138" y="147"/>
                    <a:pt x="139" y="149"/>
                  </a:cubicBezTo>
                  <a:cubicBezTo>
                    <a:pt x="139" y="150"/>
                    <a:pt x="140" y="151"/>
                    <a:pt x="141" y="151"/>
                  </a:cubicBezTo>
                  <a:cubicBezTo>
                    <a:pt x="142" y="151"/>
                    <a:pt x="142" y="151"/>
                    <a:pt x="142" y="151"/>
                  </a:cubicBezTo>
                  <a:cubicBezTo>
                    <a:pt x="143" y="151"/>
                    <a:pt x="144" y="151"/>
                    <a:pt x="144" y="151"/>
                  </a:cubicBezTo>
                  <a:cubicBezTo>
                    <a:pt x="146" y="151"/>
                    <a:pt x="148" y="151"/>
                    <a:pt x="149" y="151"/>
                  </a:cubicBezTo>
                  <a:cubicBezTo>
                    <a:pt x="150" y="151"/>
                    <a:pt x="150" y="151"/>
                    <a:pt x="150" y="151"/>
                  </a:cubicBezTo>
                  <a:cubicBezTo>
                    <a:pt x="149" y="146"/>
                    <a:pt x="148" y="142"/>
                    <a:pt x="147" y="137"/>
                  </a:cubicBezTo>
                  <a:close/>
                  <a:moveTo>
                    <a:pt x="52" y="84"/>
                  </a:moveTo>
                  <a:cubicBezTo>
                    <a:pt x="51" y="84"/>
                    <a:pt x="51" y="84"/>
                    <a:pt x="51" y="84"/>
                  </a:cubicBezTo>
                  <a:cubicBezTo>
                    <a:pt x="50" y="85"/>
                    <a:pt x="50" y="85"/>
                    <a:pt x="49" y="85"/>
                  </a:cubicBezTo>
                  <a:cubicBezTo>
                    <a:pt x="47" y="85"/>
                    <a:pt x="46" y="86"/>
                    <a:pt x="45" y="86"/>
                  </a:cubicBezTo>
                  <a:cubicBezTo>
                    <a:pt x="44" y="87"/>
                    <a:pt x="42" y="88"/>
                    <a:pt x="41" y="89"/>
                  </a:cubicBezTo>
                  <a:cubicBezTo>
                    <a:pt x="40" y="90"/>
                    <a:pt x="40" y="90"/>
                    <a:pt x="40" y="91"/>
                  </a:cubicBezTo>
                  <a:cubicBezTo>
                    <a:pt x="41" y="94"/>
                    <a:pt x="41" y="96"/>
                    <a:pt x="41" y="99"/>
                  </a:cubicBezTo>
                  <a:cubicBezTo>
                    <a:pt x="41" y="100"/>
                    <a:pt x="41" y="100"/>
                    <a:pt x="41" y="100"/>
                  </a:cubicBezTo>
                  <a:cubicBezTo>
                    <a:pt x="42" y="100"/>
                    <a:pt x="44" y="99"/>
                    <a:pt x="45" y="99"/>
                  </a:cubicBezTo>
                  <a:cubicBezTo>
                    <a:pt x="47" y="98"/>
                    <a:pt x="48" y="97"/>
                    <a:pt x="49" y="96"/>
                  </a:cubicBezTo>
                  <a:cubicBezTo>
                    <a:pt x="49" y="95"/>
                    <a:pt x="50" y="95"/>
                    <a:pt x="51" y="94"/>
                  </a:cubicBezTo>
                  <a:cubicBezTo>
                    <a:pt x="51" y="91"/>
                    <a:pt x="51" y="87"/>
                    <a:pt x="52" y="84"/>
                  </a:cubicBezTo>
                  <a:close/>
                  <a:moveTo>
                    <a:pt x="135" y="97"/>
                  </a:moveTo>
                  <a:cubicBezTo>
                    <a:pt x="139" y="97"/>
                    <a:pt x="142" y="98"/>
                    <a:pt x="145" y="97"/>
                  </a:cubicBezTo>
                  <a:cubicBezTo>
                    <a:pt x="146" y="92"/>
                    <a:pt x="148" y="87"/>
                    <a:pt x="148" y="81"/>
                  </a:cubicBezTo>
                  <a:cubicBezTo>
                    <a:pt x="147" y="82"/>
                    <a:pt x="145" y="83"/>
                    <a:pt x="144" y="84"/>
                  </a:cubicBezTo>
                  <a:cubicBezTo>
                    <a:pt x="143" y="84"/>
                    <a:pt x="142" y="85"/>
                    <a:pt x="141" y="85"/>
                  </a:cubicBezTo>
                  <a:cubicBezTo>
                    <a:pt x="141" y="86"/>
                    <a:pt x="140" y="86"/>
                    <a:pt x="140" y="87"/>
                  </a:cubicBezTo>
                  <a:cubicBezTo>
                    <a:pt x="140" y="88"/>
                    <a:pt x="140" y="89"/>
                    <a:pt x="139" y="89"/>
                  </a:cubicBezTo>
                  <a:cubicBezTo>
                    <a:pt x="138" y="89"/>
                    <a:pt x="137" y="90"/>
                    <a:pt x="137" y="91"/>
                  </a:cubicBezTo>
                  <a:cubicBezTo>
                    <a:pt x="136" y="93"/>
                    <a:pt x="136" y="95"/>
                    <a:pt x="135" y="97"/>
                  </a:cubicBezTo>
                  <a:close/>
                  <a:moveTo>
                    <a:pt x="195" y="206"/>
                  </a:moveTo>
                  <a:cubicBezTo>
                    <a:pt x="194" y="204"/>
                    <a:pt x="194" y="202"/>
                    <a:pt x="194" y="200"/>
                  </a:cubicBezTo>
                  <a:cubicBezTo>
                    <a:pt x="193" y="200"/>
                    <a:pt x="192" y="199"/>
                    <a:pt x="191" y="198"/>
                  </a:cubicBezTo>
                  <a:cubicBezTo>
                    <a:pt x="191" y="199"/>
                    <a:pt x="191" y="200"/>
                    <a:pt x="191" y="200"/>
                  </a:cubicBezTo>
                  <a:cubicBezTo>
                    <a:pt x="191" y="201"/>
                    <a:pt x="190" y="201"/>
                    <a:pt x="190" y="201"/>
                  </a:cubicBezTo>
                  <a:cubicBezTo>
                    <a:pt x="189" y="201"/>
                    <a:pt x="188" y="201"/>
                    <a:pt x="188" y="200"/>
                  </a:cubicBezTo>
                  <a:cubicBezTo>
                    <a:pt x="188" y="200"/>
                    <a:pt x="188" y="200"/>
                    <a:pt x="188" y="199"/>
                  </a:cubicBezTo>
                  <a:cubicBezTo>
                    <a:pt x="188" y="198"/>
                    <a:pt x="188" y="196"/>
                    <a:pt x="187" y="194"/>
                  </a:cubicBezTo>
                  <a:cubicBezTo>
                    <a:pt x="187" y="194"/>
                    <a:pt x="187" y="193"/>
                    <a:pt x="187" y="192"/>
                  </a:cubicBezTo>
                  <a:cubicBezTo>
                    <a:pt x="187" y="193"/>
                    <a:pt x="186" y="193"/>
                    <a:pt x="186" y="193"/>
                  </a:cubicBezTo>
                  <a:cubicBezTo>
                    <a:pt x="186" y="195"/>
                    <a:pt x="185" y="196"/>
                    <a:pt x="185" y="198"/>
                  </a:cubicBezTo>
                  <a:cubicBezTo>
                    <a:pt x="184" y="199"/>
                    <a:pt x="184" y="200"/>
                    <a:pt x="183" y="202"/>
                  </a:cubicBezTo>
                  <a:cubicBezTo>
                    <a:pt x="183" y="203"/>
                    <a:pt x="182" y="203"/>
                    <a:pt x="181" y="203"/>
                  </a:cubicBezTo>
                  <a:cubicBezTo>
                    <a:pt x="181" y="203"/>
                    <a:pt x="180" y="202"/>
                    <a:pt x="180" y="201"/>
                  </a:cubicBezTo>
                  <a:cubicBezTo>
                    <a:pt x="180" y="200"/>
                    <a:pt x="180" y="199"/>
                    <a:pt x="180" y="198"/>
                  </a:cubicBezTo>
                  <a:cubicBezTo>
                    <a:pt x="180" y="198"/>
                    <a:pt x="180" y="197"/>
                    <a:pt x="180" y="197"/>
                  </a:cubicBezTo>
                  <a:cubicBezTo>
                    <a:pt x="179" y="200"/>
                    <a:pt x="178" y="202"/>
                    <a:pt x="177" y="205"/>
                  </a:cubicBezTo>
                  <a:cubicBezTo>
                    <a:pt x="177" y="205"/>
                    <a:pt x="177" y="205"/>
                    <a:pt x="178" y="205"/>
                  </a:cubicBezTo>
                  <a:cubicBezTo>
                    <a:pt x="180" y="206"/>
                    <a:pt x="183" y="207"/>
                    <a:pt x="186" y="206"/>
                  </a:cubicBezTo>
                  <a:cubicBezTo>
                    <a:pt x="187" y="206"/>
                    <a:pt x="188" y="206"/>
                    <a:pt x="189" y="206"/>
                  </a:cubicBezTo>
                  <a:cubicBezTo>
                    <a:pt x="191" y="206"/>
                    <a:pt x="193" y="206"/>
                    <a:pt x="195" y="206"/>
                  </a:cubicBezTo>
                  <a:close/>
                  <a:moveTo>
                    <a:pt x="17" y="139"/>
                  </a:moveTo>
                  <a:cubicBezTo>
                    <a:pt x="17" y="139"/>
                    <a:pt x="17" y="139"/>
                    <a:pt x="17" y="139"/>
                  </a:cubicBezTo>
                  <a:cubicBezTo>
                    <a:pt x="21" y="137"/>
                    <a:pt x="24" y="134"/>
                    <a:pt x="27" y="131"/>
                  </a:cubicBezTo>
                  <a:cubicBezTo>
                    <a:pt x="27" y="130"/>
                    <a:pt x="27" y="129"/>
                    <a:pt x="27" y="128"/>
                  </a:cubicBezTo>
                  <a:cubicBezTo>
                    <a:pt x="26" y="124"/>
                    <a:pt x="26" y="121"/>
                    <a:pt x="26" y="118"/>
                  </a:cubicBezTo>
                  <a:cubicBezTo>
                    <a:pt x="25" y="116"/>
                    <a:pt x="25" y="115"/>
                    <a:pt x="25" y="113"/>
                  </a:cubicBezTo>
                  <a:cubicBezTo>
                    <a:pt x="23" y="114"/>
                    <a:pt x="18" y="117"/>
                    <a:pt x="17" y="118"/>
                  </a:cubicBezTo>
                  <a:cubicBezTo>
                    <a:pt x="18" y="118"/>
                    <a:pt x="19" y="118"/>
                    <a:pt x="20" y="119"/>
                  </a:cubicBezTo>
                  <a:cubicBezTo>
                    <a:pt x="20" y="120"/>
                    <a:pt x="20" y="121"/>
                    <a:pt x="19" y="122"/>
                  </a:cubicBezTo>
                  <a:cubicBezTo>
                    <a:pt x="20" y="121"/>
                    <a:pt x="21" y="121"/>
                    <a:pt x="21" y="120"/>
                  </a:cubicBezTo>
                  <a:cubicBezTo>
                    <a:pt x="22" y="120"/>
                    <a:pt x="22" y="120"/>
                    <a:pt x="23" y="119"/>
                  </a:cubicBezTo>
                  <a:cubicBezTo>
                    <a:pt x="23" y="119"/>
                    <a:pt x="24" y="119"/>
                    <a:pt x="24" y="119"/>
                  </a:cubicBezTo>
                  <a:cubicBezTo>
                    <a:pt x="25" y="119"/>
                    <a:pt x="25" y="120"/>
                    <a:pt x="25" y="121"/>
                  </a:cubicBezTo>
                  <a:cubicBezTo>
                    <a:pt x="25" y="121"/>
                    <a:pt x="25" y="122"/>
                    <a:pt x="25" y="122"/>
                  </a:cubicBezTo>
                  <a:cubicBezTo>
                    <a:pt x="24" y="124"/>
                    <a:pt x="23" y="125"/>
                    <a:pt x="23" y="127"/>
                  </a:cubicBezTo>
                  <a:cubicBezTo>
                    <a:pt x="21" y="130"/>
                    <a:pt x="19" y="133"/>
                    <a:pt x="18" y="137"/>
                  </a:cubicBezTo>
                  <a:cubicBezTo>
                    <a:pt x="17" y="137"/>
                    <a:pt x="17" y="138"/>
                    <a:pt x="17" y="139"/>
                  </a:cubicBezTo>
                  <a:close/>
                  <a:moveTo>
                    <a:pt x="177" y="85"/>
                  </a:moveTo>
                  <a:cubicBezTo>
                    <a:pt x="174" y="86"/>
                    <a:pt x="173" y="88"/>
                    <a:pt x="171" y="90"/>
                  </a:cubicBezTo>
                  <a:cubicBezTo>
                    <a:pt x="166" y="97"/>
                    <a:pt x="163" y="105"/>
                    <a:pt x="163" y="114"/>
                  </a:cubicBezTo>
                  <a:cubicBezTo>
                    <a:pt x="163" y="120"/>
                    <a:pt x="164" y="125"/>
                    <a:pt x="165" y="131"/>
                  </a:cubicBezTo>
                  <a:cubicBezTo>
                    <a:pt x="165" y="131"/>
                    <a:pt x="165" y="131"/>
                    <a:pt x="165" y="132"/>
                  </a:cubicBezTo>
                  <a:cubicBezTo>
                    <a:pt x="165" y="132"/>
                    <a:pt x="165" y="131"/>
                    <a:pt x="165" y="131"/>
                  </a:cubicBezTo>
                  <a:cubicBezTo>
                    <a:pt x="165" y="128"/>
                    <a:pt x="165" y="125"/>
                    <a:pt x="165" y="121"/>
                  </a:cubicBezTo>
                  <a:cubicBezTo>
                    <a:pt x="166" y="118"/>
                    <a:pt x="166" y="115"/>
                    <a:pt x="166" y="112"/>
                  </a:cubicBezTo>
                  <a:cubicBezTo>
                    <a:pt x="166" y="107"/>
                    <a:pt x="168" y="103"/>
                    <a:pt x="169" y="99"/>
                  </a:cubicBezTo>
                  <a:cubicBezTo>
                    <a:pt x="171" y="94"/>
                    <a:pt x="173" y="89"/>
                    <a:pt x="177" y="85"/>
                  </a:cubicBezTo>
                  <a:cubicBezTo>
                    <a:pt x="177" y="85"/>
                    <a:pt x="177" y="85"/>
                    <a:pt x="177" y="85"/>
                  </a:cubicBezTo>
                  <a:close/>
                  <a:moveTo>
                    <a:pt x="173" y="126"/>
                  </a:moveTo>
                  <a:cubicBezTo>
                    <a:pt x="172" y="126"/>
                    <a:pt x="172" y="126"/>
                    <a:pt x="172" y="126"/>
                  </a:cubicBezTo>
                  <a:cubicBezTo>
                    <a:pt x="171" y="125"/>
                    <a:pt x="170" y="124"/>
                    <a:pt x="172" y="123"/>
                  </a:cubicBezTo>
                  <a:cubicBezTo>
                    <a:pt x="172" y="123"/>
                    <a:pt x="172" y="123"/>
                    <a:pt x="172" y="123"/>
                  </a:cubicBezTo>
                  <a:cubicBezTo>
                    <a:pt x="172" y="122"/>
                    <a:pt x="173" y="122"/>
                    <a:pt x="173" y="122"/>
                  </a:cubicBezTo>
                  <a:cubicBezTo>
                    <a:pt x="173" y="120"/>
                    <a:pt x="173" y="117"/>
                    <a:pt x="173" y="115"/>
                  </a:cubicBezTo>
                  <a:cubicBezTo>
                    <a:pt x="173" y="115"/>
                    <a:pt x="173" y="115"/>
                    <a:pt x="173" y="115"/>
                  </a:cubicBezTo>
                  <a:cubicBezTo>
                    <a:pt x="172" y="114"/>
                    <a:pt x="172" y="113"/>
                    <a:pt x="173" y="112"/>
                  </a:cubicBezTo>
                  <a:cubicBezTo>
                    <a:pt x="173" y="112"/>
                    <a:pt x="173" y="112"/>
                    <a:pt x="173" y="112"/>
                  </a:cubicBezTo>
                  <a:cubicBezTo>
                    <a:pt x="174" y="111"/>
                    <a:pt x="174" y="111"/>
                    <a:pt x="174" y="110"/>
                  </a:cubicBezTo>
                  <a:cubicBezTo>
                    <a:pt x="174" y="108"/>
                    <a:pt x="175" y="106"/>
                    <a:pt x="175" y="104"/>
                  </a:cubicBezTo>
                  <a:cubicBezTo>
                    <a:pt x="176" y="104"/>
                    <a:pt x="176" y="104"/>
                    <a:pt x="176" y="103"/>
                  </a:cubicBezTo>
                  <a:cubicBezTo>
                    <a:pt x="175" y="103"/>
                    <a:pt x="174" y="103"/>
                    <a:pt x="173" y="103"/>
                  </a:cubicBezTo>
                  <a:cubicBezTo>
                    <a:pt x="169" y="113"/>
                    <a:pt x="169" y="134"/>
                    <a:pt x="172" y="143"/>
                  </a:cubicBezTo>
                  <a:cubicBezTo>
                    <a:pt x="173" y="142"/>
                    <a:pt x="173" y="142"/>
                    <a:pt x="174" y="141"/>
                  </a:cubicBezTo>
                  <a:cubicBezTo>
                    <a:pt x="174" y="141"/>
                    <a:pt x="174" y="141"/>
                    <a:pt x="174" y="140"/>
                  </a:cubicBezTo>
                  <a:cubicBezTo>
                    <a:pt x="174" y="139"/>
                    <a:pt x="174" y="137"/>
                    <a:pt x="173" y="136"/>
                  </a:cubicBezTo>
                  <a:cubicBezTo>
                    <a:pt x="173" y="136"/>
                    <a:pt x="172" y="136"/>
                    <a:pt x="172" y="136"/>
                  </a:cubicBezTo>
                  <a:cubicBezTo>
                    <a:pt x="170" y="136"/>
                    <a:pt x="170" y="134"/>
                    <a:pt x="171" y="133"/>
                  </a:cubicBezTo>
                  <a:cubicBezTo>
                    <a:pt x="171" y="132"/>
                    <a:pt x="172" y="132"/>
                    <a:pt x="172" y="132"/>
                  </a:cubicBezTo>
                  <a:cubicBezTo>
                    <a:pt x="173" y="131"/>
                    <a:pt x="173" y="131"/>
                    <a:pt x="173" y="130"/>
                  </a:cubicBezTo>
                  <a:cubicBezTo>
                    <a:pt x="173" y="129"/>
                    <a:pt x="173" y="128"/>
                    <a:pt x="173" y="126"/>
                  </a:cubicBezTo>
                  <a:close/>
                  <a:moveTo>
                    <a:pt x="126" y="163"/>
                  </a:moveTo>
                  <a:cubicBezTo>
                    <a:pt x="124" y="166"/>
                    <a:pt x="123" y="169"/>
                    <a:pt x="121" y="172"/>
                  </a:cubicBezTo>
                  <a:cubicBezTo>
                    <a:pt x="124" y="172"/>
                    <a:pt x="126" y="172"/>
                    <a:pt x="129" y="172"/>
                  </a:cubicBezTo>
                  <a:cubicBezTo>
                    <a:pt x="129" y="171"/>
                    <a:pt x="130" y="170"/>
                    <a:pt x="131" y="170"/>
                  </a:cubicBezTo>
                  <a:cubicBezTo>
                    <a:pt x="133" y="168"/>
                    <a:pt x="136" y="167"/>
                    <a:pt x="139" y="165"/>
                  </a:cubicBezTo>
                  <a:cubicBezTo>
                    <a:pt x="140" y="165"/>
                    <a:pt x="141" y="164"/>
                    <a:pt x="142" y="163"/>
                  </a:cubicBezTo>
                  <a:cubicBezTo>
                    <a:pt x="144" y="161"/>
                    <a:pt x="147" y="159"/>
                    <a:pt x="150" y="157"/>
                  </a:cubicBezTo>
                  <a:cubicBezTo>
                    <a:pt x="150" y="157"/>
                    <a:pt x="150" y="157"/>
                    <a:pt x="151" y="157"/>
                  </a:cubicBezTo>
                  <a:cubicBezTo>
                    <a:pt x="149" y="156"/>
                    <a:pt x="148" y="156"/>
                    <a:pt x="146" y="156"/>
                  </a:cubicBezTo>
                  <a:cubicBezTo>
                    <a:pt x="146" y="157"/>
                    <a:pt x="146" y="157"/>
                    <a:pt x="146" y="157"/>
                  </a:cubicBezTo>
                  <a:cubicBezTo>
                    <a:pt x="147" y="159"/>
                    <a:pt x="146" y="160"/>
                    <a:pt x="144" y="160"/>
                  </a:cubicBezTo>
                  <a:cubicBezTo>
                    <a:pt x="143" y="160"/>
                    <a:pt x="142" y="160"/>
                    <a:pt x="142" y="161"/>
                  </a:cubicBezTo>
                  <a:cubicBezTo>
                    <a:pt x="141" y="161"/>
                    <a:pt x="140" y="162"/>
                    <a:pt x="140" y="162"/>
                  </a:cubicBezTo>
                  <a:cubicBezTo>
                    <a:pt x="139" y="163"/>
                    <a:pt x="139" y="163"/>
                    <a:pt x="138" y="164"/>
                  </a:cubicBezTo>
                  <a:cubicBezTo>
                    <a:pt x="137" y="165"/>
                    <a:pt x="135" y="164"/>
                    <a:pt x="135" y="163"/>
                  </a:cubicBezTo>
                  <a:cubicBezTo>
                    <a:pt x="135" y="162"/>
                    <a:pt x="135" y="162"/>
                    <a:pt x="135" y="161"/>
                  </a:cubicBezTo>
                  <a:cubicBezTo>
                    <a:pt x="135" y="161"/>
                    <a:pt x="135" y="161"/>
                    <a:pt x="134" y="160"/>
                  </a:cubicBezTo>
                  <a:cubicBezTo>
                    <a:pt x="134" y="161"/>
                    <a:pt x="134" y="161"/>
                    <a:pt x="134" y="162"/>
                  </a:cubicBezTo>
                  <a:cubicBezTo>
                    <a:pt x="133" y="163"/>
                    <a:pt x="132" y="165"/>
                    <a:pt x="131" y="167"/>
                  </a:cubicBezTo>
                  <a:cubicBezTo>
                    <a:pt x="131" y="168"/>
                    <a:pt x="131" y="169"/>
                    <a:pt x="130" y="169"/>
                  </a:cubicBezTo>
                  <a:cubicBezTo>
                    <a:pt x="129" y="171"/>
                    <a:pt x="128" y="170"/>
                    <a:pt x="127" y="169"/>
                  </a:cubicBezTo>
                  <a:cubicBezTo>
                    <a:pt x="127" y="168"/>
                    <a:pt x="127" y="167"/>
                    <a:pt x="126" y="167"/>
                  </a:cubicBezTo>
                  <a:cubicBezTo>
                    <a:pt x="126" y="165"/>
                    <a:pt x="126" y="164"/>
                    <a:pt x="126" y="163"/>
                  </a:cubicBezTo>
                  <a:close/>
                  <a:moveTo>
                    <a:pt x="114" y="122"/>
                  </a:moveTo>
                  <a:cubicBezTo>
                    <a:pt x="114" y="122"/>
                    <a:pt x="114" y="122"/>
                    <a:pt x="114" y="122"/>
                  </a:cubicBezTo>
                  <a:cubicBezTo>
                    <a:pt x="109" y="124"/>
                    <a:pt x="106" y="127"/>
                    <a:pt x="102" y="129"/>
                  </a:cubicBezTo>
                  <a:cubicBezTo>
                    <a:pt x="102" y="132"/>
                    <a:pt x="102" y="136"/>
                    <a:pt x="102" y="139"/>
                  </a:cubicBezTo>
                  <a:cubicBezTo>
                    <a:pt x="103" y="139"/>
                    <a:pt x="105" y="138"/>
                    <a:pt x="106" y="138"/>
                  </a:cubicBezTo>
                  <a:cubicBezTo>
                    <a:pt x="105" y="136"/>
                    <a:pt x="105" y="136"/>
                    <a:pt x="106" y="135"/>
                  </a:cubicBezTo>
                  <a:cubicBezTo>
                    <a:pt x="106" y="134"/>
                    <a:pt x="106" y="134"/>
                    <a:pt x="107" y="133"/>
                  </a:cubicBezTo>
                  <a:cubicBezTo>
                    <a:pt x="108" y="130"/>
                    <a:pt x="110" y="128"/>
                    <a:pt x="112" y="125"/>
                  </a:cubicBezTo>
                  <a:cubicBezTo>
                    <a:pt x="113" y="124"/>
                    <a:pt x="113" y="123"/>
                    <a:pt x="114" y="122"/>
                  </a:cubicBezTo>
                  <a:close/>
                  <a:moveTo>
                    <a:pt x="201" y="98"/>
                  </a:moveTo>
                  <a:cubicBezTo>
                    <a:pt x="201" y="98"/>
                    <a:pt x="200" y="98"/>
                    <a:pt x="200" y="98"/>
                  </a:cubicBezTo>
                  <a:cubicBezTo>
                    <a:pt x="195" y="101"/>
                    <a:pt x="189" y="104"/>
                    <a:pt x="184" y="107"/>
                  </a:cubicBezTo>
                  <a:cubicBezTo>
                    <a:pt x="184" y="107"/>
                    <a:pt x="183" y="107"/>
                    <a:pt x="183" y="107"/>
                  </a:cubicBezTo>
                  <a:cubicBezTo>
                    <a:pt x="183" y="109"/>
                    <a:pt x="183" y="110"/>
                    <a:pt x="183" y="111"/>
                  </a:cubicBezTo>
                  <a:cubicBezTo>
                    <a:pt x="183" y="111"/>
                    <a:pt x="184" y="111"/>
                    <a:pt x="184" y="110"/>
                  </a:cubicBezTo>
                  <a:cubicBezTo>
                    <a:pt x="186" y="110"/>
                    <a:pt x="189" y="109"/>
                    <a:pt x="191" y="108"/>
                  </a:cubicBezTo>
                  <a:cubicBezTo>
                    <a:pt x="192" y="107"/>
                    <a:pt x="193" y="107"/>
                    <a:pt x="193" y="106"/>
                  </a:cubicBezTo>
                  <a:cubicBezTo>
                    <a:pt x="193" y="106"/>
                    <a:pt x="193" y="106"/>
                    <a:pt x="193" y="106"/>
                  </a:cubicBezTo>
                  <a:cubicBezTo>
                    <a:pt x="194" y="105"/>
                    <a:pt x="195" y="105"/>
                    <a:pt x="196" y="105"/>
                  </a:cubicBezTo>
                  <a:cubicBezTo>
                    <a:pt x="196" y="106"/>
                    <a:pt x="196" y="106"/>
                    <a:pt x="196" y="106"/>
                  </a:cubicBezTo>
                  <a:cubicBezTo>
                    <a:pt x="197" y="106"/>
                    <a:pt x="197" y="107"/>
                    <a:pt x="197" y="108"/>
                  </a:cubicBezTo>
                  <a:cubicBezTo>
                    <a:pt x="197" y="109"/>
                    <a:pt x="197" y="109"/>
                    <a:pt x="198" y="110"/>
                  </a:cubicBezTo>
                  <a:cubicBezTo>
                    <a:pt x="198" y="106"/>
                    <a:pt x="199" y="102"/>
                    <a:pt x="201" y="98"/>
                  </a:cubicBezTo>
                  <a:close/>
                  <a:moveTo>
                    <a:pt x="120" y="26"/>
                  </a:moveTo>
                  <a:cubicBezTo>
                    <a:pt x="118" y="24"/>
                    <a:pt x="117" y="22"/>
                    <a:pt x="115" y="21"/>
                  </a:cubicBezTo>
                  <a:cubicBezTo>
                    <a:pt x="115" y="21"/>
                    <a:pt x="114" y="21"/>
                    <a:pt x="114" y="21"/>
                  </a:cubicBezTo>
                  <a:cubicBezTo>
                    <a:pt x="111" y="21"/>
                    <a:pt x="108" y="21"/>
                    <a:pt x="105" y="20"/>
                  </a:cubicBezTo>
                  <a:cubicBezTo>
                    <a:pt x="104" y="20"/>
                    <a:pt x="103" y="20"/>
                    <a:pt x="103" y="20"/>
                  </a:cubicBezTo>
                  <a:cubicBezTo>
                    <a:pt x="103" y="22"/>
                    <a:pt x="103" y="24"/>
                    <a:pt x="104" y="26"/>
                  </a:cubicBezTo>
                  <a:cubicBezTo>
                    <a:pt x="105" y="26"/>
                    <a:pt x="105" y="27"/>
                    <a:pt x="106" y="27"/>
                  </a:cubicBezTo>
                  <a:cubicBezTo>
                    <a:pt x="107" y="27"/>
                    <a:pt x="108" y="27"/>
                    <a:pt x="108" y="27"/>
                  </a:cubicBezTo>
                  <a:cubicBezTo>
                    <a:pt x="111" y="26"/>
                    <a:pt x="113" y="26"/>
                    <a:pt x="116" y="26"/>
                  </a:cubicBezTo>
                  <a:cubicBezTo>
                    <a:pt x="117" y="26"/>
                    <a:pt x="118" y="26"/>
                    <a:pt x="120" y="26"/>
                  </a:cubicBezTo>
                  <a:close/>
                  <a:moveTo>
                    <a:pt x="69" y="35"/>
                  </a:moveTo>
                  <a:cubicBezTo>
                    <a:pt x="69" y="36"/>
                    <a:pt x="69" y="36"/>
                    <a:pt x="69" y="36"/>
                  </a:cubicBezTo>
                  <a:cubicBezTo>
                    <a:pt x="68" y="38"/>
                    <a:pt x="67" y="38"/>
                    <a:pt x="65" y="38"/>
                  </a:cubicBezTo>
                  <a:cubicBezTo>
                    <a:pt x="65" y="38"/>
                    <a:pt x="65" y="37"/>
                    <a:pt x="65" y="37"/>
                  </a:cubicBezTo>
                  <a:cubicBezTo>
                    <a:pt x="64" y="37"/>
                    <a:pt x="63" y="37"/>
                    <a:pt x="62" y="37"/>
                  </a:cubicBezTo>
                  <a:cubicBezTo>
                    <a:pt x="61" y="38"/>
                    <a:pt x="60" y="38"/>
                    <a:pt x="59" y="40"/>
                  </a:cubicBezTo>
                  <a:cubicBezTo>
                    <a:pt x="59" y="40"/>
                    <a:pt x="59" y="40"/>
                    <a:pt x="59" y="40"/>
                  </a:cubicBezTo>
                  <a:cubicBezTo>
                    <a:pt x="58" y="41"/>
                    <a:pt x="57" y="42"/>
                    <a:pt x="56" y="43"/>
                  </a:cubicBezTo>
                  <a:cubicBezTo>
                    <a:pt x="58" y="44"/>
                    <a:pt x="59" y="45"/>
                    <a:pt x="60" y="46"/>
                  </a:cubicBezTo>
                  <a:cubicBezTo>
                    <a:pt x="60" y="46"/>
                    <a:pt x="60" y="46"/>
                    <a:pt x="61" y="46"/>
                  </a:cubicBezTo>
                  <a:cubicBezTo>
                    <a:pt x="63" y="46"/>
                    <a:pt x="64" y="45"/>
                    <a:pt x="65" y="44"/>
                  </a:cubicBezTo>
                  <a:cubicBezTo>
                    <a:pt x="65" y="43"/>
                    <a:pt x="65" y="42"/>
                    <a:pt x="65" y="42"/>
                  </a:cubicBezTo>
                  <a:cubicBezTo>
                    <a:pt x="65" y="41"/>
                    <a:pt x="66" y="40"/>
                    <a:pt x="67" y="41"/>
                  </a:cubicBezTo>
                  <a:cubicBezTo>
                    <a:pt x="67" y="41"/>
                    <a:pt x="67" y="40"/>
                    <a:pt x="68" y="40"/>
                  </a:cubicBezTo>
                  <a:cubicBezTo>
                    <a:pt x="69" y="39"/>
                    <a:pt x="69" y="38"/>
                    <a:pt x="70" y="37"/>
                  </a:cubicBezTo>
                  <a:cubicBezTo>
                    <a:pt x="71" y="37"/>
                    <a:pt x="71" y="36"/>
                    <a:pt x="72" y="35"/>
                  </a:cubicBezTo>
                  <a:cubicBezTo>
                    <a:pt x="71" y="35"/>
                    <a:pt x="70" y="35"/>
                    <a:pt x="69" y="35"/>
                  </a:cubicBezTo>
                  <a:close/>
                  <a:moveTo>
                    <a:pt x="101" y="115"/>
                  </a:moveTo>
                  <a:cubicBezTo>
                    <a:pt x="103" y="113"/>
                    <a:pt x="109" y="104"/>
                    <a:pt x="110" y="102"/>
                  </a:cubicBezTo>
                  <a:cubicBezTo>
                    <a:pt x="107" y="102"/>
                    <a:pt x="104" y="102"/>
                    <a:pt x="101" y="102"/>
                  </a:cubicBezTo>
                  <a:cubicBezTo>
                    <a:pt x="101" y="106"/>
                    <a:pt x="101" y="110"/>
                    <a:pt x="101" y="115"/>
                  </a:cubicBezTo>
                  <a:close/>
                  <a:moveTo>
                    <a:pt x="116" y="109"/>
                  </a:moveTo>
                  <a:cubicBezTo>
                    <a:pt x="113" y="112"/>
                    <a:pt x="111" y="115"/>
                    <a:pt x="109" y="118"/>
                  </a:cubicBezTo>
                  <a:cubicBezTo>
                    <a:pt x="107" y="120"/>
                    <a:pt x="105" y="122"/>
                    <a:pt x="104" y="124"/>
                  </a:cubicBezTo>
                  <a:cubicBezTo>
                    <a:pt x="104" y="124"/>
                    <a:pt x="103" y="125"/>
                    <a:pt x="103" y="125"/>
                  </a:cubicBezTo>
                  <a:cubicBezTo>
                    <a:pt x="104" y="125"/>
                    <a:pt x="105" y="125"/>
                    <a:pt x="105" y="124"/>
                  </a:cubicBezTo>
                  <a:cubicBezTo>
                    <a:pt x="107" y="123"/>
                    <a:pt x="110" y="121"/>
                    <a:pt x="112" y="120"/>
                  </a:cubicBezTo>
                  <a:cubicBezTo>
                    <a:pt x="114" y="119"/>
                    <a:pt x="115" y="118"/>
                    <a:pt x="116" y="118"/>
                  </a:cubicBezTo>
                  <a:cubicBezTo>
                    <a:pt x="116" y="115"/>
                    <a:pt x="116" y="112"/>
                    <a:pt x="116" y="109"/>
                  </a:cubicBezTo>
                  <a:close/>
                  <a:moveTo>
                    <a:pt x="175" y="40"/>
                  </a:moveTo>
                  <a:cubicBezTo>
                    <a:pt x="175" y="40"/>
                    <a:pt x="175" y="40"/>
                    <a:pt x="175" y="40"/>
                  </a:cubicBezTo>
                  <a:cubicBezTo>
                    <a:pt x="175" y="40"/>
                    <a:pt x="176" y="40"/>
                    <a:pt x="176" y="40"/>
                  </a:cubicBezTo>
                  <a:cubicBezTo>
                    <a:pt x="178" y="39"/>
                    <a:pt x="179" y="38"/>
                    <a:pt x="181" y="37"/>
                  </a:cubicBezTo>
                  <a:cubicBezTo>
                    <a:pt x="182" y="37"/>
                    <a:pt x="183" y="36"/>
                    <a:pt x="184" y="35"/>
                  </a:cubicBezTo>
                  <a:cubicBezTo>
                    <a:pt x="185" y="35"/>
                    <a:pt x="185" y="35"/>
                    <a:pt x="186" y="35"/>
                  </a:cubicBezTo>
                  <a:cubicBezTo>
                    <a:pt x="186" y="36"/>
                    <a:pt x="186" y="36"/>
                    <a:pt x="186" y="37"/>
                  </a:cubicBezTo>
                  <a:cubicBezTo>
                    <a:pt x="185" y="38"/>
                    <a:pt x="185" y="38"/>
                    <a:pt x="185" y="38"/>
                  </a:cubicBezTo>
                  <a:cubicBezTo>
                    <a:pt x="183" y="40"/>
                    <a:pt x="181" y="42"/>
                    <a:pt x="179" y="44"/>
                  </a:cubicBezTo>
                  <a:cubicBezTo>
                    <a:pt x="179" y="44"/>
                    <a:pt x="178" y="44"/>
                    <a:pt x="178" y="45"/>
                  </a:cubicBezTo>
                  <a:cubicBezTo>
                    <a:pt x="178" y="45"/>
                    <a:pt x="178" y="45"/>
                    <a:pt x="178" y="45"/>
                  </a:cubicBezTo>
                  <a:cubicBezTo>
                    <a:pt x="181" y="44"/>
                    <a:pt x="184" y="43"/>
                    <a:pt x="186" y="41"/>
                  </a:cubicBezTo>
                  <a:cubicBezTo>
                    <a:pt x="186" y="38"/>
                    <a:pt x="187" y="35"/>
                    <a:pt x="186" y="32"/>
                  </a:cubicBezTo>
                  <a:cubicBezTo>
                    <a:pt x="185" y="31"/>
                    <a:pt x="184" y="31"/>
                    <a:pt x="183" y="30"/>
                  </a:cubicBezTo>
                  <a:cubicBezTo>
                    <a:pt x="183" y="32"/>
                    <a:pt x="183" y="32"/>
                    <a:pt x="182" y="33"/>
                  </a:cubicBezTo>
                  <a:cubicBezTo>
                    <a:pt x="181" y="33"/>
                    <a:pt x="181" y="34"/>
                    <a:pt x="180" y="34"/>
                  </a:cubicBezTo>
                  <a:cubicBezTo>
                    <a:pt x="179" y="36"/>
                    <a:pt x="177" y="38"/>
                    <a:pt x="175" y="40"/>
                  </a:cubicBezTo>
                  <a:close/>
                  <a:moveTo>
                    <a:pt x="181" y="57"/>
                  </a:moveTo>
                  <a:cubicBezTo>
                    <a:pt x="181" y="57"/>
                    <a:pt x="181" y="57"/>
                    <a:pt x="181" y="56"/>
                  </a:cubicBezTo>
                  <a:cubicBezTo>
                    <a:pt x="180" y="56"/>
                    <a:pt x="180" y="56"/>
                    <a:pt x="180" y="56"/>
                  </a:cubicBezTo>
                  <a:cubicBezTo>
                    <a:pt x="178" y="55"/>
                    <a:pt x="175" y="54"/>
                    <a:pt x="173" y="53"/>
                  </a:cubicBezTo>
                  <a:cubicBezTo>
                    <a:pt x="171" y="52"/>
                    <a:pt x="170" y="51"/>
                    <a:pt x="168" y="51"/>
                  </a:cubicBezTo>
                  <a:cubicBezTo>
                    <a:pt x="168" y="50"/>
                    <a:pt x="167" y="50"/>
                    <a:pt x="167" y="50"/>
                  </a:cubicBezTo>
                  <a:cubicBezTo>
                    <a:pt x="166" y="51"/>
                    <a:pt x="165" y="51"/>
                    <a:pt x="164" y="52"/>
                  </a:cubicBezTo>
                  <a:cubicBezTo>
                    <a:pt x="164" y="52"/>
                    <a:pt x="165" y="52"/>
                    <a:pt x="165" y="53"/>
                  </a:cubicBezTo>
                  <a:cubicBezTo>
                    <a:pt x="166" y="54"/>
                    <a:pt x="167" y="55"/>
                    <a:pt x="168" y="56"/>
                  </a:cubicBezTo>
                  <a:cubicBezTo>
                    <a:pt x="168" y="57"/>
                    <a:pt x="169" y="57"/>
                    <a:pt x="169" y="57"/>
                  </a:cubicBezTo>
                  <a:cubicBezTo>
                    <a:pt x="173" y="57"/>
                    <a:pt x="176" y="57"/>
                    <a:pt x="179" y="57"/>
                  </a:cubicBezTo>
                  <a:cubicBezTo>
                    <a:pt x="180" y="57"/>
                    <a:pt x="180" y="57"/>
                    <a:pt x="181" y="57"/>
                  </a:cubicBezTo>
                  <a:close/>
                  <a:moveTo>
                    <a:pt x="203" y="158"/>
                  </a:moveTo>
                  <a:cubicBezTo>
                    <a:pt x="204" y="159"/>
                    <a:pt x="205" y="159"/>
                    <a:pt x="207" y="159"/>
                  </a:cubicBezTo>
                  <a:cubicBezTo>
                    <a:pt x="204" y="156"/>
                    <a:pt x="203" y="153"/>
                    <a:pt x="202" y="150"/>
                  </a:cubicBezTo>
                  <a:cubicBezTo>
                    <a:pt x="201" y="150"/>
                    <a:pt x="201" y="151"/>
                    <a:pt x="200" y="151"/>
                  </a:cubicBezTo>
                  <a:cubicBezTo>
                    <a:pt x="198" y="154"/>
                    <a:pt x="195" y="156"/>
                    <a:pt x="193" y="158"/>
                  </a:cubicBezTo>
                  <a:cubicBezTo>
                    <a:pt x="192" y="159"/>
                    <a:pt x="191" y="161"/>
                    <a:pt x="190" y="162"/>
                  </a:cubicBezTo>
                  <a:cubicBezTo>
                    <a:pt x="190" y="162"/>
                    <a:pt x="190" y="162"/>
                    <a:pt x="190" y="162"/>
                  </a:cubicBezTo>
                  <a:cubicBezTo>
                    <a:pt x="191" y="161"/>
                    <a:pt x="193" y="161"/>
                    <a:pt x="194" y="160"/>
                  </a:cubicBezTo>
                  <a:cubicBezTo>
                    <a:pt x="196" y="159"/>
                    <a:pt x="198" y="157"/>
                    <a:pt x="200" y="156"/>
                  </a:cubicBezTo>
                  <a:cubicBezTo>
                    <a:pt x="201" y="156"/>
                    <a:pt x="201" y="156"/>
                    <a:pt x="201" y="155"/>
                  </a:cubicBezTo>
                  <a:cubicBezTo>
                    <a:pt x="202" y="155"/>
                    <a:pt x="203" y="155"/>
                    <a:pt x="203" y="156"/>
                  </a:cubicBezTo>
                  <a:cubicBezTo>
                    <a:pt x="203" y="156"/>
                    <a:pt x="204" y="156"/>
                    <a:pt x="203" y="157"/>
                  </a:cubicBezTo>
                  <a:cubicBezTo>
                    <a:pt x="203" y="157"/>
                    <a:pt x="203" y="158"/>
                    <a:pt x="203" y="158"/>
                  </a:cubicBezTo>
                  <a:close/>
                  <a:moveTo>
                    <a:pt x="103" y="65"/>
                  </a:moveTo>
                  <a:cubicBezTo>
                    <a:pt x="98" y="68"/>
                    <a:pt x="95" y="72"/>
                    <a:pt x="91" y="76"/>
                  </a:cubicBezTo>
                  <a:cubicBezTo>
                    <a:pt x="92" y="76"/>
                    <a:pt x="92" y="76"/>
                    <a:pt x="92" y="76"/>
                  </a:cubicBezTo>
                  <a:cubicBezTo>
                    <a:pt x="94" y="75"/>
                    <a:pt x="95" y="75"/>
                    <a:pt x="97" y="74"/>
                  </a:cubicBezTo>
                  <a:cubicBezTo>
                    <a:pt x="98" y="73"/>
                    <a:pt x="100" y="72"/>
                    <a:pt x="101" y="71"/>
                  </a:cubicBezTo>
                  <a:cubicBezTo>
                    <a:pt x="102" y="71"/>
                    <a:pt x="103" y="71"/>
                    <a:pt x="104" y="70"/>
                  </a:cubicBezTo>
                  <a:cubicBezTo>
                    <a:pt x="104" y="69"/>
                    <a:pt x="104" y="68"/>
                    <a:pt x="104" y="66"/>
                  </a:cubicBezTo>
                  <a:cubicBezTo>
                    <a:pt x="104" y="66"/>
                    <a:pt x="104" y="65"/>
                    <a:pt x="103" y="65"/>
                  </a:cubicBezTo>
                  <a:close/>
                  <a:moveTo>
                    <a:pt x="214" y="197"/>
                  </a:moveTo>
                  <a:cubicBezTo>
                    <a:pt x="214" y="197"/>
                    <a:pt x="214" y="197"/>
                    <a:pt x="214" y="197"/>
                  </a:cubicBezTo>
                  <a:cubicBezTo>
                    <a:pt x="214" y="197"/>
                    <a:pt x="215" y="197"/>
                    <a:pt x="215" y="197"/>
                  </a:cubicBezTo>
                  <a:cubicBezTo>
                    <a:pt x="217" y="195"/>
                    <a:pt x="219" y="194"/>
                    <a:pt x="221" y="192"/>
                  </a:cubicBezTo>
                  <a:cubicBezTo>
                    <a:pt x="223" y="191"/>
                    <a:pt x="225" y="189"/>
                    <a:pt x="226" y="188"/>
                  </a:cubicBezTo>
                  <a:cubicBezTo>
                    <a:pt x="227" y="186"/>
                    <a:pt x="228" y="185"/>
                    <a:pt x="229" y="184"/>
                  </a:cubicBezTo>
                  <a:cubicBezTo>
                    <a:pt x="230" y="183"/>
                    <a:pt x="231" y="182"/>
                    <a:pt x="231" y="180"/>
                  </a:cubicBezTo>
                  <a:cubicBezTo>
                    <a:pt x="232" y="180"/>
                    <a:pt x="232" y="179"/>
                    <a:pt x="231" y="179"/>
                  </a:cubicBezTo>
                  <a:cubicBezTo>
                    <a:pt x="225" y="185"/>
                    <a:pt x="219" y="191"/>
                    <a:pt x="214" y="197"/>
                  </a:cubicBezTo>
                  <a:close/>
                  <a:moveTo>
                    <a:pt x="124" y="14"/>
                  </a:moveTo>
                  <a:cubicBezTo>
                    <a:pt x="125" y="13"/>
                    <a:pt x="126" y="13"/>
                    <a:pt x="126" y="13"/>
                  </a:cubicBezTo>
                  <a:cubicBezTo>
                    <a:pt x="128" y="13"/>
                    <a:pt x="128" y="14"/>
                    <a:pt x="129" y="15"/>
                  </a:cubicBezTo>
                  <a:cubicBezTo>
                    <a:pt x="130" y="12"/>
                    <a:pt x="131" y="10"/>
                    <a:pt x="132" y="7"/>
                  </a:cubicBezTo>
                  <a:cubicBezTo>
                    <a:pt x="132" y="7"/>
                    <a:pt x="132" y="7"/>
                    <a:pt x="132" y="7"/>
                  </a:cubicBezTo>
                  <a:cubicBezTo>
                    <a:pt x="131" y="8"/>
                    <a:pt x="130" y="8"/>
                    <a:pt x="129" y="7"/>
                  </a:cubicBezTo>
                  <a:cubicBezTo>
                    <a:pt x="128" y="7"/>
                    <a:pt x="126" y="7"/>
                    <a:pt x="125" y="6"/>
                  </a:cubicBezTo>
                  <a:cubicBezTo>
                    <a:pt x="125" y="6"/>
                    <a:pt x="124" y="6"/>
                    <a:pt x="124" y="6"/>
                  </a:cubicBezTo>
                  <a:cubicBezTo>
                    <a:pt x="123" y="9"/>
                    <a:pt x="121" y="10"/>
                    <a:pt x="120" y="12"/>
                  </a:cubicBezTo>
                  <a:cubicBezTo>
                    <a:pt x="121" y="11"/>
                    <a:pt x="123" y="10"/>
                    <a:pt x="124" y="9"/>
                  </a:cubicBezTo>
                  <a:cubicBezTo>
                    <a:pt x="125" y="9"/>
                    <a:pt x="125" y="9"/>
                    <a:pt x="126" y="8"/>
                  </a:cubicBezTo>
                  <a:cubicBezTo>
                    <a:pt x="126" y="8"/>
                    <a:pt x="127" y="8"/>
                    <a:pt x="127" y="9"/>
                  </a:cubicBezTo>
                  <a:cubicBezTo>
                    <a:pt x="127" y="9"/>
                    <a:pt x="127" y="10"/>
                    <a:pt x="127" y="10"/>
                  </a:cubicBezTo>
                  <a:cubicBezTo>
                    <a:pt x="127" y="10"/>
                    <a:pt x="126" y="11"/>
                    <a:pt x="126" y="11"/>
                  </a:cubicBezTo>
                  <a:cubicBezTo>
                    <a:pt x="125" y="12"/>
                    <a:pt x="124" y="13"/>
                    <a:pt x="124" y="14"/>
                  </a:cubicBezTo>
                  <a:close/>
                  <a:moveTo>
                    <a:pt x="116" y="123"/>
                  </a:moveTo>
                  <a:cubicBezTo>
                    <a:pt x="113" y="127"/>
                    <a:pt x="110" y="132"/>
                    <a:pt x="110" y="134"/>
                  </a:cubicBezTo>
                  <a:cubicBezTo>
                    <a:pt x="110" y="133"/>
                    <a:pt x="111" y="133"/>
                    <a:pt x="112" y="133"/>
                  </a:cubicBezTo>
                  <a:cubicBezTo>
                    <a:pt x="113" y="133"/>
                    <a:pt x="114" y="134"/>
                    <a:pt x="114" y="135"/>
                  </a:cubicBezTo>
                  <a:cubicBezTo>
                    <a:pt x="116" y="135"/>
                    <a:pt x="116" y="133"/>
                    <a:pt x="117" y="133"/>
                  </a:cubicBezTo>
                  <a:cubicBezTo>
                    <a:pt x="117" y="130"/>
                    <a:pt x="116" y="126"/>
                    <a:pt x="116" y="123"/>
                  </a:cubicBezTo>
                  <a:close/>
                  <a:moveTo>
                    <a:pt x="194" y="99"/>
                  </a:moveTo>
                  <a:cubicBezTo>
                    <a:pt x="193" y="99"/>
                    <a:pt x="193" y="99"/>
                    <a:pt x="193" y="99"/>
                  </a:cubicBezTo>
                  <a:cubicBezTo>
                    <a:pt x="189" y="100"/>
                    <a:pt x="184" y="101"/>
                    <a:pt x="179" y="103"/>
                  </a:cubicBezTo>
                  <a:cubicBezTo>
                    <a:pt x="179" y="103"/>
                    <a:pt x="178" y="103"/>
                    <a:pt x="178" y="103"/>
                  </a:cubicBezTo>
                  <a:cubicBezTo>
                    <a:pt x="178" y="105"/>
                    <a:pt x="177" y="107"/>
                    <a:pt x="177" y="109"/>
                  </a:cubicBezTo>
                  <a:cubicBezTo>
                    <a:pt x="178" y="108"/>
                    <a:pt x="179" y="107"/>
                    <a:pt x="180" y="107"/>
                  </a:cubicBezTo>
                  <a:cubicBezTo>
                    <a:pt x="181" y="106"/>
                    <a:pt x="181" y="106"/>
                    <a:pt x="181" y="105"/>
                  </a:cubicBezTo>
                  <a:cubicBezTo>
                    <a:pt x="182" y="104"/>
                    <a:pt x="182" y="104"/>
                    <a:pt x="184" y="104"/>
                  </a:cubicBezTo>
                  <a:cubicBezTo>
                    <a:pt x="184" y="104"/>
                    <a:pt x="184" y="104"/>
                    <a:pt x="184" y="104"/>
                  </a:cubicBezTo>
                  <a:cubicBezTo>
                    <a:pt x="187" y="102"/>
                    <a:pt x="190" y="101"/>
                    <a:pt x="194" y="99"/>
                  </a:cubicBezTo>
                  <a:close/>
                  <a:moveTo>
                    <a:pt x="78" y="184"/>
                  </a:moveTo>
                  <a:cubicBezTo>
                    <a:pt x="74" y="187"/>
                    <a:pt x="71" y="191"/>
                    <a:pt x="67" y="194"/>
                  </a:cubicBezTo>
                  <a:cubicBezTo>
                    <a:pt x="69" y="195"/>
                    <a:pt x="71" y="196"/>
                    <a:pt x="73" y="196"/>
                  </a:cubicBezTo>
                  <a:cubicBezTo>
                    <a:pt x="74" y="192"/>
                    <a:pt x="76" y="188"/>
                    <a:pt x="78" y="184"/>
                  </a:cubicBezTo>
                  <a:close/>
                  <a:moveTo>
                    <a:pt x="191" y="112"/>
                  </a:moveTo>
                  <a:cubicBezTo>
                    <a:pt x="191" y="112"/>
                    <a:pt x="191" y="112"/>
                    <a:pt x="191" y="112"/>
                  </a:cubicBezTo>
                  <a:cubicBezTo>
                    <a:pt x="188" y="114"/>
                    <a:pt x="185" y="116"/>
                    <a:pt x="182" y="118"/>
                  </a:cubicBezTo>
                  <a:cubicBezTo>
                    <a:pt x="182" y="118"/>
                    <a:pt x="182" y="118"/>
                    <a:pt x="182" y="119"/>
                  </a:cubicBezTo>
                  <a:cubicBezTo>
                    <a:pt x="182" y="120"/>
                    <a:pt x="182" y="120"/>
                    <a:pt x="181" y="121"/>
                  </a:cubicBezTo>
                  <a:cubicBezTo>
                    <a:pt x="182" y="121"/>
                    <a:pt x="182" y="121"/>
                    <a:pt x="183" y="121"/>
                  </a:cubicBezTo>
                  <a:cubicBezTo>
                    <a:pt x="184" y="120"/>
                    <a:pt x="186" y="120"/>
                    <a:pt x="188" y="119"/>
                  </a:cubicBezTo>
                  <a:cubicBezTo>
                    <a:pt x="189" y="119"/>
                    <a:pt x="190" y="118"/>
                    <a:pt x="190" y="117"/>
                  </a:cubicBezTo>
                  <a:cubicBezTo>
                    <a:pt x="190" y="116"/>
                    <a:pt x="190" y="115"/>
                    <a:pt x="191" y="114"/>
                  </a:cubicBezTo>
                  <a:cubicBezTo>
                    <a:pt x="191" y="113"/>
                    <a:pt x="191" y="113"/>
                    <a:pt x="191" y="112"/>
                  </a:cubicBezTo>
                  <a:close/>
                  <a:moveTo>
                    <a:pt x="184" y="88"/>
                  </a:moveTo>
                  <a:cubicBezTo>
                    <a:pt x="184" y="88"/>
                    <a:pt x="184" y="88"/>
                    <a:pt x="184" y="88"/>
                  </a:cubicBezTo>
                  <a:cubicBezTo>
                    <a:pt x="191" y="85"/>
                    <a:pt x="198" y="83"/>
                    <a:pt x="205" y="80"/>
                  </a:cubicBezTo>
                  <a:cubicBezTo>
                    <a:pt x="205" y="80"/>
                    <a:pt x="205" y="80"/>
                    <a:pt x="205" y="80"/>
                  </a:cubicBezTo>
                  <a:cubicBezTo>
                    <a:pt x="205" y="80"/>
                    <a:pt x="205" y="80"/>
                    <a:pt x="205" y="80"/>
                  </a:cubicBezTo>
                  <a:cubicBezTo>
                    <a:pt x="201" y="79"/>
                    <a:pt x="198" y="80"/>
                    <a:pt x="195" y="81"/>
                  </a:cubicBezTo>
                  <a:cubicBezTo>
                    <a:pt x="191" y="83"/>
                    <a:pt x="187" y="85"/>
                    <a:pt x="184" y="87"/>
                  </a:cubicBezTo>
                  <a:cubicBezTo>
                    <a:pt x="184" y="87"/>
                    <a:pt x="184" y="87"/>
                    <a:pt x="184" y="88"/>
                  </a:cubicBezTo>
                  <a:close/>
                  <a:moveTo>
                    <a:pt x="15" y="119"/>
                  </a:moveTo>
                  <a:cubicBezTo>
                    <a:pt x="12" y="122"/>
                    <a:pt x="9" y="124"/>
                    <a:pt x="6" y="126"/>
                  </a:cubicBezTo>
                  <a:cubicBezTo>
                    <a:pt x="6" y="128"/>
                    <a:pt x="7" y="130"/>
                    <a:pt x="7" y="133"/>
                  </a:cubicBezTo>
                  <a:cubicBezTo>
                    <a:pt x="8" y="131"/>
                    <a:pt x="10" y="129"/>
                    <a:pt x="11" y="127"/>
                  </a:cubicBezTo>
                  <a:cubicBezTo>
                    <a:pt x="12" y="125"/>
                    <a:pt x="13" y="122"/>
                    <a:pt x="15" y="119"/>
                  </a:cubicBezTo>
                  <a:close/>
                  <a:moveTo>
                    <a:pt x="180" y="157"/>
                  </a:moveTo>
                  <a:cubicBezTo>
                    <a:pt x="180" y="156"/>
                    <a:pt x="180" y="155"/>
                    <a:pt x="181" y="154"/>
                  </a:cubicBezTo>
                  <a:cubicBezTo>
                    <a:pt x="183" y="153"/>
                    <a:pt x="184" y="151"/>
                    <a:pt x="186" y="150"/>
                  </a:cubicBezTo>
                  <a:cubicBezTo>
                    <a:pt x="186" y="149"/>
                    <a:pt x="186" y="149"/>
                    <a:pt x="186" y="149"/>
                  </a:cubicBezTo>
                  <a:cubicBezTo>
                    <a:pt x="186" y="149"/>
                    <a:pt x="186" y="149"/>
                    <a:pt x="186" y="149"/>
                  </a:cubicBezTo>
                  <a:cubicBezTo>
                    <a:pt x="186" y="149"/>
                    <a:pt x="185" y="148"/>
                    <a:pt x="185" y="148"/>
                  </a:cubicBezTo>
                  <a:cubicBezTo>
                    <a:pt x="182" y="150"/>
                    <a:pt x="179" y="151"/>
                    <a:pt x="176" y="152"/>
                  </a:cubicBezTo>
                  <a:cubicBezTo>
                    <a:pt x="177" y="154"/>
                    <a:pt x="178" y="156"/>
                    <a:pt x="180" y="157"/>
                  </a:cubicBezTo>
                  <a:close/>
                  <a:moveTo>
                    <a:pt x="194" y="154"/>
                  </a:moveTo>
                  <a:cubicBezTo>
                    <a:pt x="194" y="154"/>
                    <a:pt x="194" y="154"/>
                    <a:pt x="194" y="154"/>
                  </a:cubicBezTo>
                  <a:cubicBezTo>
                    <a:pt x="194" y="154"/>
                    <a:pt x="193" y="154"/>
                    <a:pt x="193" y="154"/>
                  </a:cubicBezTo>
                  <a:cubicBezTo>
                    <a:pt x="190" y="156"/>
                    <a:pt x="187" y="157"/>
                    <a:pt x="184" y="158"/>
                  </a:cubicBezTo>
                  <a:cubicBezTo>
                    <a:pt x="183" y="158"/>
                    <a:pt x="182" y="158"/>
                    <a:pt x="181" y="158"/>
                  </a:cubicBezTo>
                  <a:cubicBezTo>
                    <a:pt x="183" y="160"/>
                    <a:pt x="185" y="161"/>
                    <a:pt x="187" y="162"/>
                  </a:cubicBezTo>
                  <a:cubicBezTo>
                    <a:pt x="189" y="159"/>
                    <a:pt x="192" y="156"/>
                    <a:pt x="194" y="154"/>
                  </a:cubicBezTo>
                  <a:close/>
                  <a:moveTo>
                    <a:pt x="104" y="74"/>
                  </a:moveTo>
                  <a:cubicBezTo>
                    <a:pt x="104" y="74"/>
                    <a:pt x="104" y="73"/>
                    <a:pt x="103" y="73"/>
                  </a:cubicBezTo>
                  <a:cubicBezTo>
                    <a:pt x="97" y="76"/>
                    <a:pt x="92" y="80"/>
                    <a:pt x="87" y="85"/>
                  </a:cubicBezTo>
                  <a:cubicBezTo>
                    <a:pt x="93" y="82"/>
                    <a:pt x="99" y="78"/>
                    <a:pt x="104" y="74"/>
                  </a:cubicBezTo>
                  <a:close/>
                  <a:moveTo>
                    <a:pt x="138" y="75"/>
                  </a:moveTo>
                  <a:cubicBezTo>
                    <a:pt x="138" y="75"/>
                    <a:pt x="138" y="75"/>
                    <a:pt x="138" y="75"/>
                  </a:cubicBezTo>
                  <a:cubicBezTo>
                    <a:pt x="137" y="76"/>
                    <a:pt x="136" y="77"/>
                    <a:pt x="134" y="78"/>
                  </a:cubicBezTo>
                  <a:cubicBezTo>
                    <a:pt x="133" y="79"/>
                    <a:pt x="132" y="81"/>
                    <a:pt x="129" y="81"/>
                  </a:cubicBezTo>
                  <a:cubicBezTo>
                    <a:pt x="131" y="82"/>
                    <a:pt x="133" y="83"/>
                    <a:pt x="135" y="84"/>
                  </a:cubicBezTo>
                  <a:cubicBezTo>
                    <a:pt x="135" y="83"/>
                    <a:pt x="136" y="82"/>
                    <a:pt x="136" y="82"/>
                  </a:cubicBezTo>
                  <a:cubicBezTo>
                    <a:pt x="137" y="81"/>
                    <a:pt x="138" y="80"/>
                    <a:pt x="138" y="80"/>
                  </a:cubicBezTo>
                  <a:cubicBezTo>
                    <a:pt x="138" y="78"/>
                    <a:pt x="139" y="77"/>
                    <a:pt x="138" y="75"/>
                  </a:cubicBezTo>
                  <a:close/>
                  <a:moveTo>
                    <a:pt x="177" y="42"/>
                  </a:moveTo>
                  <a:cubicBezTo>
                    <a:pt x="177" y="42"/>
                    <a:pt x="177" y="42"/>
                    <a:pt x="177" y="42"/>
                  </a:cubicBezTo>
                  <a:cubicBezTo>
                    <a:pt x="176" y="43"/>
                    <a:pt x="175" y="43"/>
                    <a:pt x="174" y="44"/>
                  </a:cubicBezTo>
                  <a:cubicBezTo>
                    <a:pt x="172" y="44"/>
                    <a:pt x="172" y="44"/>
                    <a:pt x="171" y="43"/>
                  </a:cubicBezTo>
                  <a:cubicBezTo>
                    <a:pt x="171" y="43"/>
                    <a:pt x="171" y="42"/>
                    <a:pt x="171" y="41"/>
                  </a:cubicBezTo>
                  <a:cubicBezTo>
                    <a:pt x="172" y="40"/>
                    <a:pt x="172" y="40"/>
                    <a:pt x="173" y="39"/>
                  </a:cubicBezTo>
                  <a:cubicBezTo>
                    <a:pt x="173" y="39"/>
                    <a:pt x="173" y="39"/>
                    <a:pt x="173" y="39"/>
                  </a:cubicBezTo>
                  <a:cubicBezTo>
                    <a:pt x="171" y="40"/>
                    <a:pt x="170" y="41"/>
                    <a:pt x="168" y="42"/>
                  </a:cubicBezTo>
                  <a:cubicBezTo>
                    <a:pt x="168" y="43"/>
                    <a:pt x="169" y="45"/>
                    <a:pt x="169" y="47"/>
                  </a:cubicBezTo>
                  <a:cubicBezTo>
                    <a:pt x="169" y="47"/>
                    <a:pt x="170" y="47"/>
                    <a:pt x="170" y="47"/>
                  </a:cubicBezTo>
                  <a:cubicBezTo>
                    <a:pt x="171" y="46"/>
                    <a:pt x="172" y="46"/>
                    <a:pt x="173" y="47"/>
                  </a:cubicBezTo>
                  <a:cubicBezTo>
                    <a:pt x="173" y="47"/>
                    <a:pt x="174" y="48"/>
                    <a:pt x="174" y="48"/>
                  </a:cubicBezTo>
                  <a:cubicBezTo>
                    <a:pt x="174" y="47"/>
                    <a:pt x="174" y="46"/>
                    <a:pt x="175" y="45"/>
                  </a:cubicBezTo>
                  <a:cubicBezTo>
                    <a:pt x="176" y="44"/>
                    <a:pt x="176" y="43"/>
                    <a:pt x="177" y="42"/>
                  </a:cubicBezTo>
                  <a:close/>
                  <a:moveTo>
                    <a:pt x="172" y="37"/>
                  </a:moveTo>
                  <a:cubicBezTo>
                    <a:pt x="172" y="37"/>
                    <a:pt x="172" y="37"/>
                    <a:pt x="172" y="37"/>
                  </a:cubicBezTo>
                  <a:cubicBezTo>
                    <a:pt x="175" y="34"/>
                    <a:pt x="178" y="32"/>
                    <a:pt x="181" y="30"/>
                  </a:cubicBezTo>
                  <a:cubicBezTo>
                    <a:pt x="181" y="30"/>
                    <a:pt x="181" y="30"/>
                    <a:pt x="181" y="30"/>
                  </a:cubicBezTo>
                  <a:cubicBezTo>
                    <a:pt x="178" y="29"/>
                    <a:pt x="175" y="28"/>
                    <a:pt x="172" y="28"/>
                  </a:cubicBezTo>
                  <a:cubicBezTo>
                    <a:pt x="171" y="29"/>
                    <a:pt x="171" y="30"/>
                    <a:pt x="170" y="31"/>
                  </a:cubicBezTo>
                  <a:cubicBezTo>
                    <a:pt x="171" y="31"/>
                    <a:pt x="171" y="31"/>
                    <a:pt x="172" y="30"/>
                  </a:cubicBezTo>
                  <a:cubicBezTo>
                    <a:pt x="173" y="30"/>
                    <a:pt x="174" y="29"/>
                    <a:pt x="175" y="29"/>
                  </a:cubicBezTo>
                  <a:cubicBezTo>
                    <a:pt x="175" y="29"/>
                    <a:pt x="176" y="29"/>
                    <a:pt x="176" y="29"/>
                  </a:cubicBezTo>
                  <a:cubicBezTo>
                    <a:pt x="177" y="30"/>
                    <a:pt x="177" y="30"/>
                    <a:pt x="176" y="31"/>
                  </a:cubicBezTo>
                  <a:cubicBezTo>
                    <a:pt x="176" y="31"/>
                    <a:pt x="176" y="31"/>
                    <a:pt x="176" y="31"/>
                  </a:cubicBezTo>
                  <a:cubicBezTo>
                    <a:pt x="175" y="32"/>
                    <a:pt x="174" y="33"/>
                    <a:pt x="174" y="34"/>
                  </a:cubicBezTo>
                  <a:cubicBezTo>
                    <a:pt x="173" y="35"/>
                    <a:pt x="172" y="36"/>
                    <a:pt x="172" y="37"/>
                  </a:cubicBezTo>
                  <a:close/>
                  <a:moveTo>
                    <a:pt x="133" y="202"/>
                  </a:moveTo>
                  <a:cubicBezTo>
                    <a:pt x="133" y="198"/>
                    <a:pt x="134" y="194"/>
                    <a:pt x="135" y="190"/>
                  </a:cubicBezTo>
                  <a:cubicBezTo>
                    <a:pt x="135" y="190"/>
                    <a:pt x="135" y="190"/>
                    <a:pt x="134" y="190"/>
                  </a:cubicBezTo>
                  <a:cubicBezTo>
                    <a:pt x="133" y="193"/>
                    <a:pt x="131" y="196"/>
                    <a:pt x="129" y="200"/>
                  </a:cubicBezTo>
                  <a:cubicBezTo>
                    <a:pt x="130" y="201"/>
                    <a:pt x="131" y="202"/>
                    <a:pt x="133" y="202"/>
                  </a:cubicBezTo>
                  <a:close/>
                  <a:moveTo>
                    <a:pt x="181" y="131"/>
                  </a:moveTo>
                  <a:cubicBezTo>
                    <a:pt x="183" y="130"/>
                    <a:pt x="185" y="129"/>
                    <a:pt x="187" y="128"/>
                  </a:cubicBezTo>
                  <a:cubicBezTo>
                    <a:pt x="187" y="128"/>
                    <a:pt x="188" y="127"/>
                    <a:pt x="188" y="127"/>
                  </a:cubicBezTo>
                  <a:cubicBezTo>
                    <a:pt x="188" y="126"/>
                    <a:pt x="188" y="125"/>
                    <a:pt x="188" y="124"/>
                  </a:cubicBezTo>
                  <a:cubicBezTo>
                    <a:pt x="188" y="123"/>
                    <a:pt x="188" y="123"/>
                    <a:pt x="188" y="123"/>
                  </a:cubicBezTo>
                  <a:cubicBezTo>
                    <a:pt x="186" y="124"/>
                    <a:pt x="184" y="126"/>
                    <a:pt x="182" y="127"/>
                  </a:cubicBezTo>
                  <a:cubicBezTo>
                    <a:pt x="181" y="127"/>
                    <a:pt x="181" y="128"/>
                    <a:pt x="181" y="128"/>
                  </a:cubicBezTo>
                  <a:cubicBezTo>
                    <a:pt x="181" y="129"/>
                    <a:pt x="181" y="130"/>
                    <a:pt x="181" y="131"/>
                  </a:cubicBezTo>
                  <a:close/>
                  <a:moveTo>
                    <a:pt x="192" y="185"/>
                  </a:moveTo>
                  <a:cubicBezTo>
                    <a:pt x="190" y="185"/>
                    <a:pt x="189" y="186"/>
                    <a:pt x="187" y="187"/>
                  </a:cubicBezTo>
                  <a:cubicBezTo>
                    <a:pt x="187" y="187"/>
                    <a:pt x="187" y="188"/>
                    <a:pt x="187" y="188"/>
                  </a:cubicBezTo>
                  <a:cubicBezTo>
                    <a:pt x="188" y="188"/>
                    <a:pt x="188" y="189"/>
                    <a:pt x="189" y="190"/>
                  </a:cubicBezTo>
                  <a:cubicBezTo>
                    <a:pt x="189" y="191"/>
                    <a:pt x="189" y="192"/>
                    <a:pt x="189" y="193"/>
                  </a:cubicBezTo>
                  <a:cubicBezTo>
                    <a:pt x="189" y="194"/>
                    <a:pt x="190" y="194"/>
                    <a:pt x="190" y="195"/>
                  </a:cubicBezTo>
                  <a:cubicBezTo>
                    <a:pt x="190" y="195"/>
                    <a:pt x="190" y="195"/>
                    <a:pt x="190" y="195"/>
                  </a:cubicBezTo>
                  <a:cubicBezTo>
                    <a:pt x="190" y="194"/>
                    <a:pt x="190" y="193"/>
                    <a:pt x="191" y="193"/>
                  </a:cubicBezTo>
                  <a:cubicBezTo>
                    <a:pt x="191" y="192"/>
                    <a:pt x="191" y="191"/>
                    <a:pt x="192" y="190"/>
                  </a:cubicBezTo>
                  <a:cubicBezTo>
                    <a:pt x="192" y="190"/>
                    <a:pt x="192" y="190"/>
                    <a:pt x="192" y="190"/>
                  </a:cubicBezTo>
                  <a:cubicBezTo>
                    <a:pt x="192" y="188"/>
                    <a:pt x="192" y="187"/>
                    <a:pt x="192" y="185"/>
                  </a:cubicBezTo>
                  <a:close/>
                  <a:moveTo>
                    <a:pt x="134" y="69"/>
                  </a:moveTo>
                  <a:cubicBezTo>
                    <a:pt x="133" y="72"/>
                    <a:pt x="132" y="75"/>
                    <a:pt x="131" y="78"/>
                  </a:cubicBezTo>
                  <a:cubicBezTo>
                    <a:pt x="131" y="78"/>
                    <a:pt x="131" y="78"/>
                    <a:pt x="131" y="78"/>
                  </a:cubicBezTo>
                  <a:cubicBezTo>
                    <a:pt x="134" y="76"/>
                    <a:pt x="136" y="74"/>
                    <a:pt x="138" y="72"/>
                  </a:cubicBezTo>
                  <a:cubicBezTo>
                    <a:pt x="137" y="71"/>
                    <a:pt x="135" y="70"/>
                    <a:pt x="134" y="69"/>
                  </a:cubicBezTo>
                  <a:close/>
                  <a:moveTo>
                    <a:pt x="93" y="93"/>
                  </a:moveTo>
                  <a:cubicBezTo>
                    <a:pt x="93" y="93"/>
                    <a:pt x="93" y="93"/>
                    <a:pt x="93" y="93"/>
                  </a:cubicBezTo>
                  <a:cubicBezTo>
                    <a:pt x="92" y="94"/>
                    <a:pt x="91" y="94"/>
                    <a:pt x="89" y="95"/>
                  </a:cubicBezTo>
                  <a:cubicBezTo>
                    <a:pt x="88" y="96"/>
                    <a:pt x="87" y="97"/>
                    <a:pt x="85" y="97"/>
                  </a:cubicBezTo>
                  <a:cubicBezTo>
                    <a:pt x="85" y="101"/>
                    <a:pt x="87" y="104"/>
                    <a:pt x="90" y="107"/>
                  </a:cubicBezTo>
                  <a:cubicBezTo>
                    <a:pt x="90" y="106"/>
                    <a:pt x="89" y="105"/>
                    <a:pt x="89" y="104"/>
                  </a:cubicBezTo>
                  <a:cubicBezTo>
                    <a:pt x="89" y="104"/>
                    <a:pt x="89" y="104"/>
                    <a:pt x="89" y="104"/>
                  </a:cubicBezTo>
                  <a:cubicBezTo>
                    <a:pt x="87" y="104"/>
                    <a:pt x="86" y="103"/>
                    <a:pt x="87" y="101"/>
                  </a:cubicBezTo>
                  <a:cubicBezTo>
                    <a:pt x="87" y="101"/>
                    <a:pt x="88" y="100"/>
                    <a:pt x="88" y="99"/>
                  </a:cubicBezTo>
                  <a:cubicBezTo>
                    <a:pt x="90" y="97"/>
                    <a:pt x="91" y="96"/>
                    <a:pt x="92" y="94"/>
                  </a:cubicBezTo>
                  <a:cubicBezTo>
                    <a:pt x="93" y="94"/>
                    <a:pt x="93" y="93"/>
                    <a:pt x="93" y="93"/>
                  </a:cubicBezTo>
                  <a:close/>
                  <a:moveTo>
                    <a:pt x="27" y="150"/>
                  </a:moveTo>
                  <a:cubicBezTo>
                    <a:pt x="27" y="150"/>
                    <a:pt x="26" y="150"/>
                    <a:pt x="26" y="150"/>
                  </a:cubicBezTo>
                  <a:cubicBezTo>
                    <a:pt x="26" y="150"/>
                    <a:pt x="26" y="151"/>
                    <a:pt x="25" y="151"/>
                  </a:cubicBezTo>
                  <a:cubicBezTo>
                    <a:pt x="23" y="153"/>
                    <a:pt x="21" y="155"/>
                    <a:pt x="19" y="157"/>
                  </a:cubicBezTo>
                  <a:cubicBezTo>
                    <a:pt x="18" y="157"/>
                    <a:pt x="17" y="158"/>
                    <a:pt x="17" y="158"/>
                  </a:cubicBezTo>
                  <a:cubicBezTo>
                    <a:pt x="16" y="159"/>
                    <a:pt x="16" y="159"/>
                    <a:pt x="16" y="160"/>
                  </a:cubicBezTo>
                  <a:cubicBezTo>
                    <a:pt x="20" y="158"/>
                    <a:pt x="24" y="156"/>
                    <a:pt x="27" y="154"/>
                  </a:cubicBezTo>
                  <a:cubicBezTo>
                    <a:pt x="26" y="153"/>
                    <a:pt x="26" y="153"/>
                    <a:pt x="26" y="151"/>
                  </a:cubicBezTo>
                  <a:cubicBezTo>
                    <a:pt x="26" y="151"/>
                    <a:pt x="27" y="150"/>
                    <a:pt x="27" y="150"/>
                  </a:cubicBezTo>
                  <a:close/>
                  <a:moveTo>
                    <a:pt x="200" y="159"/>
                  </a:moveTo>
                  <a:cubicBezTo>
                    <a:pt x="198" y="160"/>
                    <a:pt x="196" y="162"/>
                    <a:pt x="193" y="163"/>
                  </a:cubicBezTo>
                  <a:cubicBezTo>
                    <a:pt x="196" y="163"/>
                    <a:pt x="203" y="163"/>
                    <a:pt x="204" y="163"/>
                  </a:cubicBezTo>
                  <a:cubicBezTo>
                    <a:pt x="203" y="162"/>
                    <a:pt x="201" y="161"/>
                    <a:pt x="200" y="159"/>
                  </a:cubicBezTo>
                  <a:close/>
                  <a:moveTo>
                    <a:pt x="142" y="192"/>
                  </a:moveTo>
                  <a:cubicBezTo>
                    <a:pt x="141" y="192"/>
                    <a:pt x="141" y="192"/>
                    <a:pt x="141" y="192"/>
                  </a:cubicBezTo>
                  <a:cubicBezTo>
                    <a:pt x="139" y="196"/>
                    <a:pt x="138" y="200"/>
                    <a:pt x="136" y="203"/>
                  </a:cubicBezTo>
                  <a:cubicBezTo>
                    <a:pt x="137" y="204"/>
                    <a:pt x="139" y="204"/>
                    <a:pt x="140" y="204"/>
                  </a:cubicBezTo>
                  <a:cubicBezTo>
                    <a:pt x="140" y="203"/>
                    <a:pt x="140" y="202"/>
                    <a:pt x="140" y="201"/>
                  </a:cubicBezTo>
                  <a:cubicBezTo>
                    <a:pt x="140" y="198"/>
                    <a:pt x="141" y="196"/>
                    <a:pt x="141" y="194"/>
                  </a:cubicBezTo>
                  <a:cubicBezTo>
                    <a:pt x="141" y="193"/>
                    <a:pt x="141" y="193"/>
                    <a:pt x="142" y="192"/>
                  </a:cubicBezTo>
                  <a:close/>
                  <a:moveTo>
                    <a:pt x="65" y="194"/>
                  </a:moveTo>
                  <a:cubicBezTo>
                    <a:pt x="66" y="190"/>
                    <a:pt x="68" y="187"/>
                    <a:pt x="69" y="183"/>
                  </a:cubicBezTo>
                  <a:cubicBezTo>
                    <a:pt x="69" y="183"/>
                    <a:pt x="68" y="183"/>
                    <a:pt x="68" y="183"/>
                  </a:cubicBezTo>
                  <a:cubicBezTo>
                    <a:pt x="66" y="186"/>
                    <a:pt x="64" y="189"/>
                    <a:pt x="61" y="192"/>
                  </a:cubicBezTo>
                  <a:cubicBezTo>
                    <a:pt x="62" y="193"/>
                    <a:pt x="63" y="193"/>
                    <a:pt x="65" y="194"/>
                  </a:cubicBezTo>
                  <a:close/>
                  <a:moveTo>
                    <a:pt x="181" y="86"/>
                  </a:moveTo>
                  <a:cubicBezTo>
                    <a:pt x="184" y="85"/>
                    <a:pt x="186" y="83"/>
                    <a:pt x="189" y="82"/>
                  </a:cubicBezTo>
                  <a:cubicBezTo>
                    <a:pt x="192" y="80"/>
                    <a:pt x="195" y="79"/>
                    <a:pt x="197" y="78"/>
                  </a:cubicBezTo>
                  <a:cubicBezTo>
                    <a:pt x="197" y="78"/>
                    <a:pt x="197" y="78"/>
                    <a:pt x="197" y="78"/>
                  </a:cubicBezTo>
                  <a:cubicBezTo>
                    <a:pt x="193" y="78"/>
                    <a:pt x="189" y="79"/>
                    <a:pt x="186" y="81"/>
                  </a:cubicBezTo>
                  <a:cubicBezTo>
                    <a:pt x="184" y="82"/>
                    <a:pt x="182" y="84"/>
                    <a:pt x="181" y="86"/>
                  </a:cubicBezTo>
                  <a:close/>
                  <a:moveTo>
                    <a:pt x="196" y="150"/>
                  </a:moveTo>
                  <a:cubicBezTo>
                    <a:pt x="196" y="148"/>
                    <a:pt x="195" y="147"/>
                    <a:pt x="195" y="145"/>
                  </a:cubicBezTo>
                  <a:cubicBezTo>
                    <a:pt x="193" y="146"/>
                    <a:pt x="192" y="147"/>
                    <a:pt x="191" y="147"/>
                  </a:cubicBezTo>
                  <a:cubicBezTo>
                    <a:pt x="191" y="148"/>
                    <a:pt x="191" y="148"/>
                    <a:pt x="191" y="148"/>
                  </a:cubicBezTo>
                  <a:cubicBezTo>
                    <a:pt x="191" y="149"/>
                    <a:pt x="192" y="151"/>
                    <a:pt x="192" y="152"/>
                  </a:cubicBezTo>
                  <a:cubicBezTo>
                    <a:pt x="194" y="151"/>
                    <a:pt x="195" y="151"/>
                    <a:pt x="196" y="150"/>
                  </a:cubicBezTo>
                  <a:close/>
                  <a:moveTo>
                    <a:pt x="124" y="78"/>
                  </a:moveTo>
                  <a:cubicBezTo>
                    <a:pt x="126" y="79"/>
                    <a:pt x="127" y="80"/>
                    <a:pt x="129" y="81"/>
                  </a:cubicBezTo>
                  <a:cubicBezTo>
                    <a:pt x="128" y="79"/>
                    <a:pt x="128" y="79"/>
                    <a:pt x="129" y="78"/>
                  </a:cubicBezTo>
                  <a:cubicBezTo>
                    <a:pt x="129" y="76"/>
                    <a:pt x="130" y="74"/>
                    <a:pt x="130" y="73"/>
                  </a:cubicBezTo>
                  <a:cubicBezTo>
                    <a:pt x="130" y="72"/>
                    <a:pt x="131" y="72"/>
                    <a:pt x="131" y="72"/>
                  </a:cubicBezTo>
                  <a:cubicBezTo>
                    <a:pt x="131" y="72"/>
                    <a:pt x="131" y="72"/>
                    <a:pt x="130" y="71"/>
                  </a:cubicBezTo>
                  <a:cubicBezTo>
                    <a:pt x="128" y="74"/>
                    <a:pt x="126" y="76"/>
                    <a:pt x="124" y="78"/>
                  </a:cubicBezTo>
                  <a:close/>
                  <a:moveTo>
                    <a:pt x="131" y="66"/>
                  </a:moveTo>
                  <a:cubicBezTo>
                    <a:pt x="130" y="66"/>
                    <a:pt x="129" y="67"/>
                    <a:pt x="128" y="67"/>
                  </a:cubicBezTo>
                  <a:cubicBezTo>
                    <a:pt x="127" y="67"/>
                    <a:pt x="127" y="67"/>
                    <a:pt x="127" y="68"/>
                  </a:cubicBezTo>
                  <a:cubicBezTo>
                    <a:pt x="126" y="70"/>
                    <a:pt x="125" y="72"/>
                    <a:pt x="124" y="74"/>
                  </a:cubicBezTo>
                  <a:cubicBezTo>
                    <a:pt x="124" y="75"/>
                    <a:pt x="124" y="75"/>
                    <a:pt x="124" y="75"/>
                  </a:cubicBezTo>
                  <a:cubicBezTo>
                    <a:pt x="127" y="72"/>
                    <a:pt x="129" y="69"/>
                    <a:pt x="132" y="67"/>
                  </a:cubicBezTo>
                  <a:cubicBezTo>
                    <a:pt x="132" y="67"/>
                    <a:pt x="131" y="66"/>
                    <a:pt x="131" y="66"/>
                  </a:cubicBezTo>
                  <a:close/>
                  <a:moveTo>
                    <a:pt x="133" y="157"/>
                  </a:moveTo>
                  <a:cubicBezTo>
                    <a:pt x="131" y="158"/>
                    <a:pt x="130" y="159"/>
                    <a:pt x="128" y="160"/>
                  </a:cubicBezTo>
                  <a:cubicBezTo>
                    <a:pt x="128" y="162"/>
                    <a:pt x="128" y="165"/>
                    <a:pt x="129" y="167"/>
                  </a:cubicBezTo>
                  <a:cubicBezTo>
                    <a:pt x="129" y="167"/>
                    <a:pt x="129" y="167"/>
                    <a:pt x="129" y="167"/>
                  </a:cubicBezTo>
                  <a:cubicBezTo>
                    <a:pt x="130" y="164"/>
                    <a:pt x="132" y="160"/>
                    <a:pt x="133" y="157"/>
                  </a:cubicBezTo>
                  <a:close/>
                  <a:moveTo>
                    <a:pt x="110" y="113"/>
                  </a:moveTo>
                  <a:cubicBezTo>
                    <a:pt x="110" y="113"/>
                    <a:pt x="109" y="113"/>
                    <a:pt x="109" y="113"/>
                  </a:cubicBezTo>
                  <a:cubicBezTo>
                    <a:pt x="109" y="113"/>
                    <a:pt x="109" y="114"/>
                    <a:pt x="108" y="114"/>
                  </a:cubicBezTo>
                  <a:cubicBezTo>
                    <a:pt x="107" y="115"/>
                    <a:pt x="106" y="116"/>
                    <a:pt x="105" y="116"/>
                  </a:cubicBezTo>
                  <a:cubicBezTo>
                    <a:pt x="104" y="117"/>
                    <a:pt x="103" y="118"/>
                    <a:pt x="102" y="118"/>
                  </a:cubicBezTo>
                  <a:cubicBezTo>
                    <a:pt x="102" y="120"/>
                    <a:pt x="102" y="121"/>
                    <a:pt x="102" y="123"/>
                  </a:cubicBezTo>
                  <a:cubicBezTo>
                    <a:pt x="104" y="120"/>
                    <a:pt x="107" y="117"/>
                    <a:pt x="110" y="113"/>
                  </a:cubicBezTo>
                  <a:close/>
                  <a:moveTo>
                    <a:pt x="137" y="161"/>
                  </a:moveTo>
                  <a:cubicBezTo>
                    <a:pt x="138" y="160"/>
                    <a:pt x="138" y="160"/>
                    <a:pt x="139" y="159"/>
                  </a:cubicBezTo>
                  <a:cubicBezTo>
                    <a:pt x="139" y="158"/>
                    <a:pt x="140" y="158"/>
                    <a:pt x="140" y="157"/>
                  </a:cubicBezTo>
                  <a:cubicBezTo>
                    <a:pt x="141" y="156"/>
                    <a:pt x="142" y="156"/>
                    <a:pt x="142" y="155"/>
                  </a:cubicBezTo>
                  <a:cubicBezTo>
                    <a:pt x="141" y="155"/>
                    <a:pt x="141" y="155"/>
                    <a:pt x="140" y="155"/>
                  </a:cubicBezTo>
                  <a:cubicBezTo>
                    <a:pt x="139" y="155"/>
                    <a:pt x="139" y="154"/>
                    <a:pt x="139" y="155"/>
                  </a:cubicBezTo>
                  <a:cubicBezTo>
                    <a:pt x="138" y="156"/>
                    <a:pt x="137" y="156"/>
                    <a:pt x="137" y="156"/>
                  </a:cubicBezTo>
                  <a:cubicBezTo>
                    <a:pt x="136" y="155"/>
                    <a:pt x="136" y="156"/>
                    <a:pt x="135" y="156"/>
                  </a:cubicBezTo>
                  <a:cubicBezTo>
                    <a:pt x="136" y="156"/>
                    <a:pt x="136" y="156"/>
                    <a:pt x="136" y="157"/>
                  </a:cubicBezTo>
                  <a:cubicBezTo>
                    <a:pt x="136" y="158"/>
                    <a:pt x="137" y="160"/>
                    <a:pt x="137" y="161"/>
                  </a:cubicBezTo>
                  <a:close/>
                  <a:moveTo>
                    <a:pt x="188" y="183"/>
                  </a:moveTo>
                  <a:cubicBezTo>
                    <a:pt x="188" y="183"/>
                    <a:pt x="188" y="183"/>
                    <a:pt x="188" y="183"/>
                  </a:cubicBezTo>
                  <a:cubicBezTo>
                    <a:pt x="185" y="183"/>
                    <a:pt x="182" y="183"/>
                    <a:pt x="179" y="184"/>
                  </a:cubicBezTo>
                  <a:cubicBezTo>
                    <a:pt x="178" y="185"/>
                    <a:pt x="178" y="185"/>
                    <a:pt x="178" y="186"/>
                  </a:cubicBezTo>
                  <a:cubicBezTo>
                    <a:pt x="179" y="186"/>
                    <a:pt x="179" y="187"/>
                    <a:pt x="179" y="186"/>
                  </a:cubicBezTo>
                  <a:cubicBezTo>
                    <a:pt x="182" y="185"/>
                    <a:pt x="185" y="184"/>
                    <a:pt x="188" y="183"/>
                  </a:cubicBezTo>
                  <a:close/>
                  <a:moveTo>
                    <a:pt x="140" y="78"/>
                  </a:moveTo>
                  <a:cubicBezTo>
                    <a:pt x="142" y="78"/>
                    <a:pt x="143" y="78"/>
                    <a:pt x="144" y="77"/>
                  </a:cubicBezTo>
                  <a:cubicBezTo>
                    <a:pt x="145" y="77"/>
                    <a:pt x="145" y="77"/>
                    <a:pt x="145" y="77"/>
                  </a:cubicBezTo>
                  <a:cubicBezTo>
                    <a:pt x="146" y="78"/>
                    <a:pt x="147" y="77"/>
                    <a:pt x="148" y="77"/>
                  </a:cubicBezTo>
                  <a:cubicBezTo>
                    <a:pt x="146" y="76"/>
                    <a:pt x="143" y="75"/>
                    <a:pt x="141" y="74"/>
                  </a:cubicBezTo>
                  <a:cubicBezTo>
                    <a:pt x="141" y="75"/>
                    <a:pt x="141" y="77"/>
                    <a:pt x="140" y="78"/>
                  </a:cubicBezTo>
                  <a:close/>
                  <a:moveTo>
                    <a:pt x="123" y="194"/>
                  </a:moveTo>
                  <a:cubicBezTo>
                    <a:pt x="124" y="195"/>
                    <a:pt x="125" y="196"/>
                    <a:pt x="126" y="197"/>
                  </a:cubicBezTo>
                  <a:cubicBezTo>
                    <a:pt x="126" y="193"/>
                    <a:pt x="126" y="190"/>
                    <a:pt x="127" y="187"/>
                  </a:cubicBezTo>
                  <a:cubicBezTo>
                    <a:pt x="127" y="187"/>
                    <a:pt x="127" y="187"/>
                    <a:pt x="127" y="187"/>
                  </a:cubicBezTo>
                  <a:cubicBezTo>
                    <a:pt x="125" y="189"/>
                    <a:pt x="124" y="192"/>
                    <a:pt x="123" y="194"/>
                  </a:cubicBezTo>
                  <a:close/>
                  <a:moveTo>
                    <a:pt x="195" y="133"/>
                  </a:moveTo>
                  <a:cubicBezTo>
                    <a:pt x="196" y="134"/>
                    <a:pt x="196" y="134"/>
                    <a:pt x="195" y="135"/>
                  </a:cubicBezTo>
                  <a:cubicBezTo>
                    <a:pt x="195" y="135"/>
                    <a:pt x="195" y="136"/>
                    <a:pt x="195" y="136"/>
                  </a:cubicBezTo>
                  <a:cubicBezTo>
                    <a:pt x="195" y="137"/>
                    <a:pt x="196" y="139"/>
                    <a:pt x="196" y="140"/>
                  </a:cubicBezTo>
                  <a:cubicBezTo>
                    <a:pt x="197" y="140"/>
                    <a:pt x="197" y="139"/>
                    <a:pt x="197" y="139"/>
                  </a:cubicBezTo>
                  <a:cubicBezTo>
                    <a:pt x="197" y="135"/>
                    <a:pt x="196" y="132"/>
                    <a:pt x="196" y="129"/>
                  </a:cubicBezTo>
                  <a:cubicBezTo>
                    <a:pt x="196" y="128"/>
                    <a:pt x="196" y="128"/>
                    <a:pt x="196" y="127"/>
                  </a:cubicBezTo>
                  <a:cubicBezTo>
                    <a:pt x="195" y="128"/>
                    <a:pt x="195" y="128"/>
                    <a:pt x="195" y="129"/>
                  </a:cubicBezTo>
                  <a:cubicBezTo>
                    <a:pt x="195" y="130"/>
                    <a:pt x="195" y="132"/>
                    <a:pt x="195" y="133"/>
                  </a:cubicBezTo>
                  <a:close/>
                  <a:moveTo>
                    <a:pt x="195" y="86"/>
                  </a:moveTo>
                  <a:cubicBezTo>
                    <a:pt x="195" y="86"/>
                    <a:pt x="195" y="86"/>
                    <a:pt x="195" y="86"/>
                  </a:cubicBezTo>
                  <a:cubicBezTo>
                    <a:pt x="191" y="87"/>
                    <a:pt x="187" y="89"/>
                    <a:pt x="184" y="90"/>
                  </a:cubicBezTo>
                  <a:cubicBezTo>
                    <a:pt x="184" y="91"/>
                    <a:pt x="184" y="92"/>
                    <a:pt x="184" y="93"/>
                  </a:cubicBezTo>
                  <a:cubicBezTo>
                    <a:pt x="188" y="91"/>
                    <a:pt x="191" y="88"/>
                    <a:pt x="195" y="86"/>
                  </a:cubicBezTo>
                  <a:close/>
                  <a:moveTo>
                    <a:pt x="193" y="137"/>
                  </a:moveTo>
                  <a:cubicBezTo>
                    <a:pt x="192" y="138"/>
                    <a:pt x="191" y="138"/>
                    <a:pt x="190" y="139"/>
                  </a:cubicBezTo>
                  <a:cubicBezTo>
                    <a:pt x="190" y="139"/>
                    <a:pt x="190" y="139"/>
                    <a:pt x="190" y="139"/>
                  </a:cubicBezTo>
                  <a:cubicBezTo>
                    <a:pt x="190" y="141"/>
                    <a:pt x="190" y="142"/>
                    <a:pt x="190" y="143"/>
                  </a:cubicBezTo>
                  <a:cubicBezTo>
                    <a:pt x="192" y="143"/>
                    <a:pt x="193" y="142"/>
                    <a:pt x="194" y="141"/>
                  </a:cubicBezTo>
                  <a:cubicBezTo>
                    <a:pt x="194" y="140"/>
                    <a:pt x="193" y="138"/>
                    <a:pt x="193" y="137"/>
                  </a:cubicBezTo>
                  <a:close/>
                  <a:moveTo>
                    <a:pt x="182" y="197"/>
                  </a:moveTo>
                  <a:cubicBezTo>
                    <a:pt x="182" y="197"/>
                    <a:pt x="183" y="197"/>
                    <a:pt x="183" y="197"/>
                  </a:cubicBezTo>
                  <a:cubicBezTo>
                    <a:pt x="183" y="195"/>
                    <a:pt x="184" y="193"/>
                    <a:pt x="185" y="191"/>
                  </a:cubicBezTo>
                  <a:cubicBezTo>
                    <a:pt x="182" y="191"/>
                    <a:pt x="180" y="191"/>
                    <a:pt x="178" y="191"/>
                  </a:cubicBezTo>
                  <a:cubicBezTo>
                    <a:pt x="178" y="192"/>
                    <a:pt x="178" y="194"/>
                    <a:pt x="178" y="195"/>
                  </a:cubicBezTo>
                  <a:cubicBezTo>
                    <a:pt x="178" y="195"/>
                    <a:pt x="179" y="194"/>
                    <a:pt x="179" y="193"/>
                  </a:cubicBezTo>
                  <a:cubicBezTo>
                    <a:pt x="179" y="192"/>
                    <a:pt x="180" y="192"/>
                    <a:pt x="181" y="192"/>
                  </a:cubicBezTo>
                  <a:cubicBezTo>
                    <a:pt x="182" y="192"/>
                    <a:pt x="182" y="193"/>
                    <a:pt x="182" y="194"/>
                  </a:cubicBezTo>
                  <a:cubicBezTo>
                    <a:pt x="182" y="195"/>
                    <a:pt x="182" y="196"/>
                    <a:pt x="182" y="197"/>
                  </a:cubicBezTo>
                  <a:close/>
                  <a:moveTo>
                    <a:pt x="108" y="111"/>
                  </a:moveTo>
                  <a:cubicBezTo>
                    <a:pt x="108" y="111"/>
                    <a:pt x="108" y="111"/>
                    <a:pt x="108" y="111"/>
                  </a:cubicBezTo>
                  <a:cubicBezTo>
                    <a:pt x="109" y="111"/>
                    <a:pt x="109" y="110"/>
                    <a:pt x="109" y="110"/>
                  </a:cubicBezTo>
                  <a:cubicBezTo>
                    <a:pt x="111" y="109"/>
                    <a:pt x="112" y="108"/>
                    <a:pt x="113" y="108"/>
                  </a:cubicBezTo>
                  <a:cubicBezTo>
                    <a:pt x="114" y="107"/>
                    <a:pt x="114" y="107"/>
                    <a:pt x="115" y="107"/>
                  </a:cubicBezTo>
                  <a:cubicBezTo>
                    <a:pt x="115" y="107"/>
                    <a:pt x="116" y="107"/>
                    <a:pt x="116" y="107"/>
                  </a:cubicBezTo>
                  <a:cubicBezTo>
                    <a:pt x="116" y="106"/>
                    <a:pt x="116" y="104"/>
                    <a:pt x="116" y="103"/>
                  </a:cubicBezTo>
                  <a:cubicBezTo>
                    <a:pt x="115" y="103"/>
                    <a:pt x="115" y="102"/>
                    <a:pt x="114" y="102"/>
                  </a:cubicBezTo>
                  <a:cubicBezTo>
                    <a:pt x="114" y="103"/>
                    <a:pt x="114" y="103"/>
                    <a:pt x="114" y="103"/>
                  </a:cubicBezTo>
                  <a:cubicBezTo>
                    <a:pt x="114" y="104"/>
                    <a:pt x="114" y="105"/>
                    <a:pt x="113" y="106"/>
                  </a:cubicBezTo>
                  <a:cubicBezTo>
                    <a:pt x="112" y="107"/>
                    <a:pt x="111" y="108"/>
                    <a:pt x="110" y="109"/>
                  </a:cubicBezTo>
                  <a:cubicBezTo>
                    <a:pt x="110" y="109"/>
                    <a:pt x="109" y="110"/>
                    <a:pt x="108" y="111"/>
                  </a:cubicBezTo>
                  <a:close/>
                  <a:moveTo>
                    <a:pt x="176" y="191"/>
                  </a:moveTo>
                  <a:cubicBezTo>
                    <a:pt x="174" y="191"/>
                    <a:pt x="174" y="191"/>
                    <a:pt x="174" y="193"/>
                  </a:cubicBezTo>
                  <a:cubicBezTo>
                    <a:pt x="174" y="194"/>
                    <a:pt x="174" y="196"/>
                    <a:pt x="174" y="197"/>
                  </a:cubicBezTo>
                  <a:cubicBezTo>
                    <a:pt x="174" y="199"/>
                    <a:pt x="174" y="200"/>
                    <a:pt x="174" y="202"/>
                  </a:cubicBezTo>
                  <a:cubicBezTo>
                    <a:pt x="174" y="202"/>
                    <a:pt x="174" y="203"/>
                    <a:pt x="174" y="203"/>
                  </a:cubicBezTo>
                  <a:cubicBezTo>
                    <a:pt x="174" y="203"/>
                    <a:pt x="174" y="203"/>
                    <a:pt x="175" y="203"/>
                  </a:cubicBezTo>
                  <a:cubicBezTo>
                    <a:pt x="175" y="199"/>
                    <a:pt x="176" y="195"/>
                    <a:pt x="176" y="191"/>
                  </a:cubicBezTo>
                  <a:close/>
                  <a:moveTo>
                    <a:pt x="35" y="84"/>
                  </a:moveTo>
                  <a:cubicBezTo>
                    <a:pt x="36" y="83"/>
                    <a:pt x="37" y="82"/>
                    <a:pt x="38" y="82"/>
                  </a:cubicBezTo>
                  <a:cubicBezTo>
                    <a:pt x="39" y="81"/>
                    <a:pt x="40" y="81"/>
                    <a:pt x="41" y="82"/>
                  </a:cubicBezTo>
                  <a:cubicBezTo>
                    <a:pt x="41" y="83"/>
                    <a:pt x="41" y="83"/>
                    <a:pt x="41" y="83"/>
                  </a:cubicBezTo>
                  <a:cubicBezTo>
                    <a:pt x="42" y="83"/>
                    <a:pt x="43" y="82"/>
                    <a:pt x="43" y="82"/>
                  </a:cubicBezTo>
                  <a:cubicBezTo>
                    <a:pt x="44" y="82"/>
                    <a:pt x="45" y="81"/>
                    <a:pt x="46" y="81"/>
                  </a:cubicBezTo>
                  <a:cubicBezTo>
                    <a:pt x="42" y="80"/>
                    <a:pt x="39" y="80"/>
                    <a:pt x="36" y="80"/>
                  </a:cubicBezTo>
                  <a:cubicBezTo>
                    <a:pt x="36" y="81"/>
                    <a:pt x="35" y="82"/>
                    <a:pt x="35" y="84"/>
                  </a:cubicBezTo>
                  <a:close/>
                  <a:moveTo>
                    <a:pt x="176" y="115"/>
                  </a:moveTo>
                  <a:cubicBezTo>
                    <a:pt x="175" y="117"/>
                    <a:pt x="175" y="118"/>
                    <a:pt x="175" y="120"/>
                  </a:cubicBezTo>
                  <a:cubicBezTo>
                    <a:pt x="175" y="120"/>
                    <a:pt x="175" y="120"/>
                    <a:pt x="175" y="120"/>
                  </a:cubicBezTo>
                  <a:cubicBezTo>
                    <a:pt x="176" y="119"/>
                    <a:pt x="178" y="119"/>
                    <a:pt x="179" y="118"/>
                  </a:cubicBezTo>
                  <a:cubicBezTo>
                    <a:pt x="179" y="118"/>
                    <a:pt x="179" y="117"/>
                    <a:pt x="179" y="117"/>
                  </a:cubicBezTo>
                  <a:cubicBezTo>
                    <a:pt x="179" y="116"/>
                    <a:pt x="179" y="115"/>
                    <a:pt x="179" y="114"/>
                  </a:cubicBezTo>
                  <a:cubicBezTo>
                    <a:pt x="178" y="115"/>
                    <a:pt x="177" y="115"/>
                    <a:pt x="176" y="115"/>
                  </a:cubicBezTo>
                  <a:close/>
                  <a:moveTo>
                    <a:pt x="238" y="157"/>
                  </a:moveTo>
                  <a:cubicBezTo>
                    <a:pt x="238" y="157"/>
                    <a:pt x="239" y="157"/>
                    <a:pt x="239" y="157"/>
                  </a:cubicBezTo>
                  <a:cubicBezTo>
                    <a:pt x="240" y="154"/>
                    <a:pt x="241" y="152"/>
                    <a:pt x="242" y="149"/>
                  </a:cubicBezTo>
                  <a:cubicBezTo>
                    <a:pt x="242" y="149"/>
                    <a:pt x="242" y="148"/>
                    <a:pt x="241" y="148"/>
                  </a:cubicBezTo>
                  <a:cubicBezTo>
                    <a:pt x="241" y="149"/>
                    <a:pt x="241" y="149"/>
                    <a:pt x="241" y="149"/>
                  </a:cubicBezTo>
                  <a:cubicBezTo>
                    <a:pt x="240" y="151"/>
                    <a:pt x="239" y="153"/>
                    <a:pt x="238" y="155"/>
                  </a:cubicBezTo>
                  <a:cubicBezTo>
                    <a:pt x="238" y="156"/>
                    <a:pt x="238" y="157"/>
                    <a:pt x="238" y="157"/>
                  </a:cubicBezTo>
                  <a:close/>
                  <a:moveTo>
                    <a:pt x="183" y="139"/>
                  </a:moveTo>
                  <a:cubicBezTo>
                    <a:pt x="184" y="138"/>
                    <a:pt x="186" y="138"/>
                    <a:pt x="187" y="137"/>
                  </a:cubicBezTo>
                  <a:cubicBezTo>
                    <a:pt x="187" y="137"/>
                    <a:pt x="187" y="137"/>
                    <a:pt x="187" y="136"/>
                  </a:cubicBezTo>
                  <a:cubicBezTo>
                    <a:pt x="187" y="135"/>
                    <a:pt x="187" y="135"/>
                    <a:pt x="187" y="133"/>
                  </a:cubicBezTo>
                  <a:cubicBezTo>
                    <a:pt x="185" y="135"/>
                    <a:pt x="184" y="136"/>
                    <a:pt x="182" y="137"/>
                  </a:cubicBezTo>
                  <a:cubicBezTo>
                    <a:pt x="182" y="138"/>
                    <a:pt x="182" y="138"/>
                    <a:pt x="183" y="139"/>
                  </a:cubicBezTo>
                  <a:close/>
                  <a:moveTo>
                    <a:pt x="192" y="130"/>
                  </a:moveTo>
                  <a:cubicBezTo>
                    <a:pt x="191" y="130"/>
                    <a:pt x="191" y="131"/>
                    <a:pt x="190" y="132"/>
                  </a:cubicBezTo>
                  <a:cubicBezTo>
                    <a:pt x="190" y="132"/>
                    <a:pt x="190" y="132"/>
                    <a:pt x="190" y="132"/>
                  </a:cubicBezTo>
                  <a:cubicBezTo>
                    <a:pt x="190" y="133"/>
                    <a:pt x="190" y="134"/>
                    <a:pt x="190" y="136"/>
                  </a:cubicBezTo>
                  <a:cubicBezTo>
                    <a:pt x="191" y="135"/>
                    <a:pt x="192" y="135"/>
                    <a:pt x="193" y="134"/>
                  </a:cubicBezTo>
                  <a:cubicBezTo>
                    <a:pt x="193" y="133"/>
                    <a:pt x="192" y="131"/>
                    <a:pt x="192" y="130"/>
                  </a:cubicBezTo>
                  <a:close/>
                  <a:moveTo>
                    <a:pt x="220" y="158"/>
                  </a:moveTo>
                  <a:cubicBezTo>
                    <a:pt x="217" y="157"/>
                    <a:pt x="214" y="156"/>
                    <a:pt x="212" y="154"/>
                  </a:cubicBezTo>
                  <a:cubicBezTo>
                    <a:pt x="213" y="156"/>
                    <a:pt x="216" y="159"/>
                    <a:pt x="218" y="160"/>
                  </a:cubicBezTo>
                  <a:cubicBezTo>
                    <a:pt x="218" y="159"/>
                    <a:pt x="219" y="159"/>
                    <a:pt x="220" y="158"/>
                  </a:cubicBezTo>
                  <a:close/>
                  <a:moveTo>
                    <a:pt x="87" y="184"/>
                  </a:moveTo>
                  <a:cubicBezTo>
                    <a:pt x="87" y="185"/>
                    <a:pt x="86" y="186"/>
                    <a:pt x="86" y="188"/>
                  </a:cubicBezTo>
                  <a:cubicBezTo>
                    <a:pt x="86" y="188"/>
                    <a:pt x="87" y="188"/>
                    <a:pt x="88" y="188"/>
                  </a:cubicBezTo>
                  <a:cubicBezTo>
                    <a:pt x="89" y="187"/>
                    <a:pt x="90" y="186"/>
                    <a:pt x="91" y="184"/>
                  </a:cubicBezTo>
                  <a:cubicBezTo>
                    <a:pt x="91" y="184"/>
                    <a:pt x="91" y="184"/>
                    <a:pt x="91" y="184"/>
                  </a:cubicBezTo>
                  <a:cubicBezTo>
                    <a:pt x="90" y="184"/>
                    <a:pt x="88" y="184"/>
                    <a:pt x="87" y="184"/>
                  </a:cubicBezTo>
                  <a:close/>
                  <a:moveTo>
                    <a:pt x="186" y="52"/>
                  </a:moveTo>
                  <a:cubicBezTo>
                    <a:pt x="186" y="50"/>
                    <a:pt x="186" y="49"/>
                    <a:pt x="186" y="48"/>
                  </a:cubicBezTo>
                  <a:cubicBezTo>
                    <a:pt x="186" y="47"/>
                    <a:pt x="186" y="46"/>
                    <a:pt x="186" y="45"/>
                  </a:cubicBezTo>
                  <a:cubicBezTo>
                    <a:pt x="184" y="47"/>
                    <a:pt x="184" y="49"/>
                    <a:pt x="184" y="51"/>
                  </a:cubicBezTo>
                  <a:cubicBezTo>
                    <a:pt x="185" y="51"/>
                    <a:pt x="185" y="51"/>
                    <a:pt x="186" y="52"/>
                  </a:cubicBezTo>
                  <a:close/>
                  <a:moveTo>
                    <a:pt x="183" y="155"/>
                  </a:moveTo>
                  <a:cubicBezTo>
                    <a:pt x="183" y="155"/>
                    <a:pt x="183" y="155"/>
                    <a:pt x="183" y="155"/>
                  </a:cubicBezTo>
                  <a:cubicBezTo>
                    <a:pt x="186" y="155"/>
                    <a:pt x="188" y="154"/>
                    <a:pt x="190" y="153"/>
                  </a:cubicBezTo>
                  <a:cubicBezTo>
                    <a:pt x="189" y="152"/>
                    <a:pt x="188" y="152"/>
                    <a:pt x="188" y="151"/>
                  </a:cubicBezTo>
                  <a:cubicBezTo>
                    <a:pt x="186" y="152"/>
                    <a:pt x="185" y="154"/>
                    <a:pt x="183" y="155"/>
                  </a:cubicBezTo>
                  <a:close/>
                  <a:moveTo>
                    <a:pt x="174" y="98"/>
                  </a:moveTo>
                  <a:cubicBezTo>
                    <a:pt x="175" y="98"/>
                    <a:pt x="175" y="98"/>
                    <a:pt x="175" y="99"/>
                  </a:cubicBezTo>
                  <a:cubicBezTo>
                    <a:pt x="175" y="98"/>
                    <a:pt x="175" y="98"/>
                    <a:pt x="176" y="98"/>
                  </a:cubicBezTo>
                  <a:cubicBezTo>
                    <a:pt x="177" y="97"/>
                    <a:pt x="178" y="96"/>
                    <a:pt x="178" y="94"/>
                  </a:cubicBezTo>
                  <a:cubicBezTo>
                    <a:pt x="178" y="93"/>
                    <a:pt x="179" y="93"/>
                    <a:pt x="179" y="92"/>
                  </a:cubicBezTo>
                  <a:cubicBezTo>
                    <a:pt x="178" y="92"/>
                    <a:pt x="178" y="92"/>
                    <a:pt x="177" y="92"/>
                  </a:cubicBezTo>
                  <a:cubicBezTo>
                    <a:pt x="176" y="94"/>
                    <a:pt x="175" y="96"/>
                    <a:pt x="174" y="98"/>
                  </a:cubicBezTo>
                  <a:close/>
                  <a:moveTo>
                    <a:pt x="205" y="95"/>
                  </a:moveTo>
                  <a:cubicBezTo>
                    <a:pt x="203" y="99"/>
                    <a:pt x="202" y="103"/>
                    <a:pt x="202" y="107"/>
                  </a:cubicBezTo>
                  <a:cubicBezTo>
                    <a:pt x="202" y="107"/>
                    <a:pt x="202" y="107"/>
                    <a:pt x="203" y="107"/>
                  </a:cubicBezTo>
                  <a:cubicBezTo>
                    <a:pt x="203" y="103"/>
                    <a:pt x="204" y="99"/>
                    <a:pt x="205" y="95"/>
                  </a:cubicBezTo>
                  <a:close/>
                  <a:moveTo>
                    <a:pt x="121" y="18"/>
                  </a:moveTo>
                  <a:cubicBezTo>
                    <a:pt x="122" y="19"/>
                    <a:pt x="124" y="20"/>
                    <a:pt x="126" y="21"/>
                  </a:cubicBezTo>
                  <a:cubicBezTo>
                    <a:pt x="126" y="20"/>
                    <a:pt x="126" y="20"/>
                    <a:pt x="127" y="19"/>
                  </a:cubicBezTo>
                  <a:cubicBezTo>
                    <a:pt x="126" y="19"/>
                    <a:pt x="126" y="19"/>
                    <a:pt x="125" y="18"/>
                  </a:cubicBezTo>
                  <a:cubicBezTo>
                    <a:pt x="125" y="18"/>
                    <a:pt x="125" y="18"/>
                    <a:pt x="124" y="17"/>
                  </a:cubicBezTo>
                  <a:cubicBezTo>
                    <a:pt x="123" y="18"/>
                    <a:pt x="122" y="18"/>
                    <a:pt x="121" y="18"/>
                  </a:cubicBezTo>
                  <a:close/>
                  <a:moveTo>
                    <a:pt x="192" y="125"/>
                  </a:moveTo>
                  <a:cubicBezTo>
                    <a:pt x="192" y="124"/>
                    <a:pt x="193" y="122"/>
                    <a:pt x="193" y="120"/>
                  </a:cubicBezTo>
                  <a:cubicBezTo>
                    <a:pt x="192" y="120"/>
                    <a:pt x="191" y="120"/>
                    <a:pt x="191" y="121"/>
                  </a:cubicBezTo>
                  <a:cubicBezTo>
                    <a:pt x="191" y="123"/>
                    <a:pt x="190" y="125"/>
                    <a:pt x="190" y="127"/>
                  </a:cubicBezTo>
                  <a:cubicBezTo>
                    <a:pt x="191" y="126"/>
                    <a:pt x="192" y="126"/>
                    <a:pt x="192" y="125"/>
                  </a:cubicBezTo>
                  <a:close/>
                  <a:moveTo>
                    <a:pt x="184" y="143"/>
                  </a:moveTo>
                  <a:cubicBezTo>
                    <a:pt x="185" y="144"/>
                    <a:pt x="185" y="145"/>
                    <a:pt x="186" y="145"/>
                  </a:cubicBezTo>
                  <a:cubicBezTo>
                    <a:pt x="187" y="145"/>
                    <a:pt x="187" y="145"/>
                    <a:pt x="188" y="144"/>
                  </a:cubicBezTo>
                  <a:cubicBezTo>
                    <a:pt x="188" y="143"/>
                    <a:pt x="188" y="142"/>
                    <a:pt x="188" y="141"/>
                  </a:cubicBezTo>
                  <a:cubicBezTo>
                    <a:pt x="186" y="142"/>
                    <a:pt x="185" y="142"/>
                    <a:pt x="184" y="143"/>
                  </a:cubicBezTo>
                  <a:close/>
                  <a:moveTo>
                    <a:pt x="112" y="72"/>
                  </a:moveTo>
                  <a:cubicBezTo>
                    <a:pt x="112" y="72"/>
                    <a:pt x="112" y="72"/>
                    <a:pt x="112" y="72"/>
                  </a:cubicBezTo>
                  <a:cubicBezTo>
                    <a:pt x="113" y="73"/>
                    <a:pt x="114" y="73"/>
                    <a:pt x="114" y="73"/>
                  </a:cubicBezTo>
                  <a:cubicBezTo>
                    <a:pt x="115" y="73"/>
                    <a:pt x="116" y="73"/>
                    <a:pt x="117" y="74"/>
                  </a:cubicBezTo>
                  <a:cubicBezTo>
                    <a:pt x="117" y="73"/>
                    <a:pt x="118" y="72"/>
                    <a:pt x="118" y="70"/>
                  </a:cubicBezTo>
                  <a:cubicBezTo>
                    <a:pt x="116" y="71"/>
                    <a:pt x="115" y="71"/>
                    <a:pt x="113" y="72"/>
                  </a:cubicBezTo>
                  <a:cubicBezTo>
                    <a:pt x="113" y="72"/>
                    <a:pt x="113" y="72"/>
                    <a:pt x="112" y="72"/>
                  </a:cubicBezTo>
                  <a:close/>
                  <a:moveTo>
                    <a:pt x="77" y="190"/>
                  </a:moveTo>
                  <a:cubicBezTo>
                    <a:pt x="79" y="189"/>
                    <a:pt x="82" y="185"/>
                    <a:pt x="82" y="184"/>
                  </a:cubicBezTo>
                  <a:cubicBezTo>
                    <a:pt x="82" y="184"/>
                    <a:pt x="81" y="184"/>
                    <a:pt x="80" y="184"/>
                  </a:cubicBezTo>
                  <a:cubicBezTo>
                    <a:pt x="79" y="186"/>
                    <a:pt x="78" y="188"/>
                    <a:pt x="77" y="190"/>
                  </a:cubicBezTo>
                  <a:close/>
                  <a:moveTo>
                    <a:pt x="101" y="98"/>
                  </a:moveTo>
                  <a:cubicBezTo>
                    <a:pt x="104" y="98"/>
                    <a:pt x="108" y="98"/>
                    <a:pt x="111" y="98"/>
                  </a:cubicBezTo>
                  <a:cubicBezTo>
                    <a:pt x="111" y="98"/>
                    <a:pt x="111" y="97"/>
                    <a:pt x="111" y="97"/>
                  </a:cubicBezTo>
                  <a:cubicBezTo>
                    <a:pt x="109" y="98"/>
                    <a:pt x="109" y="98"/>
                    <a:pt x="108" y="97"/>
                  </a:cubicBezTo>
                  <a:cubicBezTo>
                    <a:pt x="105" y="97"/>
                    <a:pt x="103" y="98"/>
                    <a:pt x="101" y="98"/>
                  </a:cubicBezTo>
                  <a:close/>
                  <a:moveTo>
                    <a:pt x="143" y="198"/>
                  </a:moveTo>
                  <a:cubicBezTo>
                    <a:pt x="143" y="198"/>
                    <a:pt x="143" y="198"/>
                    <a:pt x="143" y="199"/>
                  </a:cubicBezTo>
                  <a:cubicBezTo>
                    <a:pt x="144" y="197"/>
                    <a:pt x="145" y="195"/>
                    <a:pt x="146" y="194"/>
                  </a:cubicBezTo>
                  <a:cubicBezTo>
                    <a:pt x="145" y="193"/>
                    <a:pt x="145" y="192"/>
                    <a:pt x="144" y="191"/>
                  </a:cubicBezTo>
                  <a:cubicBezTo>
                    <a:pt x="144" y="194"/>
                    <a:pt x="143" y="196"/>
                    <a:pt x="143" y="198"/>
                  </a:cubicBezTo>
                  <a:close/>
                  <a:moveTo>
                    <a:pt x="40" y="148"/>
                  </a:moveTo>
                  <a:cubicBezTo>
                    <a:pt x="40" y="148"/>
                    <a:pt x="40" y="148"/>
                    <a:pt x="40" y="148"/>
                  </a:cubicBezTo>
                  <a:cubicBezTo>
                    <a:pt x="40" y="148"/>
                    <a:pt x="40" y="148"/>
                    <a:pt x="39" y="148"/>
                  </a:cubicBezTo>
                  <a:cubicBezTo>
                    <a:pt x="39" y="148"/>
                    <a:pt x="38" y="148"/>
                    <a:pt x="38" y="148"/>
                  </a:cubicBezTo>
                  <a:cubicBezTo>
                    <a:pt x="36" y="149"/>
                    <a:pt x="36" y="148"/>
                    <a:pt x="35" y="147"/>
                  </a:cubicBezTo>
                  <a:cubicBezTo>
                    <a:pt x="35" y="147"/>
                    <a:pt x="35" y="147"/>
                    <a:pt x="35" y="147"/>
                  </a:cubicBezTo>
                  <a:cubicBezTo>
                    <a:pt x="34" y="148"/>
                    <a:pt x="33" y="150"/>
                    <a:pt x="32" y="151"/>
                  </a:cubicBezTo>
                  <a:cubicBezTo>
                    <a:pt x="33" y="151"/>
                    <a:pt x="33" y="151"/>
                    <a:pt x="33" y="151"/>
                  </a:cubicBezTo>
                  <a:cubicBezTo>
                    <a:pt x="35" y="150"/>
                    <a:pt x="38" y="149"/>
                    <a:pt x="40" y="148"/>
                  </a:cubicBezTo>
                  <a:close/>
                  <a:moveTo>
                    <a:pt x="74" y="184"/>
                  </a:moveTo>
                  <a:cubicBezTo>
                    <a:pt x="74" y="184"/>
                    <a:pt x="74" y="183"/>
                    <a:pt x="74" y="183"/>
                  </a:cubicBezTo>
                  <a:cubicBezTo>
                    <a:pt x="73" y="183"/>
                    <a:pt x="73" y="183"/>
                    <a:pt x="72" y="183"/>
                  </a:cubicBezTo>
                  <a:cubicBezTo>
                    <a:pt x="72" y="183"/>
                    <a:pt x="71" y="184"/>
                    <a:pt x="71" y="184"/>
                  </a:cubicBezTo>
                  <a:cubicBezTo>
                    <a:pt x="71" y="185"/>
                    <a:pt x="70" y="186"/>
                    <a:pt x="70" y="188"/>
                  </a:cubicBezTo>
                  <a:cubicBezTo>
                    <a:pt x="69" y="188"/>
                    <a:pt x="69" y="189"/>
                    <a:pt x="69" y="189"/>
                  </a:cubicBezTo>
                  <a:cubicBezTo>
                    <a:pt x="69" y="189"/>
                    <a:pt x="69" y="189"/>
                    <a:pt x="69" y="189"/>
                  </a:cubicBezTo>
                  <a:cubicBezTo>
                    <a:pt x="71" y="187"/>
                    <a:pt x="72" y="185"/>
                    <a:pt x="74" y="184"/>
                  </a:cubicBezTo>
                  <a:close/>
                  <a:moveTo>
                    <a:pt x="60" y="29"/>
                  </a:moveTo>
                  <a:cubicBezTo>
                    <a:pt x="61" y="27"/>
                    <a:pt x="62" y="25"/>
                    <a:pt x="63" y="23"/>
                  </a:cubicBezTo>
                  <a:cubicBezTo>
                    <a:pt x="63" y="23"/>
                    <a:pt x="63" y="23"/>
                    <a:pt x="63" y="23"/>
                  </a:cubicBezTo>
                  <a:cubicBezTo>
                    <a:pt x="62" y="24"/>
                    <a:pt x="60" y="26"/>
                    <a:pt x="58" y="27"/>
                  </a:cubicBezTo>
                  <a:cubicBezTo>
                    <a:pt x="59" y="28"/>
                    <a:pt x="59" y="28"/>
                    <a:pt x="60" y="29"/>
                  </a:cubicBezTo>
                  <a:close/>
                  <a:moveTo>
                    <a:pt x="7" y="87"/>
                  </a:moveTo>
                  <a:cubicBezTo>
                    <a:pt x="7" y="87"/>
                    <a:pt x="7" y="87"/>
                    <a:pt x="7" y="87"/>
                  </a:cubicBezTo>
                  <a:cubicBezTo>
                    <a:pt x="7" y="87"/>
                    <a:pt x="8" y="86"/>
                    <a:pt x="8" y="85"/>
                  </a:cubicBezTo>
                  <a:cubicBezTo>
                    <a:pt x="10" y="82"/>
                    <a:pt x="11" y="79"/>
                    <a:pt x="12" y="75"/>
                  </a:cubicBezTo>
                  <a:cubicBezTo>
                    <a:pt x="12" y="75"/>
                    <a:pt x="12" y="75"/>
                    <a:pt x="12" y="75"/>
                  </a:cubicBezTo>
                  <a:cubicBezTo>
                    <a:pt x="12" y="75"/>
                    <a:pt x="12" y="74"/>
                    <a:pt x="12" y="74"/>
                  </a:cubicBezTo>
                  <a:cubicBezTo>
                    <a:pt x="10" y="79"/>
                    <a:pt x="8" y="83"/>
                    <a:pt x="7" y="87"/>
                  </a:cubicBezTo>
                  <a:close/>
                  <a:moveTo>
                    <a:pt x="119" y="15"/>
                  </a:moveTo>
                  <a:cubicBezTo>
                    <a:pt x="119" y="15"/>
                    <a:pt x="118" y="15"/>
                    <a:pt x="118" y="15"/>
                  </a:cubicBezTo>
                  <a:cubicBezTo>
                    <a:pt x="116" y="15"/>
                    <a:pt x="116" y="14"/>
                    <a:pt x="116" y="13"/>
                  </a:cubicBezTo>
                  <a:cubicBezTo>
                    <a:pt x="116" y="13"/>
                    <a:pt x="117" y="12"/>
                    <a:pt x="117" y="12"/>
                  </a:cubicBezTo>
                  <a:cubicBezTo>
                    <a:pt x="117" y="11"/>
                    <a:pt x="118" y="10"/>
                    <a:pt x="118" y="10"/>
                  </a:cubicBezTo>
                  <a:cubicBezTo>
                    <a:pt x="117" y="10"/>
                    <a:pt x="117" y="10"/>
                    <a:pt x="116" y="10"/>
                  </a:cubicBezTo>
                  <a:cubicBezTo>
                    <a:pt x="116" y="12"/>
                    <a:pt x="115" y="14"/>
                    <a:pt x="115" y="15"/>
                  </a:cubicBezTo>
                  <a:cubicBezTo>
                    <a:pt x="116" y="16"/>
                    <a:pt x="117" y="16"/>
                    <a:pt x="118" y="16"/>
                  </a:cubicBezTo>
                  <a:cubicBezTo>
                    <a:pt x="119" y="16"/>
                    <a:pt x="119" y="16"/>
                    <a:pt x="119" y="15"/>
                  </a:cubicBezTo>
                  <a:close/>
                  <a:moveTo>
                    <a:pt x="45" y="186"/>
                  </a:moveTo>
                  <a:cubicBezTo>
                    <a:pt x="47" y="187"/>
                    <a:pt x="49" y="188"/>
                    <a:pt x="51" y="189"/>
                  </a:cubicBezTo>
                  <a:cubicBezTo>
                    <a:pt x="51" y="188"/>
                    <a:pt x="51" y="187"/>
                    <a:pt x="51" y="187"/>
                  </a:cubicBezTo>
                  <a:cubicBezTo>
                    <a:pt x="50" y="187"/>
                    <a:pt x="50" y="187"/>
                    <a:pt x="50" y="187"/>
                  </a:cubicBezTo>
                  <a:cubicBezTo>
                    <a:pt x="49" y="186"/>
                    <a:pt x="49" y="186"/>
                    <a:pt x="49" y="186"/>
                  </a:cubicBezTo>
                  <a:cubicBezTo>
                    <a:pt x="48" y="186"/>
                    <a:pt x="46" y="186"/>
                    <a:pt x="45" y="186"/>
                  </a:cubicBezTo>
                  <a:close/>
                  <a:moveTo>
                    <a:pt x="86" y="92"/>
                  </a:moveTo>
                  <a:cubicBezTo>
                    <a:pt x="88" y="90"/>
                    <a:pt x="89" y="88"/>
                    <a:pt x="91" y="86"/>
                  </a:cubicBezTo>
                  <a:cubicBezTo>
                    <a:pt x="90" y="86"/>
                    <a:pt x="89" y="87"/>
                    <a:pt x="88" y="87"/>
                  </a:cubicBezTo>
                  <a:cubicBezTo>
                    <a:pt x="86" y="88"/>
                    <a:pt x="86" y="89"/>
                    <a:pt x="86" y="91"/>
                  </a:cubicBezTo>
                  <a:cubicBezTo>
                    <a:pt x="86" y="91"/>
                    <a:pt x="86" y="91"/>
                    <a:pt x="86" y="92"/>
                  </a:cubicBezTo>
                  <a:close/>
                  <a:moveTo>
                    <a:pt x="67" y="23"/>
                  </a:moveTo>
                  <a:cubicBezTo>
                    <a:pt x="65" y="25"/>
                    <a:pt x="64" y="26"/>
                    <a:pt x="63" y="28"/>
                  </a:cubicBezTo>
                  <a:cubicBezTo>
                    <a:pt x="65" y="27"/>
                    <a:pt x="66" y="26"/>
                    <a:pt x="68" y="25"/>
                  </a:cubicBezTo>
                  <a:cubicBezTo>
                    <a:pt x="68" y="25"/>
                    <a:pt x="67" y="24"/>
                    <a:pt x="67" y="23"/>
                  </a:cubicBezTo>
                  <a:close/>
                  <a:moveTo>
                    <a:pt x="82" y="189"/>
                  </a:moveTo>
                  <a:cubicBezTo>
                    <a:pt x="82" y="189"/>
                    <a:pt x="82" y="189"/>
                    <a:pt x="82" y="189"/>
                  </a:cubicBezTo>
                  <a:cubicBezTo>
                    <a:pt x="80" y="191"/>
                    <a:pt x="78" y="193"/>
                    <a:pt x="76" y="195"/>
                  </a:cubicBezTo>
                  <a:cubicBezTo>
                    <a:pt x="78" y="195"/>
                    <a:pt x="79" y="194"/>
                    <a:pt x="80" y="193"/>
                  </a:cubicBezTo>
                  <a:cubicBezTo>
                    <a:pt x="81" y="191"/>
                    <a:pt x="82" y="190"/>
                    <a:pt x="82" y="189"/>
                  </a:cubicBezTo>
                  <a:close/>
                  <a:moveTo>
                    <a:pt x="115" y="171"/>
                  </a:moveTo>
                  <a:cubicBezTo>
                    <a:pt x="116" y="171"/>
                    <a:pt x="118" y="172"/>
                    <a:pt x="119" y="172"/>
                  </a:cubicBezTo>
                  <a:cubicBezTo>
                    <a:pt x="118" y="170"/>
                    <a:pt x="118" y="169"/>
                    <a:pt x="118" y="167"/>
                  </a:cubicBezTo>
                  <a:cubicBezTo>
                    <a:pt x="117" y="169"/>
                    <a:pt x="116" y="170"/>
                    <a:pt x="115" y="171"/>
                  </a:cubicBezTo>
                  <a:close/>
                  <a:moveTo>
                    <a:pt x="175" y="129"/>
                  </a:moveTo>
                  <a:cubicBezTo>
                    <a:pt x="176" y="129"/>
                    <a:pt x="176" y="128"/>
                    <a:pt x="177" y="128"/>
                  </a:cubicBezTo>
                  <a:cubicBezTo>
                    <a:pt x="178" y="127"/>
                    <a:pt x="178" y="126"/>
                    <a:pt x="178" y="125"/>
                  </a:cubicBezTo>
                  <a:cubicBezTo>
                    <a:pt x="177" y="125"/>
                    <a:pt x="176" y="126"/>
                    <a:pt x="175" y="126"/>
                  </a:cubicBezTo>
                  <a:cubicBezTo>
                    <a:pt x="175" y="127"/>
                    <a:pt x="175" y="128"/>
                    <a:pt x="175" y="129"/>
                  </a:cubicBezTo>
                  <a:close/>
                  <a:moveTo>
                    <a:pt x="176" y="135"/>
                  </a:moveTo>
                  <a:cubicBezTo>
                    <a:pt x="176" y="137"/>
                    <a:pt x="176" y="138"/>
                    <a:pt x="176" y="139"/>
                  </a:cubicBezTo>
                  <a:cubicBezTo>
                    <a:pt x="177" y="138"/>
                    <a:pt x="178" y="138"/>
                    <a:pt x="178" y="137"/>
                  </a:cubicBezTo>
                  <a:cubicBezTo>
                    <a:pt x="178" y="136"/>
                    <a:pt x="178" y="136"/>
                    <a:pt x="178" y="134"/>
                  </a:cubicBezTo>
                  <a:cubicBezTo>
                    <a:pt x="177" y="135"/>
                    <a:pt x="176" y="135"/>
                    <a:pt x="176" y="135"/>
                  </a:cubicBezTo>
                  <a:close/>
                  <a:moveTo>
                    <a:pt x="37" y="145"/>
                  </a:moveTo>
                  <a:cubicBezTo>
                    <a:pt x="37" y="145"/>
                    <a:pt x="38" y="145"/>
                    <a:pt x="38" y="145"/>
                  </a:cubicBezTo>
                  <a:cubicBezTo>
                    <a:pt x="38" y="145"/>
                    <a:pt x="38" y="145"/>
                    <a:pt x="39" y="144"/>
                  </a:cubicBezTo>
                  <a:cubicBezTo>
                    <a:pt x="39" y="144"/>
                    <a:pt x="40" y="144"/>
                    <a:pt x="40" y="143"/>
                  </a:cubicBezTo>
                  <a:cubicBezTo>
                    <a:pt x="41" y="143"/>
                    <a:pt x="42" y="143"/>
                    <a:pt x="43" y="143"/>
                  </a:cubicBezTo>
                  <a:cubicBezTo>
                    <a:pt x="44" y="143"/>
                    <a:pt x="44" y="142"/>
                    <a:pt x="45" y="141"/>
                  </a:cubicBezTo>
                  <a:cubicBezTo>
                    <a:pt x="42" y="142"/>
                    <a:pt x="40" y="143"/>
                    <a:pt x="38" y="144"/>
                  </a:cubicBezTo>
                  <a:cubicBezTo>
                    <a:pt x="38" y="144"/>
                    <a:pt x="38" y="145"/>
                    <a:pt x="37" y="145"/>
                  </a:cubicBezTo>
                  <a:close/>
                  <a:moveTo>
                    <a:pt x="68" y="30"/>
                  </a:moveTo>
                  <a:cubicBezTo>
                    <a:pt x="69" y="31"/>
                    <a:pt x="69" y="31"/>
                    <a:pt x="70" y="31"/>
                  </a:cubicBezTo>
                  <a:cubicBezTo>
                    <a:pt x="70" y="32"/>
                    <a:pt x="70" y="32"/>
                    <a:pt x="70" y="33"/>
                  </a:cubicBezTo>
                  <a:cubicBezTo>
                    <a:pt x="71" y="33"/>
                    <a:pt x="71" y="33"/>
                    <a:pt x="72" y="33"/>
                  </a:cubicBezTo>
                  <a:cubicBezTo>
                    <a:pt x="71" y="31"/>
                    <a:pt x="70" y="29"/>
                    <a:pt x="69" y="28"/>
                  </a:cubicBezTo>
                  <a:cubicBezTo>
                    <a:pt x="69" y="28"/>
                    <a:pt x="69" y="28"/>
                    <a:pt x="69" y="28"/>
                  </a:cubicBezTo>
                  <a:cubicBezTo>
                    <a:pt x="69" y="29"/>
                    <a:pt x="69" y="30"/>
                    <a:pt x="68" y="30"/>
                  </a:cubicBezTo>
                  <a:close/>
                  <a:moveTo>
                    <a:pt x="173" y="145"/>
                  </a:moveTo>
                  <a:cubicBezTo>
                    <a:pt x="173" y="147"/>
                    <a:pt x="174" y="148"/>
                    <a:pt x="174" y="149"/>
                  </a:cubicBezTo>
                  <a:cubicBezTo>
                    <a:pt x="175" y="148"/>
                    <a:pt x="175" y="148"/>
                    <a:pt x="176" y="147"/>
                  </a:cubicBezTo>
                  <a:cubicBezTo>
                    <a:pt x="176" y="147"/>
                    <a:pt x="175" y="146"/>
                    <a:pt x="175" y="145"/>
                  </a:cubicBezTo>
                  <a:cubicBezTo>
                    <a:pt x="174" y="145"/>
                    <a:pt x="173" y="145"/>
                    <a:pt x="173" y="145"/>
                  </a:cubicBezTo>
                  <a:close/>
                  <a:moveTo>
                    <a:pt x="217" y="201"/>
                  </a:moveTo>
                  <a:cubicBezTo>
                    <a:pt x="217" y="201"/>
                    <a:pt x="217" y="201"/>
                    <a:pt x="217" y="201"/>
                  </a:cubicBezTo>
                  <a:cubicBezTo>
                    <a:pt x="215" y="202"/>
                    <a:pt x="213" y="204"/>
                    <a:pt x="211" y="205"/>
                  </a:cubicBezTo>
                  <a:cubicBezTo>
                    <a:pt x="209" y="206"/>
                    <a:pt x="207" y="207"/>
                    <a:pt x="205" y="209"/>
                  </a:cubicBezTo>
                  <a:cubicBezTo>
                    <a:pt x="205" y="209"/>
                    <a:pt x="205" y="209"/>
                    <a:pt x="206" y="209"/>
                  </a:cubicBezTo>
                  <a:cubicBezTo>
                    <a:pt x="210" y="207"/>
                    <a:pt x="214" y="204"/>
                    <a:pt x="217" y="201"/>
                  </a:cubicBezTo>
                  <a:close/>
                  <a:moveTo>
                    <a:pt x="183" y="145"/>
                  </a:moveTo>
                  <a:cubicBezTo>
                    <a:pt x="181" y="146"/>
                    <a:pt x="180" y="146"/>
                    <a:pt x="179" y="148"/>
                  </a:cubicBezTo>
                  <a:cubicBezTo>
                    <a:pt x="181" y="148"/>
                    <a:pt x="182" y="147"/>
                    <a:pt x="184" y="146"/>
                  </a:cubicBezTo>
                  <a:cubicBezTo>
                    <a:pt x="183" y="146"/>
                    <a:pt x="183" y="145"/>
                    <a:pt x="183" y="145"/>
                  </a:cubicBezTo>
                  <a:close/>
                  <a:moveTo>
                    <a:pt x="200" y="142"/>
                  </a:moveTo>
                  <a:cubicBezTo>
                    <a:pt x="199" y="142"/>
                    <a:pt x="199" y="142"/>
                    <a:pt x="199" y="142"/>
                  </a:cubicBezTo>
                  <a:cubicBezTo>
                    <a:pt x="199" y="144"/>
                    <a:pt x="199" y="146"/>
                    <a:pt x="199" y="148"/>
                  </a:cubicBezTo>
                  <a:cubicBezTo>
                    <a:pt x="200" y="148"/>
                    <a:pt x="200" y="148"/>
                    <a:pt x="201" y="148"/>
                  </a:cubicBezTo>
                  <a:cubicBezTo>
                    <a:pt x="201" y="146"/>
                    <a:pt x="200" y="144"/>
                    <a:pt x="200" y="142"/>
                  </a:cubicBezTo>
                  <a:close/>
                  <a:moveTo>
                    <a:pt x="61" y="186"/>
                  </a:moveTo>
                  <a:cubicBezTo>
                    <a:pt x="61" y="186"/>
                    <a:pt x="61" y="186"/>
                    <a:pt x="61" y="186"/>
                  </a:cubicBezTo>
                  <a:cubicBezTo>
                    <a:pt x="60" y="188"/>
                    <a:pt x="58" y="189"/>
                    <a:pt x="57" y="191"/>
                  </a:cubicBezTo>
                  <a:cubicBezTo>
                    <a:pt x="58" y="191"/>
                    <a:pt x="59" y="191"/>
                    <a:pt x="59" y="192"/>
                  </a:cubicBezTo>
                  <a:cubicBezTo>
                    <a:pt x="60" y="190"/>
                    <a:pt x="60" y="188"/>
                    <a:pt x="61" y="186"/>
                  </a:cubicBezTo>
                  <a:close/>
                  <a:moveTo>
                    <a:pt x="229" y="160"/>
                  </a:moveTo>
                  <a:cubicBezTo>
                    <a:pt x="228" y="161"/>
                    <a:pt x="226" y="163"/>
                    <a:pt x="224" y="164"/>
                  </a:cubicBezTo>
                  <a:cubicBezTo>
                    <a:pt x="225" y="164"/>
                    <a:pt x="225" y="165"/>
                    <a:pt x="225" y="165"/>
                  </a:cubicBezTo>
                  <a:cubicBezTo>
                    <a:pt x="227" y="164"/>
                    <a:pt x="228" y="162"/>
                    <a:pt x="229" y="160"/>
                  </a:cubicBezTo>
                  <a:close/>
                  <a:moveTo>
                    <a:pt x="20" y="82"/>
                  </a:moveTo>
                  <a:cubicBezTo>
                    <a:pt x="20" y="82"/>
                    <a:pt x="20" y="82"/>
                    <a:pt x="20" y="81"/>
                  </a:cubicBezTo>
                  <a:cubicBezTo>
                    <a:pt x="18" y="82"/>
                    <a:pt x="12" y="86"/>
                    <a:pt x="11" y="87"/>
                  </a:cubicBezTo>
                  <a:cubicBezTo>
                    <a:pt x="14" y="85"/>
                    <a:pt x="17" y="84"/>
                    <a:pt x="20" y="82"/>
                  </a:cubicBezTo>
                  <a:close/>
                  <a:moveTo>
                    <a:pt x="146" y="135"/>
                  </a:moveTo>
                  <a:cubicBezTo>
                    <a:pt x="146" y="134"/>
                    <a:pt x="146" y="134"/>
                    <a:pt x="145" y="134"/>
                  </a:cubicBezTo>
                  <a:cubicBezTo>
                    <a:pt x="143" y="135"/>
                    <a:pt x="140" y="136"/>
                    <a:pt x="138" y="137"/>
                  </a:cubicBezTo>
                  <a:cubicBezTo>
                    <a:pt x="138" y="137"/>
                    <a:pt x="138" y="137"/>
                    <a:pt x="137" y="137"/>
                  </a:cubicBezTo>
                  <a:cubicBezTo>
                    <a:pt x="138" y="137"/>
                    <a:pt x="145" y="135"/>
                    <a:pt x="146" y="135"/>
                  </a:cubicBezTo>
                  <a:close/>
                  <a:moveTo>
                    <a:pt x="92" y="106"/>
                  </a:moveTo>
                  <a:cubicBezTo>
                    <a:pt x="92" y="107"/>
                    <a:pt x="92" y="108"/>
                    <a:pt x="93" y="109"/>
                  </a:cubicBezTo>
                  <a:cubicBezTo>
                    <a:pt x="94" y="109"/>
                    <a:pt x="94" y="110"/>
                    <a:pt x="94" y="110"/>
                  </a:cubicBezTo>
                  <a:cubicBezTo>
                    <a:pt x="94" y="111"/>
                    <a:pt x="94" y="111"/>
                    <a:pt x="94" y="111"/>
                  </a:cubicBezTo>
                  <a:cubicBezTo>
                    <a:pt x="94" y="111"/>
                    <a:pt x="94" y="111"/>
                    <a:pt x="95" y="112"/>
                  </a:cubicBezTo>
                  <a:cubicBezTo>
                    <a:pt x="95" y="111"/>
                    <a:pt x="95" y="110"/>
                    <a:pt x="95" y="110"/>
                  </a:cubicBezTo>
                  <a:cubicBezTo>
                    <a:pt x="95" y="110"/>
                    <a:pt x="95" y="109"/>
                    <a:pt x="95" y="109"/>
                  </a:cubicBezTo>
                  <a:cubicBezTo>
                    <a:pt x="94" y="108"/>
                    <a:pt x="94" y="107"/>
                    <a:pt x="94" y="107"/>
                  </a:cubicBezTo>
                  <a:cubicBezTo>
                    <a:pt x="94" y="106"/>
                    <a:pt x="94" y="106"/>
                    <a:pt x="94" y="106"/>
                  </a:cubicBezTo>
                  <a:cubicBezTo>
                    <a:pt x="93" y="106"/>
                    <a:pt x="93" y="106"/>
                    <a:pt x="92" y="106"/>
                  </a:cubicBezTo>
                  <a:close/>
                  <a:moveTo>
                    <a:pt x="176" y="113"/>
                  </a:moveTo>
                  <a:cubicBezTo>
                    <a:pt x="177" y="113"/>
                    <a:pt x="178" y="112"/>
                    <a:pt x="178" y="112"/>
                  </a:cubicBezTo>
                  <a:cubicBezTo>
                    <a:pt x="179" y="112"/>
                    <a:pt x="179" y="112"/>
                    <a:pt x="179" y="112"/>
                  </a:cubicBezTo>
                  <a:cubicBezTo>
                    <a:pt x="180" y="112"/>
                    <a:pt x="180" y="112"/>
                    <a:pt x="180" y="111"/>
                  </a:cubicBezTo>
                  <a:cubicBezTo>
                    <a:pt x="180" y="111"/>
                    <a:pt x="180" y="110"/>
                    <a:pt x="180" y="110"/>
                  </a:cubicBezTo>
                  <a:cubicBezTo>
                    <a:pt x="179" y="110"/>
                    <a:pt x="177" y="112"/>
                    <a:pt x="176" y="113"/>
                  </a:cubicBezTo>
                  <a:close/>
                  <a:moveTo>
                    <a:pt x="167" y="38"/>
                  </a:moveTo>
                  <a:cubicBezTo>
                    <a:pt x="169" y="37"/>
                    <a:pt x="170" y="35"/>
                    <a:pt x="171" y="34"/>
                  </a:cubicBezTo>
                  <a:cubicBezTo>
                    <a:pt x="171" y="34"/>
                    <a:pt x="171" y="34"/>
                    <a:pt x="171" y="34"/>
                  </a:cubicBezTo>
                  <a:cubicBezTo>
                    <a:pt x="170" y="34"/>
                    <a:pt x="168" y="35"/>
                    <a:pt x="167" y="36"/>
                  </a:cubicBezTo>
                  <a:cubicBezTo>
                    <a:pt x="167" y="37"/>
                    <a:pt x="167" y="37"/>
                    <a:pt x="167" y="38"/>
                  </a:cubicBezTo>
                  <a:close/>
                  <a:moveTo>
                    <a:pt x="19" y="122"/>
                  </a:moveTo>
                  <a:cubicBezTo>
                    <a:pt x="18" y="123"/>
                    <a:pt x="17" y="123"/>
                    <a:pt x="17" y="124"/>
                  </a:cubicBezTo>
                  <a:cubicBezTo>
                    <a:pt x="15" y="125"/>
                    <a:pt x="14" y="127"/>
                    <a:pt x="13" y="128"/>
                  </a:cubicBezTo>
                  <a:cubicBezTo>
                    <a:pt x="13" y="129"/>
                    <a:pt x="13" y="129"/>
                    <a:pt x="13" y="129"/>
                  </a:cubicBezTo>
                  <a:cubicBezTo>
                    <a:pt x="15" y="127"/>
                    <a:pt x="17" y="125"/>
                    <a:pt x="19" y="122"/>
                  </a:cubicBezTo>
                  <a:close/>
                  <a:moveTo>
                    <a:pt x="29" y="88"/>
                  </a:moveTo>
                  <a:cubicBezTo>
                    <a:pt x="29" y="88"/>
                    <a:pt x="29" y="88"/>
                    <a:pt x="29" y="88"/>
                  </a:cubicBezTo>
                  <a:cubicBezTo>
                    <a:pt x="30" y="88"/>
                    <a:pt x="31" y="88"/>
                    <a:pt x="32" y="87"/>
                  </a:cubicBezTo>
                  <a:cubicBezTo>
                    <a:pt x="31" y="86"/>
                    <a:pt x="32" y="85"/>
                    <a:pt x="32" y="84"/>
                  </a:cubicBezTo>
                  <a:cubicBezTo>
                    <a:pt x="31" y="85"/>
                    <a:pt x="30" y="86"/>
                    <a:pt x="29" y="88"/>
                  </a:cubicBezTo>
                  <a:close/>
                  <a:moveTo>
                    <a:pt x="32" y="80"/>
                  </a:moveTo>
                  <a:cubicBezTo>
                    <a:pt x="31" y="80"/>
                    <a:pt x="30" y="80"/>
                    <a:pt x="30" y="80"/>
                  </a:cubicBezTo>
                  <a:cubicBezTo>
                    <a:pt x="29" y="82"/>
                    <a:pt x="29" y="83"/>
                    <a:pt x="28" y="84"/>
                  </a:cubicBezTo>
                  <a:cubicBezTo>
                    <a:pt x="28" y="84"/>
                    <a:pt x="29" y="84"/>
                    <a:pt x="29" y="84"/>
                  </a:cubicBezTo>
                  <a:cubicBezTo>
                    <a:pt x="30" y="83"/>
                    <a:pt x="31" y="82"/>
                    <a:pt x="32" y="80"/>
                  </a:cubicBezTo>
                  <a:close/>
                  <a:moveTo>
                    <a:pt x="86" y="75"/>
                  </a:moveTo>
                  <a:cubicBezTo>
                    <a:pt x="83" y="78"/>
                    <a:pt x="82" y="81"/>
                    <a:pt x="81" y="85"/>
                  </a:cubicBezTo>
                  <a:cubicBezTo>
                    <a:pt x="83" y="82"/>
                    <a:pt x="84" y="78"/>
                    <a:pt x="86" y="75"/>
                  </a:cubicBezTo>
                  <a:close/>
                  <a:moveTo>
                    <a:pt x="26" y="85"/>
                  </a:moveTo>
                  <a:cubicBezTo>
                    <a:pt x="26" y="85"/>
                    <a:pt x="26" y="85"/>
                    <a:pt x="26" y="84"/>
                  </a:cubicBezTo>
                  <a:cubicBezTo>
                    <a:pt x="24" y="86"/>
                    <a:pt x="23" y="87"/>
                    <a:pt x="22" y="88"/>
                  </a:cubicBezTo>
                  <a:cubicBezTo>
                    <a:pt x="23" y="88"/>
                    <a:pt x="24" y="88"/>
                    <a:pt x="25" y="88"/>
                  </a:cubicBezTo>
                  <a:cubicBezTo>
                    <a:pt x="25" y="88"/>
                    <a:pt x="25" y="87"/>
                    <a:pt x="25" y="86"/>
                  </a:cubicBezTo>
                  <a:cubicBezTo>
                    <a:pt x="25" y="86"/>
                    <a:pt x="26" y="85"/>
                    <a:pt x="26" y="85"/>
                  </a:cubicBezTo>
                  <a:close/>
                  <a:moveTo>
                    <a:pt x="181" y="135"/>
                  </a:moveTo>
                  <a:cubicBezTo>
                    <a:pt x="183" y="134"/>
                    <a:pt x="185" y="132"/>
                    <a:pt x="186" y="131"/>
                  </a:cubicBezTo>
                  <a:cubicBezTo>
                    <a:pt x="186" y="131"/>
                    <a:pt x="186" y="131"/>
                    <a:pt x="186" y="131"/>
                  </a:cubicBezTo>
                  <a:cubicBezTo>
                    <a:pt x="185" y="132"/>
                    <a:pt x="183" y="132"/>
                    <a:pt x="181" y="133"/>
                  </a:cubicBezTo>
                  <a:cubicBezTo>
                    <a:pt x="181" y="134"/>
                    <a:pt x="181" y="134"/>
                    <a:pt x="181" y="135"/>
                  </a:cubicBezTo>
                  <a:close/>
                  <a:moveTo>
                    <a:pt x="65" y="30"/>
                  </a:moveTo>
                  <a:cubicBezTo>
                    <a:pt x="64" y="30"/>
                    <a:pt x="63" y="31"/>
                    <a:pt x="62" y="31"/>
                  </a:cubicBezTo>
                  <a:cubicBezTo>
                    <a:pt x="63" y="32"/>
                    <a:pt x="63" y="33"/>
                    <a:pt x="65" y="33"/>
                  </a:cubicBezTo>
                  <a:cubicBezTo>
                    <a:pt x="65" y="32"/>
                    <a:pt x="65" y="31"/>
                    <a:pt x="65" y="30"/>
                  </a:cubicBezTo>
                  <a:close/>
                  <a:moveTo>
                    <a:pt x="28" y="138"/>
                  </a:moveTo>
                  <a:cubicBezTo>
                    <a:pt x="28" y="138"/>
                    <a:pt x="28" y="138"/>
                    <a:pt x="28" y="138"/>
                  </a:cubicBezTo>
                  <a:cubicBezTo>
                    <a:pt x="27" y="139"/>
                    <a:pt x="27" y="141"/>
                    <a:pt x="26" y="143"/>
                  </a:cubicBezTo>
                  <a:cubicBezTo>
                    <a:pt x="27" y="142"/>
                    <a:pt x="28" y="141"/>
                    <a:pt x="28" y="141"/>
                  </a:cubicBezTo>
                  <a:cubicBezTo>
                    <a:pt x="29" y="140"/>
                    <a:pt x="29" y="140"/>
                    <a:pt x="29" y="140"/>
                  </a:cubicBezTo>
                  <a:cubicBezTo>
                    <a:pt x="29" y="139"/>
                    <a:pt x="28" y="139"/>
                    <a:pt x="28" y="138"/>
                  </a:cubicBezTo>
                  <a:close/>
                  <a:moveTo>
                    <a:pt x="181" y="47"/>
                  </a:moveTo>
                  <a:cubicBezTo>
                    <a:pt x="179" y="47"/>
                    <a:pt x="178" y="48"/>
                    <a:pt x="176" y="49"/>
                  </a:cubicBezTo>
                  <a:cubicBezTo>
                    <a:pt x="177" y="49"/>
                    <a:pt x="178" y="49"/>
                    <a:pt x="179" y="49"/>
                  </a:cubicBezTo>
                  <a:cubicBezTo>
                    <a:pt x="179" y="48"/>
                    <a:pt x="180" y="48"/>
                    <a:pt x="181" y="47"/>
                  </a:cubicBezTo>
                  <a:close/>
                  <a:moveTo>
                    <a:pt x="64" y="184"/>
                  </a:moveTo>
                  <a:cubicBezTo>
                    <a:pt x="65" y="183"/>
                    <a:pt x="66" y="182"/>
                    <a:pt x="67" y="181"/>
                  </a:cubicBezTo>
                  <a:cubicBezTo>
                    <a:pt x="66" y="181"/>
                    <a:pt x="66" y="180"/>
                    <a:pt x="65" y="180"/>
                  </a:cubicBezTo>
                  <a:cubicBezTo>
                    <a:pt x="65" y="182"/>
                    <a:pt x="65" y="183"/>
                    <a:pt x="64" y="184"/>
                  </a:cubicBezTo>
                  <a:close/>
                  <a:moveTo>
                    <a:pt x="42" y="41"/>
                  </a:moveTo>
                  <a:cubicBezTo>
                    <a:pt x="42" y="41"/>
                    <a:pt x="42" y="41"/>
                    <a:pt x="42" y="41"/>
                  </a:cubicBezTo>
                  <a:cubicBezTo>
                    <a:pt x="44" y="42"/>
                    <a:pt x="46" y="42"/>
                    <a:pt x="48" y="43"/>
                  </a:cubicBezTo>
                  <a:cubicBezTo>
                    <a:pt x="48" y="43"/>
                    <a:pt x="48" y="43"/>
                    <a:pt x="48" y="42"/>
                  </a:cubicBezTo>
                  <a:cubicBezTo>
                    <a:pt x="48" y="42"/>
                    <a:pt x="48" y="42"/>
                    <a:pt x="48" y="42"/>
                  </a:cubicBezTo>
                  <a:cubicBezTo>
                    <a:pt x="46" y="42"/>
                    <a:pt x="44" y="41"/>
                    <a:pt x="42" y="40"/>
                  </a:cubicBezTo>
                  <a:cubicBezTo>
                    <a:pt x="42" y="40"/>
                    <a:pt x="42" y="41"/>
                    <a:pt x="42" y="41"/>
                  </a:cubicBezTo>
                  <a:close/>
                  <a:moveTo>
                    <a:pt x="119" y="124"/>
                  </a:moveTo>
                  <a:cubicBezTo>
                    <a:pt x="118" y="126"/>
                    <a:pt x="119" y="132"/>
                    <a:pt x="120" y="134"/>
                  </a:cubicBezTo>
                  <a:cubicBezTo>
                    <a:pt x="120" y="130"/>
                    <a:pt x="119" y="127"/>
                    <a:pt x="119" y="124"/>
                  </a:cubicBezTo>
                  <a:close/>
                  <a:moveTo>
                    <a:pt x="160" y="51"/>
                  </a:moveTo>
                  <a:cubicBezTo>
                    <a:pt x="160" y="51"/>
                    <a:pt x="160" y="51"/>
                    <a:pt x="160" y="51"/>
                  </a:cubicBezTo>
                  <a:cubicBezTo>
                    <a:pt x="160" y="50"/>
                    <a:pt x="160" y="50"/>
                    <a:pt x="160" y="50"/>
                  </a:cubicBezTo>
                  <a:cubicBezTo>
                    <a:pt x="159" y="49"/>
                    <a:pt x="159" y="48"/>
                    <a:pt x="158" y="48"/>
                  </a:cubicBezTo>
                  <a:cubicBezTo>
                    <a:pt x="158" y="47"/>
                    <a:pt x="157" y="46"/>
                    <a:pt x="156" y="45"/>
                  </a:cubicBezTo>
                  <a:cubicBezTo>
                    <a:pt x="156" y="45"/>
                    <a:pt x="156" y="45"/>
                    <a:pt x="156" y="45"/>
                  </a:cubicBezTo>
                  <a:cubicBezTo>
                    <a:pt x="157" y="47"/>
                    <a:pt x="158" y="49"/>
                    <a:pt x="160" y="51"/>
                  </a:cubicBezTo>
                  <a:close/>
                  <a:moveTo>
                    <a:pt x="120" y="168"/>
                  </a:moveTo>
                  <a:cubicBezTo>
                    <a:pt x="121" y="168"/>
                    <a:pt x="121" y="168"/>
                    <a:pt x="121" y="168"/>
                  </a:cubicBezTo>
                  <a:cubicBezTo>
                    <a:pt x="121" y="167"/>
                    <a:pt x="122" y="165"/>
                    <a:pt x="123" y="164"/>
                  </a:cubicBezTo>
                  <a:cubicBezTo>
                    <a:pt x="123" y="164"/>
                    <a:pt x="122" y="164"/>
                    <a:pt x="122" y="164"/>
                  </a:cubicBezTo>
                  <a:cubicBezTo>
                    <a:pt x="122" y="164"/>
                    <a:pt x="121" y="164"/>
                    <a:pt x="120" y="165"/>
                  </a:cubicBezTo>
                  <a:cubicBezTo>
                    <a:pt x="120" y="166"/>
                    <a:pt x="120" y="167"/>
                    <a:pt x="120" y="168"/>
                  </a:cubicBezTo>
                  <a:close/>
                  <a:moveTo>
                    <a:pt x="249" y="151"/>
                  </a:moveTo>
                  <a:cubicBezTo>
                    <a:pt x="249" y="152"/>
                    <a:pt x="248" y="153"/>
                    <a:pt x="248" y="154"/>
                  </a:cubicBezTo>
                  <a:cubicBezTo>
                    <a:pt x="249" y="153"/>
                    <a:pt x="250" y="153"/>
                    <a:pt x="252" y="152"/>
                  </a:cubicBezTo>
                  <a:cubicBezTo>
                    <a:pt x="251" y="151"/>
                    <a:pt x="250" y="151"/>
                    <a:pt x="249" y="151"/>
                  </a:cubicBezTo>
                  <a:close/>
                  <a:moveTo>
                    <a:pt x="166" y="32"/>
                  </a:moveTo>
                  <a:cubicBezTo>
                    <a:pt x="167" y="31"/>
                    <a:pt x="168" y="30"/>
                    <a:pt x="169" y="29"/>
                  </a:cubicBezTo>
                  <a:cubicBezTo>
                    <a:pt x="169" y="29"/>
                    <a:pt x="169" y="29"/>
                    <a:pt x="169" y="29"/>
                  </a:cubicBezTo>
                  <a:cubicBezTo>
                    <a:pt x="167" y="29"/>
                    <a:pt x="166" y="29"/>
                    <a:pt x="165" y="30"/>
                  </a:cubicBezTo>
                  <a:cubicBezTo>
                    <a:pt x="166" y="31"/>
                    <a:pt x="166" y="31"/>
                    <a:pt x="166" y="32"/>
                  </a:cubicBezTo>
                  <a:close/>
                  <a:moveTo>
                    <a:pt x="182" y="115"/>
                  </a:moveTo>
                  <a:cubicBezTo>
                    <a:pt x="184" y="114"/>
                    <a:pt x="185" y="113"/>
                    <a:pt x="187" y="112"/>
                  </a:cubicBezTo>
                  <a:cubicBezTo>
                    <a:pt x="186" y="112"/>
                    <a:pt x="184" y="113"/>
                    <a:pt x="183" y="113"/>
                  </a:cubicBezTo>
                  <a:cubicBezTo>
                    <a:pt x="182" y="114"/>
                    <a:pt x="182" y="114"/>
                    <a:pt x="182" y="115"/>
                  </a:cubicBezTo>
                  <a:close/>
                  <a:moveTo>
                    <a:pt x="58" y="186"/>
                  </a:moveTo>
                  <a:cubicBezTo>
                    <a:pt x="59" y="185"/>
                    <a:pt x="60" y="184"/>
                    <a:pt x="61" y="182"/>
                  </a:cubicBezTo>
                  <a:cubicBezTo>
                    <a:pt x="60" y="182"/>
                    <a:pt x="59" y="183"/>
                    <a:pt x="58" y="183"/>
                  </a:cubicBezTo>
                  <a:cubicBezTo>
                    <a:pt x="58" y="184"/>
                    <a:pt x="58" y="185"/>
                    <a:pt x="58" y="186"/>
                  </a:cubicBezTo>
                  <a:close/>
                  <a:moveTo>
                    <a:pt x="175" y="133"/>
                  </a:moveTo>
                  <a:cubicBezTo>
                    <a:pt x="176" y="133"/>
                    <a:pt x="177" y="132"/>
                    <a:pt x="178" y="132"/>
                  </a:cubicBezTo>
                  <a:cubicBezTo>
                    <a:pt x="178" y="131"/>
                    <a:pt x="178" y="131"/>
                    <a:pt x="178" y="130"/>
                  </a:cubicBezTo>
                  <a:cubicBezTo>
                    <a:pt x="177" y="131"/>
                    <a:pt x="175" y="131"/>
                    <a:pt x="175" y="133"/>
                  </a:cubicBezTo>
                  <a:close/>
                  <a:moveTo>
                    <a:pt x="195" y="124"/>
                  </a:moveTo>
                  <a:cubicBezTo>
                    <a:pt x="196" y="124"/>
                    <a:pt x="196" y="124"/>
                    <a:pt x="196" y="123"/>
                  </a:cubicBezTo>
                  <a:cubicBezTo>
                    <a:pt x="196" y="122"/>
                    <a:pt x="195" y="120"/>
                    <a:pt x="195" y="118"/>
                  </a:cubicBezTo>
                  <a:cubicBezTo>
                    <a:pt x="195" y="119"/>
                    <a:pt x="195" y="122"/>
                    <a:pt x="195" y="124"/>
                  </a:cubicBezTo>
                  <a:close/>
                  <a:moveTo>
                    <a:pt x="56" y="24"/>
                  </a:moveTo>
                  <a:cubicBezTo>
                    <a:pt x="57" y="23"/>
                    <a:pt x="58" y="22"/>
                    <a:pt x="58" y="21"/>
                  </a:cubicBezTo>
                  <a:cubicBezTo>
                    <a:pt x="57" y="21"/>
                    <a:pt x="57" y="21"/>
                    <a:pt x="57" y="21"/>
                  </a:cubicBezTo>
                  <a:cubicBezTo>
                    <a:pt x="56" y="21"/>
                    <a:pt x="55" y="21"/>
                    <a:pt x="56" y="23"/>
                  </a:cubicBezTo>
                  <a:cubicBezTo>
                    <a:pt x="56" y="23"/>
                    <a:pt x="56" y="23"/>
                    <a:pt x="56" y="24"/>
                  </a:cubicBezTo>
                  <a:close/>
                  <a:moveTo>
                    <a:pt x="175" y="123"/>
                  </a:moveTo>
                  <a:cubicBezTo>
                    <a:pt x="175" y="123"/>
                    <a:pt x="175" y="123"/>
                    <a:pt x="175" y="123"/>
                  </a:cubicBezTo>
                  <a:cubicBezTo>
                    <a:pt x="176" y="123"/>
                    <a:pt x="177" y="123"/>
                    <a:pt x="178" y="123"/>
                  </a:cubicBezTo>
                  <a:cubicBezTo>
                    <a:pt x="178" y="122"/>
                    <a:pt x="178" y="122"/>
                    <a:pt x="178" y="121"/>
                  </a:cubicBezTo>
                  <a:cubicBezTo>
                    <a:pt x="177" y="122"/>
                    <a:pt x="176" y="122"/>
                    <a:pt x="175" y="123"/>
                  </a:cubicBezTo>
                  <a:close/>
                  <a:moveTo>
                    <a:pt x="28" y="153"/>
                  </a:moveTo>
                  <a:cubicBezTo>
                    <a:pt x="28" y="153"/>
                    <a:pt x="28" y="153"/>
                    <a:pt x="28" y="153"/>
                  </a:cubicBezTo>
                  <a:cubicBezTo>
                    <a:pt x="29" y="153"/>
                    <a:pt x="30" y="153"/>
                    <a:pt x="30" y="152"/>
                  </a:cubicBezTo>
                  <a:cubicBezTo>
                    <a:pt x="30" y="151"/>
                    <a:pt x="30" y="151"/>
                    <a:pt x="30" y="150"/>
                  </a:cubicBezTo>
                  <a:cubicBezTo>
                    <a:pt x="29" y="151"/>
                    <a:pt x="29" y="152"/>
                    <a:pt x="28" y="153"/>
                  </a:cubicBezTo>
                  <a:close/>
                  <a:moveTo>
                    <a:pt x="151" y="85"/>
                  </a:moveTo>
                  <a:cubicBezTo>
                    <a:pt x="151" y="83"/>
                    <a:pt x="152" y="81"/>
                    <a:pt x="152" y="79"/>
                  </a:cubicBezTo>
                  <a:cubicBezTo>
                    <a:pt x="152" y="79"/>
                    <a:pt x="152" y="79"/>
                    <a:pt x="152" y="79"/>
                  </a:cubicBezTo>
                  <a:cubicBezTo>
                    <a:pt x="151" y="81"/>
                    <a:pt x="151" y="83"/>
                    <a:pt x="151" y="85"/>
                  </a:cubicBezTo>
                  <a:close/>
                  <a:moveTo>
                    <a:pt x="123" y="72"/>
                  </a:moveTo>
                  <a:cubicBezTo>
                    <a:pt x="123" y="72"/>
                    <a:pt x="123" y="72"/>
                    <a:pt x="123" y="72"/>
                  </a:cubicBezTo>
                  <a:cubicBezTo>
                    <a:pt x="122" y="72"/>
                    <a:pt x="121" y="73"/>
                    <a:pt x="120" y="74"/>
                  </a:cubicBezTo>
                  <a:cubicBezTo>
                    <a:pt x="121" y="75"/>
                    <a:pt x="121" y="75"/>
                    <a:pt x="121" y="75"/>
                  </a:cubicBezTo>
                  <a:cubicBezTo>
                    <a:pt x="122" y="74"/>
                    <a:pt x="122" y="73"/>
                    <a:pt x="123" y="72"/>
                  </a:cubicBezTo>
                  <a:close/>
                  <a:moveTo>
                    <a:pt x="107" y="73"/>
                  </a:moveTo>
                  <a:cubicBezTo>
                    <a:pt x="107" y="73"/>
                    <a:pt x="107" y="74"/>
                    <a:pt x="107" y="74"/>
                  </a:cubicBezTo>
                  <a:cubicBezTo>
                    <a:pt x="108" y="74"/>
                    <a:pt x="110" y="75"/>
                    <a:pt x="111" y="76"/>
                  </a:cubicBezTo>
                  <a:cubicBezTo>
                    <a:pt x="111" y="76"/>
                    <a:pt x="111" y="76"/>
                    <a:pt x="111" y="76"/>
                  </a:cubicBezTo>
                  <a:cubicBezTo>
                    <a:pt x="110" y="75"/>
                    <a:pt x="109" y="74"/>
                    <a:pt x="108" y="74"/>
                  </a:cubicBezTo>
                  <a:cubicBezTo>
                    <a:pt x="108" y="73"/>
                    <a:pt x="108" y="73"/>
                    <a:pt x="109" y="73"/>
                  </a:cubicBezTo>
                  <a:cubicBezTo>
                    <a:pt x="108" y="73"/>
                    <a:pt x="108" y="73"/>
                    <a:pt x="107" y="73"/>
                  </a:cubicBezTo>
                  <a:close/>
                  <a:moveTo>
                    <a:pt x="243" y="156"/>
                  </a:moveTo>
                  <a:cubicBezTo>
                    <a:pt x="245" y="155"/>
                    <a:pt x="245" y="155"/>
                    <a:pt x="246" y="153"/>
                  </a:cubicBezTo>
                  <a:cubicBezTo>
                    <a:pt x="245" y="154"/>
                    <a:pt x="244" y="155"/>
                    <a:pt x="243" y="156"/>
                  </a:cubicBezTo>
                  <a:close/>
                  <a:moveTo>
                    <a:pt x="118" y="7"/>
                  </a:moveTo>
                  <a:cubicBezTo>
                    <a:pt x="119" y="7"/>
                    <a:pt x="121" y="6"/>
                    <a:pt x="121" y="5"/>
                  </a:cubicBezTo>
                  <a:cubicBezTo>
                    <a:pt x="121" y="6"/>
                    <a:pt x="120" y="6"/>
                    <a:pt x="119" y="6"/>
                  </a:cubicBezTo>
                  <a:cubicBezTo>
                    <a:pt x="119" y="6"/>
                    <a:pt x="119" y="6"/>
                    <a:pt x="119" y="6"/>
                  </a:cubicBezTo>
                  <a:cubicBezTo>
                    <a:pt x="118" y="6"/>
                    <a:pt x="118" y="7"/>
                    <a:pt x="118" y="7"/>
                  </a:cubicBezTo>
                  <a:close/>
                  <a:moveTo>
                    <a:pt x="245" y="81"/>
                  </a:moveTo>
                  <a:cubicBezTo>
                    <a:pt x="245" y="81"/>
                    <a:pt x="245" y="81"/>
                    <a:pt x="245" y="81"/>
                  </a:cubicBezTo>
                  <a:cubicBezTo>
                    <a:pt x="244" y="81"/>
                    <a:pt x="243" y="81"/>
                    <a:pt x="243" y="82"/>
                  </a:cubicBezTo>
                  <a:cubicBezTo>
                    <a:pt x="244" y="82"/>
                    <a:pt x="244" y="82"/>
                    <a:pt x="245" y="82"/>
                  </a:cubicBezTo>
                  <a:cubicBezTo>
                    <a:pt x="245" y="82"/>
                    <a:pt x="245" y="81"/>
                    <a:pt x="245" y="81"/>
                  </a:cubicBezTo>
                  <a:close/>
                  <a:moveTo>
                    <a:pt x="18" y="89"/>
                  </a:moveTo>
                  <a:cubicBezTo>
                    <a:pt x="18" y="88"/>
                    <a:pt x="18" y="87"/>
                    <a:pt x="18" y="87"/>
                  </a:cubicBezTo>
                  <a:cubicBezTo>
                    <a:pt x="18" y="87"/>
                    <a:pt x="18" y="87"/>
                    <a:pt x="18" y="87"/>
                  </a:cubicBezTo>
                  <a:cubicBezTo>
                    <a:pt x="17" y="87"/>
                    <a:pt x="16" y="88"/>
                    <a:pt x="15" y="88"/>
                  </a:cubicBezTo>
                  <a:cubicBezTo>
                    <a:pt x="16" y="89"/>
                    <a:pt x="16" y="89"/>
                    <a:pt x="16" y="89"/>
                  </a:cubicBezTo>
                  <a:cubicBezTo>
                    <a:pt x="16" y="89"/>
                    <a:pt x="17" y="89"/>
                    <a:pt x="18" y="89"/>
                  </a:cubicBezTo>
                  <a:close/>
                  <a:moveTo>
                    <a:pt x="147" y="198"/>
                  </a:moveTo>
                  <a:cubicBezTo>
                    <a:pt x="147" y="198"/>
                    <a:pt x="146" y="198"/>
                    <a:pt x="146" y="198"/>
                  </a:cubicBezTo>
                  <a:cubicBezTo>
                    <a:pt x="146" y="198"/>
                    <a:pt x="145" y="199"/>
                    <a:pt x="145" y="200"/>
                  </a:cubicBezTo>
                  <a:cubicBezTo>
                    <a:pt x="145" y="200"/>
                    <a:pt x="145" y="200"/>
                    <a:pt x="145" y="200"/>
                  </a:cubicBezTo>
                  <a:cubicBezTo>
                    <a:pt x="146" y="200"/>
                    <a:pt x="146" y="199"/>
                    <a:pt x="147" y="199"/>
                  </a:cubicBezTo>
                  <a:cubicBezTo>
                    <a:pt x="147" y="198"/>
                    <a:pt x="147" y="198"/>
                    <a:pt x="147" y="198"/>
                  </a:cubicBezTo>
                  <a:close/>
                  <a:moveTo>
                    <a:pt x="140" y="206"/>
                  </a:moveTo>
                  <a:cubicBezTo>
                    <a:pt x="139" y="206"/>
                    <a:pt x="138" y="206"/>
                    <a:pt x="137" y="206"/>
                  </a:cubicBezTo>
                  <a:cubicBezTo>
                    <a:pt x="139" y="207"/>
                    <a:pt x="139" y="207"/>
                    <a:pt x="140" y="206"/>
                  </a:cubicBezTo>
                  <a:close/>
                  <a:moveTo>
                    <a:pt x="111" y="169"/>
                  </a:moveTo>
                  <a:cubicBezTo>
                    <a:pt x="110" y="170"/>
                    <a:pt x="110" y="170"/>
                    <a:pt x="109" y="170"/>
                  </a:cubicBezTo>
                  <a:cubicBezTo>
                    <a:pt x="109" y="170"/>
                    <a:pt x="109" y="170"/>
                    <a:pt x="109" y="170"/>
                  </a:cubicBezTo>
                  <a:cubicBezTo>
                    <a:pt x="110" y="170"/>
                    <a:pt x="111" y="170"/>
                    <a:pt x="112" y="171"/>
                  </a:cubicBezTo>
                  <a:cubicBezTo>
                    <a:pt x="111" y="170"/>
                    <a:pt x="111" y="170"/>
                    <a:pt x="111" y="169"/>
                  </a:cubicBezTo>
                  <a:close/>
                  <a:moveTo>
                    <a:pt x="170" y="188"/>
                  </a:moveTo>
                  <a:cubicBezTo>
                    <a:pt x="171" y="189"/>
                    <a:pt x="172" y="189"/>
                    <a:pt x="172" y="188"/>
                  </a:cubicBezTo>
                  <a:cubicBezTo>
                    <a:pt x="171" y="188"/>
                    <a:pt x="171" y="188"/>
                    <a:pt x="170" y="188"/>
                  </a:cubicBezTo>
                  <a:close/>
                  <a:moveTo>
                    <a:pt x="103" y="94"/>
                  </a:moveTo>
                  <a:cubicBezTo>
                    <a:pt x="103" y="94"/>
                    <a:pt x="104" y="94"/>
                    <a:pt x="104" y="94"/>
                  </a:cubicBezTo>
                  <a:cubicBezTo>
                    <a:pt x="104" y="94"/>
                    <a:pt x="104" y="93"/>
                    <a:pt x="104" y="92"/>
                  </a:cubicBezTo>
                  <a:cubicBezTo>
                    <a:pt x="104" y="93"/>
                    <a:pt x="104" y="93"/>
                    <a:pt x="104" y="93"/>
                  </a:cubicBezTo>
                  <a:cubicBezTo>
                    <a:pt x="103" y="93"/>
                    <a:pt x="103" y="94"/>
                    <a:pt x="103" y="94"/>
                  </a:cubicBezTo>
                  <a:close/>
                  <a:moveTo>
                    <a:pt x="246" y="77"/>
                  </a:moveTo>
                  <a:cubicBezTo>
                    <a:pt x="246" y="77"/>
                    <a:pt x="246" y="77"/>
                    <a:pt x="246" y="77"/>
                  </a:cubicBezTo>
                  <a:cubicBezTo>
                    <a:pt x="245" y="78"/>
                    <a:pt x="243" y="78"/>
                    <a:pt x="242" y="79"/>
                  </a:cubicBezTo>
                  <a:cubicBezTo>
                    <a:pt x="242" y="79"/>
                    <a:pt x="242" y="79"/>
                    <a:pt x="242" y="79"/>
                  </a:cubicBezTo>
                  <a:cubicBezTo>
                    <a:pt x="243" y="78"/>
                    <a:pt x="245" y="78"/>
                    <a:pt x="246" y="77"/>
                  </a:cubicBezTo>
                  <a:close/>
                  <a:moveTo>
                    <a:pt x="153" y="151"/>
                  </a:moveTo>
                  <a:cubicBezTo>
                    <a:pt x="153" y="150"/>
                    <a:pt x="152" y="149"/>
                    <a:pt x="152" y="148"/>
                  </a:cubicBezTo>
                  <a:cubicBezTo>
                    <a:pt x="152" y="149"/>
                    <a:pt x="152" y="150"/>
                    <a:pt x="153" y="151"/>
                  </a:cubicBezTo>
                  <a:close/>
                  <a:moveTo>
                    <a:pt x="30" y="124"/>
                  </a:moveTo>
                  <a:cubicBezTo>
                    <a:pt x="29" y="124"/>
                    <a:pt x="29" y="124"/>
                    <a:pt x="29" y="124"/>
                  </a:cubicBezTo>
                  <a:cubicBezTo>
                    <a:pt x="29" y="126"/>
                    <a:pt x="30" y="127"/>
                    <a:pt x="30" y="128"/>
                  </a:cubicBezTo>
                  <a:cubicBezTo>
                    <a:pt x="30" y="128"/>
                    <a:pt x="30" y="128"/>
                    <a:pt x="30" y="128"/>
                  </a:cubicBezTo>
                  <a:cubicBezTo>
                    <a:pt x="30" y="127"/>
                    <a:pt x="30" y="126"/>
                    <a:pt x="30" y="124"/>
                  </a:cubicBezTo>
                  <a:close/>
                  <a:moveTo>
                    <a:pt x="89" y="79"/>
                  </a:moveTo>
                  <a:cubicBezTo>
                    <a:pt x="89" y="79"/>
                    <a:pt x="89" y="80"/>
                    <a:pt x="89" y="80"/>
                  </a:cubicBezTo>
                  <a:cubicBezTo>
                    <a:pt x="89" y="80"/>
                    <a:pt x="90" y="79"/>
                    <a:pt x="90" y="79"/>
                  </a:cubicBezTo>
                  <a:cubicBezTo>
                    <a:pt x="90" y="79"/>
                    <a:pt x="90" y="79"/>
                    <a:pt x="89" y="79"/>
                  </a:cubicBezTo>
                  <a:close/>
                  <a:moveTo>
                    <a:pt x="139" y="210"/>
                  </a:moveTo>
                  <a:cubicBezTo>
                    <a:pt x="140" y="210"/>
                    <a:pt x="141" y="209"/>
                    <a:pt x="141" y="209"/>
                  </a:cubicBezTo>
                  <a:cubicBezTo>
                    <a:pt x="140" y="209"/>
                    <a:pt x="140" y="209"/>
                    <a:pt x="139" y="210"/>
                  </a:cubicBezTo>
                  <a:close/>
                  <a:moveTo>
                    <a:pt x="184" y="180"/>
                  </a:moveTo>
                  <a:cubicBezTo>
                    <a:pt x="184" y="180"/>
                    <a:pt x="184" y="180"/>
                    <a:pt x="184" y="180"/>
                  </a:cubicBezTo>
                  <a:cubicBezTo>
                    <a:pt x="185" y="180"/>
                    <a:pt x="186" y="180"/>
                    <a:pt x="187" y="180"/>
                  </a:cubicBezTo>
                  <a:cubicBezTo>
                    <a:pt x="187" y="180"/>
                    <a:pt x="187" y="180"/>
                    <a:pt x="187" y="180"/>
                  </a:cubicBezTo>
                  <a:cubicBezTo>
                    <a:pt x="186" y="180"/>
                    <a:pt x="185" y="180"/>
                    <a:pt x="184" y="180"/>
                  </a:cubicBezTo>
                  <a:close/>
                  <a:moveTo>
                    <a:pt x="212" y="29"/>
                  </a:moveTo>
                  <a:cubicBezTo>
                    <a:pt x="212" y="29"/>
                    <a:pt x="212" y="29"/>
                    <a:pt x="212" y="29"/>
                  </a:cubicBezTo>
                  <a:cubicBezTo>
                    <a:pt x="213" y="29"/>
                    <a:pt x="214" y="29"/>
                    <a:pt x="216" y="29"/>
                  </a:cubicBezTo>
                  <a:cubicBezTo>
                    <a:pt x="216" y="29"/>
                    <a:pt x="216" y="29"/>
                    <a:pt x="216" y="29"/>
                  </a:cubicBezTo>
                  <a:cubicBezTo>
                    <a:pt x="215" y="29"/>
                    <a:pt x="213" y="29"/>
                    <a:pt x="212" y="29"/>
                  </a:cubicBezTo>
                  <a:close/>
                  <a:moveTo>
                    <a:pt x="108" y="90"/>
                  </a:moveTo>
                  <a:cubicBezTo>
                    <a:pt x="108" y="91"/>
                    <a:pt x="108" y="91"/>
                    <a:pt x="107" y="92"/>
                  </a:cubicBezTo>
                  <a:cubicBezTo>
                    <a:pt x="108" y="92"/>
                    <a:pt x="108" y="92"/>
                    <a:pt x="108" y="92"/>
                  </a:cubicBezTo>
                  <a:cubicBezTo>
                    <a:pt x="108" y="92"/>
                    <a:pt x="108" y="91"/>
                    <a:pt x="108" y="90"/>
                  </a:cubicBezTo>
                  <a:close/>
                  <a:moveTo>
                    <a:pt x="192" y="117"/>
                  </a:moveTo>
                  <a:cubicBezTo>
                    <a:pt x="192" y="117"/>
                    <a:pt x="192" y="117"/>
                    <a:pt x="192" y="117"/>
                  </a:cubicBezTo>
                  <a:cubicBezTo>
                    <a:pt x="193" y="117"/>
                    <a:pt x="193" y="116"/>
                    <a:pt x="193" y="115"/>
                  </a:cubicBezTo>
                  <a:cubicBezTo>
                    <a:pt x="192" y="116"/>
                    <a:pt x="192" y="116"/>
                    <a:pt x="192" y="117"/>
                  </a:cubicBezTo>
                  <a:close/>
                  <a:moveTo>
                    <a:pt x="111" y="15"/>
                  </a:moveTo>
                  <a:cubicBezTo>
                    <a:pt x="111" y="15"/>
                    <a:pt x="111" y="16"/>
                    <a:pt x="111" y="16"/>
                  </a:cubicBezTo>
                  <a:cubicBezTo>
                    <a:pt x="111" y="16"/>
                    <a:pt x="111" y="16"/>
                    <a:pt x="111" y="15"/>
                  </a:cubicBezTo>
                  <a:close/>
                  <a:moveTo>
                    <a:pt x="174" y="207"/>
                  </a:moveTo>
                  <a:cubicBezTo>
                    <a:pt x="174" y="206"/>
                    <a:pt x="174" y="206"/>
                    <a:pt x="174" y="206"/>
                  </a:cubicBezTo>
                  <a:cubicBezTo>
                    <a:pt x="174" y="206"/>
                    <a:pt x="173" y="206"/>
                    <a:pt x="173" y="206"/>
                  </a:cubicBezTo>
                  <a:cubicBezTo>
                    <a:pt x="173" y="206"/>
                    <a:pt x="173" y="206"/>
                    <a:pt x="173" y="207"/>
                  </a:cubicBezTo>
                  <a:cubicBezTo>
                    <a:pt x="173" y="207"/>
                    <a:pt x="174" y="207"/>
                    <a:pt x="174" y="207"/>
                  </a:cubicBezTo>
                  <a:close/>
                  <a:moveTo>
                    <a:pt x="82" y="100"/>
                  </a:moveTo>
                  <a:cubicBezTo>
                    <a:pt x="82" y="100"/>
                    <a:pt x="82" y="100"/>
                    <a:pt x="82" y="100"/>
                  </a:cubicBezTo>
                  <a:cubicBezTo>
                    <a:pt x="82" y="99"/>
                    <a:pt x="82" y="99"/>
                    <a:pt x="82" y="98"/>
                  </a:cubicBezTo>
                  <a:cubicBezTo>
                    <a:pt x="82" y="99"/>
                    <a:pt x="82" y="100"/>
                    <a:pt x="82" y="100"/>
                  </a:cubicBezTo>
                  <a:close/>
                  <a:moveTo>
                    <a:pt x="116" y="6"/>
                  </a:moveTo>
                  <a:cubicBezTo>
                    <a:pt x="116" y="5"/>
                    <a:pt x="117" y="5"/>
                    <a:pt x="117" y="4"/>
                  </a:cubicBezTo>
                  <a:cubicBezTo>
                    <a:pt x="116" y="4"/>
                    <a:pt x="116" y="4"/>
                    <a:pt x="116" y="6"/>
                  </a:cubicBezTo>
                  <a:close/>
                  <a:moveTo>
                    <a:pt x="98" y="110"/>
                  </a:moveTo>
                  <a:cubicBezTo>
                    <a:pt x="98" y="110"/>
                    <a:pt x="98" y="110"/>
                    <a:pt x="98" y="110"/>
                  </a:cubicBezTo>
                  <a:cubicBezTo>
                    <a:pt x="98" y="110"/>
                    <a:pt x="98" y="111"/>
                    <a:pt x="98" y="112"/>
                  </a:cubicBezTo>
                  <a:cubicBezTo>
                    <a:pt x="98" y="112"/>
                    <a:pt x="98" y="112"/>
                    <a:pt x="98" y="112"/>
                  </a:cubicBezTo>
                  <a:cubicBezTo>
                    <a:pt x="98" y="111"/>
                    <a:pt x="98" y="110"/>
                    <a:pt x="98" y="110"/>
                  </a:cubicBezTo>
                  <a:close/>
                  <a:moveTo>
                    <a:pt x="122" y="22"/>
                  </a:moveTo>
                  <a:cubicBezTo>
                    <a:pt x="121" y="22"/>
                    <a:pt x="121" y="22"/>
                    <a:pt x="120" y="21"/>
                  </a:cubicBezTo>
                  <a:cubicBezTo>
                    <a:pt x="121" y="22"/>
                    <a:pt x="121" y="22"/>
                    <a:pt x="122" y="22"/>
                  </a:cubicBezTo>
                  <a:close/>
                  <a:moveTo>
                    <a:pt x="174" y="185"/>
                  </a:moveTo>
                  <a:cubicBezTo>
                    <a:pt x="174" y="185"/>
                    <a:pt x="174" y="185"/>
                    <a:pt x="173" y="185"/>
                  </a:cubicBezTo>
                  <a:cubicBezTo>
                    <a:pt x="173" y="185"/>
                    <a:pt x="173" y="185"/>
                    <a:pt x="174" y="185"/>
                  </a:cubicBezTo>
                  <a:close/>
                  <a:moveTo>
                    <a:pt x="180" y="144"/>
                  </a:moveTo>
                  <a:cubicBezTo>
                    <a:pt x="181" y="143"/>
                    <a:pt x="181" y="143"/>
                    <a:pt x="181" y="143"/>
                  </a:cubicBezTo>
                  <a:cubicBezTo>
                    <a:pt x="181" y="143"/>
                    <a:pt x="180" y="143"/>
                    <a:pt x="180" y="144"/>
                  </a:cubicBezTo>
                  <a:close/>
                  <a:moveTo>
                    <a:pt x="114" y="170"/>
                  </a:moveTo>
                  <a:cubicBezTo>
                    <a:pt x="114" y="169"/>
                    <a:pt x="114" y="169"/>
                    <a:pt x="114" y="169"/>
                  </a:cubicBezTo>
                  <a:cubicBezTo>
                    <a:pt x="114" y="169"/>
                    <a:pt x="114" y="168"/>
                    <a:pt x="114" y="168"/>
                  </a:cubicBezTo>
                  <a:cubicBezTo>
                    <a:pt x="113" y="168"/>
                    <a:pt x="113" y="168"/>
                    <a:pt x="114" y="170"/>
                  </a:cubicBezTo>
                  <a:close/>
                  <a:moveTo>
                    <a:pt x="235" y="179"/>
                  </a:moveTo>
                  <a:cubicBezTo>
                    <a:pt x="234" y="179"/>
                    <a:pt x="234" y="180"/>
                    <a:pt x="234" y="180"/>
                  </a:cubicBezTo>
                  <a:cubicBezTo>
                    <a:pt x="235" y="180"/>
                    <a:pt x="235" y="179"/>
                    <a:pt x="235" y="179"/>
                  </a:cubicBezTo>
                  <a:close/>
                  <a:moveTo>
                    <a:pt x="54" y="188"/>
                  </a:moveTo>
                  <a:cubicBezTo>
                    <a:pt x="54" y="189"/>
                    <a:pt x="54" y="189"/>
                    <a:pt x="53" y="190"/>
                  </a:cubicBezTo>
                  <a:cubicBezTo>
                    <a:pt x="54" y="190"/>
                    <a:pt x="54" y="190"/>
                    <a:pt x="54" y="188"/>
                  </a:cubicBezTo>
                  <a:close/>
                  <a:moveTo>
                    <a:pt x="250" y="108"/>
                  </a:moveTo>
                  <a:cubicBezTo>
                    <a:pt x="250" y="108"/>
                    <a:pt x="249" y="108"/>
                    <a:pt x="249" y="107"/>
                  </a:cubicBezTo>
                  <a:cubicBezTo>
                    <a:pt x="249" y="108"/>
                    <a:pt x="249" y="108"/>
                    <a:pt x="250" y="108"/>
                  </a:cubicBezTo>
                  <a:close/>
                  <a:moveTo>
                    <a:pt x="103" y="167"/>
                  </a:moveTo>
                  <a:cubicBezTo>
                    <a:pt x="103" y="167"/>
                    <a:pt x="102" y="167"/>
                    <a:pt x="102" y="168"/>
                  </a:cubicBezTo>
                  <a:cubicBezTo>
                    <a:pt x="103" y="168"/>
                    <a:pt x="103" y="168"/>
                    <a:pt x="103" y="167"/>
                  </a:cubicBezTo>
                  <a:close/>
                  <a:moveTo>
                    <a:pt x="228" y="166"/>
                  </a:moveTo>
                  <a:cubicBezTo>
                    <a:pt x="228" y="166"/>
                    <a:pt x="228" y="166"/>
                    <a:pt x="228" y="166"/>
                  </a:cubicBezTo>
                  <a:cubicBezTo>
                    <a:pt x="228" y="166"/>
                    <a:pt x="228" y="166"/>
                    <a:pt x="228" y="167"/>
                  </a:cubicBezTo>
                  <a:cubicBezTo>
                    <a:pt x="228" y="167"/>
                    <a:pt x="228" y="167"/>
                    <a:pt x="228" y="167"/>
                  </a:cubicBezTo>
                  <a:cubicBezTo>
                    <a:pt x="228" y="167"/>
                    <a:pt x="228" y="166"/>
                    <a:pt x="228" y="166"/>
                  </a:cubicBezTo>
                  <a:close/>
                  <a:moveTo>
                    <a:pt x="177" y="142"/>
                  </a:moveTo>
                  <a:cubicBezTo>
                    <a:pt x="177" y="142"/>
                    <a:pt x="177" y="142"/>
                    <a:pt x="177" y="142"/>
                  </a:cubicBezTo>
                  <a:cubicBezTo>
                    <a:pt x="177" y="142"/>
                    <a:pt x="177" y="141"/>
                    <a:pt x="178" y="141"/>
                  </a:cubicBezTo>
                  <a:cubicBezTo>
                    <a:pt x="178" y="141"/>
                    <a:pt x="178" y="141"/>
                    <a:pt x="178" y="141"/>
                  </a:cubicBezTo>
                  <a:cubicBezTo>
                    <a:pt x="177" y="141"/>
                    <a:pt x="177" y="141"/>
                    <a:pt x="177" y="142"/>
                  </a:cubicBezTo>
                  <a:close/>
                  <a:moveTo>
                    <a:pt x="243" y="50"/>
                  </a:moveTo>
                  <a:cubicBezTo>
                    <a:pt x="243" y="50"/>
                    <a:pt x="243" y="50"/>
                    <a:pt x="243" y="50"/>
                  </a:cubicBezTo>
                  <a:cubicBezTo>
                    <a:pt x="243" y="51"/>
                    <a:pt x="243" y="51"/>
                    <a:pt x="244" y="51"/>
                  </a:cubicBezTo>
                  <a:cubicBezTo>
                    <a:pt x="244" y="50"/>
                    <a:pt x="244" y="50"/>
                    <a:pt x="243" y="50"/>
                  </a:cubicBezTo>
                  <a:close/>
                  <a:moveTo>
                    <a:pt x="188" y="147"/>
                  </a:moveTo>
                  <a:cubicBezTo>
                    <a:pt x="188" y="147"/>
                    <a:pt x="188" y="147"/>
                    <a:pt x="188" y="147"/>
                  </a:cubicBezTo>
                  <a:cubicBezTo>
                    <a:pt x="188" y="147"/>
                    <a:pt x="188" y="147"/>
                    <a:pt x="188" y="147"/>
                  </a:cubicBezTo>
                  <a:cubicBezTo>
                    <a:pt x="188" y="147"/>
                    <a:pt x="188" y="147"/>
                    <a:pt x="188" y="147"/>
                  </a:cubicBezTo>
                  <a:cubicBezTo>
                    <a:pt x="188" y="147"/>
                    <a:pt x="188" y="147"/>
                    <a:pt x="188" y="147"/>
                  </a:cubicBezTo>
                  <a:close/>
                  <a:moveTo>
                    <a:pt x="174" y="94"/>
                  </a:moveTo>
                  <a:cubicBezTo>
                    <a:pt x="174" y="94"/>
                    <a:pt x="174" y="94"/>
                    <a:pt x="174" y="94"/>
                  </a:cubicBezTo>
                  <a:cubicBezTo>
                    <a:pt x="174" y="94"/>
                    <a:pt x="174" y="94"/>
                    <a:pt x="174" y="94"/>
                  </a:cubicBezTo>
                  <a:cubicBezTo>
                    <a:pt x="174" y="94"/>
                    <a:pt x="174" y="93"/>
                    <a:pt x="174" y="93"/>
                  </a:cubicBezTo>
                  <a:cubicBezTo>
                    <a:pt x="174" y="93"/>
                    <a:pt x="174" y="93"/>
                    <a:pt x="174" y="93"/>
                  </a:cubicBezTo>
                  <a:cubicBezTo>
                    <a:pt x="174" y="93"/>
                    <a:pt x="174" y="94"/>
                    <a:pt x="174" y="94"/>
                  </a:cubicBezTo>
                  <a:close/>
                  <a:moveTo>
                    <a:pt x="135" y="175"/>
                  </a:moveTo>
                  <a:cubicBezTo>
                    <a:pt x="135" y="175"/>
                    <a:pt x="135" y="175"/>
                    <a:pt x="135" y="175"/>
                  </a:cubicBezTo>
                  <a:cubicBezTo>
                    <a:pt x="135" y="175"/>
                    <a:pt x="135" y="175"/>
                    <a:pt x="135" y="175"/>
                  </a:cubicBezTo>
                  <a:cubicBezTo>
                    <a:pt x="135" y="175"/>
                    <a:pt x="135" y="175"/>
                    <a:pt x="135" y="175"/>
                  </a:cubicBezTo>
                  <a:cubicBezTo>
                    <a:pt x="135" y="175"/>
                    <a:pt x="135" y="175"/>
                    <a:pt x="135" y="175"/>
                  </a:cubicBezTo>
                  <a:close/>
                  <a:moveTo>
                    <a:pt x="232" y="163"/>
                  </a:moveTo>
                  <a:cubicBezTo>
                    <a:pt x="231" y="163"/>
                    <a:pt x="231" y="163"/>
                    <a:pt x="231" y="163"/>
                  </a:cubicBezTo>
                  <a:cubicBezTo>
                    <a:pt x="231" y="163"/>
                    <a:pt x="231" y="163"/>
                    <a:pt x="231" y="163"/>
                  </a:cubicBezTo>
                  <a:cubicBezTo>
                    <a:pt x="231" y="164"/>
                    <a:pt x="231" y="164"/>
                    <a:pt x="231" y="164"/>
                  </a:cubicBezTo>
                  <a:cubicBezTo>
                    <a:pt x="231" y="163"/>
                    <a:pt x="231" y="163"/>
                    <a:pt x="232" y="163"/>
                  </a:cubicBezTo>
                  <a:close/>
                  <a:moveTo>
                    <a:pt x="177" y="100"/>
                  </a:moveTo>
                  <a:cubicBezTo>
                    <a:pt x="176" y="100"/>
                    <a:pt x="176" y="100"/>
                    <a:pt x="176" y="100"/>
                  </a:cubicBezTo>
                  <a:cubicBezTo>
                    <a:pt x="176" y="101"/>
                    <a:pt x="176" y="101"/>
                    <a:pt x="176" y="101"/>
                  </a:cubicBezTo>
                  <a:cubicBezTo>
                    <a:pt x="176" y="101"/>
                    <a:pt x="176" y="101"/>
                    <a:pt x="176" y="101"/>
                  </a:cubicBezTo>
                  <a:cubicBezTo>
                    <a:pt x="176" y="101"/>
                    <a:pt x="176" y="101"/>
                    <a:pt x="177" y="10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47" name="Google Shape;847;p52"/>
            <p:cNvSpPr/>
            <p:nvPr/>
          </p:nvSpPr>
          <p:spPr>
            <a:xfrm>
              <a:off x="2282825" y="2422526"/>
              <a:ext cx="96837" cy="153988"/>
            </a:xfrm>
            <a:custGeom>
              <a:avLst/>
              <a:gdLst/>
              <a:ahLst/>
              <a:cxnLst/>
              <a:rect l="l" t="t" r="r" b="b"/>
              <a:pathLst>
                <a:path w="30" h="47" extrusionOk="0">
                  <a:moveTo>
                    <a:pt x="0" y="42"/>
                  </a:moveTo>
                  <a:cubicBezTo>
                    <a:pt x="1" y="40"/>
                    <a:pt x="1" y="37"/>
                    <a:pt x="2" y="35"/>
                  </a:cubicBezTo>
                  <a:cubicBezTo>
                    <a:pt x="2" y="32"/>
                    <a:pt x="3" y="29"/>
                    <a:pt x="3" y="25"/>
                  </a:cubicBezTo>
                  <a:cubicBezTo>
                    <a:pt x="4" y="21"/>
                    <a:pt x="6" y="17"/>
                    <a:pt x="9" y="13"/>
                  </a:cubicBezTo>
                  <a:cubicBezTo>
                    <a:pt x="11" y="10"/>
                    <a:pt x="14" y="7"/>
                    <a:pt x="17" y="5"/>
                  </a:cubicBezTo>
                  <a:cubicBezTo>
                    <a:pt x="20" y="4"/>
                    <a:pt x="23" y="2"/>
                    <a:pt x="26" y="0"/>
                  </a:cubicBezTo>
                  <a:cubicBezTo>
                    <a:pt x="27" y="0"/>
                    <a:pt x="28" y="0"/>
                    <a:pt x="29" y="0"/>
                  </a:cubicBezTo>
                  <a:cubicBezTo>
                    <a:pt x="30" y="1"/>
                    <a:pt x="30" y="2"/>
                    <a:pt x="29" y="3"/>
                  </a:cubicBezTo>
                  <a:cubicBezTo>
                    <a:pt x="29" y="4"/>
                    <a:pt x="28" y="4"/>
                    <a:pt x="27" y="4"/>
                  </a:cubicBezTo>
                  <a:cubicBezTo>
                    <a:pt x="25" y="4"/>
                    <a:pt x="22" y="5"/>
                    <a:pt x="20" y="7"/>
                  </a:cubicBezTo>
                  <a:cubicBezTo>
                    <a:pt x="15" y="9"/>
                    <a:pt x="11" y="13"/>
                    <a:pt x="8" y="18"/>
                  </a:cubicBezTo>
                  <a:cubicBezTo>
                    <a:pt x="7" y="21"/>
                    <a:pt x="6" y="25"/>
                    <a:pt x="5" y="28"/>
                  </a:cubicBezTo>
                  <a:cubicBezTo>
                    <a:pt x="4" y="32"/>
                    <a:pt x="4" y="36"/>
                    <a:pt x="4" y="39"/>
                  </a:cubicBezTo>
                  <a:cubicBezTo>
                    <a:pt x="4" y="40"/>
                    <a:pt x="4" y="41"/>
                    <a:pt x="4" y="42"/>
                  </a:cubicBezTo>
                  <a:cubicBezTo>
                    <a:pt x="4" y="42"/>
                    <a:pt x="5" y="43"/>
                    <a:pt x="5" y="43"/>
                  </a:cubicBezTo>
                  <a:cubicBezTo>
                    <a:pt x="6" y="44"/>
                    <a:pt x="6" y="45"/>
                    <a:pt x="5" y="46"/>
                  </a:cubicBezTo>
                  <a:cubicBezTo>
                    <a:pt x="5" y="46"/>
                    <a:pt x="4" y="47"/>
                    <a:pt x="3" y="47"/>
                  </a:cubicBezTo>
                  <a:cubicBezTo>
                    <a:pt x="2" y="47"/>
                    <a:pt x="1" y="46"/>
                    <a:pt x="1" y="45"/>
                  </a:cubicBezTo>
                  <a:cubicBezTo>
                    <a:pt x="1" y="44"/>
                    <a:pt x="1" y="43"/>
                    <a:pt x="0" y="4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48" name="Google Shape;848;p52"/>
            <p:cNvSpPr/>
            <p:nvPr/>
          </p:nvSpPr>
          <p:spPr>
            <a:xfrm>
              <a:off x="2259013" y="2597151"/>
              <a:ext cx="73025" cy="98425"/>
            </a:xfrm>
            <a:custGeom>
              <a:avLst/>
              <a:gdLst/>
              <a:ahLst/>
              <a:cxnLst/>
              <a:rect l="l" t="t" r="r" b="b"/>
              <a:pathLst>
                <a:path w="22" h="30" extrusionOk="0">
                  <a:moveTo>
                    <a:pt x="0" y="6"/>
                  </a:moveTo>
                  <a:cubicBezTo>
                    <a:pt x="0" y="5"/>
                    <a:pt x="0" y="3"/>
                    <a:pt x="1" y="1"/>
                  </a:cubicBezTo>
                  <a:cubicBezTo>
                    <a:pt x="1" y="0"/>
                    <a:pt x="2" y="0"/>
                    <a:pt x="3" y="0"/>
                  </a:cubicBezTo>
                  <a:cubicBezTo>
                    <a:pt x="4" y="0"/>
                    <a:pt x="5" y="1"/>
                    <a:pt x="5" y="2"/>
                  </a:cubicBezTo>
                  <a:cubicBezTo>
                    <a:pt x="5" y="3"/>
                    <a:pt x="5" y="3"/>
                    <a:pt x="4" y="4"/>
                  </a:cubicBezTo>
                  <a:cubicBezTo>
                    <a:pt x="3" y="4"/>
                    <a:pt x="3" y="6"/>
                    <a:pt x="3" y="7"/>
                  </a:cubicBezTo>
                  <a:cubicBezTo>
                    <a:pt x="2" y="9"/>
                    <a:pt x="3" y="11"/>
                    <a:pt x="4" y="13"/>
                  </a:cubicBezTo>
                  <a:cubicBezTo>
                    <a:pt x="6" y="17"/>
                    <a:pt x="8" y="20"/>
                    <a:pt x="11" y="22"/>
                  </a:cubicBezTo>
                  <a:cubicBezTo>
                    <a:pt x="14" y="24"/>
                    <a:pt x="17" y="25"/>
                    <a:pt x="20" y="25"/>
                  </a:cubicBezTo>
                  <a:cubicBezTo>
                    <a:pt x="21" y="25"/>
                    <a:pt x="22" y="26"/>
                    <a:pt x="22" y="27"/>
                  </a:cubicBezTo>
                  <a:cubicBezTo>
                    <a:pt x="22" y="28"/>
                    <a:pt x="22" y="29"/>
                    <a:pt x="20" y="30"/>
                  </a:cubicBezTo>
                  <a:cubicBezTo>
                    <a:pt x="20" y="30"/>
                    <a:pt x="19" y="30"/>
                    <a:pt x="19" y="29"/>
                  </a:cubicBezTo>
                  <a:cubicBezTo>
                    <a:pt x="16" y="28"/>
                    <a:pt x="14" y="27"/>
                    <a:pt x="12" y="25"/>
                  </a:cubicBezTo>
                  <a:cubicBezTo>
                    <a:pt x="11" y="24"/>
                    <a:pt x="10" y="24"/>
                    <a:pt x="8" y="22"/>
                  </a:cubicBezTo>
                  <a:cubicBezTo>
                    <a:pt x="6" y="20"/>
                    <a:pt x="4" y="18"/>
                    <a:pt x="2" y="14"/>
                  </a:cubicBezTo>
                  <a:cubicBezTo>
                    <a:pt x="1" y="12"/>
                    <a:pt x="0" y="10"/>
                    <a:pt x="0" y="7"/>
                  </a:cubicBezTo>
                  <a:cubicBezTo>
                    <a:pt x="0" y="7"/>
                    <a:pt x="0" y="7"/>
                    <a:pt x="0" y="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49" name="Google Shape;849;p52"/>
            <p:cNvSpPr/>
            <p:nvPr/>
          </p:nvSpPr>
          <p:spPr>
            <a:xfrm>
              <a:off x="2544763" y="2517776"/>
              <a:ext cx="55562" cy="144463"/>
            </a:xfrm>
            <a:custGeom>
              <a:avLst/>
              <a:gdLst/>
              <a:ahLst/>
              <a:cxnLst/>
              <a:rect l="l" t="t" r="r" b="b"/>
              <a:pathLst>
                <a:path w="17" h="44" extrusionOk="0">
                  <a:moveTo>
                    <a:pt x="1" y="41"/>
                  </a:moveTo>
                  <a:cubicBezTo>
                    <a:pt x="1" y="40"/>
                    <a:pt x="1" y="38"/>
                    <a:pt x="1" y="37"/>
                  </a:cubicBezTo>
                  <a:cubicBezTo>
                    <a:pt x="3" y="30"/>
                    <a:pt x="4" y="24"/>
                    <a:pt x="7" y="17"/>
                  </a:cubicBezTo>
                  <a:cubicBezTo>
                    <a:pt x="8" y="14"/>
                    <a:pt x="9" y="11"/>
                    <a:pt x="11" y="8"/>
                  </a:cubicBezTo>
                  <a:cubicBezTo>
                    <a:pt x="12" y="6"/>
                    <a:pt x="12" y="4"/>
                    <a:pt x="13" y="2"/>
                  </a:cubicBezTo>
                  <a:cubicBezTo>
                    <a:pt x="13" y="1"/>
                    <a:pt x="14" y="0"/>
                    <a:pt x="15" y="0"/>
                  </a:cubicBezTo>
                  <a:cubicBezTo>
                    <a:pt x="16" y="1"/>
                    <a:pt x="16" y="1"/>
                    <a:pt x="17" y="2"/>
                  </a:cubicBezTo>
                  <a:cubicBezTo>
                    <a:pt x="17" y="3"/>
                    <a:pt x="17" y="3"/>
                    <a:pt x="16" y="4"/>
                  </a:cubicBezTo>
                  <a:cubicBezTo>
                    <a:pt x="15" y="5"/>
                    <a:pt x="13" y="7"/>
                    <a:pt x="12" y="9"/>
                  </a:cubicBezTo>
                  <a:cubicBezTo>
                    <a:pt x="9" y="15"/>
                    <a:pt x="7" y="22"/>
                    <a:pt x="5" y="29"/>
                  </a:cubicBezTo>
                  <a:cubicBezTo>
                    <a:pt x="5" y="32"/>
                    <a:pt x="5" y="36"/>
                    <a:pt x="4" y="39"/>
                  </a:cubicBezTo>
                  <a:cubicBezTo>
                    <a:pt x="4" y="40"/>
                    <a:pt x="5" y="41"/>
                    <a:pt x="5" y="42"/>
                  </a:cubicBezTo>
                  <a:cubicBezTo>
                    <a:pt x="4" y="43"/>
                    <a:pt x="3" y="44"/>
                    <a:pt x="1" y="43"/>
                  </a:cubicBezTo>
                  <a:cubicBezTo>
                    <a:pt x="1" y="43"/>
                    <a:pt x="0" y="42"/>
                    <a:pt x="1" y="41"/>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50" name="Google Shape;850;p52"/>
            <p:cNvSpPr/>
            <p:nvPr/>
          </p:nvSpPr>
          <p:spPr>
            <a:xfrm>
              <a:off x="2582863" y="2763838"/>
              <a:ext cx="79375" cy="58738"/>
            </a:xfrm>
            <a:custGeom>
              <a:avLst/>
              <a:gdLst/>
              <a:ahLst/>
              <a:cxnLst/>
              <a:rect l="l" t="t" r="r" b="b"/>
              <a:pathLst>
                <a:path w="24" h="18" extrusionOk="0">
                  <a:moveTo>
                    <a:pt x="2" y="0"/>
                  </a:moveTo>
                  <a:cubicBezTo>
                    <a:pt x="4" y="0"/>
                    <a:pt x="5" y="1"/>
                    <a:pt x="4" y="2"/>
                  </a:cubicBezTo>
                  <a:cubicBezTo>
                    <a:pt x="4" y="2"/>
                    <a:pt x="4" y="3"/>
                    <a:pt x="4" y="4"/>
                  </a:cubicBezTo>
                  <a:cubicBezTo>
                    <a:pt x="4" y="4"/>
                    <a:pt x="4" y="5"/>
                    <a:pt x="4" y="5"/>
                  </a:cubicBezTo>
                  <a:cubicBezTo>
                    <a:pt x="5" y="6"/>
                    <a:pt x="6" y="7"/>
                    <a:pt x="6" y="8"/>
                  </a:cubicBezTo>
                  <a:cubicBezTo>
                    <a:pt x="8" y="9"/>
                    <a:pt x="9" y="10"/>
                    <a:pt x="10" y="11"/>
                  </a:cubicBezTo>
                  <a:cubicBezTo>
                    <a:pt x="13" y="13"/>
                    <a:pt x="15" y="13"/>
                    <a:pt x="18" y="14"/>
                  </a:cubicBezTo>
                  <a:cubicBezTo>
                    <a:pt x="19" y="14"/>
                    <a:pt x="20" y="14"/>
                    <a:pt x="21" y="14"/>
                  </a:cubicBezTo>
                  <a:cubicBezTo>
                    <a:pt x="23" y="14"/>
                    <a:pt x="24" y="15"/>
                    <a:pt x="24" y="16"/>
                  </a:cubicBezTo>
                  <a:cubicBezTo>
                    <a:pt x="23" y="18"/>
                    <a:pt x="22" y="18"/>
                    <a:pt x="21" y="18"/>
                  </a:cubicBezTo>
                  <a:cubicBezTo>
                    <a:pt x="16" y="17"/>
                    <a:pt x="12" y="15"/>
                    <a:pt x="8" y="12"/>
                  </a:cubicBezTo>
                  <a:cubicBezTo>
                    <a:pt x="7" y="11"/>
                    <a:pt x="6" y="11"/>
                    <a:pt x="6" y="10"/>
                  </a:cubicBezTo>
                  <a:cubicBezTo>
                    <a:pt x="4" y="8"/>
                    <a:pt x="3" y="6"/>
                    <a:pt x="2" y="4"/>
                  </a:cubicBezTo>
                  <a:cubicBezTo>
                    <a:pt x="1" y="3"/>
                    <a:pt x="1" y="3"/>
                    <a:pt x="1" y="2"/>
                  </a:cubicBezTo>
                  <a:cubicBezTo>
                    <a:pt x="0" y="1"/>
                    <a:pt x="1" y="0"/>
                    <a:pt x="2"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51" name="Google Shape;851;p52"/>
            <p:cNvSpPr/>
            <p:nvPr/>
          </p:nvSpPr>
          <p:spPr>
            <a:xfrm>
              <a:off x="2747963" y="2613026"/>
              <a:ext cx="65087" cy="123825"/>
            </a:xfrm>
            <a:custGeom>
              <a:avLst/>
              <a:gdLst/>
              <a:ahLst/>
              <a:cxnLst/>
              <a:rect l="l" t="t" r="r" b="b"/>
              <a:pathLst>
                <a:path w="20" h="38" extrusionOk="0">
                  <a:moveTo>
                    <a:pt x="11" y="33"/>
                  </a:moveTo>
                  <a:cubicBezTo>
                    <a:pt x="9" y="34"/>
                    <a:pt x="8" y="34"/>
                    <a:pt x="7" y="33"/>
                  </a:cubicBezTo>
                  <a:cubicBezTo>
                    <a:pt x="7" y="32"/>
                    <a:pt x="6" y="30"/>
                    <a:pt x="6" y="29"/>
                  </a:cubicBezTo>
                  <a:cubicBezTo>
                    <a:pt x="7" y="28"/>
                    <a:pt x="8" y="27"/>
                    <a:pt x="9" y="27"/>
                  </a:cubicBezTo>
                  <a:cubicBezTo>
                    <a:pt x="9" y="27"/>
                    <a:pt x="9" y="27"/>
                    <a:pt x="10" y="27"/>
                  </a:cubicBezTo>
                  <a:cubicBezTo>
                    <a:pt x="10" y="27"/>
                    <a:pt x="9" y="26"/>
                    <a:pt x="9" y="25"/>
                  </a:cubicBezTo>
                  <a:cubicBezTo>
                    <a:pt x="9" y="25"/>
                    <a:pt x="10" y="24"/>
                    <a:pt x="10" y="24"/>
                  </a:cubicBezTo>
                  <a:cubicBezTo>
                    <a:pt x="10" y="22"/>
                    <a:pt x="10" y="20"/>
                    <a:pt x="11" y="19"/>
                  </a:cubicBezTo>
                  <a:cubicBezTo>
                    <a:pt x="11" y="17"/>
                    <a:pt x="11" y="16"/>
                    <a:pt x="12" y="14"/>
                  </a:cubicBezTo>
                  <a:cubicBezTo>
                    <a:pt x="12" y="13"/>
                    <a:pt x="12" y="12"/>
                    <a:pt x="13" y="11"/>
                  </a:cubicBezTo>
                  <a:cubicBezTo>
                    <a:pt x="13" y="10"/>
                    <a:pt x="13" y="10"/>
                    <a:pt x="14" y="10"/>
                  </a:cubicBezTo>
                  <a:cubicBezTo>
                    <a:pt x="15" y="10"/>
                    <a:pt x="15" y="10"/>
                    <a:pt x="15" y="11"/>
                  </a:cubicBezTo>
                  <a:cubicBezTo>
                    <a:pt x="15" y="12"/>
                    <a:pt x="15" y="12"/>
                    <a:pt x="15" y="13"/>
                  </a:cubicBezTo>
                  <a:cubicBezTo>
                    <a:pt x="14" y="13"/>
                    <a:pt x="13" y="14"/>
                    <a:pt x="13" y="15"/>
                  </a:cubicBezTo>
                  <a:cubicBezTo>
                    <a:pt x="12" y="18"/>
                    <a:pt x="12" y="20"/>
                    <a:pt x="11" y="23"/>
                  </a:cubicBezTo>
                  <a:cubicBezTo>
                    <a:pt x="11" y="24"/>
                    <a:pt x="11" y="24"/>
                    <a:pt x="11" y="25"/>
                  </a:cubicBezTo>
                  <a:cubicBezTo>
                    <a:pt x="12" y="25"/>
                    <a:pt x="12" y="25"/>
                    <a:pt x="13" y="25"/>
                  </a:cubicBezTo>
                  <a:cubicBezTo>
                    <a:pt x="14" y="23"/>
                    <a:pt x="15" y="20"/>
                    <a:pt x="15" y="17"/>
                  </a:cubicBezTo>
                  <a:cubicBezTo>
                    <a:pt x="16" y="12"/>
                    <a:pt x="16" y="8"/>
                    <a:pt x="16" y="4"/>
                  </a:cubicBezTo>
                  <a:cubicBezTo>
                    <a:pt x="16" y="3"/>
                    <a:pt x="16" y="2"/>
                    <a:pt x="16" y="1"/>
                  </a:cubicBezTo>
                  <a:cubicBezTo>
                    <a:pt x="16" y="1"/>
                    <a:pt x="17" y="0"/>
                    <a:pt x="17" y="0"/>
                  </a:cubicBezTo>
                  <a:cubicBezTo>
                    <a:pt x="18" y="0"/>
                    <a:pt x="18" y="1"/>
                    <a:pt x="18" y="1"/>
                  </a:cubicBezTo>
                  <a:cubicBezTo>
                    <a:pt x="19" y="2"/>
                    <a:pt x="19" y="3"/>
                    <a:pt x="19" y="3"/>
                  </a:cubicBezTo>
                  <a:cubicBezTo>
                    <a:pt x="18" y="10"/>
                    <a:pt x="18" y="18"/>
                    <a:pt x="17" y="25"/>
                  </a:cubicBezTo>
                  <a:cubicBezTo>
                    <a:pt x="16" y="28"/>
                    <a:pt x="15" y="30"/>
                    <a:pt x="14" y="32"/>
                  </a:cubicBezTo>
                  <a:cubicBezTo>
                    <a:pt x="14" y="33"/>
                    <a:pt x="14" y="33"/>
                    <a:pt x="14" y="33"/>
                  </a:cubicBezTo>
                  <a:cubicBezTo>
                    <a:pt x="15" y="32"/>
                    <a:pt x="15" y="32"/>
                    <a:pt x="15" y="32"/>
                  </a:cubicBezTo>
                  <a:cubicBezTo>
                    <a:pt x="17" y="29"/>
                    <a:pt x="18" y="27"/>
                    <a:pt x="18" y="24"/>
                  </a:cubicBezTo>
                  <a:cubicBezTo>
                    <a:pt x="18" y="24"/>
                    <a:pt x="18" y="23"/>
                    <a:pt x="18" y="23"/>
                  </a:cubicBezTo>
                  <a:cubicBezTo>
                    <a:pt x="19" y="23"/>
                    <a:pt x="19" y="23"/>
                    <a:pt x="19" y="23"/>
                  </a:cubicBezTo>
                  <a:cubicBezTo>
                    <a:pt x="20" y="23"/>
                    <a:pt x="20" y="24"/>
                    <a:pt x="19" y="24"/>
                  </a:cubicBezTo>
                  <a:cubicBezTo>
                    <a:pt x="19" y="26"/>
                    <a:pt x="18" y="28"/>
                    <a:pt x="17" y="30"/>
                  </a:cubicBezTo>
                  <a:cubicBezTo>
                    <a:pt x="16" y="32"/>
                    <a:pt x="15" y="34"/>
                    <a:pt x="14" y="36"/>
                  </a:cubicBezTo>
                  <a:cubicBezTo>
                    <a:pt x="13" y="37"/>
                    <a:pt x="13" y="37"/>
                    <a:pt x="11" y="36"/>
                  </a:cubicBezTo>
                  <a:cubicBezTo>
                    <a:pt x="11" y="36"/>
                    <a:pt x="10" y="37"/>
                    <a:pt x="9" y="37"/>
                  </a:cubicBezTo>
                  <a:cubicBezTo>
                    <a:pt x="8" y="38"/>
                    <a:pt x="6" y="37"/>
                    <a:pt x="5" y="37"/>
                  </a:cubicBezTo>
                  <a:cubicBezTo>
                    <a:pt x="3" y="35"/>
                    <a:pt x="2" y="34"/>
                    <a:pt x="1" y="32"/>
                  </a:cubicBezTo>
                  <a:cubicBezTo>
                    <a:pt x="0" y="29"/>
                    <a:pt x="0" y="27"/>
                    <a:pt x="0" y="24"/>
                  </a:cubicBezTo>
                  <a:cubicBezTo>
                    <a:pt x="0" y="20"/>
                    <a:pt x="0" y="17"/>
                    <a:pt x="0" y="13"/>
                  </a:cubicBezTo>
                  <a:cubicBezTo>
                    <a:pt x="0" y="12"/>
                    <a:pt x="0" y="11"/>
                    <a:pt x="0" y="10"/>
                  </a:cubicBezTo>
                  <a:cubicBezTo>
                    <a:pt x="0" y="9"/>
                    <a:pt x="0" y="8"/>
                    <a:pt x="1" y="8"/>
                  </a:cubicBezTo>
                  <a:cubicBezTo>
                    <a:pt x="2" y="7"/>
                    <a:pt x="3" y="7"/>
                    <a:pt x="4" y="8"/>
                  </a:cubicBezTo>
                  <a:cubicBezTo>
                    <a:pt x="4" y="9"/>
                    <a:pt x="5" y="9"/>
                    <a:pt x="5" y="10"/>
                  </a:cubicBezTo>
                  <a:cubicBezTo>
                    <a:pt x="3" y="14"/>
                    <a:pt x="3" y="17"/>
                    <a:pt x="2" y="21"/>
                  </a:cubicBezTo>
                  <a:cubicBezTo>
                    <a:pt x="2" y="22"/>
                    <a:pt x="2" y="23"/>
                    <a:pt x="2" y="24"/>
                  </a:cubicBezTo>
                  <a:cubicBezTo>
                    <a:pt x="2" y="27"/>
                    <a:pt x="3" y="29"/>
                    <a:pt x="3" y="31"/>
                  </a:cubicBezTo>
                  <a:cubicBezTo>
                    <a:pt x="4" y="32"/>
                    <a:pt x="5" y="33"/>
                    <a:pt x="6" y="34"/>
                  </a:cubicBezTo>
                  <a:cubicBezTo>
                    <a:pt x="7" y="35"/>
                    <a:pt x="8" y="35"/>
                    <a:pt x="9" y="35"/>
                  </a:cubicBezTo>
                  <a:cubicBezTo>
                    <a:pt x="10" y="34"/>
                    <a:pt x="10" y="34"/>
                    <a:pt x="11" y="33"/>
                  </a:cubicBezTo>
                  <a:cubicBezTo>
                    <a:pt x="11" y="33"/>
                    <a:pt x="11" y="33"/>
                    <a:pt x="11" y="33"/>
                  </a:cubicBezTo>
                  <a:close/>
                  <a:moveTo>
                    <a:pt x="11" y="29"/>
                  </a:moveTo>
                  <a:cubicBezTo>
                    <a:pt x="11" y="28"/>
                    <a:pt x="11" y="28"/>
                    <a:pt x="12" y="28"/>
                  </a:cubicBezTo>
                  <a:cubicBezTo>
                    <a:pt x="11" y="28"/>
                    <a:pt x="11" y="28"/>
                    <a:pt x="10" y="28"/>
                  </a:cubicBezTo>
                  <a:cubicBezTo>
                    <a:pt x="11" y="28"/>
                    <a:pt x="11" y="28"/>
                    <a:pt x="11" y="29"/>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grpSp>
        <p:nvGrpSpPr>
          <p:cNvPr id="852" name="Google Shape;852;p52"/>
          <p:cNvGrpSpPr/>
          <p:nvPr/>
        </p:nvGrpSpPr>
        <p:grpSpPr>
          <a:xfrm>
            <a:off x="1237346" y="2448263"/>
            <a:ext cx="821669" cy="726163"/>
            <a:chOff x="3087" y="1503"/>
            <a:chExt cx="552" cy="488"/>
          </a:xfrm>
        </p:grpSpPr>
        <p:sp>
          <p:nvSpPr>
            <p:cNvPr id="853" name="Google Shape;853;p52"/>
            <p:cNvSpPr/>
            <p:nvPr/>
          </p:nvSpPr>
          <p:spPr>
            <a:xfrm>
              <a:off x="3087" y="1503"/>
              <a:ext cx="437" cy="488"/>
            </a:xfrm>
            <a:custGeom>
              <a:avLst/>
              <a:gdLst/>
              <a:ahLst/>
              <a:cxnLst/>
              <a:rect l="l" t="t" r="r" b="b"/>
              <a:pathLst>
                <a:path w="212" h="236" extrusionOk="0">
                  <a:moveTo>
                    <a:pt x="85" y="110"/>
                  </a:moveTo>
                  <a:cubicBezTo>
                    <a:pt x="85" y="111"/>
                    <a:pt x="84" y="112"/>
                    <a:pt x="83" y="112"/>
                  </a:cubicBezTo>
                  <a:cubicBezTo>
                    <a:pt x="82" y="114"/>
                    <a:pt x="81" y="115"/>
                    <a:pt x="80" y="117"/>
                  </a:cubicBezTo>
                  <a:cubicBezTo>
                    <a:pt x="80" y="118"/>
                    <a:pt x="80" y="119"/>
                    <a:pt x="79" y="120"/>
                  </a:cubicBezTo>
                  <a:cubicBezTo>
                    <a:pt x="78" y="121"/>
                    <a:pt x="77" y="122"/>
                    <a:pt x="76" y="121"/>
                  </a:cubicBezTo>
                  <a:cubicBezTo>
                    <a:pt x="75" y="121"/>
                    <a:pt x="74" y="121"/>
                    <a:pt x="74" y="122"/>
                  </a:cubicBezTo>
                  <a:cubicBezTo>
                    <a:pt x="73" y="122"/>
                    <a:pt x="72" y="122"/>
                    <a:pt x="71" y="122"/>
                  </a:cubicBezTo>
                  <a:cubicBezTo>
                    <a:pt x="69" y="121"/>
                    <a:pt x="67" y="121"/>
                    <a:pt x="64" y="121"/>
                  </a:cubicBezTo>
                  <a:cubicBezTo>
                    <a:pt x="60" y="121"/>
                    <a:pt x="56" y="121"/>
                    <a:pt x="52" y="121"/>
                  </a:cubicBezTo>
                  <a:cubicBezTo>
                    <a:pt x="52" y="121"/>
                    <a:pt x="51" y="121"/>
                    <a:pt x="51" y="121"/>
                  </a:cubicBezTo>
                  <a:cubicBezTo>
                    <a:pt x="51" y="121"/>
                    <a:pt x="50" y="122"/>
                    <a:pt x="50" y="122"/>
                  </a:cubicBezTo>
                  <a:cubicBezTo>
                    <a:pt x="49" y="124"/>
                    <a:pt x="48" y="126"/>
                    <a:pt x="47" y="129"/>
                  </a:cubicBezTo>
                  <a:cubicBezTo>
                    <a:pt x="46" y="131"/>
                    <a:pt x="46" y="134"/>
                    <a:pt x="46" y="136"/>
                  </a:cubicBezTo>
                  <a:cubicBezTo>
                    <a:pt x="45" y="139"/>
                    <a:pt x="45" y="141"/>
                    <a:pt x="45" y="143"/>
                  </a:cubicBezTo>
                  <a:cubicBezTo>
                    <a:pt x="44" y="144"/>
                    <a:pt x="44" y="145"/>
                    <a:pt x="44" y="146"/>
                  </a:cubicBezTo>
                  <a:cubicBezTo>
                    <a:pt x="44" y="151"/>
                    <a:pt x="44" y="155"/>
                    <a:pt x="45" y="160"/>
                  </a:cubicBezTo>
                  <a:cubicBezTo>
                    <a:pt x="45" y="163"/>
                    <a:pt x="45" y="166"/>
                    <a:pt x="46" y="169"/>
                  </a:cubicBezTo>
                  <a:cubicBezTo>
                    <a:pt x="46" y="172"/>
                    <a:pt x="47" y="176"/>
                    <a:pt x="48" y="179"/>
                  </a:cubicBezTo>
                  <a:cubicBezTo>
                    <a:pt x="48" y="180"/>
                    <a:pt x="48" y="181"/>
                    <a:pt x="49" y="182"/>
                  </a:cubicBezTo>
                  <a:cubicBezTo>
                    <a:pt x="51" y="186"/>
                    <a:pt x="52" y="191"/>
                    <a:pt x="53" y="196"/>
                  </a:cubicBezTo>
                  <a:cubicBezTo>
                    <a:pt x="54" y="200"/>
                    <a:pt x="54" y="204"/>
                    <a:pt x="54" y="208"/>
                  </a:cubicBezTo>
                  <a:cubicBezTo>
                    <a:pt x="54" y="212"/>
                    <a:pt x="54" y="215"/>
                    <a:pt x="53" y="218"/>
                  </a:cubicBezTo>
                  <a:cubicBezTo>
                    <a:pt x="51" y="223"/>
                    <a:pt x="49" y="226"/>
                    <a:pt x="46" y="230"/>
                  </a:cubicBezTo>
                  <a:cubicBezTo>
                    <a:pt x="44" y="233"/>
                    <a:pt x="41" y="235"/>
                    <a:pt x="37" y="236"/>
                  </a:cubicBezTo>
                  <a:cubicBezTo>
                    <a:pt x="34" y="236"/>
                    <a:pt x="31" y="236"/>
                    <a:pt x="29" y="235"/>
                  </a:cubicBezTo>
                  <a:cubicBezTo>
                    <a:pt x="28" y="234"/>
                    <a:pt x="27" y="234"/>
                    <a:pt x="26" y="233"/>
                  </a:cubicBezTo>
                  <a:cubicBezTo>
                    <a:pt x="22" y="231"/>
                    <a:pt x="19" y="228"/>
                    <a:pt x="17" y="225"/>
                  </a:cubicBezTo>
                  <a:cubicBezTo>
                    <a:pt x="15" y="221"/>
                    <a:pt x="13" y="217"/>
                    <a:pt x="13" y="213"/>
                  </a:cubicBezTo>
                  <a:cubicBezTo>
                    <a:pt x="13" y="209"/>
                    <a:pt x="13" y="206"/>
                    <a:pt x="14" y="202"/>
                  </a:cubicBezTo>
                  <a:cubicBezTo>
                    <a:pt x="14" y="201"/>
                    <a:pt x="14" y="199"/>
                    <a:pt x="14" y="198"/>
                  </a:cubicBezTo>
                  <a:cubicBezTo>
                    <a:pt x="15" y="195"/>
                    <a:pt x="15" y="193"/>
                    <a:pt x="15" y="190"/>
                  </a:cubicBezTo>
                  <a:cubicBezTo>
                    <a:pt x="16" y="187"/>
                    <a:pt x="16" y="184"/>
                    <a:pt x="17" y="181"/>
                  </a:cubicBezTo>
                  <a:cubicBezTo>
                    <a:pt x="19" y="175"/>
                    <a:pt x="21" y="169"/>
                    <a:pt x="22" y="163"/>
                  </a:cubicBezTo>
                  <a:cubicBezTo>
                    <a:pt x="24" y="157"/>
                    <a:pt x="25" y="150"/>
                    <a:pt x="26" y="144"/>
                  </a:cubicBezTo>
                  <a:cubicBezTo>
                    <a:pt x="26" y="141"/>
                    <a:pt x="26" y="138"/>
                    <a:pt x="26" y="135"/>
                  </a:cubicBezTo>
                  <a:cubicBezTo>
                    <a:pt x="26" y="132"/>
                    <a:pt x="25" y="129"/>
                    <a:pt x="23" y="126"/>
                  </a:cubicBezTo>
                  <a:cubicBezTo>
                    <a:pt x="22" y="125"/>
                    <a:pt x="22" y="124"/>
                    <a:pt x="22" y="123"/>
                  </a:cubicBezTo>
                  <a:cubicBezTo>
                    <a:pt x="22" y="122"/>
                    <a:pt x="22" y="121"/>
                    <a:pt x="22" y="120"/>
                  </a:cubicBezTo>
                  <a:cubicBezTo>
                    <a:pt x="21" y="120"/>
                    <a:pt x="21" y="120"/>
                    <a:pt x="20" y="120"/>
                  </a:cubicBezTo>
                  <a:cubicBezTo>
                    <a:pt x="18" y="120"/>
                    <a:pt x="15" y="120"/>
                    <a:pt x="13" y="120"/>
                  </a:cubicBezTo>
                  <a:cubicBezTo>
                    <a:pt x="11" y="120"/>
                    <a:pt x="10" y="119"/>
                    <a:pt x="8" y="118"/>
                  </a:cubicBezTo>
                  <a:cubicBezTo>
                    <a:pt x="8" y="117"/>
                    <a:pt x="6" y="116"/>
                    <a:pt x="5" y="115"/>
                  </a:cubicBezTo>
                  <a:cubicBezTo>
                    <a:pt x="2" y="112"/>
                    <a:pt x="1" y="109"/>
                    <a:pt x="0" y="105"/>
                  </a:cubicBezTo>
                  <a:cubicBezTo>
                    <a:pt x="0" y="101"/>
                    <a:pt x="0" y="96"/>
                    <a:pt x="0" y="92"/>
                  </a:cubicBezTo>
                  <a:cubicBezTo>
                    <a:pt x="0" y="86"/>
                    <a:pt x="0" y="81"/>
                    <a:pt x="0" y="75"/>
                  </a:cubicBezTo>
                  <a:cubicBezTo>
                    <a:pt x="1" y="67"/>
                    <a:pt x="2" y="60"/>
                    <a:pt x="5" y="52"/>
                  </a:cubicBezTo>
                  <a:cubicBezTo>
                    <a:pt x="7" y="48"/>
                    <a:pt x="9" y="45"/>
                    <a:pt x="12" y="42"/>
                  </a:cubicBezTo>
                  <a:cubicBezTo>
                    <a:pt x="13" y="41"/>
                    <a:pt x="13" y="40"/>
                    <a:pt x="14" y="39"/>
                  </a:cubicBezTo>
                  <a:cubicBezTo>
                    <a:pt x="16" y="35"/>
                    <a:pt x="20" y="33"/>
                    <a:pt x="25" y="33"/>
                  </a:cubicBezTo>
                  <a:cubicBezTo>
                    <a:pt x="26" y="32"/>
                    <a:pt x="28" y="33"/>
                    <a:pt x="30" y="34"/>
                  </a:cubicBezTo>
                  <a:cubicBezTo>
                    <a:pt x="31" y="35"/>
                    <a:pt x="33" y="36"/>
                    <a:pt x="35" y="37"/>
                  </a:cubicBezTo>
                  <a:cubicBezTo>
                    <a:pt x="37" y="38"/>
                    <a:pt x="39" y="39"/>
                    <a:pt x="41" y="40"/>
                  </a:cubicBezTo>
                  <a:cubicBezTo>
                    <a:pt x="43" y="41"/>
                    <a:pt x="45" y="41"/>
                    <a:pt x="47" y="41"/>
                  </a:cubicBezTo>
                  <a:cubicBezTo>
                    <a:pt x="52" y="41"/>
                    <a:pt x="56" y="40"/>
                    <a:pt x="61" y="39"/>
                  </a:cubicBezTo>
                  <a:cubicBezTo>
                    <a:pt x="63" y="38"/>
                    <a:pt x="66" y="38"/>
                    <a:pt x="69" y="38"/>
                  </a:cubicBezTo>
                  <a:cubicBezTo>
                    <a:pt x="70" y="38"/>
                    <a:pt x="71" y="38"/>
                    <a:pt x="73" y="38"/>
                  </a:cubicBezTo>
                  <a:cubicBezTo>
                    <a:pt x="74" y="38"/>
                    <a:pt x="76" y="38"/>
                    <a:pt x="77" y="37"/>
                  </a:cubicBezTo>
                  <a:cubicBezTo>
                    <a:pt x="78" y="37"/>
                    <a:pt x="79" y="38"/>
                    <a:pt x="80" y="38"/>
                  </a:cubicBezTo>
                  <a:cubicBezTo>
                    <a:pt x="80" y="39"/>
                    <a:pt x="81" y="39"/>
                    <a:pt x="81" y="39"/>
                  </a:cubicBezTo>
                  <a:cubicBezTo>
                    <a:pt x="82" y="40"/>
                    <a:pt x="83" y="41"/>
                    <a:pt x="84" y="41"/>
                  </a:cubicBezTo>
                  <a:cubicBezTo>
                    <a:pt x="84" y="42"/>
                    <a:pt x="85" y="42"/>
                    <a:pt x="86" y="43"/>
                  </a:cubicBezTo>
                  <a:cubicBezTo>
                    <a:pt x="86" y="43"/>
                    <a:pt x="86" y="44"/>
                    <a:pt x="86" y="44"/>
                  </a:cubicBezTo>
                  <a:cubicBezTo>
                    <a:pt x="88" y="44"/>
                    <a:pt x="88" y="45"/>
                    <a:pt x="89" y="46"/>
                  </a:cubicBezTo>
                  <a:cubicBezTo>
                    <a:pt x="94" y="46"/>
                    <a:pt x="98" y="46"/>
                    <a:pt x="103" y="44"/>
                  </a:cubicBezTo>
                  <a:cubicBezTo>
                    <a:pt x="111" y="42"/>
                    <a:pt x="119" y="40"/>
                    <a:pt x="127" y="37"/>
                  </a:cubicBezTo>
                  <a:cubicBezTo>
                    <a:pt x="131" y="35"/>
                    <a:pt x="135" y="34"/>
                    <a:pt x="139" y="33"/>
                  </a:cubicBezTo>
                  <a:cubicBezTo>
                    <a:pt x="141" y="32"/>
                    <a:pt x="143" y="31"/>
                    <a:pt x="146" y="29"/>
                  </a:cubicBezTo>
                  <a:cubicBezTo>
                    <a:pt x="148" y="28"/>
                    <a:pt x="151" y="26"/>
                    <a:pt x="153" y="25"/>
                  </a:cubicBezTo>
                  <a:cubicBezTo>
                    <a:pt x="155" y="24"/>
                    <a:pt x="156" y="23"/>
                    <a:pt x="156" y="21"/>
                  </a:cubicBezTo>
                  <a:cubicBezTo>
                    <a:pt x="156" y="21"/>
                    <a:pt x="157" y="20"/>
                    <a:pt x="157" y="20"/>
                  </a:cubicBezTo>
                  <a:cubicBezTo>
                    <a:pt x="158" y="20"/>
                    <a:pt x="158" y="20"/>
                    <a:pt x="159" y="19"/>
                  </a:cubicBezTo>
                  <a:cubicBezTo>
                    <a:pt x="160" y="17"/>
                    <a:pt x="161" y="14"/>
                    <a:pt x="163" y="12"/>
                  </a:cubicBezTo>
                  <a:cubicBezTo>
                    <a:pt x="166" y="8"/>
                    <a:pt x="169" y="5"/>
                    <a:pt x="173" y="3"/>
                  </a:cubicBezTo>
                  <a:cubicBezTo>
                    <a:pt x="178" y="0"/>
                    <a:pt x="183" y="0"/>
                    <a:pt x="188" y="2"/>
                  </a:cubicBezTo>
                  <a:cubicBezTo>
                    <a:pt x="189" y="2"/>
                    <a:pt x="190" y="2"/>
                    <a:pt x="190" y="2"/>
                  </a:cubicBezTo>
                  <a:cubicBezTo>
                    <a:pt x="193" y="3"/>
                    <a:pt x="195" y="5"/>
                    <a:pt x="197" y="6"/>
                  </a:cubicBezTo>
                  <a:cubicBezTo>
                    <a:pt x="202" y="11"/>
                    <a:pt x="204" y="16"/>
                    <a:pt x="207" y="22"/>
                  </a:cubicBezTo>
                  <a:cubicBezTo>
                    <a:pt x="207" y="23"/>
                    <a:pt x="208" y="25"/>
                    <a:pt x="208" y="26"/>
                  </a:cubicBezTo>
                  <a:cubicBezTo>
                    <a:pt x="211" y="31"/>
                    <a:pt x="212" y="37"/>
                    <a:pt x="212" y="44"/>
                  </a:cubicBezTo>
                  <a:cubicBezTo>
                    <a:pt x="212" y="53"/>
                    <a:pt x="211" y="62"/>
                    <a:pt x="211" y="71"/>
                  </a:cubicBezTo>
                  <a:cubicBezTo>
                    <a:pt x="210" y="75"/>
                    <a:pt x="210" y="79"/>
                    <a:pt x="209" y="83"/>
                  </a:cubicBezTo>
                  <a:cubicBezTo>
                    <a:pt x="209" y="86"/>
                    <a:pt x="208" y="90"/>
                    <a:pt x="208" y="93"/>
                  </a:cubicBezTo>
                  <a:cubicBezTo>
                    <a:pt x="207" y="101"/>
                    <a:pt x="205" y="108"/>
                    <a:pt x="203" y="116"/>
                  </a:cubicBezTo>
                  <a:cubicBezTo>
                    <a:pt x="203" y="117"/>
                    <a:pt x="202" y="119"/>
                    <a:pt x="202" y="120"/>
                  </a:cubicBezTo>
                  <a:cubicBezTo>
                    <a:pt x="201" y="123"/>
                    <a:pt x="200" y="126"/>
                    <a:pt x="199" y="129"/>
                  </a:cubicBezTo>
                  <a:cubicBezTo>
                    <a:pt x="198" y="133"/>
                    <a:pt x="197" y="136"/>
                    <a:pt x="195" y="140"/>
                  </a:cubicBezTo>
                  <a:cubicBezTo>
                    <a:pt x="192" y="144"/>
                    <a:pt x="189" y="148"/>
                    <a:pt x="186" y="152"/>
                  </a:cubicBezTo>
                  <a:cubicBezTo>
                    <a:pt x="183" y="154"/>
                    <a:pt x="180" y="156"/>
                    <a:pt x="177" y="156"/>
                  </a:cubicBezTo>
                  <a:cubicBezTo>
                    <a:pt x="173" y="156"/>
                    <a:pt x="170" y="156"/>
                    <a:pt x="166" y="155"/>
                  </a:cubicBezTo>
                  <a:cubicBezTo>
                    <a:pt x="164" y="154"/>
                    <a:pt x="161" y="152"/>
                    <a:pt x="159" y="150"/>
                  </a:cubicBezTo>
                  <a:cubicBezTo>
                    <a:pt x="155" y="146"/>
                    <a:pt x="151" y="141"/>
                    <a:pt x="149" y="135"/>
                  </a:cubicBezTo>
                  <a:cubicBezTo>
                    <a:pt x="149" y="132"/>
                    <a:pt x="148" y="130"/>
                    <a:pt x="148" y="128"/>
                  </a:cubicBezTo>
                  <a:cubicBezTo>
                    <a:pt x="147" y="127"/>
                    <a:pt x="147" y="126"/>
                    <a:pt x="146" y="126"/>
                  </a:cubicBezTo>
                  <a:cubicBezTo>
                    <a:pt x="144" y="124"/>
                    <a:pt x="143" y="123"/>
                    <a:pt x="141" y="121"/>
                  </a:cubicBezTo>
                  <a:cubicBezTo>
                    <a:pt x="137" y="118"/>
                    <a:pt x="134" y="116"/>
                    <a:pt x="130" y="115"/>
                  </a:cubicBezTo>
                  <a:cubicBezTo>
                    <a:pt x="124" y="112"/>
                    <a:pt x="118" y="110"/>
                    <a:pt x="111" y="110"/>
                  </a:cubicBezTo>
                  <a:cubicBezTo>
                    <a:pt x="104" y="110"/>
                    <a:pt x="96" y="110"/>
                    <a:pt x="88" y="110"/>
                  </a:cubicBezTo>
                  <a:cubicBezTo>
                    <a:pt x="87" y="110"/>
                    <a:pt x="86" y="110"/>
                    <a:pt x="85" y="110"/>
                  </a:cubicBezTo>
                  <a:close/>
                  <a:moveTo>
                    <a:pt x="153" y="101"/>
                  </a:moveTo>
                  <a:cubicBezTo>
                    <a:pt x="153" y="102"/>
                    <a:pt x="153" y="102"/>
                    <a:pt x="153" y="102"/>
                  </a:cubicBezTo>
                  <a:cubicBezTo>
                    <a:pt x="153" y="105"/>
                    <a:pt x="153" y="108"/>
                    <a:pt x="153" y="110"/>
                  </a:cubicBezTo>
                  <a:cubicBezTo>
                    <a:pt x="153" y="112"/>
                    <a:pt x="153" y="114"/>
                    <a:pt x="154" y="116"/>
                  </a:cubicBezTo>
                  <a:cubicBezTo>
                    <a:pt x="154" y="119"/>
                    <a:pt x="154" y="122"/>
                    <a:pt x="155" y="124"/>
                  </a:cubicBezTo>
                  <a:cubicBezTo>
                    <a:pt x="156" y="126"/>
                    <a:pt x="156" y="128"/>
                    <a:pt x="157" y="129"/>
                  </a:cubicBezTo>
                  <a:cubicBezTo>
                    <a:pt x="160" y="132"/>
                    <a:pt x="162" y="136"/>
                    <a:pt x="164" y="140"/>
                  </a:cubicBezTo>
                  <a:cubicBezTo>
                    <a:pt x="166" y="142"/>
                    <a:pt x="167" y="144"/>
                    <a:pt x="169" y="146"/>
                  </a:cubicBezTo>
                  <a:cubicBezTo>
                    <a:pt x="169" y="146"/>
                    <a:pt x="170" y="146"/>
                    <a:pt x="170" y="146"/>
                  </a:cubicBezTo>
                  <a:cubicBezTo>
                    <a:pt x="172" y="147"/>
                    <a:pt x="175" y="147"/>
                    <a:pt x="177" y="148"/>
                  </a:cubicBezTo>
                  <a:cubicBezTo>
                    <a:pt x="179" y="148"/>
                    <a:pt x="180" y="147"/>
                    <a:pt x="181" y="147"/>
                  </a:cubicBezTo>
                  <a:cubicBezTo>
                    <a:pt x="184" y="145"/>
                    <a:pt x="187" y="143"/>
                    <a:pt x="189" y="140"/>
                  </a:cubicBezTo>
                  <a:cubicBezTo>
                    <a:pt x="194" y="133"/>
                    <a:pt x="198" y="125"/>
                    <a:pt x="200" y="117"/>
                  </a:cubicBezTo>
                  <a:cubicBezTo>
                    <a:pt x="201" y="112"/>
                    <a:pt x="201" y="106"/>
                    <a:pt x="201" y="101"/>
                  </a:cubicBezTo>
                  <a:cubicBezTo>
                    <a:pt x="202" y="95"/>
                    <a:pt x="202" y="88"/>
                    <a:pt x="203" y="82"/>
                  </a:cubicBezTo>
                  <a:cubicBezTo>
                    <a:pt x="203" y="77"/>
                    <a:pt x="204" y="72"/>
                    <a:pt x="204" y="67"/>
                  </a:cubicBezTo>
                  <a:cubicBezTo>
                    <a:pt x="205" y="60"/>
                    <a:pt x="205" y="53"/>
                    <a:pt x="205" y="46"/>
                  </a:cubicBezTo>
                  <a:cubicBezTo>
                    <a:pt x="205" y="44"/>
                    <a:pt x="205" y="42"/>
                    <a:pt x="204" y="40"/>
                  </a:cubicBezTo>
                  <a:cubicBezTo>
                    <a:pt x="204" y="37"/>
                    <a:pt x="203" y="33"/>
                    <a:pt x="202" y="30"/>
                  </a:cubicBezTo>
                  <a:cubicBezTo>
                    <a:pt x="201" y="27"/>
                    <a:pt x="200" y="24"/>
                    <a:pt x="198" y="22"/>
                  </a:cubicBezTo>
                  <a:cubicBezTo>
                    <a:pt x="196" y="19"/>
                    <a:pt x="194" y="16"/>
                    <a:pt x="191" y="14"/>
                  </a:cubicBezTo>
                  <a:cubicBezTo>
                    <a:pt x="190" y="13"/>
                    <a:pt x="188" y="11"/>
                    <a:pt x="186" y="11"/>
                  </a:cubicBezTo>
                  <a:cubicBezTo>
                    <a:pt x="182" y="9"/>
                    <a:pt x="179" y="9"/>
                    <a:pt x="175" y="9"/>
                  </a:cubicBezTo>
                  <a:cubicBezTo>
                    <a:pt x="173" y="9"/>
                    <a:pt x="172" y="10"/>
                    <a:pt x="171" y="12"/>
                  </a:cubicBezTo>
                  <a:cubicBezTo>
                    <a:pt x="170" y="12"/>
                    <a:pt x="171" y="13"/>
                    <a:pt x="171" y="13"/>
                  </a:cubicBezTo>
                  <a:cubicBezTo>
                    <a:pt x="172" y="12"/>
                    <a:pt x="172" y="11"/>
                    <a:pt x="173" y="11"/>
                  </a:cubicBezTo>
                  <a:cubicBezTo>
                    <a:pt x="173" y="10"/>
                    <a:pt x="173" y="10"/>
                    <a:pt x="174" y="10"/>
                  </a:cubicBezTo>
                  <a:cubicBezTo>
                    <a:pt x="175" y="10"/>
                    <a:pt x="176" y="10"/>
                    <a:pt x="176" y="11"/>
                  </a:cubicBezTo>
                  <a:cubicBezTo>
                    <a:pt x="177" y="12"/>
                    <a:pt x="177" y="13"/>
                    <a:pt x="176" y="14"/>
                  </a:cubicBezTo>
                  <a:cubicBezTo>
                    <a:pt x="176" y="14"/>
                    <a:pt x="175" y="15"/>
                    <a:pt x="175" y="14"/>
                  </a:cubicBezTo>
                  <a:cubicBezTo>
                    <a:pt x="174" y="14"/>
                    <a:pt x="174" y="14"/>
                    <a:pt x="174" y="15"/>
                  </a:cubicBezTo>
                  <a:cubicBezTo>
                    <a:pt x="173" y="15"/>
                    <a:pt x="172" y="16"/>
                    <a:pt x="172" y="16"/>
                  </a:cubicBezTo>
                  <a:cubicBezTo>
                    <a:pt x="169" y="19"/>
                    <a:pt x="167" y="22"/>
                    <a:pt x="165" y="25"/>
                  </a:cubicBezTo>
                  <a:cubicBezTo>
                    <a:pt x="164" y="28"/>
                    <a:pt x="162" y="31"/>
                    <a:pt x="161" y="34"/>
                  </a:cubicBezTo>
                  <a:cubicBezTo>
                    <a:pt x="159" y="38"/>
                    <a:pt x="158" y="43"/>
                    <a:pt x="157" y="48"/>
                  </a:cubicBezTo>
                  <a:cubicBezTo>
                    <a:pt x="157" y="49"/>
                    <a:pt x="157" y="49"/>
                    <a:pt x="158" y="49"/>
                  </a:cubicBezTo>
                  <a:cubicBezTo>
                    <a:pt x="159" y="48"/>
                    <a:pt x="159" y="48"/>
                    <a:pt x="160" y="49"/>
                  </a:cubicBezTo>
                  <a:cubicBezTo>
                    <a:pt x="161" y="49"/>
                    <a:pt x="161" y="49"/>
                    <a:pt x="162" y="49"/>
                  </a:cubicBezTo>
                  <a:cubicBezTo>
                    <a:pt x="164" y="49"/>
                    <a:pt x="167" y="49"/>
                    <a:pt x="169" y="49"/>
                  </a:cubicBezTo>
                  <a:cubicBezTo>
                    <a:pt x="178" y="48"/>
                    <a:pt x="186" y="52"/>
                    <a:pt x="192" y="59"/>
                  </a:cubicBezTo>
                  <a:cubicBezTo>
                    <a:pt x="194" y="61"/>
                    <a:pt x="195" y="64"/>
                    <a:pt x="196" y="66"/>
                  </a:cubicBezTo>
                  <a:cubicBezTo>
                    <a:pt x="197" y="69"/>
                    <a:pt x="198" y="71"/>
                    <a:pt x="198" y="74"/>
                  </a:cubicBezTo>
                  <a:cubicBezTo>
                    <a:pt x="198" y="76"/>
                    <a:pt x="198" y="79"/>
                    <a:pt x="197" y="81"/>
                  </a:cubicBezTo>
                  <a:cubicBezTo>
                    <a:pt x="197" y="84"/>
                    <a:pt x="196" y="88"/>
                    <a:pt x="194" y="91"/>
                  </a:cubicBezTo>
                  <a:cubicBezTo>
                    <a:pt x="192" y="93"/>
                    <a:pt x="191" y="95"/>
                    <a:pt x="189" y="97"/>
                  </a:cubicBezTo>
                  <a:cubicBezTo>
                    <a:pt x="188" y="97"/>
                    <a:pt x="188" y="97"/>
                    <a:pt x="187" y="97"/>
                  </a:cubicBezTo>
                  <a:cubicBezTo>
                    <a:pt x="188" y="98"/>
                    <a:pt x="187" y="99"/>
                    <a:pt x="187" y="100"/>
                  </a:cubicBezTo>
                  <a:cubicBezTo>
                    <a:pt x="187" y="101"/>
                    <a:pt x="186" y="103"/>
                    <a:pt x="185" y="105"/>
                  </a:cubicBezTo>
                  <a:cubicBezTo>
                    <a:pt x="184" y="109"/>
                    <a:pt x="182" y="113"/>
                    <a:pt x="179" y="116"/>
                  </a:cubicBezTo>
                  <a:cubicBezTo>
                    <a:pt x="177" y="119"/>
                    <a:pt x="175" y="122"/>
                    <a:pt x="172" y="124"/>
                  </a:cubicBezTo>
                  <a:cubicBezTo>
                    <a:pt x="171" y="126"/>
                    <a:pt x="169" y="127"/>
                    <a:pt x="167" y="129"/>
                  </a:cubicBezTo>
                  <a:cubicBezTo>
                    <a:pt x="167" y="129"/>
                    <a:pt x="166" y="130"/>
                    <a:pt x="165" y="131"/>
                  </a:cubicBezTo>
                  <a:cubicBezTo>
                    <a:pt x="164" y="131"/>
                    <a:pt x="163" y="131"/>
                    <a:pt x="162" y="130"/>
                  </a:cubicBezTo>
                  <a:cubicBezTo>
                    <a:pt x="161" y="129"/>
                    <a:pt x="161" y="128"/>
                    <a:pt x="162" y="127"/>
                  </a:cubicBezTo>
                  <a:cubicBezTo>
                    <a:pt x="162" y="126"/>
                    <a:pt x="163" y="125"/>
                    <a:pt x="165" y="126"/>
                  </a:cubicBezTo>
                  <a:cubicBezTo>
                    <a:pt x="165" y="126"/>
                    <a:pt x="166" y="126"/>
                    <a:pt x="167" y="126"/>
                  </a:cubicBezTo>
                  <a:cubicBezTo>
                    <a:pt x="169" y="124"/>
                    <a:pt x="171" y="123"/>
                    <a:pt x="173" y="121"/>
                  </a:cubicBezTo>
                  <a:cubicBezTo>
                    <a:pt x="177" y="116"/>
                    <a:pt x="181" y="110"/>
                    <a:pt x="183" y="104"/>
                  </a:cubicBezTo>
                  <a:cubicBezTo>
                    <a:pt x="184" y="103"/>
                    <a:pt x="184" y="102"/>
                    <a:pt x="184" y="101"/>
                  </a:cubicBezTo>
                  <a:cubicBezTo>
                    <a:pt x="184" y="101"/>
                    <a:pt x="183" y="100"/>
                    <a:pt x="183" y="100"/>
                  </a:cubicBezTo>
                  <a:cubicBezTo>
                    <a:pt x="180" y="101"/>
                    <a:pt x="176" y="102"/>
                    <a:pt x="173" y="103"/>
                  </a:cubicBezTo>
                  <a:cubicBezTo>
                    <a:pt x="173" y="103"/>
                    <a:pt x="173" y="104"/>
                    <a:pt x="173" y="104"/>
                  </a:cubicBezTo>
                  <a:cubicBezTo>
                    <a:pt x="173" y="104"/>
                    <a:pt x="172" y="105"/>
                    <a:pt x="172" y="105"/>
                  </a:cubicBezTo>
                  <a:cubicBezTo>
                    <a:pt x="171" y="105"/>
                    <a:pt x="170" y="106"/>
                    <a:pt x="170" y="107"/>
                  </a:cubicBezTo>
                  <a:cubicBezTo>
                    <a:pt x="167" y="112"/>
                    <a:pt x="163" y="117"/>
                    <a:pt x="159" y="121"/>
                  </a:cubicBezTo>
                  <a:cubicBezTo>
                    <a:pt x="158" y="122"/>
                    <a:pt x="157" y="121"/>
                    <a:pt x="156" y="120"/>
                  </a:cubicBezTo>
                  <a:cubicBezTo>
                    <a:pt x="156" y="120"/>
                    <a:pt x="155" y="119"/>
                    <a:pt x="155" y="119"/>
                  </a:cubicBezTo>
                  <a:cubicBezTo>
                    <a:pt x="155" y="118"/>
                    <a:pt x="155" y="117"/>
                    <a:pt x="156" y="117"/>
                  </a:cubicBezTo>
                  <a:cubicBezTo>
                    <a:pt x="157" y="116"/>
                    <a:pt x="158" y="116"/>
                    <a:pt x="159" y="117"/>
                  </a:cubicBezTo>
                  <a:cubicBezTo>
                    <a:pt x="159" y="117"/>
                    <a:pt x="159" y="117"/>
                    <a:pt x="159" y="117"/>
                  </a:cubicBezTo>
                  <a:cubicBezTo>
                    <a:pt x="160" y="117"/>
                    <a:pt x="160" y="117"/>
                    <a:pt x="160" y="116"/>
                  </a:cubicBezTo>
                  <a:cubicBezTo>
                    <a:pt x="164" y="113"/>
                    <a:pt x="166" y="110"/>
                    <a:pt x="168" y="106"/>
                  </a:cubicBezTo>
                  <a:cubicBezTo>
                    <a:pt x="168" y="105"/>
                    <a:pt x="169" y="104"/>
                    <a:pt x="169" y="103"/>
                  </a:cubicBezTo>
                  <a:cubicBezTo>
                    <a:pt x="168" y="103"/>
                    <a:pt x="168" y="103"/>
                    <a:pt x="168" y="103"/>
                  </a:cubicBezTo>
                  <a:cubicBezTo>
                    <a:pt x="168" y="103"/>
                    <a:pt x="167" y="103"/>
                    <a:pt x="167" y="104"/>
                  </a:cubicBezTo>
                  <a:cubicBezTo>
                    <a:pt x="166" y="104"/>
                    <a:pt x="166" y="104"/>
                    <a:pt x="165" y="104"/>
                  </a:cubicBezTo>
                  <a:cubicBezTo>
                    <a:pt x="163" y="107"/>
                    <a:pt x="160" y="108"/>
                    <a:pt x="159" y="111"/>
                  </a:cubicBezTo>
                  <a:cubicBezTo>
                    <a:pt x="159" y="111"/>
                    <a:pt x="158" y="111"/>
                    <a:pt x="158" y="112"/>
                  </a:cubicBezTo>
                  <a:cubicBezTo>
                    <a:pt x="157" y="112"/>
                    <a:pt x="157" y="111"/>
                    <a:pt x="156" y="111"/>
                  </a:cubicBezTo>
                  <a:cubicBezTo>
                    <a:pt x="156" y="110"/>
                    <a:pt x="156" y="109"/>
                    <a:pt x="157" y="109"/>
                  </a:cubicBezTo>
                  <a:cubicBezTo>
                    <a:pt x="158" y="108"/>
                    <a:pt x="159" y="108"/>
                    <a:pt x="160" y="107"/>
                  </a:cubicBezTo>
                  <a:cubicBezTo>
                    <a:pt x="161" y="106"/>
                    <a:pt x="162" y="105"/>
                    <a:pt x="164" y="104"/>
                  </a:cubicBezTo>
                  <a:cubicBezTo>
                    <a:pt x="164" y="103"/>
                    <a:pt x="164" y="103"/>
                    <a:pt x="165" y="102"/>
                  </a:cubicBezTo>
                  <a:cubicBezTo>
                    <a:pt x="164" y="102"/>
                    <a:pt x="163" y="102"/>
                    <a:pt x="162" y="102"/>
                  </a:cubicBezTo>
                  <a:cubicBezTo>
                    <a:pt x="160" y="102"/>
                    <a:pt x="158" y="102"/>
                    <a:pt x="156" y="101"/>
                  </a:cubicBezTo>
                  <a:cubicBezTo>
                    <a:pt x="155" y="101"/>
                    <a:pt x="154" y="101"/>
                    <a:pt x="153" y="101"/>
                  </a:cubicBezTo>
                  <a:close/>
                  <a:moveTo>
                    <a:pt x="31" y="53"/>
                  </a:moveTo>
                  <a:cubicBezTo>
                    <a:pt x="31" y="53"/>
                    <a:pt x="31" y="53"/>
                    <a:pt x="31" y="53"/>
                  </a:cubicBezTo>
                  <a:cubicBezTo>
                    <a:pt x="32" y="53"/>
                    <a:pt x="34" y="53"/>
                    <a:pt x="35" y="53"/>
                  </a:cubicBezTo>
                  <a:cubicBezTo>
                    <a:pt x="36" y="53"/>
                    <a:pt x="36" y="53"/>
                    <a:pt x="37" y="53"/>
                  </a:cubicBezTo>
                  <a:cubicBezTo>
                    <a:pt x="38" y="53"/>
                    <a:pt x="38" y="54"/>
                    <a:pt x="38" y="55"/>
                  </a:cubicBezTo>
                  <a:cubicBezTo>
                    <a:pt x="38" y="57"/>
                    <a:pt x="37" y="57"/>
                    <a:pt x="36" y="57"/>
                  </a:cubicBezTo>
                  <a:cubicBezTo>
                    <a:pt x="32" y="58"/>
                    <a:pt x="29" y="57"/>
                    <a:pt x="25" y="57"/>
                  </a:cubicBezTo>
                  <a:cubicBezTo>
                    <a:pt x="24" y="57"/>
                    <a:pt x="22" y="56"/>
                    <a:pt x="21" y="56"/>
                  </a:cubicBezTo>
                  <a:cubicBezTo>
                    <a:pt x="19" y="59"/>
                    <a:pt x="16" y="62"/>
                    <a:pt x="15" y="66"/>
                  </a:cubicBezTo>
                  <a:cubicBezTo>
                    <a:pt x="13" y="71"/>
                    <a:pt x="10" y="76"/>
                    <a:pt x="8" y="81"/>
                  </a:cubicBezTo>
                  <a:cubicBezTo>
                    <a:pt x="8" y="82"/>
                    <a:pt x="8" y="84"/>
                    <a:pt x="8" y="85"/>
                  </a:cubicBezTo>
                  <a:cubicBezTo>
                    <a:pt x="7" y="89"/>
                    <a:pt x="7" y="92"/>
                    <a:pt x="7" y="96"/>
                  </a:cubicBezTo>
                  <a:cubicBezTo>
                    <a:pt x="7" y="99"/>
                    <a:pt x="8" y="101"/>
                    <a:pt x="8" y="102"/>
                  </a:cubicBezTo>
                  <a:cubicBezTo>
                    <a:pt x="10" y="106"/>
                    <a:pt x="12" y="109"/>
                    <a:pt x="15" y="112"/>
                  </a:cubicBezTo>
                  <a:cubicBezTo>
                    <a:pt x="15" y="112"/>
                    <a:pt x="16" y="112"/>
                    <a:pt x="16" y="112"/>
                  </a:cubicBezTo>
                  <a:cubicBezTo>
                    <a:pt x="18" y="113"/>
                    <a:pt x="21" y="113"/>
                    <a:pt x="24" y="112"/>
                  </a:cubicBezTo>
                  <a:cubicBezTo>
                    <a:pt x="22" y="110"/>
                    <a:pt x="21" y="107"/>
                    <a:pt x="20" y="104"/>
                  </a:cubicBezTo>
                  <a:cubicBezTo>
                    <a:pt x="20" y="104"/>
                    <a:pt x="20" y="104"/>
                    <a:pt x="20" y="105"/>
                  </a:cubicBezTo>
                  <a:cubicBezTo>
                    <a:pt x="20" y="106"/>
                    <a:pt x="19" y="108"/>
                    <a:pt x="19" y="109"/>
                  </a:cubicBezTo>
                  <a:cubicBezTo>
                    <a:pt x="18" y="111"/>
                    <a:pt x="16" y="111"/>
                    <a:pt x="15" y="110"/>
                  </a:cubicBezTo>
                  <a:cubicBezTo>
                    <a:pt x="14" y="109"/>
                    <a:pt x="14" y="108"/>
                    <a:pt x="13" y="106"/>
                  </a:cubicBezTo>
                  <a:cubicBezTo>
                    <a:pt x="12" y="103"/>
                    <a:pt x="11" y="99"/>
                    <a:pt x="11" y="94"/>
                  </a:cubicBezTo>
                  <a:cubicBezTo>
                    <a:pt x="11" y="93"/>
                    <a:pt x="11" y="91"/>
                    <a:pt x="11" y="89"/>
                  </a:cubicBezTo>
                  <a:cubicBezTo>
                    <a:pt x="11" y="88"/>
                    <a:pt x="11" y="86"/>
                    <a:pt x="11" y="85"/>
                  </a:cubicBezTo>
                  <a:cubicBezTo>
                    <a:pt x="12" y="83"/>
                    <a:pt x="13" y="83"/>
                    <a:pt x="14" y="83"/>
                  </a:cubicBezTo>
                  <a:cubicBezTo>
                    <a:pt x="15" y="83"/>
                    <a:pt x="16" y="84"/>
                    <a:pt x="16" y="85"/>
                  </a:cubicBezTo>
                  <a:cubicBezTo>
                    <a:pt x="16" y="86"/>
                    <a:pt x="16" y="87"/>
                    <a:pt x="15" y="87"/>
                  </a:cubicBezTo>
                  <a:cubicBezTo>
                    <a:pt x="15" y="87"/>
                    <a:pt x="15" y="88"/>
                    <a:pt x="14" y="88"/>
                  </a:cubicBezTo>
                  <a:cubicBezTo>
                    <a:pt x="14" y="89"/>
                    <a:pt x="14" y="89"/>
                    <a:pt x="14" y="90"/>
                  </a:cubicBezTo>
                  <a:cubicBezTo>
                    <a:pt x="13" y="94"/>
                    <a:pt x="13" y="97"/>
                    <a:pt x="14" y="101"/>
                  </a:cubicBezTo>
                  <a:cubicBezTo>
                    <a:pt x="14" y="103"/>
                    <a:pt x="15" y="105"/>
                    <a:pt x="16" y="106"/>
                  </a:cubicBezTo>
                  <a:cubicBezTo>
                    <a:pt x="16" y="107"/>
                    <a:pt x="16" y="108"/>
                    <a:pt x="17" y="108"/>
                  </a:cubicBezTo>
                  <a:cubicBezTo>
                    <a:pt x="17" y="106"/>
                    <a:pt x="18" y="105"/>
                    <a:pt x="18" y="103"/>
                  </a:cubicBezTo>
                  <a:cubicBezTo>
                    <a:pt x="18" y="98"/>
                    <a:pt x="18" y="93"/>
                    <a:pt x="18" y="88"/>
                  </a:cubicBezTo>
                  <a:cubicBezTo>
                    <a:pt x="18" y="88"/>
                    <a:pt x="18" y="87"/>
                    <a:pt x="18" y="87"/>
                  </a:cubicBezTo>
                  <a:cubicBezTo>
                    <a:pt x="19" y="86"/>
                    <a:pt x="19" y="86"/>
                    <a:pt x="20" y="86"/>
                  </a:cubicBezTo>
                  <a:cubicBezTo>
                    <a:pt x="20" y="86"/>
                    <a:pt x="20" y="86"/>
                    <a:pt x="21" y="87"/>
                  </a:cubicBezTo>
                  <a:cubicBezTo>
                    <a:pt x="21" y="87"/>
                    <a:pt x="21" y="87"/>
                    <a:pt x="21" y="88"/>
                  </a:cubicBezTo>
                  <a:cubicBezTo>
                    <a:pt x="21" y="92"/>
                    <a:pt x="21" y="96"/>
                    <a:pt x="22" y="100"/>
                  </a:cubicBezTo>
                  <a:cubicBezTo>
                    <a:pt x="22" y="102"/>
                    <a:pt x="23" y="105"/>
                    <a:pt x="24" y="108"/>
                  </a:cubicBezTo>
                  <a:cubicBezTo>
                    <a:pt x="24" y="109"/>
                    <a:pt x="24" y="109"/>
                    <a:pt x="25" y="110"/>
                  </a:cubicBezTo>
                  <a:cubicBezTo>
                    <a:pt x="25" y="109"/>
                    <a:pt x="26" y="108"/>
                    <a:pt x="26" y="107"/>
                  </a:cubicBezTo>
                  <a:cubicBezTo>
                    <a:pt x="27" y="103"/>
                    <a:pt x="27" y="98"/>
                    <a:pt x="27" y="94"/>
                  </a:cubicBezTo>
                  <a:cubicBezTo>
                    <a:pt x="27" y="92"/>
                    <a:pt x="27" y="90"/>
                    <a:pt x="28" y="88"/>
                  </a:cubicBezTo>
                  <a:cubicBezTo>
                    <a:pt x="28" y="87"/>
                    <a:pt x="28" y="87"/>
                    <a:pt x="29" y="87"/>
                  </a:cubicBezTo>
                  <a:cubicBezTo>
                    <a:pt x="30" y="87"/>
                    <a:pt x="30" y="87"/>
                    <a:pt x="30" y="88"/>
                  </a:cubicBezTo>
                  <a:cubicBezTo>
                    <a:pt x="30" y="90"/>
                    <a:pt x="30" y="91"/>
                    <a:pt x="30" y="92"/>
                  </a:cubicBezTo>
                  <a:cubicBezTo>
                    <a:pt x="30" y="96"/>
                    <a:pt x="31" y="100"/>
                    <a:pt x="32" y="103"/>
                  </a:cubicBezTo>
                  <a:cubicBezTo>
                    <a:pt x="32" y="105"/>
                    <a:pt x="33" y="106"/>
                    <a:pt x="33" y="108"/>
                  </a:cubicBezTo>
                  <a:cubicBezTo>
                    <a:pt x="33" y="108"/>
                    <a:pt x="34" y="108"/>
                    <a:pt x="34" y="109"/>
                  </a:cubicBezTo>
                  <a:cubicBezTo>
                    <a:pt x="34" y="108"/>
                    <a:pt x="34" y="108"/>
                    <a:pt x="35" y="107"/>
                  </a:cubicBezTo>
                  <a:cubicBezTo>
                    <a:pt x="35" y="105"/>
                    <a:pt x="36" y="104"/>
                    <a:pt x="36" y="102"/>
                  </a:cubicBezTo>
                  <a:cubicBezTo>
                    <a:pt x="36" y="97"/>
                    <a:pt x="37" y="93"/>
                    <a:pt x="37" y="88"/>
                  </a:cubicBezTo>
                  <a:cubicBezTo>
                    <a:pt x="37" y="87"/>
                    <a:pt x="37" y="87"/>
                    <a:pt x="37" y="86"/>
                  </a:cubicBezTo>
                  <a:cubicBezTo>
                    <a:pt x="37" y="86"/>
                    <a:pt x="38" y="85"/>
                    <a:pt x="38" y="85"/>
                  </a:cubicBezTo>
                  <a:cubicBezTo>
                    <a:pt x="39" y="85"/>
                    <a:pt x="39" y="86"/>
                    <a:pt x="39" y="86"/>
                  </a:cubicBezTo>
                  <a:cubicBezTo>
                    <a:pt x="39" y="87"/>
                    <a:pt x="39" y="87"/>
                    <a:pt x="39" y="87"/>
                  </a:cubicBezTo>
                  <a:cubicBezTo>
                    <a:pt x="39" y="90"/>
                    <a:pt x="40" y="92"/>
                    <a:pt x="40" y="95"/>
                  </a:cubicBezTo>
                  <a:cubicBezTo>
                    <a:pt x="41" y="98"/>
                    <a:pt x="42" y="101"/>
                    <a:pt x="43" y="104"/>
                  </a:cubicBezTo>
                  <a:cubicBezTo>
                    <a:pt x="43" y="105"/>
                    <a:pt x="44" y="106"/>
                    <a:pt x="44" y="106"/>
                  </a:cubicBezTo>
                  <a:cubicBezTo>
                    <a:pt x="44" y="106"/>
                    <a:pt x="45" y="106"/>
                    <a:pt x="45" y="105"/>
                  </a:cubicBezTo>
                  <a:cubicBezTo>
                    <a:pt x="45" y="101"/>
                    <a:pt x="45" y="97"/>
                    <a:pt x="45" y="93"/>
                  </a:cubicBezTo>
                  <a:cubicBezTo>
                    <a:pt x="45" y="91"/>
                    <a:pt x="45" y="89"/>
                    <a:pt x="45" y="88"/>
                  </a:cubicBezTo>
                  <a:cubicBezTo>
                    <a:pt x="45" y="87"/>
                    <a:pt x="46" y="86"/>
                    <a:pt x="46" y="86"/>
                  </a:cubicBezTo>
                  <a:cubicBezTo>
                    <a:pt x="47" y="86"/>
                    <a:pt x="48" y="87"/>
                    <a:pt x="48" y="88"/>
                  </a:cubicBezTo>
                  <a:cubicBezTo>
                    <a:pt x="48" y="88"/>
                    <a:pt x="48" y="89"/>
                    <a:pt x="48" y="90"/>
                  </a:cubicBezTo>
                  <a:cubicBezTo>
                    <a:pt x="49" y="94"/>
                    <a:pt x="50" y="99"/>
                    <a:pt x="51" y="103"/>
                  </a:cubicBezTo>
                  <a:cubicBezTo>
                    <a:pt x="51" y="104"/>
                    <a:pt x="52" y="105"/>
                    <a:pt x="52" y="106"/>
                  </a:cubicBezTo>
                  <a:cubicBezTo>
                    <a:pt x="52" y="106"/>
                    <a:pt x="52" y="106"/>
                    <a:pt x="52" y="106"/>
                  </a:cubicBezTo>
                  <a:cubicBezTo>
                    <a:pt x="52" y="106"/>
                    <a:pt x="52" y="105"/>
                    <a:pt x="52" y="105"/>
                  </a:cubicBezTo>
                  <a:cubicBezTo>
                    <a:pt x="53" y="101"/>
                    <a:pt x="53" y="98"/>
                    <a:pt x="53" y="95"/>
                  </a:cubicBezTo>
                  <a:cubicBezTo>
                    <a:pt x="53" y="92"/>
                    <a:pt x="53" y="90"/>
                    <a:pt x="53" y="88"/>
                  </a:cubicBezTo>
                  <a:cubicBezTo>
                    <a:pt x="53" y="87"/>
                    <a:pt x="54" y="87"/>
                    <a:pt x="54" y="87"/>
                  </a:cubicBezTo>
                  <a:cubicBezTo>
                    <a:pt x="55" y="86"/>
                    <a:pt x="55" y="87"/>
                    <a:pt x="55" y="88"/>
                  </a:cubicBezTo>
                  <a:cubicBezTo>
                    <a:pt x="56" y="90"/>
                    <a:pt x="57" y="92"/>
                    <a:pt x="58" y="94"/>
                  </a:cubicBezTo>
                  <a:cubicBezTo>
                    <a:pt x="60" y="99"/>
                    <a:pt x="62" y="104"/>
                    <a:pt x="65" y="109"/>
                  </a:cubicBezTo>
                  <a:cubicBezTo>
                    <a:pt x="66" y="110"/>
                    <a:pt x="66" y="110"/>
                    <a:pt x="66" y="111"/>
                  </a:cubicBezTo>
                  <a:cubicBezTo>
                    <a:pt x="66" y="112"/>
                    <a:pt x="65" y="113"/>
                    <a:pt x="64" y="113"/>
                  </a:cubicBezTo>
                  <a:cubicBezTo>
                    <a:pt x="63" y="113"/>
                    <a:pt x="62" y="112"/>
                    <a:pt x="61" y="111"/>
                  </a:cubicBezTo>
                  <a:cubicBezTo>
                    <a:pt x="60" y="109"/>
                    <a:pt x="59" y="106"/>
                    <a:pt x="58" y="104"/>
                  </a:cubicBezTo>
                  <a:cubicBezTo>
                    <a:pt x="57" y="102"/>
                    <a:pt x="57" y="99"/>
                    <a:pt x="56" y="97"/>
                  </a:cubicBezTo>
                  <a:cubicBezTo>
                    <a:pt x="56" y="97"/>
                    <a:pt x="56" y="96"/>
                    <a:pt x="56" y="96"/>
                  </a:cubicBezTo>
                  <a:cubicBezTo>
                    <a:pt x="55" y="96"/>
                    <a:pt x="55" y="97"/>
                    <a:pt x="55" y="97"/>
                  </a:cubicBezTo>
                  <a:cubicBezTo>
                    <a:pt x="55" y="100"/>
                    <a:pt x="55" y="104"/>
                    <a:pt x="54" y="107"/>
                  </a:cubicBezTo>
                  <a:cubicBezTo>
                    <a:pt x="54" y="108"/>
                    <a:pt x="54" y="108"/>
                    <a:pt x="54" y="109"/>
                  </a:cubicBezTo>
                  <a:cubicBezTo>
                    <a:pt x="53" y="110"/>
                    <a:pt x="52" y="110"/>
                    <a:pt x="51" y="109"/>
                  </a:cubicBezTo>
                  <a:cubicBezTo>
                    <a:pt x="51" y="109"/>
                    <a:pt x="50" y="108"/>
                    <a:pt x="50" y="108"/>
                  </a:cubicBezTo>
                  <a:cubicBezTo>
                    <a:pt x="49" y="105"/>
                    <a:pt x="48" y="103"/>
                    <a:pt x="48" y="101"/>
                  </a:cubicBezTo>
                  <a:cubicBezTo>
                    <a:pt x="48" y="101"/>
                    <a:pt x="48" y="100"/>
                    <a:pt x="48" y="100"/>
                  </a:cubicBezTo>
                  <a:cubicBezTo>
                    <a:pt x="47" y="101"/>
                    <a:pt x="47" y="103"/>
                    <a:pt x="47" y="104"/>
                  </a:cubicBezTo>
                  <a:cubicBezTo>
                    <a:pt x="47" y="105"/>
                    <a:pt x="47" y="107"/>
                    <a:pt x="46" y="108"/>
                  </a:cubicBezTo>
                  <a:cubicBezTo>
                    <a:pt x="46" y="110"/>
                    <a:pt x="44" y="110"/>
                    <a:pt x="43" y="109"/>
                  </a:cubicBezTo>
                  <a:cubicBezTo>
                    <a:pt x="42" y="108"/>
                    <a:pt x="42" y="107"/>
                    <a:pt x="41" y="106"/>
                  </a:cubicBezTo>
                  <a:cubicBezTo>
                    <a:pt x="40" y="104"/>
                    <a:pt x="40" y="102"/>
                    <a:pt x="39" y="100"/>
                  </a:cubicBezTo>
                  <a:cubicBezTo>
                    <a:pt x="39" y="99"/>
                    <a:pt x="39" y="99"/>
                    <a:pt x="39" y="99"/>
                  </a:cubicBezTo>
                  <a:cubicBezTo>
                    <a:pt x="38" y="99"/>
                    <a:pt x="38" y="100"/>
                    <a:pt x="38" y="101"/>
                  </a:cubicBezTo>
                  <a:cubicBezTo>
                    <a:pt x="38" y="103"/>
                    <a:pt x="37" y="106"/>
                    <a:pt x="37" y="108"/>
                  </a:cubicBezTo>
                  <a:cubicBezTo>
                    <a:pt x="36" y="109"/>
                    <a:pt x="36" y="110"/>
                    <a:pt x="35" y="110"/>
                  </a:cubicBezTo>
                  <a:cubicBezTo>
                    <a:pt x="35" y="111"/>
                    <a:pt x="34" y="111"/>
                    <a:pt x="33" y="110"/>
                  </a:cubicBezTo>
                  <a:cubicBezTo>
                    <a:pt x="32" y="110"/>
                    <a:pt x="32" y="109"/>
                    <a:pt x="31" y="109"/>
                  </a:cubicBezTo>
                  <a:cubicBezTo>
                    <a:pt x="30" y="107"/>
                    <a:pt x="30" y="106"/>
                    <a:pt x="29" y="104"/>
                  </a:cubicBezTo>
                  <a:cubicBezTo>
                    <a:pt x="29" y="103"/>
                    <a:pt x="29" y="103"/>
                    <a:pt x="29" y="103"/>
                  </a:cubicBezTo>
                  <a:cubicBezTo>
                    <a:pt x="29" y="105"/>
                    <a:pt x="28" y="106"/>
                    <a:pt x="28" y="108"/>
                  </a:cubicBezTo>
                  <a:cubicBezTo>
                    <a:pt x="28" y="109"/>
                    <a:pt x="27" y="111"/>
                    <a:pt x="26" y="112"/>
                  </a:cubicBezTo>
                  <a:cubicBezTo>
                    <a:pt x="27" y="112"/>
                    <a:pt x="28" y="112"/>
                    <a:pt x="28" y="112"/>
                  </a:cubicBezTo>
                  <a:cubicBezTo>
                    <a:pt x="29" y="112"/>
                    <a:pt x="30" y="112"/>
                    <a:pt x="31" y="112"/>
                  </a:cubicBezTo>
                  <a:cubicBezTo>
                    <a:pt x="37" y="112"/>
                    <a:pt x="44" y="112"/>
                    <a:pt x="50" y="112"/>
                  </a:cubicBezTo>
                  <a:cubicBezTo>
                    <a:pt x="56" y="112"/>
                    <a:pt x="63" y="113"/>
                    <a:pt x="69" y="116"/>
                  </a:cubicBezTo>
                  <a:cubicBezTo>
                    <a:pt x="69" y="116"/>
                    <a:pt x="69" y="116"/>
                    <a:pt x="69" y="116"/>
                  </a:cubicBezTo>
                  <a:cubicBezTo>
                    <a:pt x="69" y="114"/>
                    <a:pt x="68" y="112"/>
                    <a:pt x="68" y="110"/>
                  </a:cubicBezTo>
                  <a:cubicBezTo>
                    <a:pt x="67" y="106"/>
                    <a:pt x="66" y="102"/>
                    <a:pt x="65" y="98"/>
                  </a:cubicBezTo>
                  <a:cubicBezTo>
                    <a:pt x="64" y="96"/>
                    <a:pt x="64" y="93"/>
                    <a:pt x="63" y="91"/>
                  </a:cubicBezTo>
                  <a:cubicBezTo>
                    <a:pt x="63" y="88"/>
                    <a:pt x="63" y="84"/>
                    <a:pt x="63" y="81"/>
                  </a:cubicBezTo>
                  <a:cubicBezTo>
                    <a:pt x="63" y="78"/>
                    <a:pt x="64" y="74"/>
                    <a:pt x="64" y="71"/>
                  </a:cubicBezTo>
                  <a:cubicBezTo>
                    <a:pt x="64" y="64"/>
                    <a:pt x="65" y="58"/>
                    <a:pt x="67" y="52"/>
                  </a:cubicBezTo>
                  <a:cubicBezTo>
                    <a:pt x="68" y="49"/>
                    <a:pt x="69" y="46"/>
                    <a:pt x="71" y="44"/>
                  </a:cubicBezTo>
                  <a:cubicBezTo>
                    <a:pt x="71" y="44"/>
                    <a:pt x="71" y="43"/>
                    <a:pt x="71" y="43"/>
                  </a:cubicBezTo>
                  <a:cubicBezTo>
                    <a:pt x="71" y="43"/>
                    <a:pt x="70" y="43"/>
                    <a:pt x="70" y="43"/>
                  </a:cubicBezTo>
                  <a:cubicBezTo>
                    <a:pt x="66" y="43"/>
                    <a:pt x="63" y="43"/>
                    <a:pt x="59" y="43"/>
                  </a:cubicBezTo>
                  <a:cubicBezTo>
                    <a:pt x="54" y="44"/>
                    <a:pt x="48" y="43"/>
                    <a:pt x="42" y="44"/>
                  </a:cubicBezTo>
                  <a:cubicBezTo>
                    <a:pt x="41" y="44"/>
                    <a:pt x="40" y="44"/>
                    <a:pt x="39" y="44"/>
                  </a:cubicBezTo>
                  <a:cubicBezTo>
                    <a:pt x="39" y="44"/>
                    <a:pt x="38" y="44"/>
                    <a:pt x="38" y="44"/>
                  </a:cubicBezTo>
                  <a:cubicBezTo>
                    <a:pt x="37" y="44"/>
                    <a:pt x="35" y="44"/>
                    <a:pt x="34" y="44"/>
                  </a:cubicBezTo>
                  <a:cubicBezTo>
                    <a:pt x="32" y="44"/>
                    <a:pt x="29" y="45"/>
                    <a:pt x="28" y="47"/>
                  </a:cubicBezTo>
                  <a:cubicBezTo>
                    <a:pt x="27" y="47"/>
                    <a:pt x="26" y="48"/>
                    <a:pt x="26" y="49"/>
                  </a:cubicBezTo>
                  <a:cubicBezTo>
                    <a:pt x="26" y="49"/>
                    <a:pt x="26" y="49"/>
                    <a:pt x="27" y="49"/>
                  </a:cubicBezTo>
                  <a:cubicBezTo>
                    <a:pt x="31" y="49"/>
                    <a:pt x="34" y="49"/>
                    <a:pt x="38" y="48"/>
                  </a:cubicBezTo>
                  <a:cubicBezTo>
                    <a:pt x="44" y="48"/>
                    <a:pt x="50" y="47"/>
                    <a:pt x="55" y="47"/>
                  </a:cubicBezTo>
                  <a:cubicBezTo>
                    <a:pt x="56" y="47"/>
                    <a:pt x="56" y="47"/>
                    <a:pt x="56" y="47"/>
                  </a:cubicBezTo>
                  <a:cubicBezTo>
                    <a:pt x="57" y="47"/>
                    <a:pt x="57" y="47"/>
                    <a:pt x="57" y="48"/>
                  </a:cubicBezTo>
                  <a:cubicBezTo>
                    <a:pt x="57" y="48"/>
                    <a:pt x="57" y="49"/>
                    <a:pt x="57" y="49"/>
                  </a:cubicBezTo>
                  <a:cubicBezTo>
                    <a:pt x="56" y="49"/>
                    <a:pt x="56" y="49"/>
                    <a:pt x="56" y="49"/>
                  </a:cubicBezTo>
                  <a:cubicBezTo>
                    <a:pt x="52" y="50"/>
                    <a:pt x="48" y="50"/>
                    <a:pt x="44" y="51"/>
                  </a:cubicBezTo>
                  <a:cubicBezTo>
                    <a:pt x="39" y="51"/>
                    <a:pt x="35" y="52"/>
                    <a:pt x="31" y="53"/>
                  </a:cubicBezTo>
                  <a:close/>
                  <a:moveTo>
                    <a:pt x="73" y="71"/>
                  </a:moveTo>
                  <a:cubicBezTo>
                    <a:pt x="73" y="71"/>
                    <a:pt x="73" y="71"/>
                    <a:pt x="73" y="71"/>
                  </a:cubicBezTo>
                  <a:cubicBezTo>
                    <a:pt x="73" y="71"/>
                    <a:pt x="74" y="70"/>
                    <a:pt x="75" y="70"/>
                  </a:cubicBezTo>
                  <a:cubicBezTo>
                    <a:pt x="77" y="69"/>
                    <a:pt x="80" y="68"/>
                    <a:pt x="82" y="67"/>
                  </a:cubicBezTo>
                  <a:cubicBezTo>
                    <a:pt x="83" y="67"/>
                    <a:pt x="83" y="66"/>
                    <a:pt x="83" y="66"/>
                  </a:cubicBezTo>
                  <a:cubicBezTo>
                    <a:pt x="84" y="66"/>
                    <a:pt x="85" y="66"/>
                    <a:pt x="85" y="67"/>
                  </a:cubicBezTo>
                  <a:cubicBezTo>
                    <a:pt x="85" y="67"/>
                    <a:pt x="85" y="68"/>
                    <a:pt x="85" y="68"/>
                  </a:cubicBezTo>
                  <a:cubicBezTo>
                    <a:pt x="84" y="69"/>
                    <a:pt x="84" y="69"/>
                    <a:pt x="84" y="70"/>
                  </a:cubicBezTo>
                  <a:cubicBezTo>
                    <a:pt x="81" y="72"/>
                    <a:pt x="77" y="75"/>
                    <a:pt x="74" y="78"/>
                  </a:cubicBezTo>
                  <a:cubicBezTo>
                    <a:pt x="73" y="79"/>
                    <a:pt x="73" y="80"/>
                    <a:pt x="73" y="81"/>
                  </a:cubicBezTo>
                  <a:cubicBezTo>
                    <a:pt x="73" y="81"/>
                    <a:pt x="74" y="80"/>
                    <a:pt x="74" y="80"/>
                  </a:cubicBezTo>
                  <a:cubicBezTo>
                    <a:pt x="77" y="79"/>
                    <a:pt x="81" y="77"/>
                    <a:pt x="84" y="75"/>
                  </a:cubicBezTo>
                  <a:cubicBezTo>
                    <a:pt x="85" y="75"/>
                    <a:pt x="85" y="75"/>
                    <a:pt x="85" y="75"/>
                  </a:cubicBezTo>
                  <a:cubicBezTo>
                    <a:pt x="86" y="75"/>
                    <a:pt x="86" y="75"/>
                    <a:pt x="87" y="75"/>
                  </a:cubicBezTo>
                  <a:cubicBezTo>
                    <a:pt x="87" y="76"/>
                    <a:pt x="87" y="76"/>
                    <a:pt x="87" y="77"/>
                  </a:cubicBezTo>
                  <a:cubicBezTo>
                    <a:pt x="86" y="77"/>
                    <a:pt x="86" y="77"/>
                    <a:pt x="86" y="77"/>
                  </a:cubicBezTo>
                  <a:cubicBezTo>
                    <a:pt x="85" y="78"/>
                    <a:pt x="85" y="78"/>
                    <a:pt x="85" y="79"/>
                  </a:cubicBezTo>
                  <a:cubicBezTo>
                    <a:pt x="86" y="80"/>
                    <a:pt x="86" y="81"/>
                    <a:pt x="86" y="82"/>
                  </a:cubicBezTo>
                  <a:cubicBezTo>
                    <a:pt x="86" y="82"/>
                    <a:pt x="86" y="83"/>
                    <a:pt x="86" y="83"/>
                  </a:cubicBezTo>
                  <a:cubicBezTo>
                    <a:pt x="86" y="83"/>
                    <a:pt x="87" y="84"/>
                    <a:pt x="86" y="84"/>
                  </a:cubicBezTo>
                  <a:cubicBezTo>
                    <a:pt x="86" y="85"/>
                    <a:pt x="86" y="86"/>
                    <a:pt x="87" y="87"/>
                  </a:cubicBezTo>
                  <a:cubicBezTo>
                    <a:pt x="87" y="86"/>
                    <a:pt x="88" y="86"/>
                    <a:pt x="89" y="85"/>
                  </a:cubicBezTo>
                  <a:cubicBezTo>
                    <a:pt x="89" y="85"/>
                    <a:pt x="89" y="84"/>
                    <a:pt x="89" y="84"/>
                  </a:cubicBezTo>
                  <a:cubicBezTo>
                    <a:pt x="90" y="81"/>
                    <a:pt x="90" y="79"/>
                    <a:pt x="90" y="76"/>
                  </a:cubicBezTo>
                  <a:cubicBezTo>
                    <a:pt x="90" y="76"/>
                    <a:pt x="90" y="76"/>
                    <a:pt x="91" y="75"/>
                  </a:cubicBezTo>
                  <a:cubicBezTo>
                    <a:pt x="91" y="75"/>
                    <a:pt x="91" y="74"/>
                    <a:pt x="92" y="74"/>
                  </a:cubicBezTo>
                  <a:cubicBezTo>
                    <a:pt x="92" y="74"/>
                    <a:pt x="93" y="75"/>
                    <a:pt x="93" y="75"/>
                  </a:cubicBezTo>
                  <a:cubicBezTo>
                    <a:pt x="93" y="75"/>
                    <a:pt x="93" y="76"/>
                    <a:pt x="93" y="76"/>
                  </a:cubicBezTo>
                  <a:cubicBezTo>
                    <a:pt x="93" y="78"/>
                    <a:pt x="94" y="79"/>
                    <a:pt x="94" y="81"/>
                  </a:cubicBezTo>
                  <a:cubicBezTo>
                    <a:pt x="96" y="81"/>
                    <a:pt x="96" y="82"/>
                    <a:pt x="96" y="83"/>
                  </a:cubicBezTo>
                  <a:cubicBezTo>
                    <a:pt x="96" y="85"/>
                    <a:pt x="96" y="85"/>
                    <a:pt x="94" y="86"/>
                  </a:cubicBezTo>
                  <a:cubicBezTo>
                    <a:pt x="94" y="86"/>
                    <a:pt x="94" y="87"/>
                    <a:pt x="94" y="87"/>
                  </a:cubicBezTo>
                  <a:cubicBezTo>
                    <a:pt x="94" y="88"/>
                    <a:pt x="94" y="88"/>
                    <a:pt x="95" y="88"/>
                  </a:cubicBezTo>
                  <a:cubicBezTo>
                    <a:pt x="95" y="88"/>
                    <a:pt x="95" y="88"/>
                    <a:pt x="95" y="88"/>
                  </a:cubicBezTo>
                  <a:cubicBezTo>
                    <a:pt x="95" y="88"/>
                    <a:pt x="95" y="88"/>
                    <a:pt x="95" y="88"/>
                  </a:cubicBezTo>
                  <a:cubicBezTo>
                    <a:pt x="97" y="87"/>
                    <a:pt x="97" y="87"/>
                    <a:pt x="97" y="85"/>
                  </a:cubicBezTo>
                  <a:cubicBezTo>
                    <a:pt x="97" y="82"/>
                    <a:pt x="97" y="78"/>
                    <a:pt x="97" y="74"/>
                  </a:cubicBezTo>
                  <a:cubicBezTo>
                    <a:pt x="97" y="74"/>
                    <a:pt x="97" y="74"/>
                    <a:pt x="97" y="73"/>
                  </a:cubicBezTo>
                  <a:cubicBezTo>
                    <a:pt x="97" y="73"/>
                    <a:pt x="98" y="72"/>
                    <a:pt x="98" y="72"/>
                  </a:cubicBezTo>
                  <a:cubicBezTo>
                    <a:pt x="99" y="72"/>
                    <a:pt x="99" y="73"/>
                    <a:pt x="99" y="73"/>
                  </a:cubicBezTo>
                  <a:cubicBezTo>
                    <a:pt x="100" y="74"/>
                    <a:pt x="100" y="74"/>
                    <a:pt x="100" y="74"/>
                  </a:cubicBezTo>
                  <a:cubicBezTo>
                    <a:pt x="100" y="77"/>
                    <a:pt x="100" y="80"/>
                    <a:pt x="100" y="83"/>
                  </a:cubicBezTo>
                  <a:cubicBezTo>
                    <a:pt x="100" y="83"/>
                    <a:pt x="100" y="84"/>
                    <a:pt x="100" y="84"/>
                  </a:cubicBezTo>
                  <a:cubicBezTo>
                    <a:pt x="101" y="84"/>
                    <a:pt x="101" y="84"/>
                    <a:pt x="101" y="84"/>
                  </a:cubicBezTo>
                  <a:cubicBezTo>
                    <a:pt x="102" y="84"/>
                    <a:pt x="102" y="84"/>
                    <a:pt x="103" y="84"/>
                  </a:cubicBezTo>
                  <a:cubicBezTo>
                    <a:pt x="103" y="85"/>
                    <a:pt x="103" y="85"/>
                    <a:pt x="102" y="86"/>
                  </a:cubicBezTo>
                  <a:cubicBezTo>
                    <a:pt x="102" y="86"/>
                    <a:pt x="101" y="87"/>
                    <a:pt x="101" y="87"/>
                  </a:cubicBezTo>
                  <a:cubicBezTo>
                    <a:pt x="101" y="87"/>
                    <a:pt x="101" y="88"/>
                    <a:pt x="101" y="88"/>
                  </a:cubicBezTo>
                  <a:cubicBezTo>
                    <a:pt x="101" y="89"/>
                    <a:pt x="101" y="90"/>
                    <a:pt x="101" y="91"/>
                  </a:cubicBezTo>
                  <a:cubicBezTo>
                    <a:pt x="102" y="91"/>
                    <a:pt x="102" y="90"/>
                    <a:pt x="103" y="90"/>
                  </a:cubicBezTo>
                  <a:cubicBezTo>
                    <a:pt x="103" y="88"/>
                    <a:pt x="103" y="85"/>
                    <a:pt x="103" y="83"/>
                  </a:cubicBezTo>
                  <a:cubicBezTo>
                    <a:pt x="104" y="80"/>
                    <a:pt x="104" y="77"/>
                    <a:pt x="104" y="73"/>
                  </a:cubicBezTo>
                  <a:cubicBezTo>
                    <a:pt x="104" y="73"/>
                    <a:pt x="104" y="73"/>
                    <a:pt x="104" y="73"/>
                  </a:cubicBezTo>
                  <a:cubicBezTo>
                    <a:pt x="105" y="72"/>
                    <a:pt x="105" y="71"/>
                    <a:pt x="106" y="71"/>
                  </a:cubicBezTo>
                  <a:cubicBezTo>
                    <a:pt x="106" y="71"/>
                    <a:pt x="107" y="72"/>
                    <a:pt x="107" y="73"/>
                  </a:cubicBezTo>
                  <a:cubicBezTo>
                    <a:pt x="107" y="73"/>
                    <a:pt x="107" y="74"/>
                    <a:pt x="107" y="74"/>
                  </a:cubicBezTo>
                  <a:cubicBezTo>
                    <a:pt x="107" y="78"/>
                    <a:pt x="108" y="82"/>
                    <a:pt x="108" y="86"/>
                  </a:cubicBezTo>
                  <a:cubicBezTo>
                    <a:pt x="108" y="87"/>
                    <a:pt x="108" y="87"/>
                    <a:pt x="108" y="87"/>
                  </a:cubicBezTo>
                  <a:cubicBezTo>
                    <a:pt x="109" y="87"/>
                    <a:pt x="109" y="87"/>
                    <a:pt x="110" y="86"/>
                  </a:cubicBezTo>
                  <a:cubicBezTo>
                    <a:pt x="110" y="86"/>
                    <a:pt x="110" y="86"/>
                    <a:pt x="110" y="85"/>
                  </a:cubicBezTo>
                  <a:cubicBezTo>
                    <a:pt x="111" y="83"/>
                    <a:pt x="111" y="81"/>
                    <a:pt x="111" y="79"/>
                  </a:cubicBezTo>
                  <a:cubicBezTo>
                    <a:pt x="112" y="76"/>
                    <a:pt x="112" y="73"/>
                    <a:pt x="112" y="71"/>
                  </a:cubicBezTo>
                  <a:cubicBezTo>
                    <a:pt x="112" y="70"/>
                    <a:pt x="113" y="70"/>
                    <a:pt x="113" y="69"/>
                  </a:cubicBezTo>
                  <a:cubicBezTo>
                    <a:pt x="113" y="69"/>
                    <a:pt x="113" y="69"/>
                    <a:pt x="114" y="69"/>
                  </a:cubicBezTo>
                  <a:cubicBezTo>
                    <a:pt x="114" y="69"/>
                    <a:pt x="115" y="69"/>
                    <a:pt x="115" y="69"/>
                  </a:cubicBezTo>
                  <a:cubicBezTo>
                    <a:pt x="115" y="70"/>
                    <a:pt x="115" y="70"/>
                    <a:pt x="115" y="71"/>
                  </a:cubicBezTo>
                  <a:cubicBezTo>
                    <a:pt x="115" y="76"/>
                    <a:pt x="116" y="80"/>
                    <a:pt x="116" y="85"/>
                  </a:cubicBezTo>
                  <a:cubicBezTo>
                    <a:pt x="116" y="87"/>
                    <a:pt x="116" y="88"/>
                    <a:pt x="116" y="90"/>
                  </a:cubicBezTo>
                  <a:cubicBezTo>
                    <a:pt x="118" y="90"/>
                    <a:pt x="118" y="89"/>
                    <a:pt x="118" y="88"/>
                  </a:cubicBezTo>
                  <a:cubicBezTo>
                    <a:pt x="119" y="84"/>
                    <a:pt x="119" y="79"/>
                    <a:pt x="120" y="75"/>
                  </a:cubicBezTo>
                  <a:cubicBezTo>
                    <a:pt x="120" y="74"/>
                    <a:pt x="120" y="73"/>
                    <a:pt x="120" y="72"/>
                  </a:cubicBezTo>
                  <a:cubicBezTo>
                    <a:pt x="120" y="71"/>
                    <a:pt x="121" y="71"/>
                    <a:pt x="121" y="71"/>
                  </a:cubicBezTo>
                  <a:cubicBezTo>
                    <a:pt x="122" y="71"/>
                    <a:pt x="122" y="72"/>
                    <a:pt x="122" y="72"/>
                  </a:cubicBezTo>
                  <a:cubicBezTo>
                    <a:pt x="122" y="73"/>
                    <a:pt x="122" y="74"/>
                    <a:pt x="122" y="75"/>
                  </a:cubicBezTo>
                  <a:cubicBezTo>
                    <a:pt x="123" y="78"/>
                    <a:pt x="123" y="82"/>
                    <a:pt x="123" y="85"/>
                  </a:cubicBezTo>
                  <a:cubicBezTo>
                    <a:pt x="123" y="86"/>
                    <a:pt x="123" y="86"/>
                    <a:pt x="123" y="87"/>
                  </a:cubicBezTo>
                  <a:cubicBezTo>
                    <a:pt x="125" y="87"/>
                    <a:pt x="125" y="88"/>
                    <a:pt x="124" y="89"/>
                  </a:cubicBezTo>
                  <a:cubicBezTo>
                    <a:pt x="124" y="90"/>
                    <a:pt x="124" y="90"/>
                    <a:pt x="124" y="90"/>
                  </a:cubicBezTo>
                  <a:cubicBezTo>
                    <a:pt x="123" y="91"/>
                    <a:pt x="123" y="93"/>
                    <a:pt x="124" y="94"/>
                  </a:cubicBezTo>
                  <a:cubicBezTo>
                    <a:pt x="124" y="94"/>
                    <a:pt x="124" y="94"/>
                    <a:pt x="124" y="93"/>
                  </a:cubicBezTo>
                  <a:cubicBezTo>
                    <a:pt x="125" y="89"/>
                    <a:pt x="125" y="85"/>
                    <a:pt x="126" y="80"/>
                  </a:cubicBezTo>
                  <a:cubicBezTo>
                    <a:pt x="126" y="77"/>
                    <a:pt x="127" y="73"/>
                    <a:pt x="127" y="69"/>
                  </a:cubicBezTo>
                  <a:cubicBezTo>
                    <a:pt x="127" y="69"/>
                    <a:pt x="128" y="68"/>
                    <a:pt x="128" y="68"/>
                  </a:cubicBezTo>
                  <a:cubicBezTo>
                    <a:pt x="128" y="67"/>
                    <a:pt x="129" y="67"/>
                    <a:pt x="130" y="68"/>
                  </a:cubicBezTo>
                  <a:cubicBezTo>
                    <a:pt x="130" y="68"/>
                    <a:pt x="130" y="68"/>
                    <a:pt x="130" y="69"/>
                  </a:cubicBezTo>
                  <a:cubicBezTo>
                    <a:pt x="130" y="70"/>
                    <a:pt x="130" y="71"/>
                    <a:pt x="130" y="72"/>
                  </a:cubicBezTo>
                  <a:cubicBezTo>
                    <a:pt x="130" y="78"/>
                    <a:pt x="131" y="84"/>
                    <a:pt x="131" y="89"/>
                  </a:cubicBezTo>
                  <a:cubicBezTo>
                    <a:pt x="131" y="90"/>
                    <a:pt x="131" y="90"/>
                    <a:pt x="131" y="91"/>
                  </a:cubicBezTo>
                  <a:cubicBezTo>
                    <a:pt x="132" y="91"/>
                    <a:pt x="132" y="91"/>
                    <a:pt x="132" y="90"/>
                  </a:cubicBezTo>
                  <a:cubicBezTo>
                    <a:pt x="132" y="88"/>
                    <a:pt x="132" y="86"/>
                    <a:pt x="133" y="83"/>
                  </a:cubicBezTo>
                  <a:cubicBezTo>
                    <a:pt x="133" y="78"/>
                    <a:pt x="134" y="72"/>
                    <a:pt x="135" y="67"/>
                  </a:cubicBezTo>
                  <a:cubicBezTo>
                    <a:pt x="135" y="66"/>
                    <a:pt x="135" y="66"/>
                    <a:pt x="135" y="66"/>
                  </a:cubicBezTo>
                  <a:cubicBezTo>
                    <a:pt x="135" y="65"/>
                    <a:pt x="135" y="64"/>
                    <a:pt x="136" y="64"/>
                  </a:cubicBezTo>
                  <a:cubicBezTo>
                    <a:pt x="137" y="64"/>
                    <a:pt x="137" y="65"/>
                    <a:pt x="137" y="66"/>
                  </a:cubicBezTo>
                  <a:cubicBezTo>
                    <a:pt x="137" y="66"/>
                    <a:pt x="137" y="67"/>
                    <a:pt x="137" y="68"/>
                  </a:cubicBezTo>
                  <a:cubicBezTo>
                    <a:pt x="138" y="74"/>
                    <a:pt x="138" y="80"/>
                    <a:pt x="138" y="86"/>
                  </a:cubicBezTo>
                  <a:cubicBezTo>
                    <a:pt x="138" y="89"/>
                    <a:pt x="138" y="92"/>
                    <a:pt x="138" y="95"/>
                  </a:cubicBezTo>
                  <a:cubicBezTo>
                    <a:pt x="138" y="95"/>
                    <a:pt x="138" y="96"/>
                    <a:pt x="138" y="96"/>
                  </a:cubicBezTo>
                  <a:cubicBezTo>
                    <a:pt x="139" y="96"/>
                    <a:pt x="139" y="96"/>
                    <a:pt x="139" y="96"/>
                  </a:cubicBezTo>
                  <a:cubicBezTo>
                    <a:pt x="139" y="95"/>
                    <a:pt x="139" y="95"/>
                    <a:pt x="139" y="94"/>
                  </a:cubicBezTo>
                  <a:cubicBezTo>
                    <a:pt x="139" y="85"/>
                    <a:pt x="139" y="76"/>
                    <a:pt x="140" y="67"/>
                  </a:cubicBezTo>
                  <a:cubicBezTo>
                    <a:pt x="140" y="67"/>
                    <a:pt x="140" y="66"/>
                    <a:pt x="141" y="65"/>
                  </a:cubicBezTo>
                  <a:cubicBezTo>
                    <a:pt x="141" y="65"/>
                    <a:pt x="141" y="64"/>
                    <a:pt x="142" y="64"/>
                  </a:cubicBezTo>
                  <a:cubicBezTo>
                    <a:pt x="143" y="64"/>
                    <a:pt x="143" y="65"/>
                    <a:pt x="143" y="65"/>
                  </a:cubicBezTo>
                  <a:cubicBezTo>
                    <a:pt x="143" y="66"/>
                    <a:pt x="143" y="66"/>
                    <a:pt x="143" y="67"/>
                  </a:cubicBezTo>
                  <a:cubicBezTo>
                    <a:pt x="143" y="72"/>
                    <a:pt x="144" y="77"/>
                    <a:pt x="144" y="82"/>
                  </a:cubicBezTo>
                  <a:cubicBezTo>
                    <a:pt x="144" y="87"/>
                    <a:pt x="144" y="92"/>
                    <a:pt x="145" y="98"/>
                  </a:cubicBezTo>
                  <a:cubicBezTo>
                    <a:pt x="145" y="99"/>
                    <a:pt x="146" y="100"/>
                    <a:pt x="146" y="101"/>
                  </a:cubicBezTo>
                  <a:cubicBezTo>
                    <a:pt x="146" y="101"/>
                    <a:pt x="146" y="101"/>
                    <a:pt x="146" y="101"/>
                  </a:cubicBezTo>
                  <a:cubicBezTo>
                    <a:pt x="146" y="100"/>
                    <a:pt x="146" y="100"/>
                    <a:pt x="146" y="100"/>
                  </a:cubicBezTo>
                  <a:cubicBezTo>
                    <a:pt x="146" y="94"/>
                    <a:pt x="146" y="88"/>
                    <a:pt x="146" y="82"/>
                  </a:cubicBezTo>
                  <a:cubicBezTo>
                    <a:pt x="146" y="73"/>
                    <a:pt x="146" y="64"/>
                    <a:pt x="147" y="56"/>
                  </a:cubicBezTo>
                  <a:cubicBezTo>
                    <a:pt x="148" y="48"/>
                    <a:pt x="149" y="41"/>
                    <a:pt x="152" y="34"/>
                  </a:cubicBezTo>
                  <a:cubicBezTo>
                    <a:pt x="152" y="34"/>
                    <a:pt x="152" y="33"/>
                    <a:pt x="152" y="32"/>
                  </a:cubicBezTo>
                  <a:cubicBezTo>
                    <a:pt x="151" y="33"/>
                    <a:pt x="150" y="34"/>
                    <a:pt x="149" y="35"/>
                  </a:cubicBezTo>
                  <a:cubicBezTo>
                    <a:pt x="142" y="39"/>
                    <a:pt x="134" y="42"/>
                    <a:pt x="126" y="44"/>
                  </a:cubicBezTo>
                  <a:cubicBezTo>
                    <a:pt x="118" y="46"/>
                    <a:pt x="111" y="48"/>
                    <a:pt x="103" y="50"/>
                  </a:cubicBezTo>
                  <a:cubicBezTo>
                    <a:pt x="98" y="51"/>
                    <a:pt x="92" y="52"/>
                    <a:pt x="87" y="52"/>
                  </a:cubicBezTo>
                  <a:cubicBezTo>
                    <a:pt x="86" y="52"/>
                    <a:pt x="85" y="52"/>
                    <a:pt x="85" y="52"/>
                  </a:cubicBezTo>
                  <a:cubicBezTo>
                    <a:pt x="84" y="52"/>
                    <a:pt x="83" y="52"/>
                    <a:pt x="82" y="52"/>
                  </a:cubicBezTo>
                  <a:cubicBezTo>
                    <a:pt x="79" y="52"/>
                    <a:pt x="77" y="52"/>
                    <a:pt x="74" y="51"/>
                  </a:cubicBezTo>
                  <a:cubicBezTo>
                    <a:pt x="74" y="51"/>
                    <a:pt x="74" y="51"/>
                    <a:pt x="73" y="51"/>
                  </a:cubicBezTo>
                  <a:cubicBezTo>
                    <a:pt x="73" y="53"/>
                    <a:pt x="72" y="55"/>
                    <a:pt x="71" y="57"/>
                  </a:cubicBezTo>
                  <a:cubicBezTo>
                    <a:pt x="72" y="57"/>
                    <a:pt x="73" y="57"/>
                    <a:pt x="74" y="56"/>
                  </a:cubicBezTo>
                  <a:cubicBezTo>
                    <a:pt x="75" y="56"/>
                    <a:pt x="77" y="55"/>
                    <a:pt x="79" y="55"/>
                  </a:cubicBezTo>
                  <a:cubicBezTo>
                    <a:pt x="80" y="54"/>
                    <a:pt x="80" y="55"/>
                    <a:pt x="80" y="55"/>
                  </a:cubicBezTo>
                  <a:cubicBezTo>
                    <a:pt x="81" y="56"/>
                    <a:pt x="81" y="56"/>
                    <a:pt x="80" y="57"/>
                  </a:cubicBezTo>
                  <a:cubicBezTo>
                    <a:pt x="80" y="57"/>
                    <a:pt x="79" y="57"/>
                    <a:pt x="79" y="58"/>
                  </a:cubicBezTo>
                  <a:cubicBezTo>
                    <a:pt x="79" y="58"/>
                    <a:pt x="79" y="58"/>
                    <a:pt x="79" y="58"/>
                  </a:cubicBezTo>
                  <a:cubicBezTo>
                    <a:pt x="80" y="58"/>
                    <a:pt x="81" y="58"/>
                    <a:pt x="82" y="58"/>
                  </a:cubicBezTo>
                  <a:cubicBezTo>
                    <a:pt x="83" y="58"/>
                    <a:pt x="85" y="58"/>
                    <a:pt x="87" y="58"/>
                  </a:cubicBezTo>
                  <a:cubicBezTo>
                    <a:pt x="91" y="58"/>
                    <a:pt x="95" y="58"/>
                    <a:pt x="98" y="57"/>
                  </a:cubicBezTo>
                  <a:cubicBezTo>
                    <a:pt x="106" y="56"/>
                    <a:pt x="113" y="55"/>
                    <a:pt x="121" y="53"/>
                  </a:cubicBezTo>
                  <a:cubicBezTo>
                    <a:pt x="122" y="53"/>
                    <a:pt x="123" y="53"/>
                    <a:pt x="124" y="53"/>
                  </a:cubicBezTo>
                  <a:cubicBezTo>
                    <a:pt x="124" y="53"/>
                    <a:pt x="125" y="53"/>
                    <a:pt x="125" y="54"/>
                  </a:cubicBezTo>
                  <a:cubicBezTo>
                    <a:pt x="125" y="55"/>
                    <a:pt x="125" y="55"/>
                    <a:pt x="124" y="56"/>
                  </a:cubicBezTo>
                  <a:cubicBezTo>
                    <a:pt x="124" y="56"/>
                    <a:pt x="123" y="56"/>
                    <a:pt x="123" y="56"/>
                  </a:cubicBezTo>
                  <a:cubicBezTo>
                    <a:pt x="115" y="58"/>
                    <a:pt x="108" y="59"/>
                    <a:pt x="100" y="60"/>
                  </a:cubicBezTo>
                  <a:cubicBezTo>
                    <a:pt x="98" y="60"/>
                    <a:pt x="96" y="60"/>
                    <a:pt x="94" y="61"/>
                  </a:cubicBezTo>
                  <a:cubicBezTo>
                    <a:pt x="90" y="61"/>
                    <a:pt x="86" y="62"/>
                    <a:pt x="83" y="62"/>
                  </a:cubicBezTo>
                  <a:cubicBezTo>
                    <a:pt x="82" y="63"/>
                    <a:pt x="82" y="63"/>
                    <a:pt x="82" y="63"/>
                  </a:cubicBezTo>
                  <a:cubicBezTo>
                    <a:pt x="80" y="64"/>
                    <a:pt x="79" y="66"/>
                    <a:pt x="77" y="67"/>
                  </a:cubicBezTo>
                  <a:cubicBezTo>
                    <a:pt x="76" y="68"/>
                    <a:pt x="74" y="70"/>
                    <a:pt x="73" y="71"/>
                  </a:cubicBezTo>
                  <a:close/>
                  <a:moveTo>
                    <a:pt x="33" y="137"/>
                  </a:moveTo>
                  <a:cubicBezTo>
                    <a:pt x="33" y="138"/>
                    <a:pt x="33" y="138"/>
                    <a:pt x="33" y="138"/>
                  </a:cubicBezTo>
                  <a:cubicBezTo>
                    <a:pt x="33" y="138"/>
                    <a:pt x="34" y="137"/>
                    <a:pt x="34" y="137"/>
                  </a:cubicBezTo>
                  <a:cubicBezTo>
                    <a:pt x="35" y="137"/>
                    <a:pt x="36" y="137"/>
                    <a:pt x="37" y="136"/>
                  </a:cubicBezTo>
                  <a:cubicBezTo>
                    <a:pt x="37" y="136"/>
                    <a:pt x="38" y="136"/>
                    <a:pt x="38" y="137"/>
                  </a:cubicBezTo>
                  <a:cubicBezTo>
                    <a:pt x="39" y="138"/>
                    <a:pt x="39" y="138"/>
                    <a:pt x="38" y="139"/>
                  </a:cubicBezTo>
                  <a:cubicBezTo>
                    <a:pt x="38" y="139"/>
                    <a:pt x="38" y="140"/>
                    <a:pt x="37" y="140"/>
                  </a:cubicBezTo>
                  <a:cubicBezTo>
                    <a:pt x="35" y="143"/>
                    <a:pt x="33" y="145"/>
                    <a:pt x="31" y="148"/>
                  </a:cubicBezTo>
                  <a:cubicBezTo>
                    <a:pt x="31" y="148"/>
                    <a:pt x="31" y="148"/>
                    <a:pt x="30" y="148"/>
                  </a:cubicBezTo>
                  <a:cubicBezTo>
                    <a:pt x="31" y="148"/>
                    <a:pt x="32" y="148"/>
                    <a:pt x="33" y="147"/>
                  </a:cubicBezTo>
                  <a:cubicBezTo>
                    <a:pt x="34" y="147"/>
                    <a:pt x="34" y="148"/>
                    <a:pt x="34" y="149"/>
                  </a:cubicBezTo>
                  <a:cubicBezTo>
                    <a:pt x="34" y="149"/>
                    <a:pt x="34" y="150"/>
                    <a:pt x="34" y="150"/>
                  </a:cubicBezTo>
                  <a:cubicBezTo>
                    <a:pt x="33" y="151"/>
                    <a:pt x="33" y="151"/>
                    <a:pt x="32" y="152"/>
                  </a:cubicBezTo>
                  <a:cubicBezTo>
                    <a:pt x="31" y="153"/>
                    <a:pt x="30" y="155"/>
                    <a:pt x="29" y="156"/>
                  </a:cubicBezTo>
                  <a:cubicBezTo>
                    <a:pt x="29" y="157"/>
                    <a:pt x="29" y="157"/>
                    <a:pt x="29" y="157"/>
                  </a:cubicBezTo>
                  <a:cubicBezTo>
                    <a:pt x="30" y="157"/>
                    <a:pt x="31" y="157"/>
                    <a:pt x="32" y="156"/>
                  </a:cubicBezTo>
                  <a:cubicBezTo>
                    <a:pt x="32" y="156"/>
                    <a:pt x="33" y="156"/>
                    <a:pt x="33" y="156"/>
                  </a:cubicBezTo>
                  <a:cubicBezTo>
                    <a:pt x="34" y="156"/>
                    <a:pt x="34" y="157"/>
                    <a:pt x="34" y="157"/>
                  </a:cubicBezTo>
                  <a:cubicBezTo>
                    <a:pt x="34" y="158"/>
                    <a:pt x="34" y="159"/>
                    <a:pt x="34" y="159"/>
                  </a:cubicBezTo>
                  <a:cubicBezTo>
                    <a:pt x="32" y="161"/>
                    <a:pt x="31" y="163"/>
                    <a:pt x="29" y="165"/>
                  </a:cubicBezTo>
                  <a:cubicBezTo>
                    <a:pt x="29" y="166"/>
                    <a:pt x="28" y="166"/>
                    <a:pt x="27" y="166"/>
                  </a:cubicBezTo>
                  <a:cubicBezTo>
                    <a:pt x="27" y="166"/>
                    <a:pt x="27" y="166"/>
                    <a:pt x="26" y="166"/>
                  </a:cubicBezTo>
                  <a:cubicBezTo>
                    <a:pt x="25" y="170"/>
                    <a:pt x="24" y="173"/>
                    <a:pt x="23" y="176"/>
                  </a:cubicBezTo>
                  <a:cubicBezTo>
                    <a:pt x="22" y="180"/>
                    <a:pt x="21" y="183"/>
                    <a:pt x="20" y="186"/>
                  </a:cubicBezTo>
                  <a:cubicBezTo>
                    <a:pt x="21" y="185"/>
                    <a:pt x="21" y="185"/>
                    <a:pt x="21" y="184"/>
                  </a:cubicBezTo>
                  <a:cubicBezTo>
                    <a:pt x="22" y="181"/>
                    <a:pt x="24" y="178"/>
                    <a:pt x="26" y="176"/>
                  </a:cubicBezTo>
                  <a:cubicBezTo>
                    <a:pt x="27" y="175"/>
                    <a:pt x="27" y="174"/>
                    <a:pt x="28" y="174"/>
                  </a:cubicBezTo>
                  <a:cubicBezTo>
                    <a:pt x="28" y="173"/>
                    <a:pt x="28" y="173"/>
                    <a:pt x="28" y="173"/>
                  </a:cubicBezTo>
                  <a:cubicBezTo>
                    <a:pt x="29" y="173"/>
                    <a:pt x="30" y="173"/>
                    <a:pt x="30" y="173"/>
                  </a:cubicBezTo>
                  <a:cubicBezTo>
                    <a:pt x="31" y="174"/>
                    <a:pt x="31" y="174"/>
                    <a:pt x="31" y="175"/>
                  </a:cubicBezTo>
                  <a:cubicBezTo>
                    <a:pt x="30" y="176"/>
                    <a:pt x="30" y="176"/>
                    <a:pt x="29" y="176"/>
                  </a:cubicBezTo>
                  <a:cubicBezTo>
                    <a:pt x="29" y="176"/>
                    <a:pt x="28" y="176"/>
                    <a:pt x="27" y="177"/>
                  </a:cubicBezTo>
                  <a:cubicBezTo>
                    <a:pt x="26" y="178"/>
                    <a:pt x="25" y="179"/>
                    <a:pt x="25" y="180"/>
                  </a:cubicBezTo>
                  <a:cubicBezTo>
                    <a:pt x="22" y="185"/>
                    <a:pt x="21" y="190"/>
                    <a:pt x="20" y="195"/>
                  </a:cubicBezTo>
                  <a:cubicBezTo>
                    <a:pt x="20" y="197"/>
                    <a:pt x="20" y="198"/>
                    <a:pt x="20" y="200"/>
                  </a:cubicBezTo>
                  <a:cubicBezTo>
                    <a:pt x="20" y="201"/>
                    <a:pt x="20" y="201"/>
                    <a:pt x="19" y="202"/>
                  </a:cubicBezTo>
                  <a:cubicBezTo>
                    <a:pt x="19" y="202"/>
                    <a:pt x="18" y="202"/>
                    <a:pt x="18" y="202"/>
                  </a:cubicBezTo>
                  <a:cubicBezTo>
                    <a:pt x="18" y="208"/>
                    <a:pt x="20" y="214"/>
                    <a:pt x="22" y="220"/>
                  </a:cubicBezTo>
                  <a:cubicBezTo>
                    <a:pt x="22" y="220"/>
                    <a:pt x="23" y="220"/>
                    <a:pt x="23" y="220"/>
                  </a:cubicBezTo>
                  <a:cubicBezTo>
                    <a:pt x="23" y="219"/>
                    <a:pt x="24" y="219"/>
                    <a:pt x="25" y="220"/>
                  </a:cubicBezTo>
                  <a:cubicBezTo>
                    <a:pt x="27" y="222"/>
                    <a:pt x="30" y="222"/>
                    <a:pt x="34" y="222"/>
                  </a:cubicBezTo>
                  <a:cubicBezTo>
                    <a:pt x="34" y="222"/>
                    <a:pt x="35" y="221"/>
                    <a:pt x="36" y="221"/>
                  </a:cubicBezTo>
                  <a:cubicBezTo>
                    <a:pt x="38" y="220"/>
                    <a:pt x="39" y="218"/>
                    <a:pt x="40" y="217"/>
                  </a:cubicBezTo>
                  <a:cubicBezTo>
                    <a:pt x="41" y="214"/>
                    <a:pt x="42" y="212"/>
                    <a:pt x="42" y="209"/>
                  </a:cubicBezTo>
                  <a:cubicBezTo>
                    <a:pt x="42" y="208"/>
                    <a:pt x="42" y="207"/>
                    <a:pt x="43" y="206"/>
                  </a:cubicBezTo>
                  <a:cubicBezTo>
                    <a:pt x="43" y="204"/>
                    <a:pt x="44" y="204"/>
                    <a:pt x="46" y="204"/>
                  </a:cubicBezTo>
                  <a:cubicBezTo>
                    <a:pt x="46" y="204"/>
                    <a:pt x="46" y="204"/>
                    <a:pt x="47" y="205"/>
                  </a:cubicBezTo>
                  <a:cubicBezTo>
                    <a:pt x="47" y="204"/>
                    <a:pt x="47" y="204"/>
                    <a:pt x="47" y="204"/>
                  </a:cubicBezTo>
                  <a:cubicBezTo>
                    <a:pt x="47" y="200"/>
                    <a:pt x="47" y="196"/>
                    <a:pt x="46" y="192"/>
                  </a:cubicBezTo>
                  <a:cubicBezTo>
                    <a:pt x="46" y="191"/>
                    <a:pt x="46" y="190"/>
                    <a:pt x="46" y="188"/>
                  </a:cubicBezTo>
                  <a:cubicBezTo>
                    <a:pt x="46" y="186"/>
                    <a:pt x="45" y="183"/>
                    <a:pt x="45" y="180"/>
                  </a:cubicBezTo>
                  <a:cubicBezTo>
                    <a:pt x="45" y="179"/>
                    <a:pt x="44" y="177"/>
                    <a:pt x="44" y="176"/>
                  </a:cubicBezTo>
                  <a:cubicBezTo>
                    <a:pt x="42" y="171"/>
                    <a:pt x="41" y="165"/>
                    <a:pt x="41" y="159"/>
                  </a:cubicBezTo>
                  <a:cubicBezTo>
                    <a:pt x="41" y="158"/>
                    <a:pt x="41" y="157"/>
                    <a:pt x="41" y="156"/>
                  </a:cubicBezTo>
                  <a:cubicBezTo>
                    <a:pt x="40" y="151"/>
                    <a:pt x="41" y="146"/>
                    <a:pt x="41" y="141"/>
                  </a:cubicBezTo>
                  <a:cubicBezTo>
                    <a:pt x="42" y="139"/>
                    <a:pt x="42" y="136"/>
                    <a:pt x="43" y="134"/>
                  </a:cubicBezTo>
                  <a:cubicBezTo>
                    <a:pt x="44" y="130"/>
                    <a:pt x="44" y="126"/>
                    <a:pt x="47" y="122"/>
                  </a:cubicBezTo>
                  <a:cubicBezTo>
                    <a:pt x="47" y="122"/>
                    <a:pt x="47" y="121"/>
                    <a:pt x="47" y="121"/>
                  </a:cubicBezTo>
                  <a:cubicBezTo>
                    <a:pt x="42" y="121"/>
                    <a:pt x="38" y="120"/>
                    <a:pt x="34" y="120"/>
                  </a:cubicBezTo>
                  <a:cubicBezTo>
                    <a:pt x="35" y="122"/>
                    <a:pt x="34" y="123"/>
                    <a:pt x="34" y="124"/>
                  </a:cubicBezTo>
                  <a:cubicBezTo>
                    <a:pt x="33" y="124"/>
                    <a:pt x="33" y="124"/>
                    <a:pt x="33" y="125"/>
                  </a:cubicBezTo>
                  <a:cubicBezTo>
                    <a:pt x="33" y="125"/>
                    <a:pt x="33" y="125"/>
                    <a:pt x="32" y="126"/>
                  </a:cubicBezTo>
                  <a:cubicBezTo>
                    <a:pt x="34" y="125"/>
                    <a:pt x="35" y="124"/>
                    <a:pt x="36" y="124"/>
                  </a:cubicBezTo>
                  <a:cubicBezTo>
                    <a:pt x="36" y="124"/>
                    <a:pt x="37" y="123"/>
                    <a:pt x="37" y="123"/>
                  </a:cubicBezTo>
                  <a:cubicBezTo>
                    <a:pt x="38" y="123"/>
                    <a:pt x="39" y="124"/>
                    <a:pt x="39" y="125"/>
                  </a:cubicBezTo>
                  <a:cubicBezTo>
                    <a:pt x="38" y="126"/>
                    <a:pt x="38" y="126"/>
                    <a:pt x="38" y="126"/>
                  </a:cubicBezTo>
                  <a:cubicBezTo>
                    <a:pt x="36" y="128"/>
                    <a:pt x="35" y="129"/>
                    <a:pt x="34" y="130"/>
                  </a:cubicBezTo>
                  <a:cubicBezTo>
                    <a:pt x="34" y="130"/>
                    <a:pt x="34" y="130"/>
                    <a:pt x="34" y="131"/>
                  </a:cubicBezTo>
                  <a:cubicBezTo>
                    <a:pt x="35" y="130"/>
                    <a:pt x="36" y="130"/>
                    <a:pt x="36" y="129"/>
                  </a:cubicBezTo>
                  <a:cubicBezTo>
                    <a:pt x="37" y="129"/>
                    <a:pt x="38" y="129"/>
                    <a:pt x="38" y="129"/>
                  </a:cubicBezTo>
                  <a:cubicBezTo>
                    <a:pt x="39" y="130"/>
                    <a:pt x="38" y="130"/>
                    <a:pt x="38" y="131"/>
                  </a:cubicBezTo>
                  <a:cubicBezTo>
                    <a:pt x="37" y="132"/>
                    <a:pt x="37" y="133"/>
                    <a:pt x="36" y="134"/>
                  </a:cubicBezTo>
                  <a:cubicBezTo>
                    <a:pt x="35" y="135"/>
                    <a:pt x="34" y="136"/>
                    <a:pt x="33" y="137"/>
                  </a:cubicBezTo>
                  <a:close/>
                  <a:moveTo>
                    <a:pt x="153" y="94"/>
                  </a:moveTo>
                  <a:cubicBezTo>
                    <a:pt x="153" y="94"/>
                    <a:pt x="154" y="94"/>
                    <a:pt x="154" y="94"/>
                  </a:cubicBezTo>
                  <a:cubicBezTo>
                    <a:pt x="156" y="94"/>
                    <a:pt x="158" y="94"/>
                    <a:pt x="160" y="94"/>
                  </a:cubicBezTo>
                  <a:cubicBezTo>
                    <a:pt x="165" y="94"/>
                    <a:pt x="170" y="94"/>
                    <a:pt x="176" y="93"/>
                  </a:cubicBezTo>
                  <a:cubicBezTo>
                    <a:pt x="177" y="92"/>
                    <a:pt x="179" y="92"/>
                    <a:pt x="180" y="91"/>
                  </a:cubicBezTo>
                  <a:cubicBezTo>
                    <a:pt x="181" y="91"/>
                    <a:pt x="183" y="90"/>
                    <a:pt x="184" y="89"/>
                  </a:cubicBezTo>
                  <a:cubicBezTo>
                    <a:pt x="187" y="86"/>
                    <a:pt x="189" y="83"/>
                    <a:pt x="191" y="79"/>
                  </a:cubicBezTo>
                  <a:cubicBezTo>
                    <a:pt x="191" y="79"/>
                    <a:pt x="192" y="78"/>
                    <a:pt x="192" y="77"/>
                  </a:cubicBezTo>
                  <a:cubicBezTo>
                    <a:pt x="191" y="74"/>
                    <a:pt x="191" y="71"/>
                    <a:pt x="191" y="68"/>
                  </a:cubicBezTo>
                  <a:cubicBezTo>
                    <a:pt x="191" y="66"/>
                    <a:pt x="190" y="64"/>
                    <a:pt x="188" y="62"/>
                  </a:cubicBezTo>
                  <a:cubicBezTo>
                    <a:pt x="187" y="60"/>
                    <a:pt x="186" y="58"/>
                    <a:pt x="183" y="57"/>
                  </a:cubicBezTo>
                  <a:cubicBezTo>
                    <a:pt x="182" y="57"/>
                    <a:pt x="180" y="56"/>
                    <a:pt x="179" y="56"/>
                  </a:cubicBezTo>
                  <a:cubicBezTo>
                    <a:pt x="176" y="55"/>
                    <a:pt x="173" y="55"/>
                    <a:pt x="171" y="54"/>
                  </a:cubicBezTo>
                  <a:cubicBezTo>
                    <a:pt x="168" y="53"/>
                    <a:pt x="165" y="53"/>
                    <a:pt x="161" y="53"/>
                  </a:cubicBezTo>
                  <a:cubicBezTo>
                    <a:pt x="160" y="53"/>
                    <a:pt x="159" y="53"/>
                    <a:pt x="158" y="53"/>
                  </a:cubicBezTo>
                  <a:cubicBezTo>
                    <a:pt x="157" y="53"/>
                    <a:pt x="156" y="53"/>
                    <a:pt x="156" y="54"/>
                  </a:cubicBezTo>
                  <a:cubicBezTo>
                    <a:pt x="156" y="57"/>
                    <a:pt x="155" y="60"/>
                    <a:pt x="155" y="63"/>
                  </a:cubicBezTo>
                  <a:cubicBezTo>
                    <a:pt x="154" y="67"/>
                    <a:pt x="154" y="70"/>
                    <a:pt x="154" y="74"/>
                  </a:cubicBezTo>
                  <a:cubicBezTo>
                    <a:pt x="154" y="79"/>
                    <a:pt x="153" y="84"/>
                    <a:pt x="153" y="88"/>
                  </a:cubicBezTo>
                  <a:cubicBezTo>
                    <a:pt x="153" y="89"/>
                    <a:pt x="153" y="89"/>
                    <a:pt x="153" y="89"/>
                  </a:cubicBezTo>
                  <a:cubicBezTo>
                    <a:pt x="154" y="89"/>
                    <a:pt x="154" y="89"/>
                    <a:pt x="155" y="89"/>
                  </a:cubicBezTo>
                  <a:cubicBezTo>
                    <a:pt x="156" y="88"/>
                    <a:pt x="156" y="88"/>
                    <a:pt x="157" y="88"/>
                  </a:cubicBezTo>
                  <a:cubicBezTo>
                    <a:pt x="157" y="88"/>
                    <a:pt x="157" y="88"/>
                    <a:pt x="156" y="88"/>
                  </a:cubicBezTo>
                  <a:cubicBezTo>
                    <a:pt x="155" y="86"/>
                    <a:pt x="155" y="85"/>
                    <a:pt x="157" y="84"/>
                  </a:cubicBezTo>
                  <a:cubicBezTo>
                    <a:pt x="157" y="84"/>
                    <a:pt x="158" y="84"/>
                    <a:pt x="158" y="84"/>
                  </a:cubicBezTo>
                  <a:cubicBezTo>
                    <a:pt x="157" y="83"/>
                    <a:pt x="156" y="83"/>
                    <a:pt x="155" y="83"/>
                  </a:cubicBezTo>
                  <a:cubicBezTo>
                    <a:pt x="155" y="82"/>
                    <a:pt x="154" y="82"/>
                    <a:pt x="154" y="81"/>
                  </a:cubicBezTo>
                  <a:cubicBezTo>
                    <a:pt x="154" y="80"/>
                    <a:pt x="155" y="80"/>
                    <a:pt x="155" y="80"/>
                  </a:cubicBezTo>
                  <a:cubicBezTo>
                    <a:pt x="156" y="80"/>
                    <a:pt x="157" y="79"/>
                    <a:pt x="157" y="79"/>
                  </a:cubicBezTo>
                  <a:cubicBezTo>
                    <a:pt x="158" y="79"/>
                    <a:pt x="159" y="79"/>
                    <a:pt x="160" y="79"/>
                  </a:cubicBezTo>
                  <a:cubicBezTo>
                    <a:pt x="159" y="78"/>
                    <a:pt x="157" y="78"/>
                    <a:pt x="156" y="78"/>
                  </a:cubicBezTo>
                  <a:cubicBezTo>
                    <a:pt x="156" y="78"/>
                    <a:pt x="155" y="78"/>
                    <a:pt x="155" y="78"/>
                  </a:cubicBezTo>
                  <a:cubicBezTo>
                    <a:pt x="155" y="77"/>
                    <a:pt x="155" y="77"/>
                    <a:pt x="155" y="77"/>
                  </a:cubicBezTo>
                  <a:cubicBezTo>
                    <a:pt x="155" y="76"/>
                    <a:pt x="155" y="76"/>
                    <a:pt x="156" y="76"/>
                  </a:cubicBezTo>
                  <a:cubicBezTo>
                    <a:pt x="156" y="76"/>
                    <a:pt x="156" y="76"/>
                    <a:pt x="157" y="76"/>
                  </a:cubicBezTo>
                  <a:cubicBezTo>
                    <a:pt x="158" y="76"/>
                    <a:pt x="158" y="76"/>
                    <a:pt x="159" y="76"/>
                  </a:cubicBezTo>
                  <a:cubicBezTo>
                    <a:pt x="163" y="76"/>
                    <a:pt x="167" y="76"/>
                    <a:pt x="171" y="76"/>
                  </a:cubicBezTo>
                  <a:cubicBezTo>
                    <a:pt x="174" y="76"/>
                    <a:pt x="177" y="76"/>
                    <a:pt x="179" y="75"/>
                  </a:cubicBezTo>
                  <a:cubicBezTo>
                    <a:pt x="180" y="74"/>
                    <a:pt x="181" y="74"/>
                    <a:pt x="182" y="74"/>
                  </a:cubicBezTo>
                  <a:cubicBezTo>
                    <a:pt x="182" y="74"/>
                    <a:pt x="182" y="74"/>
                    <a:pt x="183" y="74"/>
                  </a:cubicBezTo>
                  <a:cubicBezTo>
                    <a:pt x="184" y="74"/>
                    <a:pt x="185" y="74"/>
                    <a:pt x="185" y="73"/>
                  </a:cubicBezTo>
                  <a:cubicBezTo>
                    <a:pt x="185" y="71"/>
                    <a:pt x="185" y="70"/>
                    <a:pt x="185" y="69"/>
                  </a:cubicBezTo>
                  <a:cubicBezTo>
                    <a:pt x="185" y="69"/>
                    <a:pt x="185" y="69"/>
                    <a:pt x="185" y="68"/>
                  </a:cubicBezTo>
                  <a:cubicBezTo>
                    <a:pt x="184" y="69"/>
                    <a:pt x="184" y="69"/>
                    <a:pt x="184" y="69"/>
                  </a:cubicBezTo>
                  <a:cubicBezTo>
                    <a:pt x="183" y="68"/>
                    <a:pt x="182" y="67"/>
                    <a:pt x="183" y="65"/>
                  </a:cubicBezTo>
                  <a:cubicBezTo>
                    <a:pt x="184" y="64"/>
                    <a:pt x="185" y="64"/>
                    <a:pt x="186" y="65"/>
                  </a:cubicBezTo>
                  <a:cubicBezTo>
                    <a:pt x="187" y="66"/>
                    <a:pt x="186" y="66"/>
                    <a:pt x="187" y="67"/>
                  </a:cubicBezTo>
                  <a:cubicBezTo>
                    <a:pt x="187" y="68"/>
                    <a:pt x="187" y="70"/>
                    <a:pt x="187" y="72"/>
                  </a:cubicBezTo>
                  <a:cubicBezTo>
                    <a:pt x="187" y="74"/>
                    <a:pt x="187" y="75"/>
                    <a:pt x="185" y="77"/>
                  </a:cubicBezTo>
                  <a:cubicBezTo>
                    <a:pt x="185" y="78"/>
                    <a:pt x="184" y="78"/>
                    <a:pt x="184" y="79"/>
                  </a:cubicBezTo>
                  <a:cubicBezTo>
                    <a:pt x="184" y="79"/>
                    <a:pt x="185" y="80"/>
                    <a:pt x="185" y="80"/>
                  </a:cubicBezTo>
                  <a:cubicBezTo>
                    <a:pt x="185" y="81"/>
                    <a:pt x="185" y="81"/>
                    <a:pt x="184" y="82"/>
                  </a:cubicBezTo>
                  <a:cubicBezTo>
                    <a:pt x="185" y="83"/>
                    <a:pt x="185" y="84"/>
                    <a:pt x="183" y="85"/>
                  </a:cubicBezTo>
                  <a:cubicBezTo>
                    <a:pt x="183" y="85"/>
                    <a:pt x="182" y="85"/>
                    <a:pt x="182" y="85"/>
                  </a:cubicBezTo>
                  <a:cubicBezTo>
                    <a:pt x="179" y="86"/>
                    <a:pt x="177" y="87"/>
                    <a:pt x="174" y="88"/>
                  </a:cubicBezTo>
                  <a:cubicBezTo>
                    <a:pt x="171" y="89"/>
                    <a:pt x="168" y="89"/>
                    <a:pt x="165" y="89"/>
                  </a:cubicBezTo>
                  <a:cubicBezTo>
                    <a:pt x="163" y="89"/>
                    <a:pt x="161" y="89"/>
                    <a:pt x="159" y="90"/>
                  </a:cubicBezTo>
                  <a:cubicBezTo>
                    <a:pt x="159" y="90"/>
                    <a:pt x="159" y="91"/>
                    <a:pt x="159" y="91"/>
                  </a:cubicBezTo>
                  <a:cubicBezTo>
                    <a:pt x="159" y="92"/>
                    <a:pt x="158" y="93"/>
                    <a:pt x="157" y="93"/>
                  </a:cubicBezTo>
                  <a:cubicBezTo>
                    <a:pt x="156" y="93"/>
                    <a:pt x="155" y="93"/>
                    <a:pt x="154" y="92"/>
                  </a:cubicBezTo>
                  <a:cubicBezTo>
                    <a:pt x="154" y="92"/>
                    <a:pt x="153" y="92"/>
                    <a:pt x="153" y="92"/>
                  </a:cubicBezTo>
                  <a:cubicBezTo>
                    <a:pt x="153" y="93"/>
                    <a:pt x="153" y="93"/>
                    <a:pt x="153" y="94"/>
                  </a:cubicBezTo>
                  <a:close/>
                  <a:moveTo>
                    <a:pt x="128" y="95"/>
                  </a:moveTo>
                  <a:cubicBezTo>
                    <a:pt x="126" y="95"/>
                    <a:pt x="126" y="95"/>
                    <a:pt x="126" y="97"/>
                  </a:cubicBezTo>
                  <a:cubicBezTo>
                    <a:pt x="126" y="98"/>
                    <a:pt x="126" y="99"/>
                    <a:pt x="126" y="99"/>
                  </a:cubicBezTo>
                  <a:cubicBezTo>
                    <a:pt x="125" y="100"/>
                    <a:pt x="125" y="102"/>
                    <a:pt x="125" y="103"/>
                  </a:cubicBezTo>
                  <a:cubicBezTo>
                    <a:pt x="125" y="103"/>
                    <a:pt x="124" y="104"/>
                    <a:pt x="124" y="104"/>
                  </a:cubicBezTo>
                  <a:cubicBezTo>
                    <a:pt x="123" y="104"/>
                    <a:pt x="123" y="103"/>
                    <a:pt x="122" y="103"/>
                  </a:cubicBezTo>
                  <a:cubicBezTo>
                    <a:pt x="122" y="102"/>
                    <a:pt x="122" y="102"/>
                    <a:pt x="122" y="101"/>
                  </a:cubicBezTo>
                  <a:cubicBezTo>
                    <a:pt x="122" y="100"/>
                    <a:pt x="122" y="99"/>
                    <a:pt x="121" y="98"/>
                  </a:cubicBezTo>
                  <a:cubicBezTo>
                    <a:pt x="121" y="98"/>
                    <a:pt x="120" y="98"/>
                    <a:pt x="120" y="98"/>
                  </a:cubicBezTo>
                  <a:cubicBezTo>
                    <a:pt x="119" y="99"/>
                    <a:pt x="119" y="99"/>
                    <a:pt x="119" y="100"/>
                  </a:cubicBezTo>
                  <a:cubicBezTo>
                    <a:pt x="119" y="100"/>
                    <a:pt x="119" y="101"/>
                    <a:pt x="119" y="102"/>
                  </a:cubicBezTo>
                  <a:cubicBezTo>
                    <a:pt x="118" y="102"/>
                    <a:pt x="118" y="102"/>
                    <a:pt x="117" y="102"/>
                  </a:cubicBezTo>
                  <a:cubicBezTo>
                    <a:pt x="117" y="102"/>
                    <a:pt x="116" y="102"/>
                    <a:pt x="116" y="102"/>
                  </a:cubicBezTo>
                  <a:cubicBezTo>
                    <a:pt x="116" y="101"/>
                    <a:pt x="116" y="101"/>
                    <a:pt x="116" y="100"/>
                  </a:cubicBezTo>
                  <a:cubicBezTo>
                    <a:pt x="116" y="100"/>
                    <a:pt x="115" y="99"/>
                    <a:pt x="115" y="98"/>
                  </a:cubicBezTo>
                  <a:cubicBezTo>
                    <a:pt x="115" y="97"/>
                    <a:pt x="115" y="95"/>
                    <a:pt x="114" y="94"/>
                  </a:cubicBezTo>
                  <a:cubicBezTo>
                    <a:pt x="114" y="94"/>
                    <a:pt x="114" y="94"/>
                    <a:pt x="114" y="95"/>
                  </a:cubicBezTo>
                  <a:cubicBezTo>
                    <a:pt x="113" y="95"/>
                    <a:pt x="112" y="95"/>
                    <a:pt x="112" y="95"/>
                  </a:cubicBezTo>
                  <a:cubicBezTo>
                    <a:pt x="112" y="96"/>
                    <a:pt x="112" y="96"/>
                    <a:pt x="111" y="96"/>
                  </a:cubicBezTo>
                  <a:cubicBezTo>
                    <a:pt x="111" y="97"/>
                    <a:pt x="111" y="98"/>
                    <a:pt x="111" y="99"/>
                  </a:cubicBezTo>
                  <a:cubicBezTo>
                    <a:pt x="111" y="99"/>
                    <a:pt x="111" y="100"/>
                    <a:pt x="110" y="101"/>
                  </a:cubicBezTo>
                  <a:cubicBezTo>
                    <a:pt x="110" y="102"/>
                    <a:pt x="109" y="102"/>
                    <a:pt x="108" y="101"/>
                  </a:cubicBezTo>
                  <a:cubicBezTo>
                    <a:pt x="108" y="101"/>
                    <a:pt x="108" y="101"/>
                    <a:pt x="108" y="100"/>
                  </a:cubicBezTo>
                  <a:cubicBezTo>
                    <a:pt x="107" y="99"/>
                    <a:pt x="107" y="98"/>
                    <a:pt x="107" y="98"/>
                  </a:cubicBezTo>
                  <a:cubicBezTo>
                    <a:pt x="107" y="97"/>
                    <a:pt x="107" y="97"/>
                    <a:pt x="106" y="97"/>
                  </a:cubicBezTo>
                  <a:cubicBezTo>
                    <a:pt x="105" y="96"/>
                    <a:pt x="105" y="95"/>
                    <a:pt x="105" y="94"/>
                  </a:cubicBezTo>
                  <a:cubicBezTo>
                    <a:pt x="106" y="94"/>
                    <a:pt x="106" y="93"/>
                    <a:pt x="106" y="93"/>
                  </a:cubicBezTo>
                  <a:cubicBezTo>
                    <a:pt x="106" y="92"/>
                    <a:pt x="106" y="92"/>
                    <a:pt x="106" y="91"/>
                  </a:cubicBezTo>
                  <a:cubicBezTo>
                    <a:pt x="105" y="92"/>
                    <a:pt x="105" y="92"/>
                    <a:pt x="104" y="93"/>
                  </a:cubicBezTo>
                  <a:cubicBezTo>
                    <a:pt x="104" y="95"/>
                    <a:pt x="104" y="97"/>
                    <a:pt x="104" y="98"/>
                  </a:cubicBezTo>
                  <a:cubicBezTo>
                    <a:pt x="103" y="99"/>
                    <a:pt x="103" y="100"/>
                    <a:pt x="102" y="101"/>
                  </a:cubicBezTo>
                  <a:cubicBezTo>
                    <a:pt x="102" y="101"/>
                    <a:pt x="102" y="101"/>
                    <a:pt x="102" y="101"/>
                  </a:cubicBezTo>
                  <a:cubicBezTo>
                    <a:pt x="103" y="103"/>
                    <a:pt x="103" y="104"/>
                    <a:pt x="105" y="104"/>
                  </a:cubicBezTo>
                  <a:cubicBezTo>
                    <a:pt x="108" y="104"/>
                    <a:pt x="112" y="104"/>
                    <a:pt x="116" y="104"/>
                  </a:cubicBezTo>
                  <a:cubicBezTo>
                    <a:pt x="122" y="105"/>
                    <a:pt x="127" y="106"/>
                    <a:pt x="133" y="107"/>
                  </a:cubicBezTo>
                  <a:cubicBezTo>
                    <a:pt x="137" y="107"/>
                    <a:pt x="142" y="109"/>
                    <a:pt x="145" y="112"/>
                  </a:cubicBezTo>
                  <a:cubicBezTo>
                    <a:pt x="145" y="112"/>
                    <a:pt x="146" y="112"/>
                    <a:pt x="146" y="113"/>
                  </a:cubicBezTo>
                  <a:cubicBezTo>
                    <a:pt x="146" y="111"/>
                    <a:pt x="146" y="110"/>
                    <a:pt x="146" y="109"/>
                  </a:cubicBezTo>
                  <a:cubicBezTo>
                    <a:pt x="146" y="108"/>
                    <a:pt x="146" y="107"/>
                    <a:pt x="146" y="106"/>
                  </a:cubicBezTo>
                  <a:cubicBezTo>
                    <a:pt x="146" y="106"/>
                    <a:pt x="145" y="106"/>
                    <a:pt x="145" y="107"/>
                  </a:cubicBezTo>
                  <a:cubicBezTo>
                    <a:pt x="143" y="108"/>
                    <a:pt x="142" y="107"/>
                    <a:pt x="142" y="105"/>
                  </a:cubicBezTo>
                  <a:cubicBezTo>
                    <a:pt x="141" y="104"/>
                    <a:pt x="141" y="103"/>
                    <a:pt x="141" y="102"/>
                  </a:cubicBezTo>
                  <a:cubicBezTo>
                    <a:pt x="141" y="102"/>
                    <a:pt x="141" y="101"/>
                    <a:pt x="141" y="101"/>
                  </a:cubicBezTo>
                  <a:cubicBezTo>
                    <a:pt x="141" y="102"/>
                    <a:pt x="141" y="102"/>
                    <a:pt x="141" y="102"/>
                  </a:cubicBezTo>
                  <a:cubicBezTo>
                    <a:pt x="141" y="104"/>
                    <a:pt x="141" y="105"/>
                    <a:pt x="141" y="106"/>
                  </a:cubicBezTo>
                  <a:cubicBezTo>
                    <a:pt x="140" y="107"/>
                    <a:pt x="140" y="107"/>
                    <a:pt x="140" y="107"/>
                  </a:cubicBezTo>
                  <a:cubicBezTo>
                    <a:pt x="139" y="107"/>
                    <a:pt x="138" y="107"/>
                    <a:pt x="138" y="106"/>
                  </a:cubicBezTo>
                  <a:cubicBezTo>
                    <a:pt x="138" y="106"/>
                    <a:pt x="138" y="105"/>
                    <a:pt x="137" y="105"/>
                  </a:cubicBezTo>
                  <a:cubicBezTo>
                    <a:pt x="137" y="103"/>
                    <a:pt x="137" y="102"/>
                    <a:pt x="136" y="100"/>
                  </a:cubicBezTo>
                  <a:cubicBezTo>
                    <a:pt x="135" y="100"/>
                    <a:pt x="134" y="100"/>
                    <a:pt x="133" y="100"/>
                  </a:cubicBezTo>
                  <a:cubicBezTo>
                    <a:pt x="133" y="100"/>
                    <a:pt x="133" y="100"/>
                    <a:pt x="133" y="101"/>
                  </a:cubicBezTo>
                  <a:cubicBezTo>
                    <a:pt x="133" y="102"/>
                    <a:pt x="132" y="103"/>
                    <a:pt x="132" y="104"/>
                  </a:cubicBezTo>
                  <a:cubicBezTo>
                    <a:pt x="132" y="105"/>
                    <a:pt x="131" y="105"/>
                    <a:pt x="131" y="105"/>
                  </a:cubicBezTo>
                  <a:cubicBezTo>
                    <a:pt x="130" y="105"/>
                    <a:pt x="130" y="105"/>
                    <a:pt x="129" y="104"/>
                  </a:cubicBezTo>
                  <a:cubicBezTo>
                    <a:pt x="129" y="103"/>
                    <a:pt x="129" y="103"/>
                    <a:pt x="129" y="102"/>
                  </a:cubicBezTo>
                  <a:cubicBezTo>
                    <a:pt x="129" y="100"/>
                    <a:pt x="129" y="97"/>
                    <a:pt x="128" y="95"/>
                  </a:cubicBezTo>
                  <a:close/>
                  <a:moveTo>
                    <a:pt x="37" y="233"/>
                  </a:moveTo>
                  <a:cubicBezTo>
                    <a:pt x="37" y="233"/>
                    <a:pt x="37" y="233"/>
                    <a:pt x="37" y="233"/>
                  </a:cubicBezTo>
                  <a:cubicBezTo>
                    <a:pt x="37" y="233"/>
                    <a:pt x="37" y="233"/>
                    <a:pt x="37" y="233"/>
                  </a:cubicBezTo>
                  <a:cubicBezTo>
                    <a:pt x="40" y="233"/>
                    <a:pt x="43" y="231"/>
                    <a:pt x="44" y="229"/>
                  </a:cubicBezTo>
                  <a:cubicBezTo>
                    <a:pt x="47" y="225"/>
                    <a:pt x="49" y="222"/>
                    <a:pt x="50" y="217"/>
                  </a:cubicBezTo>
                  <a:cubicBezTo>
                    <a:pt x="51" y="215"/>
                    <a:pt x="52" y="213"/>
                    <a:pt x="52" y="211"/>
                  </a:cubicBezTo>
                  <a:cubicBezTo>
                    <a:pt x="52" y="206"/>
                    <a:pt x="52" y="201"/>
                    <a:pt x="50" y="195"/>
                  </a:cubicBezTo>
                  <a:cubicBezTo>
                    <a:pt x="50" y="195"/>
                    <a:pt x="50" y="194"/>
                    <a:pt x="50" y="194"/>
                  </a:cubicBezTo>
                  <a:cubicBezTo>
                    <a:pt x="50" y="194"/>
                    <a:pt x="50" y="195"/>
                    <a:pt x="50" y="195"/>
                  </a:cubicBezTo>
                  <a:cubicBezTo>
                    <a:pt x="50" y="199"/>
                    <a:pt x="50" y="203"/>
                    <a:pt x="50" y="206"/>
                  </a:cubicBezTo>
                  <a:cubicBezTo>
                    <a:pt x="50" y="209"/>
                    <a:pt x="49" y="212"/>
                    <a:pt x="48" y="215"/>
                  </a:cubicBezTo>
                  <a:cubicBezTo>
                    <a:pt x="46" y="219"/>
                    <a:pt x="44" y="223"/>
                    <a:pt x="43" y="226"/>
                  </a:cubicBezTo>
                  <a:cubicBezTo>
                    <a:pt x="41" y="229"/>
                    <a:pt x="39" y="231"/>
                    <a:pt x="37" y="233"/>
                  </a:cubicBezTo>
                  <a:cubicBezTo>
                    <a:pt x="37" y="233"/>
                    <a:pt x="37" y="233"/>
                    <a:pt x="37" y="233"/>
                  </a:cubicBezTo>
                  <a:close/>
                  <a:moveTo>
                    <a:pt x="46" y="209"/>
                  </a:moveTo>
                  <a:cubicBezTo>
                    <a:pt x="46" y="209"/>
                    <a:pt x="46" y="209"/>
                    <a:pt x="46" y="209"/>
                  </a:cubicBezTo>
                  <a:cubicBezTo>
                    <a:pt x="46" y="209"/>
                    <a:pt x="46" y="209"/>
                    <a:pt x="45" y="209"/>
                  </a:cubicBezTo>
                  <a:cubicBezTo>
                    <a:pt x="44" y="212"/>
                    <a:pt x="43" y="215"/>
                    <a:pt x="41" y="218"/>
                  </a:cubicBezTo>
                  <a:cubicBezTo>
                    <a:pt x="41" y="219"/>
                    <a:pt x="40" y="219"/>
                    <a:pt x="40" y="220"/>
                  </a:cubicBezTo>
                  <a:cubicBezTo>
                    <a:pt x="37" y="223"/>
                    <a:pt x="34" y="224"/>
                    <a:pt x="30" y="224"/>
                  </a:cubicBezTo>
                  <a:cubicBezTo>
                    <a:pt x="28" y="224"/>
                    <a:pt x="26" y="224"/>
                    <a:pt x="24" y="224"/>
                  </a:cubicBezTo>
                  <a:cubicBezTo>
                    <a:pt x="24" y="225"/>
                    <a:pt x="25" y="227"/>
                    <a:pt x="26" y="228"/>
                  </a:cubicBezTo>
                  <a:cubicBezTo>
                    <a:pt x="27" y="228"/>
                    <a:pt x="27" y="228"/>
                    <a:pt x="27" y="229"/>
                  </a:cubicBezTo>
                  <a:cubicBezTo>
                    <a:pt x="28" y="229"/>
                    <a:pt x="28" y="229"/>
                    <a:pt x="28" y="229"/>
                  </a:cubicBezTo>
                  <a:cubicBezTo>
                    <a:pt x="30" y="229"/>
                    <a:pt x="31" y="229"/>
                    <a:pt x="32" y="228"/>
                  </a:cubicBezTo>
                  <a:cubicBezTo>
                    <a:pt x="35" y="228"/>
                    <a:pt x="37" y="227"/>
                    <a:pt x="39" y="225"/>
                  </a:cubicBezTo>
                  <a:cubicBezTo>
                    <a:pt x="40" y="224"/>
                    <a:pt x="41" y="222"/>
                    <a:pt x="42" y="221"/>
                  </a:cubicBezTo>
                  <a:cubicBezTo>
                    <a:pt x="43" y="218"/>
                    <a:pt x="44" y="216"/>
                    <a:pt x="45" y="213"/>
                  </a:cubicBezTo>
                  <a:cubicBezTo>
                    <a:pt x="45" y="212"/>
                    <a:pt x="46" y="210"/>
                    <a:pt x="46" y="209"/>
                  </a:cubicBezTo>
                  <a:close/>
                  <a:moveTo>
                    <a:pt x="182" y="152"/>
                  </a:moveTo>
                  <a:cubicBezTo>
                    <a:pt x="182" y="152"/>
                    <a:pt x="182" y="152"/>
                    <a:pt x="182" y="152"/>
                  </a:cubicBezTo>
                  <a:cubicBezTo>
                    <a:pt x="180" y="152"/>
                    <a:pt x="179" y="153"/>
                    <a:pt x="177" y="153"/>
                  </a:cubicBezTo>
                  <a:cubicBezTo>
                    <a:pt x="174" y="152"/>
                    <a:pt x="171" y="152"/>
                    <a:pt x="169" y="151"/>
                  </a:cubicBezTo>
                  <a:cubicBezTo>
                    <a:pt x="168" y="150"/>
                    <a:pt x="168" y="150"/>
                    <a:pt x="167" y="150"/>
                  </a:cubicBezTo>
                  <a:cubicBezTo>
                    <a:pt x="166" y="151"/>
                    <a:pt x="165" y="150"/>
                    <a:pt x="164" y="149"/>
                  </a:cubicBezTo>
                  <a:cubicBezTo>
                    <a:pt x="164" y="148"/>
                    <a:pt x="163" y="148"/>
                    <a:pt x="162" y="147"/>
                  </a:cubicBezTo>
                  <a:cubicBezTo>
                    <a:pt x="162" y="146"/>
                    <a:pt x="162" y="146"/>
                    <a:pt x="161" y="146"/>
                  </a:cubicBezTo>
                  <a:cubicBezTo>
                    <a:pt x="160" y="145"/>
                    <a:pt x="160" y="145"/>
                    <a:pt x="160" y="144"/>
                  </a:cubicBezTo>
                  <a:cubicBezTo>
                    <a:pt x="160" y="143"/>
                    <a:pt x="160" y="143"/>
                    <a:pt x="160" y="143"/>
                  </a:cubicBezTo>
                  <a:cubicBezTo>
                    <a:pt x="159" y="141"/>
                    <a:pt x="158" y="140"/>
                    <a:pt x="157" y="139"/>
                  </a:cubicBezTo>
                  <a:cubicBezTo>
                    <a:pt x="157" y="138"/>
                    <a:pt x="156" y="137"/>
                    <a:pt x="155" y="136"/>
                  </a:cubicBezTo>
                  <a:cubicBezTo>
                    <a:pt x="154" y="134"/>
                    <a:pt x="153" y="133"/>
                    <a:pt x="151" y="131"/>
                  </a:cubicBezTo>
                  <a:cubicBezTo>
                    <a:pt x="151" y="131"/>
                    <a:pt x="151" y="131"/>
                    <a:pt x="151" y="131"/>
                  </a:cubicBezTo>
                  <a:cubicBezTo>
                    <a:pt x="151" y="131"/>
                    <a:pt x="151" y="131"/>
                    <a:pt x="151" y="131"/>
                  </a:cubicBezTo>
                  <a:cubicBezTo>
                    <a:pt x="151" y="132"/>
                    <a:pt x="151" y="133"/>
                    <a:pt x="152" y="134"/>
                  </a:cubicBezTo>
                  <a:cubicBezTo>
                    <a:pt x="153" y="139"/>
                    <a:pt x="157" y="144"/>
                    <a:pt x="161" y="148"/>
                  </a:cubicBezTo>
                  <a:cubicBezTo>
                    <a:pt x="162" y="150"/>
                    <a:pt x="164" y="152"/>
                    <a:pt x="167" y="152"/>
                  </a:cubicBezTo>
                  <a:cubicBezTo>
                    <a:pt x="170" y="153"/>
                    <a:pt x="174" y="154"/>
                    <a:pt x="177" y="154"/>
                  </a:cubicBezTo>
                  <a:cubicBezTo>
                    <a:pt x="179" y="154"/>
                    <a:pt x="181" y="153"/>
                    <a:pt x="182" y="152"/>
                  </a:cubicBezTo>
                  <a:close/>
                  <a:moveTo>
                    <a:pt x="202" y="23"/>
                  </a:moveTo>
                  <a:cubicBezTo>
                    <a:pt x="202" y="23"/>
                    <a:pt x="202" y="22"/>
                    <a:pt x="202" y="22"/>
                  </a:cubicBezTo>
                  <a:cubicBezTo>
                    <a:pt x="200" y="19"/>
                    <a:pt x="198" y="15"/>
                    <a:pt x="196" y="12"/>
                  </a:cubicBezTo>
                  <a:cubicBezTo>
                    <a:pt x="194" y="10"/>
                    <a:pt x="192" y="8"/>
                    <a:pt x="190" y="7"/>
                  </a:cubicBezTo>
                  <a:cubicBezTo>
                    <a:pt x="188" y="6"/>
                    <a:pt x="187" y="6"/>
                    <a:pt x="185" y="5"/>
                  </a:cubicBezTo>
                  <a:cubicBezTo>
                    <a:pt x="183" y="5"/>
                    <a:pt x="181" y="5"/>
                    <a:pt x="178" y="4"/>
                  </a:cubicBezTo>
                  <a:cubicBezTo>
                    <a:pt x="178" y="4"/>
                    <a:pt x="178" y="5"/>
                    <a:pt x="177" y="5"/>
                  </a:cubicBezTo>
                  <a:cubicBezTo>
                    <a:pt x="177" y="5"/>
                    <a:pt x="177" y="6"/>
                    <a:pt x="178" y="7"/>
                  </a:cubicBezTo>
                  <a:cubicBezTo>
                    <a:pt x="179" y="7"/>
                    <a:pt x="181" y="7"/>
                    <a:pt x="183" y="7"/>
                  </a:cubicBezTo>
                  <a:cubicBezTo>
                    <a:pt x="186" y="8"/>
                    <a:pt x="188" y="9"/>
                    <a:pt x="191" y="11"/>
                  </a:cubicBezTo>
                  <a:cubicBezTo>
                    <a:pt x="193" y="12"/>
                    <a:pt x="195" y="14"/>
                    <a:pt x="197" y="17"/>
                  </a:cubicBezTo>
                  <a:cubicBezTo>
                    <a:pt x="199" y="19"/>
                    <a:pt x="200" y="21"/>
                    <a:pt x="202" y="23"/>
                  </a:cubicBezTo>
                  <a:close/>
                  <a:moveTo>
                    <a:pt x="21" y="52"/>
                  </a:moveTo>
                  <a:cubicBezTo>
                    <a:pt x="21" y="52"/>
                    <a:pt x="21" y="52"/>
                    <a:pt x="21" y="52"/>
                  </a:cubicBezTo>
                  <a:cubicBezTo>
                    <a:pt x="20" y="52"/>
                    <a:pt x="19" y="52"/>
                    <a:pt x="19" y="52"/>
                  </a:cubicBezTo>
                  <a:cubicBezTo>
                    <a:pt x="18" y="52"/>
                    <a:pt x="18" y="53"/>
                    <a:pt x="17" y="52"/>
                  </a:cubicBezTo>
                  <a:cubicBezTo>
                    <a:pt x="17" y="52"/>
                    <a:pt x="16" y="52"/>
                    <a:pt x="16" y="51"/>
                  </a:cubicBezTo>
                  <a:cubicBezTo>
                    <a:pt x="16" y="51"/>
                    <a:pt x="16" y="51"/>
                    <a:pt x="16" y="51"/>
                  </a:cubicBezTo>
                  <a:cubicBezTo>
                    <a:pt x="13" y="56"/>
                    <a:pt x="10" y="67"/>
                    <a:pt x="9" y="72"/>
                  </a:cubicBezTo>
                  <a:cubicBezTo>
                    <a:pt x="11" y="70"/>
                    <a:pt x="12" y="67"/>
                    <a:pt x="13" y="65"/>
                  </a:cubicBezTo>
                  <a:cubicBezTo>
                    <a:pt x="14" y="63"/>
                    <a:pt x="15" y="60"/>
                    <a:pt x="16" y="58"/>
                  </a:cubicBezTo>
                  <a:cubicBezTo>
                    <a:pt x="18" y="56"/>
                    <a:pt x="19" y="54"/>
                    <a:pt x="21" y="52"/>
                  </a:cubicBezTo>
                  <a:close/>
                  <a:moveTo>
                    <a:pt x="169" y="100"/>
                  </a:moveTo>
                  <a:cubicBezTo>
                    <a:pt x="169" y="100"/>
                    <a:pt x="169" y="100"/>
                    <a:pt x="169" y="100"/>
                  </a:cubicBezTo>
                  <a:cubicBezTo>
                    <a:pt x="171" y="100"/>
                    <a:pt x="173" y="100"/>
                    <a:pt x="175" y="100"/>
                  </a:cubicBezTo>
                  <a:cubicBezTo>
                    <a:pt x="177" y="100"/>
                    <a:pt x="179" y="99"/>
                    <a:pt x="181" y="98"/>
                  </a:cubicBezTo>
                  <a:cubicBezTo>
                    <a:pt x="183" y="98"/>
                    <a:pt x="184" y="96"/>
                    <a:pt x="186" y="96"/>
                  </a:cubicBezTo>
                  <a:cubicBezTo>
                    <a:pt x="189" y="93"/>
                    <a:pt x="192" y="90"/>
                    <a:pt x="194" y="87"/>
                  </a:cubicBezTo>
                  <a:cubicBezTo>
                    <a:pt x="194" y="86"/>
                    <a:pt x="194" y="86"/>
                    <a:pt x="194" y="86"/>
                  </a:cubicBezTo>
                  <a:cubicBezTo>
                    <a:pt x="194" y="86"/>
                    <a:pt x="193" y="86"/>
                    <a:pt x="193" y="86"/>
                  </a:cubicBezTo>
                  <a:cubicBezTo>
                    <a:pt x="192" y="88"/>
                    <a:pt x="190" y="90"/>
                    <a:pt x="188" y="92"/>
                  </a:cubicBezTo>
                  <a:cubicBezTo>
                    <a:pt x="187" y="92"/>
                    <a:pt x="187" y="92"/>
                    <a:pt x="186" y="93"/>
                  </a:cubicBezTo>
                  <a:cubicBezTo>
                    <a:pt x="182" y="96"/>
                    <a:pt x="177" y="98"/>
                    <a:pt x="172" y="99"/>
                  </a:cubicBezTo>
                  <a:cubicBezTo>
                    <a:pt x="171" y="100"/>
                    <a:pt x="170" y="100"/>
                    <a:pt x="169" y="100"/>
                  </a:cubicBezTo>
                  <a:close/>
                  <a:moveTo>
                    <a:pt x="17" y="48"/>
                  </a:moveTo>
                  <a:cubicBezTo>
                    <a:pt x="17" y="48"/>
                    <a:pt x="18" y="48"/>
                    <a:pt x="18" y="48"/>
                  </a:cubicBezTo>
                  <a:cubicBezTo>
                    <a:pt x="19" y="49"/>
                    <a:pt x="20" y="49"/>
                    <a:pt x="22" y="49"/>
                  </a:cubicBezTo>
                  <a:cubicBezTo>
                    <a:pt x="22" y="49"/>
                    <a:pt x="23" y="49"/>
                    <a:pt x="23" y="48"/>
                  </a:cubicBezTo>
                  <a:cubicBezTo>
                    <a:pt x="24" y="46"/>
                    <a:pt x="26" y="45"/>
                    <a:pt x="28" y="44"/>
                  </a:cubicBezTo>
                  <a:cubicBezTo>
                    <a:pt x="28" y="44"/>
                    <a:pt x="28" y="44"/>
                    <a:pt x="28" y="43"/>
                  </a:cubicBezTo>
                  <a:cubicBezTo>
                    <a:pt x="26" y="43"/>
                    <a:pt x="24" y="43"/>
                    <a:pt x="22" y="43"/>
                  </a:cubicBezTo>
                  <a:cubicBezTo>
                    <a:pt x="22" y="43"/>
                    <a:pt x="22" y="43"/>
                    <a:pt x="22" y="43"/>
                  </a:cubicBezTo>
                  <a:cubicBezTo>
                    <a:pt x="21" y="44"/>
                    <a:pt x="20" y="44"/>
                    <a:pt x="19" y="45"/>
                  </a:cubicBezTo>
                  <a:cubicBezTo>
                    <a:pt x="19" y="45"/>
                    <a:pt x="18" y="45"/>
                    <a:pt x="18" y="45"/>
                  </a:cubicBezTo>
                  <a:cubicBezTo>
                    <a:pt x="18" y="46"/>
                    <a:pt x="17" y="47"/>
                    <a:pt x="17" y="48"/>
                  </a:cubicBezTo>
                  <a:close/>
                  <a:moveTo>
                    <a:pt x="73" y="108"/>
                  </a:moveTo>
                  <a:cubicBezTo>
                    <a:pt x="73" y="108"/>
                    <a:pt x="73" y="108"/>
                    <a:pt x="73" y="108"/>
                  </a:cubicBezTo>
                  <a:cubicBezTo>
                    <a:pt x="73" y="108"/>
                    <a:pt x="73" y="108"/>
                    <a:pt x="73" y="108"/>
                  </a:cubicBezTo>
                  <a:cubicBezTo>
                    <a:pt x="73" y="107"/>
                    <a:pt x="73" y="106"/>
                    <a:pt x="75" y="106"/>
                  </a:cubicBezTo>
                  <a:cubicBezTo>
                    <a:pt x="75" y="106"/>
                    <a:pt x="75" y="106"/>
                    <a:pt x="75" y="106"/>
                  </a:cubicBezTo>
                  <a:cubicBezTo>
                    <a:pt x="77" y="106"/>
                    <a:pt x="78" y="106"/>
                    <a:pt x="80" y="106"/>
                  </a:cubicBezTo>
                  <a:cubicBezTo>
                    <a:pt x="80" y="106"/>
                    <a:pt x="80" y="106"/>
                    <a:pt x="81" y="106"/>
                  </a:cubicBezTo>
                  <a:cubicBezTo>
                    <a:pt x="82" y="104"/>
                    <a:pt x="83" y="103"/>
                    <a:pt x="85" y="101"/>
                  </a:cubicBezTo>
                  <a:cubicBezTo>
                    <a:pt x="85" y="101"/>
                    <a:pt x="85" y="101"/>
                    <a:pt x="85" y="101"/>
                  </a:cubicBezTo>
                  <a:cubicBezTo>
                    <a:pt x="85" y="101"/>
                    <a:pt x="86" y="101"/>
                    <a:pt x="86" y="100"/>
                  </a:cubicBezTo>
                  <a:cubicBezTo>
                    <a:pt x="84" y="101"/>
                    <a:pt x="83" y="101"/>
                    <a:pt x="82" y="102"/>
                  </a:cubicBezTo>
                  <a:cubicBezTo>
                    <a:pt x="82" y="103"/>
                    <a:pt x="81" y="103"/>
                    <a:pt x="81" y="103"/>
                  </a:cubicBezTo>
                  <a:cubicBezTo>
                    <a:pt x="80" y="103"/>
                    <a:pt x="79" y="103"/>
                    <a:pt x="79" y="103"/>
                  </a:cubicBezTo>
                  <a:cubicBezTo>
                    <a:pt x="78" y="103"/>
                    <a:pt x="77" y="104"/>
                    <a:pt x="77" y="104"/>
                  </a:cubicBezTo>
                  <a:cubicBezTo>
                    <a:pt x="75" y="105"/>
                    <a:pt x="74" y="104"/>
                    <a:pt x="73" y="103"/>
                  </a:cubicBezTo>
                  <a:cubicBezTo>
                    <a:pt x="73" y="102"/>
                    <a:pt x="72" y="101"/>
                    <a:pt x="72" y="101"/>
                  </a:cubicBezTo>
                  <a:cubicBezTo>
                    <a:pt x="72" y="100"/>
                    <a:pt x="72" y="100"/>
                    <a:pt x="72" y="99"/>
                  </a:cubicBezTo>
                  <a:cubicBezTo>
                    <a:pt x="71" y="100"/>
                    <a:pt x="71" y="100"/>
                    <a:pt x="71" y="100"/>
                  </a:cubicBezTo>
                  <a:cubicBezTo>
                    <a:pt x="72" y="103"/>
                    <a:pt x="72" y="106"/>
                    <a:pt x="73" y="108"/>
                  </a:cubicBezTo>
                  <a:close/>
                  <a:moveTo>
                    <a:pt x="119" y="43"/>
                  </a:moveTo>
                  <a:cubicBezTo>
                    <a:pt x="127" y="42"/>
                    <a:pt x="135" y="38"/>
                    <a:pt x="142" y="34"/>
                  </a:cubicBezTo>
                  <a:cubicBezTo>
                    <a:pt x="135" y="37"/>
                    <a:pt x="127" y="39"/>
                    <a:pt x="119" y="43"/>
                  </a:cubicBezTo>
                  <a:close/>
                  <a:moveTo>
                    <a:pt x="78" y="63"/>
                  </a:moveTo>
                  <a:cubicBezTo>
                    <a:pt x="78" y="63"/>
                    <a:pt x="78" y="63"/>
                    <a:pt x="78" y="63"/>
                  </a:cubicBezTo>
                  <a:cubicBezTo>
                    <a:pt x="77" y="63"/>
                    <a:pt x="77" y="63"/>
                    <a:pt x="77" y="64"/>
                  </a:cubicBezTo>
                  <a:cubicBezTo>
                    <a:pt x="76" y="65"/>
                    <a:pt x="75" y="65"/>
                    <a:pt x="74" y="65"/>
                  </a:cubicBezTo>
                  <a:cubicBezTo>
                    <a:pt x="74" y="65"/>
                    <a:pt x="73" y="65"/>
                    <a:pt x="73" y="65"/>
                  </a:cubicBezTo>
                  <a:cubicBezTo>
                    <a:pt x="72" y="65"/>
                    <a:pt x="71" y="65"/>
                    <a:pt x="70" y="66"/>
                  </a:cubicBezTo>
                  <a:cubicBezTo>
                    <a:pt x="69" y="67"/>
                    <a:pt x="69" y="69"/>
                    <a:pt x="69" y="71"/>
                  </a:cubicBezTo>
                  <a:cubicBezTo>
                    <a:pt x="72" y="68"/>
                    <a:pt x="75" y="66"/>
                    <a:pt x="78" y="63"/>
                  </a:cubicBezTo>
                  <a:close/>
                  <a:moveTo>
                    <a:pt x="78" y="71"/>
                  </a:moveTo>
                  <a:cubicBezTo>
                    <a:pt x="78" y="71"/>
                    <a:pt x="78" y="71"/>
                    <a:pt x="78" y="71"/>
                  </a:cubicBezTo>
                  <a:cubicBezTo>
                    <a:pt x="75" y="72"/>
                    <a:pt x="72" y="74"/>
                    <a:pt x="69" y="75"/>
                  </a:cubicBezTo>
                  <a:cubicBezTo>
                    <a:pt x="69" y="76"/>
                    <a:pt x="69" y="77"/>
                    <a:pt x="69" y="77"/>
                  </a:cubicBezTo>
                  <a:cubicBezTo>
                    <a:pt x="71" y="78"/>
                    <a:pt x="73" y="76"/>
                    <a:pt x="74" y="75"/>
                  </a:cubicBezTo>
                  <a:cubicBezTo>
                    <a:pt x="75" y="75"/>
                    <a:pt x="75" y="74"/>
                    <a:pt x="76" y="73"/>
                  </a:cubicBezTo>
                  <a:cubicBezTo>
                    <a:pt x="77" y="73"/>
                    <a:pt x="78" y="72"/>
                    <a:pt x="78" y="71"/>
                  </a:cubicBezTo>
                  <a:close/>
                  <a:moveTo>
                    <a:pt x="136" y="96"/>
                  </a:moveTo>
                  <a:cubicBezTo>
                    <a:pt x="136" y="94"/>
                    <a:pt x="136" y="91"/>
                    <a:pt x="136" y="89"/>
                  </a:cubicBezTo>
                  <a:cubicBezTo>
                    <a:pt x="135" y="86"/>
                    <a:pt x="136" y="84"/>
                    <a:pt x="136" y="81"/>
                  </a:cubicBezTo>
                  <a:cubicBezTo>
                    <a:pt x="135" y="81"/>
                    <a:pt x="135" y="81"/>
                    <a:pt x="135" y="81"/>
                  </a:cubicBezTo>
                  <a:cubicBezTo>
                    <a:pt x="135" y="86"/>
                    <a:pt x="134" y="91"/>
                    <a:pt x="134" y="96"/>
                  </a:cubicBezTo>
                  <a:cubicBezTo>
                    <a:pt x="134" y="96"/>
                    <a:pt x="135" y="96"/>
                    <a:pt x="136" y="96"/>
                  </a:cubicBezTo>
                  <a:close/>
                  <a:moveTo>
                    <a:pt x="8" y="68"/>
                  </a:moveTo>
                  <a:cubicBezTo>
                    <a:pt x="8" y="65"/>
                    <a:pt x="9" y="61"/>
                    <a:pt x="10" y="58"/>
                  </a:cubicBezTo>
                  <a:cubicBezTo>
                    <a:pt x="11" y="54"/>
                    <a:pt x="13" y="51"/>
                    <a:pt x="14" y="48"/>
                  </a:cubicBezTo>
                  <a:cubicBezTo>
                    <a:pt x="13" y="49"/>
                    <a:pt x="12" y="50"/>
                    <a:pt x="12" y="51"/>
                  </a:cubicBezTo>
                  <a:cubicBezTo>
                    <a:pt x="9" y="57"/>
                    <a:pt x="7" y="62"/>
                    <a:pt x="8" y="68"/>
                  </a:cubicBezTo>
                  <a:close/>
                  <a:moveTo>
                    <a:pt x="32" y="38"/>
                  </a:moveTo>
                  <a:cubicBezTo>
                    <a:pt x="28" y="35"/>
                    <a:pt x="23" y="34"/>
                    <a:pt x="19" y="37"/>
                  </a:cubicBezTo>
                  <a:cubicBezTo>
                    <a:pt x="24" y="36"/>
                    <a:pt x="28" y="37"/>
                    <a:pt x="32" y="38"/>
                  </a:cubicBezTo>
                  <a:close/>
                  <a:moveTo>
                    <a:pt x="79" y="85"/>
                  </a:moveTo>
                  <a:cubicBezTo>
                    <a:pt x="80" y="85"/>
                    <a:pt x="81" y="84"/>
                    <a:pt x="82" y="84"/>
                  </a:cubicBezTo>
                  <a:cubicBezTo>
                    <a:pt x="82" y="84"/>
                    <a:pt x="83" y="83"/>
                    <a:pt x="83" y="83"/>
                  </a:cubicBezTo>
                  <a:cubicBezTo>
                    <a:pt x="83" y="82"/>
                    <a:pt x="83" y="81"/>
                    <a:pt x="83" y="80"/>
                  </a:cubicBezTo>
                  <a:cubicBezTo>
                    <a:pt x="81" y="81"/>
                    <a:pt x="79" y="82"/>
                    <a:pt x="78" y="83"/>
                  </a:cubicBezTo>
                  <a:cubicBezTo>
                    <a:pt x="78" y="84"/>
                    <a:pt x="78" y="85"/>
                    <a:pt x="79" y="85"/>
                  </a:cubicBezTo>
                  <a:close/>
                  <a:moveTo>
                    <a:pt x="8" y="112"/>
                  </a:moveTo>
                  <a:cubicBezTo>
                    <a:pt x="9" y="114"/>
                    <a:pt x="9" y="115"/>
                    <a:pt x="10" y="115"/>
                  </a:cubicBezTo>
                  <a:cubicBezTo>
                    <a:pt x="13" y="116"/>
                    <a:pt x="16" y="117"/>
                    <a:pt x="19" y="117"/>
                  </a:cubicBezTo>
                  <a:cubicBezTo>
                    <a:pt x="17" y="116"/>
                    <a:pt x="16" y="116"/>
                    <a:pt x="15" y="115"/>
                  </a:cubicBezTo>
                  <a:cubicBezTo>
                    <a:pt x="15" y="115"/>
                    <a:pt x="15" y="115"/>
                    <a:pt x="14" y="115"/>
                  </a:cubicBezTo>
                  <a:cubicBezTo>
                    <a:pt x="12" y="114"/>
                    <a:pt x="10" y="113"/>
                    <a:pt x="8" y="112"/>
                  </a:cubicBezTo>
                  <a:close/>
                  <a:moveTo>
                    <a:pt x="141" y="116"/>
                  </a:moveTo>
                  <a:cubicBezTo>
                    <a:pt x="136" y="113"/>
                    <a:pt x="131" y="110"/>
                    <a:pt x="124" y="110"/>
                  </a:cubicBezTo>
                  <a:cubicBezTo>
                    <a:pt x="130" y="112"/>
                    <a:pt x="135" y="115"/>
                    <a:pt x="141" y="116"/>
                  </a:cubicBezTo>
                  <a:close/>
                  <a:moveTo>
                    <a:pt x="132" y="109"/>
                  </a:moveTo>
                  <a:cubicBezTo>
                    <a:pt x="136" y="111"/>
                    <a:pt x="140" y="113"/>
                    <a:pt x="145" y="115"/>
                  </a:cubicBezTo>
                  <a:cubicBezTo>
                    <a:pt x="141" y="111"/>
                    <a:pt x="137" y="109"/>
                    <a:pt x="132" y="109"/>
                  </a:cubicBezTo>
                  <a:close/>
                  <a:moveTo>
                    <a:pt x="75" y="46"/>
                  </a:moveTo>
                  <a:cubicBezTo>
                    <a:pt x="77" y="46"/>
                    <a:pt x="79" y="46"/>
                    <a:pt x="82" y="46"/>
                  </a:cubicBezTo>
                  <a:cubicBezTo>
                    <a:pt x="81" y="45"/>
                    <a:pt x="81" y="45"/>
                    <a:pt x="81" y="44"/>
                  </a:cubicBezTo>
                  <a:cubicBezTo>
                    <a:pt x="81" y="44"/>
                    <a:pt x="80" y="44"/>
                    <a:pt x="80" y="43"/>
                  </a:cubicBezTo>
                  <a:cubicBezTo>
                    <a:pt x="78" y="43"/>
                    <a:pt x="76" y="45"/>
                    <a:pt x="75" y="46"/>
                  </a:cubicBezTo>
                  <a:close/>
                  <a:moveTo>
                    <a:pt x="206" y="75"/>
                  </a:moveTo>
                  <a:cubicBezTo>
                    <a:pt x="205" y="82"/>
                    <a:pt x="204" y="90"/>
                    <a:pt x="204" y="97"/>
                  </a:cubicBezTo>
                  <a:cubicBezTo>
                    <a:pt x="205" y="90"/>
                    <a:pt x="206" y="82"/>
                    <a:pt x="206" y="75"/>
                  </a:cubicBezTo>
                  <a:close/>
                  <a:moveTo>
                    <a:pt x="128" y="81"/>
                  </a:moveTo>
                  <a:cubicBezTo>
                    <a:pt x="128" y="83"/>
                    <a:pt x="127" y="92"/>
                    <a:pt x="127" y="93"/>
                  </a:cubicBezTo>
                  <a:cubicBezTo>
                    <a:pt x="127" y="93"/>
                    <a:pt x="128" y="92"/>
                    <a:pt x="128" y="92"/>
                  </a:cubicBezTo>
                  <a:cubicBezTo>
                    <a:pt x="128" y="88"/>
                    <a:pt x="128" y="85"/>
                    <a:pt x="128" y="81"/>
                  </a:cubicBezTo>
                  <a:close/>
                  <a:moveTo>
                    <a:pt x="114" y="92"/>
                  </a:moveTo>
                  <a:cubicBezTo>
                    <a:pt x="114" y="88"/>
                    <a:pt x="114" y="85"/>
                    <a:pt x="113" y="82"/>
                  </a:cubicBezTo>
                  <a:cubicBezTo>
                    <a:pt x="113" y="83"/>
                    <a:pt x="113" y="84"/>
                    <a:pt x="113" y="85"/>
                  </a:cubicBezTo>
                  <a:cubicBezTo>
                    <a:pt x="113" y="85"/>
                    <a:pt x="113" y="85"/>
                    <a:pt x="113" y="85"/>
                  </a:cubicBezTo>
                  <a:cubicBezTo>
                    <a:pt x="114" y="86"/>
                    <a:pt x="113" y="87"/>
                    <a:pt x="113" y="88"/>
                  </a:cubicBezTo>
                  <a:cubicBezTo>
                    <a:pt x="112" y="89"/>
                    <a:pt x="112" y="91"/>
                    <a:pt x="112" y="93"/>
                  </a:cubicBezTo>
                  <a:cubicBezTo>
                    <a:pt x="113" y="92"/>
                    <a:pt x="113" y="92"/>
                    <a:pt x="114" y="92"/>
                  </a:cubicBezTo>
                  <a:close/>
                  <a:moveTo>
                    <a:pt x="82" y="88"/>
                  </a:moveTo>
                  <a:cubicBezTo>
                    <a:pt x="81" y="89"/>
                    <a:pt x="80" y="89"/>
                    <a:pt x="79" y="90"/>
                  </a:cubicBezTo>
                  <a:cubicBezTo>
                    <a:pt x="79" y="90"/>
                    <a:pt x="79" y="90"/>
                    <a:pt x="79" y="91"/>
                  </a:cubicBezTo>
                  <a:cubicBezTo>
                    <a:pt x="79" y="91"/>
                    <a:pt x="79" y="92"/>
                    <a:pt x="79" y="94"/>
                  </a:cubicBezTo>
                  <a:cubicBezTo>
                    <a:pt x="80" y="93"/>
                    <a:pt x="81" y="92"/>
                    <a:pt x="82" y="91"/>
                  </a:cubicBezTo>
                  <a:cubicBezTo>
                    <a:pt x="82" y="91"/>
                    <a:pt x="82" y="91"/>
                    <a:pt x="82" y="90"/>
                  </a:cubicBezTo>
                  <a:cubicBezTo>
                    <a:pt x="82" y="90"/>
                    <a:pt x="82" y="89"/>
                    <a:pt x="82" y="88"/>
                  </a:cubicBezTo>
                  <a:close/>
                  <a:moveTo>
                    <a:pt x="159" y="86"/>
                  </a:moveTo>
                  <a:cubicBezTo>
                    <a:pt x="161" y="86"/>
                    <a:pt x="162" y="87"/>
                    <a:pt x="163" y="86"/>
                  </a:cubicBezTo>
                  <a:cubicBezTo>
                    <a:pt x="165" y="86"/>
                    <a:pt x="167" y="85"/>
                    <a:pt x="169" y="85"/>
                  </a:cubicBezTo>
                  <a:cubicBezTo>
                    <a:pt x="169" y="85"/>
                    <a:pt x="169" y="84"/>
                    <a:pt x="170" y="84"/>
                  </a:cubicBezTo>
                  <a:cubicBezTo>
                    <a:pt x="166" y="84"/>
                    <a:pt x="163" y="85"/>
                    <a:pt x="159" y="86"/>
                  </a:cubicBezTo>
                  <a:close/>
                  <a:moveTo>
                    <a:pt x="94" y="100"/>
                  </a:moveTo>
                  <a:cubicBezTo>
                    <a:pt x="94" y="99"/>
                    <a:pt x="94" y="98"/>
                    <a:pt x="93" y="97"/>
                  </a:cubicBezTo>
                  <a:cubicBezTo>
                    <a:pt x="93" y="98"/>
                    <a:pt x="92" y="98"/>
                    <a:pt x="92" y="98"/>
                  </a:cubicBezTo>
                  <a:cubicBezTo>
                    <a:pt x="90" y="99"/>
                    <a:pt x="90" y="100"/>
                    <a:pt x="90" y="101"/>
                  </a:cubicBezTo>
                  <a:cubicBezTo>
                    <a:pt x="92" y="101"/>
                    <a:pt x="93" y="100"/>
                    <a:pt x="94" y="100"/>
                  </a:cubicBezTo>
                  <a:close/>
                  <a:moveTo>
                    <a:pt x="30" y="140"/>
                  </a:moveTo>
                  <a:cubicBezTo>
                    <a:pt x="30" y="141"/>
                    <a:pt x="30" y="143"/>
                    <a:pt x="30" y="144"/>
                  </a:cubicBezTo>
                  <a:cubicBezTo>
                    <a:pt x="32" y="143"/>
                    <a:pt x="33" y="141"/>
                    <a:pt x="34" y="140"/>
                  </a:cubicBezTo>
                  <a:cubicBezTo>
                    <a:pt x="33" y="140"/>
                    <a:pt x="32" y="140"/>
                    <a:pt x="30" y="140"/>
                  </a:cubicBezTo>
                  <a:close/>
                  <a:moveTo>
                    <a:pt x="23" y="41"/>
                  </a:moveTo>
                  <a:cubicBezTo>
                    <a:pt x="26" y="41"/>
                    <a:pt x="29" y="41"/>
                    <a:pt x="33" y="41"/>
                  </a:cubicBezTo>
                  <a:cubicBezTo>
                    <a:pt x="33" y="41"/>
                    <a:pt x="33" y="41"/>
                    <a:pt x="33" y="41"/>
                  </a:cubicBezTo>
                  <a:cubicBezTo>
                    <a:pt x="30" y="40"/>
                    <a:pt x="26" y="40"/>
                    <a:pt x="23" y="40"/>
                  </a:cubicBezTo>
                  <a:cubicBezTo>
                    <a:pt x="23" y="40"/>
                    <a:pt x="23" y="40"/>
                    <a:pt x="23" y="41"/>
                  </a:cubicBezTo>
                  <a:close/>
                  <a:moveTo>
                    <a:pt x="165" y="98"/>
                  </a:moveTo>
                  <a:cubicBezTo>
                    <a:pt x="161" y="98"/>
                    <a:pt x="157" y="98"/>
                    <a:pt x="153" y="98"/>
                  </a:cubicBezTo>
                  <a:cubicBezTo>
                    <a:pt x="153" y="98"/>
                    <a:pt x="153" y="98"/>
                    <a:pt x="154" y="98"/>
                  </a:cubicBezTo>
                  <a:cubicBezTo>
                    <a:pt x="157" y="98"/>
                    <a:pt x="161" y="98"/>
                    <a:pt x="165" y="98"/>
                  </a:cubicBezTo>
                  <a:close/>
                  <a:moveTo>
                    <a:pt x="98" y="102"/>
                  </a:moveTo>
                  <a:cubicBezTo>
                    <a:pt x="97" y="103"/>
                    <a:pt x="96" y="103"/>
                    <a:pt x="95" y="102"/>
                  </a:cubicBezTo>
                  <a:cubicBezTo>
                    <a:pt x="94" y="103"/>
                    <a:pt x="92" y="103"/>
                    <a:pt x="91" y="104"/>
                  </a:cubicBezTo>
                  <a:cubicBezTo>
                    <a:pt x="91" y="104"/>
                    <a:pt x="91" y="104"/>
                    <a:pt x="91" y="104"/>
                  </a:cubicBezTo>
                  <a:cubicBezTo>
                    <a:pt x="93" y="104"/>
                    <a:pt x="95" y="103"/>
                    <a:pt x="98" y="103"/>
                  </a:cubicBezTo>
                  <a:cubicBezTo>
                    <a:pt x="98" y="103"/>
                    <a:pt x="98" y="102"/>
                    <a:pt x="98" y="102"/>
                  </a:cubicBezTo>
                  <a:close/>
                  <a:moveTo>
                    <a:pt x="5" y="82"/>
                  </a:moveTo>
                  <a:cubicBezTo>
                    <a:pt x="5" y="82"/>
                    <a:pt x="5" y="82"/>
                    <a:pt x="5" y="82"/>
                  </a:cubicBezTo>
                  <a:cubicBezTo>
                    <a:pt x="6" y="79"/>
                    <a:pt x="6" y="76"/>
                    <a:pt x="7" y="73"/>
                  </a:cubicBezTo>
                  <a:cubicBezTo>
                    <a:pt x="6" y="73"/>
                    <a:pt x="6" y="74"/>
                    <a:pt x="5" y="74"/>
                  </a:cubicBezTo>
                  <a:cubicBezTo>
                    <a:pt x="5" y="77"/>
                    <a:pt x="5" y="79"/>
                    <a:pt x="5" y="82"/>
                  </a:cubicBezTo>
                  <a:close/>
                  <a:moveTo>
                    <a:pt x="163" y="25"/>
                  </a:moveTo>
                  <a:cubicBezTo>
                    <a:pt x="164" y="23"/>
                    <a:pt x="166" y="21"/>
                    <a:pt x="167" y="18"/>
                  </a:cubicBezTo>
                  <a:cubicBezTo>
                    <a:pt x="164" y="20"/>
                    <a:pt x="164" y="21"/>
                    <a:pt x="163" y="25"/>
                  </a:cubicBezTo>
                  <a:close/>
                  <a:moveTo>
                    <a:pt x="7" y="106"/>
                  </a:moveTo>
                  <a:cubicBezTo>
                    <a:pt x="7" y="108"/>
                    <a:pt x="8" y="110"/>
                    <a:pt x="11" y="111"/>
                  </a:cubicBezTo>
                  <a:cubicBezTo>
                    <a:pt x="10" y="109"/>
                    <a:pt x="9" y="107"/>
                    <a:pt x="7" y="106"/>
                  </a:cubicBezTo>
                  <a:close/>
                  <a:moveTo>
                    <a:pt x="53" y="116"/>
                  </a:moveTo>
                  <a:cubicBezTo>
                    <a:pt x="53" y="116"/>
                    <a:pt x="54" y="117"/>
                    <a:pt x="54" y="117"/>
                  </a:cubicBezTo>
                  <a:cubicBezTo>
                    <a:pt x="56" y="117"/>
                    <a:pt x="58" y="117"/>
                    <a:pt x="59" y="117"/>
                  </a:cubicBezTo>
                  <a:cubicBezTo>
                    <a:pt x="57" y="116"/>
                    <a:pt x="56" y="116"/>
                    <a:pt x="53" y="116"/>
                  </a:cubicBezTo>
                  <a:close/>
                  <a:moveTo>
                    <a:pt x="75" y="112"/>
                  </a:moveTo>
                  <a:cubicBezTo>
                    <a:pt x="76" y="113"/>
                    <a:pt x="76" y="113"/>
                    <a:pt x="77" y="113"/>
                  </a:cubicBezTo>
                  <a:cubicBezTo>
                    <a:pt x="77" y="113"/>
                    <a:pt x="78" y="113"/>
                    <a:pt x="78" y="113"/>
                  </a:cubicBezTo>
                  <a:cubicBezTo>
                    <a:pt x="78" y="112"/>
                    <a:pt x="78" y="111"/>
                    <a:pt x="78" y="111"/>
                  </a:cubicBezTo>
                  <a:cubicBezTo>
                    <a:pt x="77" y="111"/>
                    <a:pt x="76" y="111"/>
                    <a:pt x="75" y="112"/>
                  </a:cubicBezTo>
                  <a:close/>
                  <a:moveTo>
                    <a:pt x="85" y="95"/>
                  </a:moveTo>
                  <a:cubicBezTo>
                    <a:pt x="85" y="96"/>
                    <a:pt x="84" y="96"/>
                    <a:pt x="84" y="96"/>
                  </a:cubicBezTo>
                  <a:cubicBezTo>
                    <a:pt x="84" y="97"/>
                    <a:pt x="84" y="98"/>
                    <a:pt x="83" y="99"/>
                  </a:cubicBezTo>
                  <a:cubicBezTo>
                    <a:pt x="84" y="98"/>
                    <a:pt x="85" y="98"/>
                    <a:pt x="86" y="98"/>
                  </a:cubicBezTo>
                  <a:cubicBezTo>
                    <a:pt x="85" y="97"/>
                    <a:pt x="85" y="96"/>
                    <a:pt x="85" y="95"/>
                  </a:cubicBezTo>
                  <a:close/>
                  <a:moveTo>
                    <a:pt x="72" y="90"/>
                  </a:moveTo>
                  <a:cubicBezTo>
                    <a:pt x="73" y="91"/>
                    <a:pt x="73" y="92"/>
                    <a:pt x="73" y="92"/>
                  </a:cubicBezTo>
                  <a:cubicBezTo>
                    <a:pt x="74" y="92"/>
                    <a:pt x="74" y="91"/>
                    <a:pt x="75" y="90"/>
                  </a:cubicBezTo>
                  <a:cubicBezTo>
                    <a:pt x="75" y="90"/>
                    <a:pt x="75" y="90"/>
                    <a:pt x="75" y="89"/>
                  </a:cubicBezTo>
                  <a:cubicBezTo>
                    <a:pt x="74" y="90"/>
                    <a:pt x="73" y="90"/>
                    <a:pt x="72" y="90"/>
                  </a:cubicBezTo>
                  <a:close/>
                  <a:moveTo>
                    <a:pt x="76" y="85"/>
                  </a:moveTo>
                  <a:cubicBezTo>
                    <a:pt x="75" y="86"/>
                    <a:pt x="73" y="86"/>
                    <a:pt x="72" y="88"/>
                  </a:cubicBezTo>
                  <a:cubicBezTo>
                    <a:pt x="73" y="87"/>
                    <a:pt x="74" y="87"/>
                    <a:pt x="74" y="87"/>
                  </a:cubicBezTo>
                  <a:cubicBezTo>
                    <a:pt x="76" y="86"/>
                    <a:pt x="76" y="86"/>
                    <a:pt x="76" y="85"/>
                  </a:cubicBezTo>
                  <a:close/>
                  <a:moveTo>
                    <a:pt x="149" y="124"/>
                  </a:moveTo>
                  <a:cubicBezTo>
                    <a:pt x="149" y="126"/>
                    <a:pt x="151" y="127"/>
                    <a:pt x="152" y="128"/>
                  </a:cubicBezTo>
                  <a:cubicBezTo>
                    <a:pt x="152" y="127"/>
                    <a:pt x="151" y="125"/>
                    <a:pt x="149" y="124"/>
                  </a:cubicBezTo>
                  <a:close/>
                  <a:moveTo>
                    <a:pt x="89" y="88"/>
                  </a:moveTo>
                  <a:cubicBezTo>
                    <a:pt x="89" y="88"/>
                    <a:pt x="89" y="88"/>
                    <a:pt x="89" y="88"/>
                  </a:cubicBezTo>
                  <a:cubicBezTo>
                    <a:pt x="88" y="89"/>
                    <a:pt x="88" y="89"/>
                    <a:pt x="87" y="89"/>
                  </a:cubicBezTo>
                  <a:cubicBezTo>
                    <a:pt x="87" y="90"/>
                    <a:pt x="87" y="90"/>
                    <a:pt x="87" y="90"/>
                  </a:cubicBezTo>
                  <a:cubicBezTo>
                    <a:pt x="88" y="91"/>
                    <a:pt x="88" y="91"/>
                    <a:pt x="88" y="91"/>
                  </a:cubicBezTo>
                  <a:cubicBezTo>
                    <a:pt x="88" y="91"/>
                    <a:pt x="88" y="91"/>
                    <a:pt x="89" y="91"/>
                  </a:cubicBezTo>
                  <a:cubicBezTo>
                    <a:pt x="89" y="90"/>
                    <a:pt x="89" y="89"/>
                    <a:pt x="89" y="88"/>
                  </a:cubicBezTo>
                  <a:close/>
                  <a:moveTo>
                    <a:pt x="93" y="92"/>
                  </a:moveTo>
                  <a:cubicBezTo>
                    <a:pt x="91" y="93"/>
                    <a:pt x="91" y="93"/>
                    <a:pt x="91" y="95"/>
                  </a:cubicBezTo>
                  <a:cubicBezTo>
                    <a:pt x="91" y="95"/>
                    <a:pt x="91" y="95"/>
                    <a:pt x="91" y="95"/>
                  </a:cubicBezTo>
                  <a:cubicBezTo>
                    <a:pt x="92" y="94"/>
                    <a:pt x="92" y="94"/>
                    <a:pt x="93" y="93"/>
                  </a:cubicBezTo>
                  <a:cubicBezTo>
                    <a:pt x="93" y="93"/>
                    <a:pt x="93" y="92"/>
                    <a:pt x="93" y="92"/>
                  </a:cubicBezTo>
                  <a:close/>
                  <a:moveTo>
                    <a:pt x="49" y="115"/>
                  </a:moveTo>
                  <a:cubicBezTo>
                    <a:pt x="47" y="115"/>
                    <a:pt x="45" y="115"/>
                    <a:pt x="43" y="115"/>
                  </a:cubicBezTo>
                  <a:cubicBezTo>
                    <a:pt x="45" y="115"/>
                    <a:pt x="46" y="116"/>
                    <a:pt x="48" y="116"/>
                  </a:cubicBezTo>
                  <a:cubicBezTo>
                    <a:pt x="49" y="116"/>
                    <a:pt x="49" y="116"/>
                    <a:pt x="49" y="115"/>
                  </a:cubicBezTo>
                  <a:close/>
                  <a:moveTo>
                    <a:pt x="37" y="230"/>
                  </a:moveTo>
                  <a:cubicBezTo>
                    <a:pt x="35" y="230"/>
                    <a:pt x="34" y="231"/>
                    <a:pt x="32" y="232"/>
                  </a:cubicBezTo>
                  <a:cubicBezTo>
                    <a:pt x="34" y="232"/>
                    <a:pt x="36" y="231"/>
                    <a:pt x="37" y="230"/>
                  </a:cubicBezTo>
                  <a:close/>
                  <a:moveTo>
                    <a:pt x="70" y="91"/>
                  </a:moveTo>
                  <a:cubicBezTo>
                    <a:pt x="70" y="91"/>
                    <a:pt x="70" y="91"/>
                    <a:pt x="70" y="91"/>
                  </a:cubicBezTo>
                  <a:cubicBezTo>
                    <a:pt x="69" y="92"/>
                    <a:pt x="69" y="94"/>
                    <a:pt x="70" y="95"/>
                  </a:cubicBezTo>
                  <a:cubicBezTo>
                    <a:pt x="71" y="94"/>
                    <a:pt x="71" y="94"/>
                    <a:pt x="70" y="94"/>
                  </a:cubicBezTo>
                  <a:cubicBezTo>
                    <a:pt x="70" y="93"/>
                    <a:pt x="70" y="92"/>
                    <a:pt x="70" y="91"/>
                  </a:cubicBezTo>
                  <a:close/>
                  <a:moveTo>
                    <a:pt x="73" y="115"/>
                  </a:moveTo>
                  <a:cubicBezTo>
                    <a:pt x="72" y="113"/>
                    <a:pt x="72" y="112"/>
                    <a:pt x="70" y="112"/>
                  </a:cubicBezTo>
                  <a:cubicBezTo>
                    <a:pt x="71" y="113"/>
                    <a:pt x="71" y="114"/>
                    <a:pt x="72" y="115"/>
                  </a:cubicBezTo>
                  <a:cubicBezTo>
                    <a:pt x="72" y="115"/>
                    <a:pt x="73" y="115"/>
                    <a:pt x="73" y="115"/>
                  </a:cubicBezTo>
                  <a:close/>
                  <a:moveTo>
                    <a:pt x="75" y="94"/>
                  </a:moveTo>
                  <a:cubicBezTo>
                    <a:pt x="73" y="95"/>
                    <a:pt x="73" y="95"/>
                    <a:pt x="73" y="96"/>
                  </a:cubicBezTo>
                  <a:cubicBezTo>
                    <a:pt x="75" y="96"/>
                    <a:pt x="75" y="96"/>
                    <a:pt x="75" y="94"/>
                  </a:cubicBezTo>
                  <a:close/>
                  <a:moveTo>
                    <a:pt x="91" y="90"/>
                  </a:moveTo>
                  <a:cubicBezTo>
                    <a:pt x="91" y="90"/>
                    <a:pt x="91" y="90"/>
                    <a:pt x="91" y="90"/>
                  </a:cubicBezTo>
                  <a:cubicBezTo>
                    <a:pt x="92" y="90"/>
                    <a:pt x="92" y="89"/>
                    <a:pt x="92" y="89"/>
                  </a:cubicBezTo>
                  <a:cubicBezTo>
                    <a:pt x="92" y="88"/>
                    <a:pt x="92" y="87"/>
                    <a:pt x="92" y="87"/>
                  </a:cubicBezTo>
                  <a:cubicBezTo>
                    <a:pt x="91" y="88"/>
                    <a:pt x="91" y="89"/>
                    <a:pt x="91" y="90"/>
                  </a:cubicBezTo>
                  <a:close/>
                  <a:moveTo>
                    <a:pt x="205" y="31"/>
                  </a:moveTo>
                  <a:cubicBezTo>
                    <a:pt x="205" y="33"/>
                    <a:pt x="206" y="35"/>
                    <a:pt x="206" y="38"/>
                  </a:cubicBezTo>
                  <a:cubicBezTo>
                    <a:pt x="207" y="35"/>
                    <a:pt x="206" y="33"/>
                    <a:pt x="205" y="31"/>
                  </a:cubicBezTo>
                  <a:close/>
                  <a:moveTo>
                    <a:pt x="100" y="98"/>
                  </a:moveTo>
                  <a:cubicBezTo>
                    <a:pt x="100" y="97"/>
                    <a:pt x="99" y="96"/>
                    <a:pt x="99" y="95"/>
                  </a:cubicBezTo>
                  <a:cubicBezTo>
                    <a:pt x="98" y="96"/>
                    <a:pt x="99" y="97"/>
                    <a:pt x="98" y="98"/>
                  </a:cubicBezTo>
                  <a:cubicBezTo>
                    <a:pt x="99" y="98"/>
                    <a:pt x="99" y="98"/>
                    <a:pt x="100" y="98"/>
                  </a:cubicBezTo>
                  <a:close/>
                  <a:moveTo>
                    <a:pt x="118" y="92"/>
                  </a:moveTo>
                  <a:cubicBezTo>
                    <a:pt x="117" y="93"/>
                    <a:pt x="117" y="93"/>
                    <a:pt x="117" y="93"/>
                  </a:cubicBezTo>
                  <a:cubicBezTo>
                    <a:pt x="117" y="94"/>
                    <a:pt x="117" y="95"/>
                    <a:pt x="117" y="96"/>
                  </a:cubicBezTo>
                  <a:cubicBezTo>
                    <a:pt x="117" y="96"/>
                    <a:pt x="117" y="96"/>
                    <a:pt x="117" y="96"/>
                  </a:cubicBezTo>
                  <a:cubicBezTo>
                    <a:pt x="118" y="95"/>
                    <a:pt x="118" y="94"/>
                    <a:pt x="118" y="92"/>
                  </a:cubicBezTo>
                  <a:close/>
                  <a:moveTo>
                    <a:pt x="31" y="136"/>
                  </a:moveTo>
                  <a:cubicBezTo>
                    <a:pt x="31" y="136"/>
                    <a:pt x="32" y="135"/>
                    <a:pt x="32" y="134"/>
                  </a:cubicBezTo>
                  <a:cubicBezTo>
                    <a:pt x="32" y="134"/>
                    <a:pt x="31" y="134"/>
                    <a:pt x="31" y="134"/>
                  </a:cubicBezTo>
                  <a:cubicBezTo>
                    <a:pt x="31" y="135"/>
                    <a:pt x="31" y="136"/>
                    <a:pt x="31" y="136"/>
                  </a:cubicBezTo>
                  <a:close/>
                  <a:moveTo>
                    <a:pt x="165" y="82"/>
                  </a:moveTo>
                  <a:cubicBezTo>
                    <a:pt x="165" y="82"/>
                    <a:pt x="165" y="82"/>
                    <a:pt x="165" y="82"/>
                  </a:cubicBezTo>
                  <a:cubicBezTo>
                    <a:pt x="163" y="82"/>
                    <a:pt x="161" y="81"/>
                    <a:pt x="160" y="81"/>
                  </a:cubicBezTo>
                  <a:cubicBezTo>
                    <a:pt x="160" y="81"/>
                    <a:pt x="160" y="81"/>
                    <a:pt x="160" y="82"/>
                  </a:cubicBezTo>
                  <a:cubicBezTo>
                    <a:pt x="161" y="82"/>
                    <a:pt x="163" y="82"/>
                    <a:pt x="165" y="82"/>
                  </a:cubicBezTo>
                  <a:close/>
                  <a:moveTo>
                    <a:pt x="195" y="73"/>
                  </a:moveTo>
                  <a:cubicBezTo>
                    <a:pt x="195" y="75"/>
                    <a:pt x="195" y="77"/>
                    <a:pt x="194" y="79"/>
                  </a:cubicBezTo>
                  <a:cubicBezTo>
                    <a:pt x="195" y="78"/>
                    <a:pt x="196" y="76"/>
                    <a:pt x="195" y="73"/>
                  </a:cubicBezTo>
                  <a:close/>
                  <a:moveTo>
                    <a:pt x="88" y="97"/>
                  </a:moveTo>
                  <a:cubicBezTo>
                    <a:pt x="89" y="96"/>
                    <a:pt x="88" y="95"/>
                    <a:pt x="88" y="94"/>
                  </a:cubicBezTo>
                  <a:cubicBezTo>
                    <a:pt x="87" y="95"/>
                    <a:pt x="87" y="95"/>
                    <a:pt x="88" y="97"/>
                  </a:cubicBezTo>
                  <a:close/>
                  <a:moveTo>
                    <a:pt x="106" y="86"/>
                  </a:moveTo>
                  <a:cubicBezTo>
                    <a:pt x="106" y="86"/>
                    <a:pt x="105" y="86"/>
                    <a:pt x="105" y="86"/>
                  </a:cubicBezTo>
                  <a:cubicBezTo>
                    <a:pt x="105" y="87"/>
                    <a:pt x="105" y="88"/>
                    <a:pt x="105" y="89"/>
                  </a:cubicBezTo>
                  <a:cubicBezTo>
                    <a:pt x="105" y="89"/>
                    <a:pt x="106" y="89"/>
                    <a:pt x="106" y="89"/>
                  </a:cubicBezTo>
                  <a:cubicBezTo>
                    <a:pt x="106" y="88"/>
                    <a:pt x="106" y="87"/>
                    <a:pt x="106" y="86"/>
                  </a:cubicBezTo>
                  <a:close/>
                  <a:moveTo>
                    <a:pt x="30" y="120"/>
                  </a:moveTo>
                  <a:cubicBezTo>
                    <a:pt x="30" y="121"/>
                    <a:pt x="30" y="121"/>
                    <a:pt x="30" y="121"/>
                  </a:cubicBezTo>
                  <a:cubicBezTo>
                    <a:pt x="31" y="121"/>
                    <a:pt x="31" y="121"/>
                    <a:pt x="32" y="120"/>
                  </a:cubicBezTo>
                  <a:cubicBezTo>
                    <a:pt x="32" y="120"/>
                    <a:pt x="32" y="120"/>
                    <a:pt x="32" y="120"/>
                  </a:cubicBezTo>
                  <a:cubicBezTo>
                    <a:pt x="31" y="120"/>
                    <a:pt x="31" y="120"/>
                    <a:pt x="30" y="120"/>
                  </a:cubicBezTo>
                  <a:close/>
                  <a:moveTo>
                    <a:pt x="32" y="129"/>
                  </a:moveTo>
                  <a:cubicBezTo>
                    <a:pt x="32" y="129"/>
                    <a:pt x="32" y="129"/>
                    <a:pt x="32" y="128"/>
                  </a:cubicBezTo>
                  <a:cubicBezTo>
                    <a:pt x="32" y="129"/>
                    <a:pt x="31" y="129"/>
                    <a:pt x="31" y="129"/>
                  </a:cubicBezTo>
                  <a:cubicBezTo>
                    <a:pt x="31" y="129"/>
                    <a:pt x="31" y="130"/>
                    <a:pt x="31" y="130"/>
                  </a:cubicBezTo>
                  <a:cubicBezTo>
                    <a:pt x="31" y="130"/>
                    <a:pt x="32" y="129"/>
                    <a:pt x="32" y="129"/>
                  </a:cubicBezTo>
                  <a:close/>
                  <a:moveTo>
                    <a:pt x="95" y="94"/>
                  </a:moveTo>
                  <a:cubicBezTo>
                    <a:pt x="96" y="94"/>
                    <a:pt x="96" y="94"/>
                    <a:pt x="96" y="92"/>
                  </a:cubicBezTo>
                  <a:cubicBezTo>
                    <a:pt x="96" y="93"/>
                    <a:pt x="95" y="93"/>
                    <a:pt x="95" y="94"/>
                  </a:cubicBezTo>
                  <a:close/>
                  <a:moveTo>
                    <a:pt x="110" y="92"/>
                  </a:moveTo>
                  <a:cubicBezTo>
                    <a:pt x="109" y="93"/>
                    <a:pt x="108" y="93"/>
                    <a:pt x="109" y="94"/>
                  </a:cubicBezTo>
                  <a:cubicBezTo>
                    <a:pt x="110" y="94"/>
                    <a:pt x="109" y="93"/>
                    <a:pt x="110" y="92"/>
                  </a:cubicBezTo>
                  <a:close/>
                  <a:moveTo>
                    <a:pt x="74" y="83"/>
                  </a:moveTo>
                  <a:cubicBezTo>
                    <a:pt x="74" y="83"/>
                    <a:pt x="74" y="83"/>
                    <a:pt x="74" y="83"/>
                  </a:cubicBezTo>
                  <a:cubicBezTo>
                    <a:pt x="73" y="83"/>
                    <a:pt x="72" y="83"/>
                    <a:pt x="72" y="85"/>
                  </a:cubicBezTo>
                  <a:cubicBezTo>
                    <a:pt x="73" y="84"/>
                    <a:pt x="73" y="84"/>
                    <a:pt x="74" y="83"/>
                  </a:cubicBezTo>
                  <a:close/>
                  <a:moveTo>
                    <a:pt x="69" y="86"/>
                  </a:moveTo>
                  <a:cubicBezTo>
                    <a:pt x="69" y="86"/>
                    <a:pt x="70" y="86"/>
                    <a:pt x="70" y="86"/>
                  </a:cubicBezTo>
                  <a:cubicBezTo>
                    <a:pt x="70" y="86"/>
                    <a:pt x="70" y="85"/>
                    <a:pt x="70" y="84"/>
                  </a:cubicBezTo>
                  <a:cubicBezTo>
                    <a:pt x="70" y="84"/>
                    <a:pt x="69" y="84"/>
                    <a:pt x="69" y="84"/>
                  </a:cubicBezTo>
                  <a:cubicBezTo>
                    <a:pt x="69" y="85"/>
                    <a:pt x="69" y="86"/>
                    <a:pt x="69" y="86"/>
                  </a:cubicBezTo>
                  <a:close/>
                  <a:moveTo>
                    <a:pt x="120" y="95"/>
                  </a:moveTo>
                  <a:cubicBezTo>
                    <a:pt x="121" y="95"/>
                    <a:pt x="121" y="95"/>
                    <a:pt x="121" y="94"/>
                  </a:cubicBezTo>
                  <a:cubicBezTo>
                    <a:pt x="121" y="95"/>
                    <a:pt x="120" y="95"/>
                    <a:pt x="120" y="95"/>
                  </a:cubicBezTo>
                  <a:close/>
                  <a:moveTo>
                    <a:pt x="77" y="97"/>
                  </a:moveTo>
                  <a:cubicBezTo>
                    <a:pt x="77" y="98"/>
                    <a:pt x="77" y="98"/>
                    <a:pt x="77" y="98"/>
                  </a:cubicBezTo>
                  <a:cubicBezTo>
                    <a:pt x="78" y="98"/>
                    <a:pt x="78" y="98"/>
                    <a:pt x="77" y="97"/>
                  </a:cubicBezTo>
                  <a:close/>
                  <a:moveTo>
                    <a:pt x="102" y="94"/>
                  </a:moveTo>
                  <a:cubicBezTo>
                    <a:pt x="101" y="94"/>
                    <a:pt x="101" y="94"/>
                    <a:pt x="102" y="95"/>
                  </a:cubicBezTo>
                  <a:cubicBezTo>
                    <a:pt x="102" y="95"/>
                    <a:pt x="102" y="94"/>
                    <a:pt x="102" y="94"/>
                  </a:cubicBezTo>
                  <a:close/>
                  <a:moveTo>
                    <a:pt x="76" y="119"/>
                  </a:moveTo>
                  <a:cubicBezTo>
                    <a:pt x="77" y="119"/>
                    <a:pt x="77" y="119"/>
                    <a:pt x="77" y="118"/>
                  </a:cubicBezTo>
                  <a:cubicBezTo>
                    <a:pt x="77" y="118"/>
                    <a:pt x="76" y="119"/>
                    <a:pt x="76" y="119"/>
                  </a:cubicBezTo>
                  <a:close/>
                  <a:moveTo>
                    <a:pt x="25" y="52"/>
                  </a:moveTo>
                  <a:cubicBezTo>
                    <a:pt x="25" y="51"/>
                    <a:pt x="25" y="51"/>
                    <a:pt x="25" y="51"/>
                  </a:cubicBezTo>
                  <a:cubicBezTo>
                    <a:pt x="25" y="51"/>
                    <a:pt x="24" y="51"/>
                    <a:pt x="24" y="52"/>
                  </a:cubicBezTo>
                  <a:cubicBezTo>
                    <a:pt x="24" y="52"/>
                    <a:pt x="25" y="52"/>
                    <a:pt x="25" y="52"/>
                  </a:cubicBezTo>
                  <a:close/>
                  <a:moveTo>
                    <a:pt x="146" y="123"/>
                  </a:moveTo>
                  <a:cubicBezTo>
                    <a:pt x="146" y="123"/>
                    <a:pt x="147" y="122"/>
                    <a:pt x="147" y="122"/>
                  </a:cubicBezTo>
                  <a:cubicBezTo>
                    <a:pt x="146" y="122"/>
                    <a:pt x="146" y="122"/>
                    <a:pt x="146" y="122"/>
                  </a:cubicBezTo>
                  <a:cubicBezTo>
                    <a:pt x="146" y="122"/>
                    <a:pt x="146" y="122"/>
                    <a:pt x="146" y="122"/>
                  </a:cubicBezTo>
                  <a:cubicBezTo>
                    <a:pt x="146" y="122"/>
                    <a:pt x="146" y="122"/>
                    <a:pt x="146" y="123"/>
                  </a:cubicBezTo>
                  <a:close/>
                  <a:moveTo>
                    <a:pt x="81" y="99"/>
                  </a:moveTo>
                  <a:cubicBezTo>
                    <a:pt x="81" y="99"/>
                    <a:pt x="81" y="99"/>
                    <a:pt x="81" y="98"/>
                  </a:cubicBezTo>
                  <a:cubicBezTo>
                    <a:pt x="80" y="99"/>
                    <a:pt x="80" y="99"/>
                    <a:pt x="81" y="99"/>
                  </a:cubicBezTo>
                  <a:close/>
                  <a:moveTo>
                    <a:pt x="3" y="105"/>
                  </a:moveTo>
                  <a:cubicBezTo>
                    <a:pt x="3" y="105"/>
                    <a:pt x="3" y="105"/>
                    <a:pt x="3" y="105"/>
                  </a:cubicBezTo>
                  <a:cubicBezTo>
                    <a:pt x="3" y="105"/>
                    <a:pt x="3" y="105"/>
                    <a:pt x="3" y="104"/>
                  </a:cubicBezTo>
                  <a:cubicBezTo>
                    <a:pt x="3" y="104"/>
                    <a:pt x="3" y="104"/>
                    <a:pt x="3" y="104"/>
                  </a:cubicBezTo>
                  <a:cubicBezTo>
                    <a:pt x="3" y="105"/>
                    <a:pt x="3" y="105"/>
                    <a:pt x="3" y="105"/>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54" name="Google Shape;854;p52"/>
            <p:cNvSpPr/>
            <p:nvPr/>
          </p:nvSpPr>
          <p:spPr>
            <a:xfrm>
              <a:off x="3548" y="1689"/>
              <a:ext cx="81" cy="35"/>
            </a:xfrm>
            <a:custGeom>
              <a:avLst/>
              <a:gdLst/>
              <a:ahLst/>
              <a:cxnLst/>
              <a:rect l="l" t="t" r="r" b="b"/>
              <a:pathLst>
                <a:path w="39" h="17" extrusionOk="0">
                  <a:moveTo>
                    <a:pt x="0" y="9"/>
                  </a:moveTo>
                  <a:cubicBezTo>
                    <a:pt x="0" y="7"/>
                    <a:pt x="0" y="6"/>
                    <a:pt x="0" y="4"/>
                  </a:cubicBezTo>
                  <a:cubicBezTo>
                    <a:pt x="2" y="3"/>
                    <a:pt x="4" y="4"/>
                    <a:pt x="6" y="4"/>
                  </a:cubicBezTo>
                  <a:cubicBezTo>
                    <a:pt x="5" y="4"/>
                    <a:pt x="5" y="4"/>
                    <a:pt x="4" y="4"/>
                  </a:cubicBezTo>
                  <a:cubicBezTo>
                    <a:pt x="4" y="3"/>
                    <a:pt x="3" y="3"/>
                    <a:pt x="2" y="3"/>
                  </a:cubicBezTo>
                  <a:cubicBezTo>
                    <a:pt x="1" y="3"/>
                    <a:pt x="1" y="2"/>
                    <a:pt x="1" y="1"/>
                  </a:cubicBezTo>
                  <a:cubicBezTo>
                    <a:pt x="1" y="1"/>
                    <a:pt x="2" y="0"/>
                    <a:pt x="3" y="1"/>
                  </a:cubicBezTo>
                  <a:cubicBezTo>
                    <a:pt x="3" y="1"/>
                    <a:pt x="4" y="1"/>
                    <a:pt x="4" y="1"/>
                  </a:cubicBezTo>
                  <a:cubicBezTo>
                    <a:pt x="9" y="2"/>
                    <a:pt x="13" y="3"/>
                    <a:pt x="18" y="4"/>
                  </a:cubicBezTo>
                  <a:cubicBezTo>
                    <a:pt x="22" y="5"/>
                    <a:pt x="27" y="6"/>
                    <a:pt x="32" y="8"/>
                  </a:cubicBezTo>
                  <a:cubicBezTo>
                    <a:pt x="34" y="9"/>
                    <a:pt x="36" y="9"/>
                    <a:pt x="38" y="10"/>
                  </a:cubicBezTo>
                  <a:cubicBezTo>
                    <a:pt x="39" y="11"/>
                    <a:pt x="39" y="11"/>
                    <a:pt x="39" y="12"/>
                  </a:cubicBezTo>
                  <a:cubicBezTo>
                    <a:pt x="39" y="13"/>
                    <a:pt x="38" y="13"/>
                    <a:pt x="37" y="13"/>
                  </a:cubicBezTo>
                  <a:cubicBezTo>
                    <a:pt x="36" y="13"/>
                    <a:pt x="36" y="13"/>
                    <a:pt x="35" y="13"/>
                  </a:cubicBezTo>
                  <a:cubicBezTo>
                    <a:pt x="36" y="13"/>
                    <a:pt x="36" y="13"/>
                    <a:pt x="36" y="14"/>
                  </a:cubicBezTo>
                  <a:cubicBezTo>
                    <a:pt x="36" y="14"/>
                    <a:pt x="37" y="14"/>
                    <a:pt x="37" y="15"/>
                  </a:cubicBezTo>
                  <a:cubicBezTo>
                    <a:pt x="38" y="16"/>
                    <a:pt x="37" y="17"/>
                    <a:pt x="36" y="17"/>
                  </a:cubicBezTo>
                  <a:cubicBezTo>
                    <a:pt x="36" y="17"/>
                    <a:pt x="35" y="17"/>
                    <a:pt x="35" y="17"/>
                  </a:cubicBezTo>
                  <a:cubicBezTo>
                    <a:pt x="33" y="16"/>
                    <a:pt x="32" y="16"/>
                    <a:pt x="31" y="16"/>
                  </a:cubicBezTo>
                  <a:cubicBezTo>
                    <a:pt x="30" y="15"/>
                    <a:pt x="29" y="15"/>
                    <a:pt x="28" y="16"/>
                  </a:cubicBezTo>
                  <a:cubicBezTo>
                    <a:pt x="28" y="16"/>
                    <a:pt x="27" y="16"/>
                    <a:pt x="27" y="15"/>
                  </a:cubicBezTo>
                  <a:cubicBezTo>
                    <a:pt x="23" y="14"/>
                    <a:pt x="20" y="13"/>
                    <a:pt x="16" y="11"/>
                  </a:cubicBezTo>
                  <a:cubicBezTo>
                    <a:pt x="13" y="10"/>
                    <a:pt x="10" y="9"/>
                    <a:pt x="7" y="9"/>
                  </a:cubicBezTo>
                  <a:cubicBezTo>
                    <a:pt x="6" y="8"/>
                    <a:pt x="4" y="8"/>
                    <a:pt x="3" y="8"/>
                  </a:cubicBezTo>
                  <a:cubicBezTo>
                    <a:pt x="2" y="8"/>
                    <a:pt x="2" y="8"/>
                    <a:pt x="2" y="8"/>
                  </a:cubicBezTo>
                  <a:cubicBezTo>
                    <a:pt x="1" y="8"/>
                    <a:pt x="1" y="9"/>
                    <a:pt x="0" y="9"/>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55" name="Google Shape;855;p52"/>
            <p:cNvSpPr/>
            <p:nvPr/>
          </p:nvSpPr>
          <p:spPr>
            <a:xfrm>
              <a:off x="3538" y="1575"/>
              <a:ext cx="99" cy="27"/>
            </a:xfrm>
            <a:custGeom>
              <a:avLst/>
              <a:gdLst/>
              <a:ahLst/>
              <a:cxnLst/>
              <a:rect l="l" t="t" r="r" b="b"/>
              <a:pathLst>
                <a:path w="48" h="13" extrusionOk="0">
                  <a:moveTo>
                    <a:pt x="35" y="4"/>
                  </a:moveTo>
                  <a:cubicBezTo>
                    <a:pt x="36" y="4"/>
                    <a:pt x="37" y="4"/>
                    <a:pt x="38" y="4"/>
                  </a:cubicBezTo>
                  <a:cubicBezTo>
                    <a:pt x="41" y="3"/>
                    <a:pt x="43" y="3"/>
                    <a:pt x="46" y="3"/>
                  </a:cubicBezTo>
                  <a:cubicBezTo>
                    <a:pt x="46" y="3"/>
                    <a:pt x="47" y="3"/>
                    <a:pt x="47" y="4"/>
                  </a:cubicBezTo>
                  <a:cubicBezTo>
                    <a:pt x="48" y="4"/>
                    <a:pt x="48" y="5"/>
                    <a:pt x="47" y="6"/>
                  </a:cubicBezTo>
                  <a:cubicBezTo>
                    <a:pt x="47" y="6"/>
                    <a:pt x="46" y="6"/>
                    <a:pt x="46" y="6"/>
                  </a:cubicBezTo>
                  <a:cubicBezTo>
                    <a:pt x="38" y="7"/>
                    <a:pt x="31" y="9"/>
                    <a:pt x="23" y="10"/>
                  </a:cubicBezTo>
                  <a:cubicBezTo>
                    <a:pt x="19" y="11"/>
                    <a:pt x="15" y="12"/>
                    <a:pt x="11" y="13"/>
                  </a:cubicBezTo>
                  <a:cubicBezTo>
                    <a:pt x="10" y="13"/>
                    <a:pt x="8" y="13"/>
                    <a:pt x="6" y="13"/>
                  </a:cubicBezTo>
                  <a:cubicBezTo>
                    <a:pt x="6" y="13"/>
                    <a:pt x="5" y="13"/>
                    <a:pt x="5" y="12"/>
                  </a:cubicBezTo>
                  <a:cubicBezTo>
                    <a:pt x="4" y="13"/>
                    <a:pt x="4" y="13"/>
                    <a:pt x="3" y="13"/>
                  </a:cubicBezTo>
                  <a:cubicBezTo>
                    <a:pt x="3" y="13"/>
                    <a:pt x="2" y="13"/>
                    <a:pt x="2" y="13"/>
                  </a:cubicBezTo>
                  <a:cubicBezTo>
                    <a:pt x="1" y="12"/>
                    <a:pt x="0" y="11"/>
                    <a:pt x="1" y="10"/>
                  </a:cubicBezTo>
                  <a:cubicBezTo>
                    <a:pt x="1" y="9"/>
                    <a:pt x="1" y="9"/>
                    <a:pt x="2" y="9"/>
                  </a:cubicBezTo>
                  <a:cubicBezTo>
                    <a:pt x="3" y="9"/>
                    <a:pt x="4" y="8"/>
                    <a:pt x="5" y="8"/>
                  </a:cubicBezTo>
                  <a:cubicBezTo>
                    <a:pt x="7" y="8"/>
                    <a:pt x="9" y="7"/>
                    <a:pt x="12" y="6"/>
                  </a:cubicBezTo>
                  <a:cubicBezTo>
                    <a:pt x="19" y="4"/>
                    <a:pt x="28" y="2"/>
                    <a:pt x="36" y="1"/>
                  </a:cubicBezTo>
                  <a:cubicBezTo>
                    <a:pt x="37" y="1"/>
                    <a:pt x="39" y="1"/>
                    <a:pt x="40" y="0"/>
                  </a:cubicBezTo>
                  <a:cubicBezTo>
                    <a:pt x="40" y="0"/>
                    <a:pt x="41" y="0"/>
                    <a:pt x="41" y="0"/>
                  </a:cubicBezTo>
                  <a:cubicBezTo>
                    <a:pt x="42" y="0"/>
                    <a:pt x="42" y="1"/>
                    <a:pt x="42" y="1"/>
                  </a:cubicBezTo>
                  <a:cubicBezTo>
                    <a:pt x="42" y="2"/>
                    <a:pt x="42" y="2"/>
                    <a:pt x="41" y="2"/>
                  </a:cubicBezTo>
                  <a:cubicBezTo>
                    <a:pt x="41" y="3"/>
                    <a:pt x="40" y="3"/>
                    <a:pt x="39" y="3"/>
                  </a:cubicBezTo>
                  <a:cubicBezTo>
                    <a:pt x="38" y="3"/>
                    <a:pt x="37" y="3"/>
                    <a:pt x="35" y="4"/>
                  </a:cubicBezTo>
                  <a:cubicBezTo>
                    <a:pt x="35" y="4"/>
                    <a:pt x="35" y="4"/>
                    <a:pt x="35" y="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56" name="Google Shape;856;p52"/>
            <p:cNvSpPr/>
            <p:nvPr/>
          </p:nvSpPr>
          <p:spPr>
            <a:xfrm>
              <a:off x="3548" y="1635"/>
              <a:ext cx="91" cy="27"/>
            </a:xfrm>
            <a:custGeom>
              <a:avLst/>
              <a:gdLst/>
              <a:ahLst/>
              <a:cxnLst/>
              <a:rect l="l" t="t" r="r" b="b"/>
              <a:pathLst>
                <a:path w="44" h="13" extrusionOk="0">
                  <a:moveTo>
                    <a:pt x="4" y="3"/>
                  </a:moveTo>
                  <a:cubicBezTo>
                    <a:pt x="4" y="2"/>
                    <a:pt x="5" y="2"/>
                    <a:pt x="5" y="2"/>
                  </a:cubicBezTo>
                  <a:cubicBezTo>
                    <a:pt x="5" y="1"/>
                    <a:pt x="5" y="0"/>
                    <a:pt x="6" y="0"/>
                  </a:cubicBezTo>
                  <a:cubicBezTo>
                    <a:pt x="6" y="0"/>
                    <a:pt x="7" y="0"/>
                    <a:pt x="8" y="0"/>
                  </a:cubicBezTo>
                  <a:cubicBezTo>
                    <a:pt x="8" y="1"/>
                    <a:pt x="8" y="1"/>
                    <a:pt x="9" y="1"/>
                  </a:cubicBezTo>
                  <a:cubicBezTo>
                    <a:pt x="9" y="2"/>
                    <a:pt x="9" y="2"/>
                    <a:pt x="10" y="2"/>
                  </a:cubicBezTo>
                  <a:cubicBezTo>
                    <a:pt x="12" y="2"/>
                    <a:pt x="15" y="3"/>
                    <a:pt x="17" y="3"/>
                  </a:cubicBezTo>
                  <a:cubicBezTo>
                    <a:pt x="22" y="3"/>
                    <a:pt x="28" y="4"/>
                    <a:pt x="33" y="5"/>
                  </a:cubicBezTo>
                  <a:cubicBezTo>
                    <a:pt x="34" y="5"/>
                    <a:pt x="35" y="5"/>
                    <a:pt x="36" y="5"/>
                  </a:cubicBezTo>
                  <a:cubicBezTo>
                    <a:pt x="36" y="5"/>
                    <a:pt x="37" y="5"/>
                    <a:pt x="37" y="5"/>
                  </a:cubicBezTo>
                  <a:cubicBezTo>
                    <a:pt x="38" y="6"/>
                    <a:pt x="38" y="7"/>
                    <a:pt x="37" y="7"/>
                  </a:cubicBezTo>
                  <a:cubicBezTo>
                    <a:pt x="37" y="7"/>
                    <a:pt x="37" y="8"/>
                    <a:pt x="36" y="8"/>
                  </a:cubicBezTo>
                  <a:cubicBezTo>
                    <a:pt x="38" y="8"/>
                    <a:pt x="40" y="9"/>
                    <a:pt x="42" y="9"/>
                  </a:cubicBezTo>
                  <a:cubicBezTo>
                    <a:pt x="43" y="10"/>
                    <a:pt x="43" y="10"/>
                    <a:pt x="43" y="10"/>
                  </a:cubicBezTo>
                  <a:cubicBezTo>
                    <a:pt x="44" y="10"/>
                    <a:pt x="44" y="11"/>
                    <a:pt x="44" y="11"/>
                  </a:cubicBezTo>
                  <a:cubicBezTo>
                    <a:pt x="44" y="12"/>
                    <a:pt x="44" y="12"/>
                    <a:pt x="43" y="12"/>
                  </a:cubicBezTo>
                  <a:cubicBezTo>
                    <a:pt x="43" y="12"/>
                    <a:pt x="42" y="13"/>
                    <a:pt x="42" y="12"/>
                  </a:cubicBezTo>
                  <a:cubicBezTo>
                    <a:pt x="39" y="12"/>
                    <a:pt x="36" y="12"/>
                    <a:pt x="34" y="12"/>
                  </a:cubicBezTo>
                  <a:cubicBezTo>
                    <a:pt x="25" y="12"/>
                    <a:pt x="17" y="10"/>
                    <a:pt x="8" y="7"/>
                  </a:cubicBezTo>
                  <a:cubicBezTo>
                    <a:pt x="8" y="7"/>
                    <a:pt x="7" y="7"/>
                    <a:pt x="6" y="7"/>
                  </a:cubicBezTo>
                  <a:cubicBezTo>
                    <a:pt x="5" y="8"/>
                    <a:pt x="4" y="7"/>
                    <a:pt x="3" y="6"/>
                  </a:cubicBezTo>
                  <a:cubicBezTo>
                    <a:pt x="3" y="6"/>
                    <a:pt x="2" y="6"/>
                    <a:pt x="2" y="5"/>
                  </a:cubicBezTo>
                  <a:cubicBezTo>
                    <a:pt x="1" y="5"/>
                    <a:pt x="1" y="5"/>
                    <a:pt x="0" y="5"/>
                  </a:cubicBezTo>
                  <a:cubicBezTo>
                    <a:pt x="0" y="5"/>
                    <a:pt x="0" y="4"/>
                    <a:pt x="0" y="4"/>
                  </a:cubicBezTo>
                  <a:cubicBezTo>
                    <a:pt x="0" y="3"/>
                    <a:pt x="0" y="3"/>
                    <a:pt x="1" y="3"/>
                  </a:cubicBezTo>
                  <a:cubicBezTo>
                    <a:pt x="2" y="3"/>
                    <a:pt x="3" y="3"/>
                    <a:pt x="4" y="3"/>
                  </a:cubicBezTo>
                  <a:cubicBezTo>
                    <a:pt x="4" y="3"/>
                    <a:pt x="4" y="3"/>
                    <a:pt x="4" y="3"/>
                  </a:cubicBezTo>
                  <a:close/>
                  <a:moveTo>
                    <a:pt x="19" y="7"/>
                  </a:moveTo>
                  <a:cubicBezTo>
                    <a:pt x="24" y="9"/>
                    <a:pt x="28" y="9"/>
                    <a:pt x="33" y="10"/>
                  </a:cubicBezTo>
                  <a:cubicBezTo>
                    <a:pt x="28" y="9"/>
                    <a:pt x="24" y="8"/>
                    <a:pt x="19" y="7"/>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57" name="Google Shape;857;p52"/>
            <p:cNvSpPr/>
            <p:nvPr/>
          </p:nvSpPr>
          <p:spPr>
            <a:xfrm>
              <a:off x="3515" y="1778"/>
              <a:ext cx="70" cy="39"/>
            </a:xfrm>
            <a:custGeom>
              <a:avLst/>
              <a:gdLst/>
              <a:ahLst/>
              <a:cxnLst/>
              <a:rect l="l" t="t" r="r" b="b"/>
              <a:pathLst>
                <a:path w="34" h="19" extrusionOk="0">
                  <a:moveTo>
                    <a:pt x="1" y="3"/>
                  </a:moveTo>
                  <a:cubicBezTo>
                    <a:pt x="1" y="3"/>
                    <a:pt x="1" y="3"/>
                    <a:pt x="1" y="3"/>
                  </a:cubicBezTo>
                  <a:cubicBezTo>
                    <a:pt x="0" y="1"/>
                    <a:pt x="0" y="0"/>
                    <a:pt x="2" y="0"/>
                  </a:cubicBezTo>
                  <a:cubicBezTo>
                    <a:pt x="3" y="0"/>
                    <a:pt x="4" y="0"/>
                    <a:pt x="4" y="0"/>
                  </a:cubicBezTo>
                  <a:cubicBezTo>
                    <a:pt x="7" y="1"/>
                    <a:pt x="9" y="2"/>
                    <a:pt x="11" y="2"/>
                  </a:cubicBezTo>
                  <a:cubicBezTo>
                    <a:pt x="17" y="5"/>
                    <a:pt x="23" y="8"/>
                    <a:pt x="28" y="12"/>
                  </a:cubicBezTo>
                  <a:cubicBezTo>
                    <a:pt x="29" y="13"/>
                    <a:pt x="31" y="14"/>
                    <a:pt x="32" y="15"/>
                  </a:cubicBezTo>
                  <a:cubicBezTo>
                    <a:pt x="33" y="15"/>
                    <a:pt x="33" y="16"/>
                    <a:pt x="34" y="16"/>
                  </a:cubicBezTo>
                  <a:cubicBezTo>
                    <a:pt x="34" y="17"/>
                    <a:pt x="34" y="17"/>
                    <a:pt x="34" y="18"/>
                  </a:cubicBezTo>
                  <a:cubicBezTo>
                    <a:pt x="33" y="18"/>
                    <a:pt x="33" y="19"/>
                    <a:pt x="32" y="18"/>
                  </a:cubicBezTo>
                  <a:cubicBezTo>
                    <a:pt x="31" y="18"/>
                    <a:pt x="30" y="17"/>
                    <a:pt x="29" y="17"/>
                  </a:cubicBezTo>
                  <a:cubicBezTo>
                    <a:pt x="28" y="17"/>
                    <a:pt x="27" y="17"/>
                    <a:pt x="26" y="17"/>
                  </a:cubicBezTo>
                  <a:cubicBezTo>
                    <a:pt x="25" y="18"/>
                    <a:pt x="25" y="17"/>
                    <a:pt x="24" y="17"/>
                  </a:cubicBezTo>
                  <a:cubicBezTo>
                    <a:pt x="19" y="14"/>
                    <a:pt x="14" y="11"/>
                    <a:pt x="8" y="8"/>
                  </a:cubicBezTo>
                  <a:cubicBezTo>
                    <a:pt x="7" y="7"/>
                    <a:pt x="7" y="7"/>
                    <a:pt x="6" y="7"/>
                  </a:cubicBezTo>
                  <a:cubicBezTo>
                    <a:pt x="5" y="6"/>
                    <a:pt x="5" y="6"/>
                    <a:pt x="4" y="5"/>
                  </a:cubicBezTo>
                  <a:cubicBezTo>
                    <a:pt x="4" y="5"/>
                    <a:pt x="3" y="5"/>
                    <a:pt x="2" y="5"/>
                  </a:cubicBezTo>
                  <a:cubicBezTo>
                    <a:pt x="1" y="5"/>
                    <a:pt x="1" y="5"/>
                    <a:pt x="1" y="4"/>
                  </a:cubicBezTo>
                  <a:cubicBezTo>
                    <a:pt x="1" y="4"/>
                    <a:pt x="1" y="3"/>
                    <a:pt x="1" y="3"/>
                  </a:cubicBezTo>
                  <a:close/>
                  <a:moveTo>
                    <a:pt x="11" y="5"/>
                  </a:moveTo>
                  <a:cubicBezTo>
                    <a:pt x="9" y="4"/>
                    <a:pt x="7" y="3"/>
                    <a:pt x="5" y="3"/>
                  </a:cubicBezTo>
                  <a:cubicBezTo>
                    <a:pt x="7" y="4"/>
                    <a:pt x="9" y="4"/>
                    <a:pt x="11" y="5"/>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58" name="Google Shape;858;p52"/>
            <p:cNvSpPr/>
            <p:nvPr/>
          </p:nvSpPr>
          <p:spPr>
            <a:xfrm>
              <a:off x="3534" y="1505"/>
              <a:ext cx="80" cy="64"/>
            </a:xfrm>
            <a:custGeom>
              <a:avLst/>
              <a:gdLst/>
              <a:ahLst/>
              <a:cxnLst/>
              <a:rect l="l" t="t" r="r" b="b"/>
              <a:pathLst>
                <a:path w="39" h="31" extrusionOk="0">
                  <a:moveTo>
                    <a:pt x="6" y="27"/>
                  </a:moveTo>
                  <a:cubicBezTo>
                    <a:pt x="6" y="27"/>
                    <a:pt x="6" y="27"/>
                    <a:pt x="6" y="27"/>
                  </a:cubicBezTo>
                  <a:cubicBezTo>
                    <a:pt x="7" y="29"/>
                    <a:pt x="6" y="31"/>
                    <a:pt x="4" y="31"/>
                  </a:cubicBezTo>
                  <a:cubicBezTo>
                    <a:pt x="3" y="31"/>
                    <a:pt x="3" y="31"/>
                    <a:pt x="2" y="31"/>
                  </a:cubicBezTo>
                  <a:cubicBezTo>
                    <a:pt x="1" y="30"/>
                    <a:pt x="0" y="30"/>
                    <a:pt x="0" y="29"/>
                  </a:cubicBezTo>
                  <a:cubicBezTo>
                    <a:pt x="0" y="28"/>
                    <a:pt x="0" y="27"/>
                    <a:pt x="1" y="26"/>
                  </a:cubicBezTo>
                  <a:cubicBezTo>
                    <a:pt x="3" y="25"/>
                    <a:pt x="5" y="24"/>
                    <a:pt x="7" y="22"/>
                  </a:cubicBezTo>
                  <a:cubicBezTo>
                    <a:pt x="14" y="17"/>
                    <a:pt x="21" y="11"/>
                    <a:pt x="28" y="6"/>
                  </a:cubicBezTo>
                  <a:cubicBezTo>
                    <a:pt x="30" y="5"/>
                    <a:pt x="32" y="3"/>
                    <a:pt x="33" y="2"/>
                  </a:cubicBezTo>
                  <a:cubicBezTo>
                    <a:pt x="33" y="2"/>
                    <a:pt x="34" y="1"/>
                    <a:pt x="34" y="1"/>
                  </a:cubicBezTo>
                  <a:cubicBezTo>
                    <a:pt x="35" y="0"/>
                    <a:pt x="35" y="0"/>
                    <a:pt x="36" y="0"/>
                  </a:cubicBezTo>
                  <a:cubicBezTo>
                    <a:pt x="37" y="0"/>
                    <a:pt x="37" y="1"/>
                    <a:pt x="38" y="0"/>
                  </a:cubicBezTo>
                  <a:cubicBezTo>
                    <a:pt x="38" y="0"/>
                    <a:pt x="39" y="1"/>
                    <a:pt x="39" y="1"/>
                  </a:cubicBezTo>
                  <a:cubicBezTo>
                    <a:pt x="39" y="1"/>
                    <a:pt x="39" y="2"/>
                    <a:pt x="39" y="2"/>
                  </a:cubicBezTo>
                  <a:cubicBezTo>
                    <a:pt x="38" y="3"/>
                    <a:pt x="38" y="3"/>
                    <a:pt x="37" y="4"/>
                  </a:cubicBezTo>
                  <a:cubicBezTo>
                    <a:pt x="37" y="4"/>
                    <a:pt x="37" y="4"/>
                    <a:pt x="37" y="4"/>
                  </a:cubicBezTo>
                  <a:cubicBezTo>
                    <a:pt x="36" y="5"/>
                    <a:pt x="35" y="6"/>
                    <a:pt x="35" y="6"/>
                  </a:cubicBezTo>
                  <a:cubicBezTo>
                    <a:pt x="33" y="7"/>
                    <a:pt x="32" y="9"/>
                    <a:pt x="30" y="10"/>
                  </a:cubicBezTo>
                  <a:cubicBezTo>
                    <a:pt x="26" y="13"/>
                    <a:pt x="21" y="16"/>
                    <a:pt x="17" y="19"/>
                  </a:cubicBezTo>
                  <a:cubicBezTo>
                    <a:pt x="14" y="22"/>
                    <a:pt x="10" y="24"/>
                    <a:pt x="7" y="26"/>
                  </a:cubicBezTo>
                  <a:cubicBezTo>
                    <a:pt x="7" y="26"/>
                    <a:pt x="7" y="26"/>
                    <a:pt x="6" y="27"/>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59" name="Google Shape;859;p52"/>
            <p:cNvSpPr/>
            <p:nvPr/>
          </p:nvSpPr>
          <p:spPr>
            <a:xfrm>
              <a:off x="3528" y="1741"/>
              <a:ext cx="76" cy="29"/>
            </a:xfrm>
            <a:custGeom>
              <a:avLst/>
              <a:gdLst/>
              <a:ahLst/>
              <a:cxnLst/>
              <a:rect l="l" t="t" r="r" b="b"/>
              <a:pathLst>
                <a:path w="37" h="14" extrusionOk="0">
                  <a:moveTo>
                    <a:pt x="34" y="11"/>
                  </a:moveTo>
                  <a:cubicBezTo>
                    <a:pt x="35" y="11"/>
                    <a:pt x="35" y="11"/>
                    <a:pt x="36" y="11"/>
                  </a:cubicBezTo>
                  <a:cubicBezTo>
                    <a:pt x="36" y="12"/>
                    <a:pt x="37" y="12"/>
                    <a:pt x="36" y="13"/>
                  </a:cubicBezTo>
                  <a:cubicBezTo>
                    <a:pt x="36" y="14"/>
                    <a:pt x="36" y="14"/>
                    <a:pt x="35" y="14"/>
                  </a:cubicBezTo>
                  <a:cubicBezTo>
                    <a:pt x="34" y="14"/>
                    <a:pt x="34" y="14"/>
                    <a:pt x="33" y="14"/>
                  </a:cubicBezTo>
                  <a:cubicBezTo>
                    <a:pt x="30" y="13"/>
                    <a:pt x="27" y="12"/>
                    <a:pt x="25" y="11"/>
                  </a:cubicBezTo>
                  <a:cubicBezTo>
                    <a:pt x="18" y="9"/>
                    <a:pt x="11" y="7"/>
                    <a:pt x="5" y="4"/>
                  </a:cubicBezTo>
                  <a:cubicBezTo>
                    <a:pt x="4" y="4"/>
                    <a:pt x="3" y="3"/>
                    <a:pt x="2" y="3"/>
                  </a:cubicBezTo>
                  <a:cubicBezTo>
                    <a:pt x="1" y="3"/>
                    <a:pt x="1" y="3"/>
                    <a:pt x="1" y="2"/>
                  </a:cubicBezTo>
                  <a:cubicBezTo>
                    <a:pt x="0" y="2"/>
                    <a:pt x="0" y="2"/>
                    <a:pt x="0" y="1"/>
                  </a:cubicBezTo>
                  <a:cubicBezTo>
                    <a:pt x="1" y="0"/>
                    <a:pt x="1" y="0"/>
                    <a:pt x="2" y="0"/>
                  </a:cubicBezTo>
                  <a:cubicBezTo>
                    <a:pt x="2" y="0"/>
                    <a:pt x="3" y="1"/>
                    <a:pt x="4" y="1"/>
                  </a:cubicBezTo>
                  <a:cubicBezTo>
                    <a:pt x="5" y="1"/>
                    <a:pt x="5" y="1"/>
                    <a:pt x="6" y="2"/>
                  </a:cubicBezTo>
                  <a:cubicBezTo>
                    <a:pt x="6" y="1"/>
                    <a:pt x="6" y="1"/>
                    <a:pt x="6" y="1"/>
                  </a:cubicBezTo>
                  <a:cubicBezTo>
                    <a:pt x="7" y="0"/>
                    <a:pt x="7" y="0"/>
                    <a:pt x="8" y="0"/>
                  </a:cubicBezTo>
                  <a:cubicBezTo>
                    <a:pt x="16" y="3"/>
                    <a:pt x="23" y="4"/>
                    <a:pt x="31" y="7"/>
                  </a:cubicBezTo>
                  <a:cubicBezTo>
                    <a:pt x="31" y="7"/>
                    <a:pt x="32" y="7"/>
                    <a:pt x="32" y="7"/>
                  </a:cubicBezTo>
                  <a:cubicBezTo>
                    <a:pt x="34" y="8"/>
                    <a:pt x="34" y="9"/>
                    <a:pt x="34" y="10"/>
                  </a:cubicBezTo>
                  <a:cubicBezTo>
                    <a:pt x="34" y="11"/>
                    <a:pt x="34" y="11"/>
                    <a:pt x="34" y="11"/>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60" name="Google Shape;860;p52"/>
            <p:cNvSpPr/>
            <p:nvPr/>
          </p:nvSpPr>
          <p:spPr>
            <a:xfrm>
              <a:off x="3427" y="1536"/>
              <a:ext cx="64" cy="39"/>
            </a:xfrm>
            <a:custGeom>
              <a:avLst/>
              <a:gdLst/>
              <a:ahLst/>
              <a:cxnLst/>
              <a:rect l="l" t="t" r="r" b="b"/>
              <a:pathLst>
                <a:path w="31" h="19" extrusionOk="0">
                  <a:moveTo>
                    <a:pt x="27" y="13"/>
                  </a:moveTo>
                  <a:cubicBezTo>
                    <a:pt x="28" y="14"/>
                    <a:pt x="28" y="15"/>
                    <a:pt x="26" y="16"/>
                  </a:cubicBezTo>
                  <a:cubicBezTo>
                    <a:pt x="25" y="17"/>
                    <a:pt x="23" y="18"/>
                    <a:pt x="21" y="19"/>
                  </a:cubicBezTo>
                  <a:cubicBezTo>
                    <a:pt x="20" y="19"/>
                    <a:pt x="19" y="19"/>
                    <a:pt x="18" y="17"/>
                  </a:cubicBezTo>
                  <a:cubicBezTo>
                    <a:pt x="18" y="16"/>
                    <a:pt x="19" y="15"/>
                    <a:pt x="20" y="14"/>
                  </a:cubicBezTo>
                  <a:cubicBezTo>
                    <a:pt x="20" y="14"/>
                    <a:pt x="21" y="14"/>
                    <a:pt x="21" y="14"/>
                  </a:cubicBezTo>
                  <a:cubicBezTo>
                    <a:pt x="22" y="14"/>
                    <a:pt x="22" y="14"/>
                    <a:pt x="23" y="14"/>
                  </a:cubicBezTo>
                  <a:cubicBezTo>
                    <a:pt x="23" y="13"/>
                    <a:pt x="23" y="13"/>
                    <a:pt x="22" y="13"/>
                  </a:cubicBezTo>
                  <a:cubicBezTo>
                    <a:pt x="20" y="13"/>
                    <a:pt x="19" y="12"/>
                    <a:pt x="17" y="12"/>
                  </a:cubicBezTo>
                  <a:cubicBezTo>
                    <a:pt x="13" y="13"/>
                    <a:pt x="10" y="13"/>
                    <a:pt x="7" y="14"/>
                  </a:cubicBezTo>
                  <a:cubicBezTo>
                    <a:pt x="6" y="14"/>
                    <a:pt x="5" y="15"/>
                    <a:pt x="3" y="15"/>
                  </a:cubicBezTo>
                  <a:cubicBezTo>
                    <a:pt x="3" y="15"/>
                    <a:pt x="2" y="16"/>
                    <a:pt x="2" y="16"/>
                  </a:cubicBezTo>
                  <a:cubicBezTo>
                    <a:pt x="1" y="16"/>
                    <a:pt x="0" y="15"/>
                    <a:pt x="0" y="14"/>
                  </a:cubicBezTo>
                  <a:cubicBezTo>
                    <a:pt x="0" y="13"/>
                    <a:pt x="0" y="13"/>
                    <a:pt x="1" y="12"/>
                  </a:cubicBezTo>
                  <a:cubicBezTo>
                    <a:pt x="2" y="10"/>
                    <a:pt x="5" y="8"/>
                    <a:pt x="8" y="7"/>
                  </a:cubicBezTo>
                  <a:cubicBezTo>
                    <a:pt x="12" y="6"/>
                    <a:pt x="16" y="6"/>
                    <a:pt x="19" y="7"/>
                  </a:cubicBezTo>
                  <a:cubicBezTo>
                    <a:pt x="22" y="7"/>
                    <a:pt x="24" y="9"/>
                    <a:pt x="27" y="10"/>
                  </a:cubicBezTo>
                  <a:cubicBezTo>
                    <a:pt x="27" y="10"/>
                    <a:pt x="28" y="11"/>
                    <a:pt x="28" y="11"/>
                  </a:cubicBezTo>
                  <a:cubicBezTo>
                    <a:pt x="28" y="10"/>
                    <a:pt x="27" y="9"/>
                    <a:pt x="27" y="8"/>
                  </a:cubicBezTo>
                  <a:cubicBezTo>
                    <a:pt x="24" y="6"/>
                    <a:pt x="22" y="4"/>
                    <a:pt x="19" y="3"/>
                  </a:cubicBezTo>
                  <a:cubicBezTo>
                    <a:pt x="17" y="3"/>
                    <a:pt x="15" y="3"/>
                    <a:pt x="14" y="4"/>
                  </a:cubicBezTo>
                  <a:cubicBezTo>
                    <a:pt x="13" y="5"/>
                    <a:pt x="12" y="5"/>
                    <a:pt x="11" y="4"/>
                  </a:cubicBezTo>
                  <a:cubicBezTo>
                    <a:pt x="10" y="3"/>
                    <a:pt x="10" y="1"/>
                    <a:pt x="11" y="0"/>
                  </a:cubicBezTo>
                  <a:cubicBezTo>
                    <a:pt x="12" y="0"/>
                    <a:pt x="12" y="0"/>
                    <a:pt x="12" y="0"/>
                  </a:cubicBezTo>
                  <a:cubicBezTo>
                    <a:pt x="14" y="0"/>
                    <a:pt x="16" y="1"/>
                    <a:pt x="18" y="1"/>
                  </a:cubicBezTo>
                  <a:cubicBezTo>
                    <a:pt x="19" y="1"/>
                    <a:pt x="21" y="1"/>
                    <a:pt x="22" y="2"/>
                  </a:cubicBezTo>
                  <a:cubicBezTo>
                    <a:pt x="24" y="3"/>
                    <a:pt x="25" y="4"/>
                    <a:pt x="27" y="5"/>
                  </a:cubicBezTo>
                  <a:cubicBezTo>
                    <a:pt x="29" y="7"/>
                    <a:pt x="30" y="9"/>
                    <a:pt x="31" y="11"/>
                  </a:cubicBezTo>
                  <a:cubicBezTo>
                    <a:pt x="31" y="12"/>
                    <a:pt x="31" y="12"/>
                    <a:pt x="31" y="12"/>
                  </a:cubicBezTo>
                  <a:cubicBezTo>
                    <a:pt x="31" y="13"/>
                    <a:pt x="30" y="14"/>
                    <a:pt x="29" y="14"/>
                  </a:cubicBezTo>
                  <a:cubicBezTo>
                    <a:pt x="28" y="14"/>
                    <a:pt x="28" y="13"/>
                    <a:pt x="27" y="13"/>
                  </a:cubicBezTo>
                  <a:close/>
                  <a:moveTo>
                    <a:pt x="4" y="12"/>
                  </a:moveTo>
                  <a:cubicBezTo>
                    <a:pt x="4" y="12"/>
                    <a:pt x="4" y="12"/>
                    <a:pt x="4" y="12"/>
                  </a:cubicBezTo>
                  <a:cubicBezTo>
                    <a:pt x="7" y="11"/>
                    <a:pt x="10" y="11"/>
                    <a:pt x="14" y="10"/>
                  </a:cubicBezTo>
                  <a:cubicBezTo>
                    <a:pt x="17" y="10"/>
                    <a:pt x="20" y="10"/>
                    <a:pt x="23" y="11"/>
                  </a:cubicBezTo>
                  <a:cubicBezTo>
                    <a:pt x="23" y="11"/>
                    <a:pt x="24" y="11"/>
                    <a:pt x="24" y="11"/>
                  </a:cubicBezTo>
                  <a:cubicBezTo>
                    <a:pt x="19" y="8"/>
                    <a:pt x="13" y="7"/>
                    <a:pt x="8" y="9"/>
                  </a:cubicBezTo>
                  <a:cubicBezTo>
                    <a:pt x="6" y="10"/>
                    <a:pt x="5" y="11"/>
                    <a:pt x="4" y="12"/>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61" name="Google Shape;861;p52"/>
            <p:cNvSpPr/>
            <p:nvPr/>
          </p:nvSpPr>
          <p:spPr>
            <a:xfrm>
              <a:off x="3431" y="1697"/>
              <a:ext cx="62" cy="102"/>
            </a:xfrm>
            <a:custGeom>
              <a:avLst/>
              <a:gdLst/>
              <a:ahLst/>
              <a:cxnLst/>
              <a:rect l="l" t="t" r="r" b="b"/>
              <a:pathLst>
                <a:path w="30" h="49" extrusionOk="0">
                  <a:moveTo>
                    <a:pt x="26" y="6"/>
                  </a:moveTo>
                  <a:cubicBezTo>
                    <a:pt x="26" y="5"/>
                    <a:pt x="26" y="4"/>
                    <a:pt x="26" y="3"/>
                  </a:cubicBezTo>
                  <a:cubicBezTo>
                    <a:pt x="26" y="3"/>
                    <a:pt x="26" y="2"/>
                    <a:pt x="26" y="2"/>
                  </a:cubicBezTo>
                  <a:cubicBezTo>
                    <a:pt x="26" y="0"/>
                    <a:pt x="28" y="0"/>
                    <a:pt x="29" y="1"/>
                  </a:cubicBezTo>
                  <a:cubicBezTo>
                    <a:pt x="30" y="2"/>
                    <a:pt x="30" y="3"/>
                    <a:pt x="29" y="4"/>
                  </a:cubicBezTo>
                  <a:cubicBezTo>
                    <a:pt x="29" y="5"/>
                    <a:pt x="29" y="5"/>
                    <a:pt x="29" y="5"/>
                  </a:cubicBezTo>
                  <a:cubicBezTo>
                    <a:pt x="28" y="8"/>
                    <a:pt x="28" y="10"/>
                    <a:pt x="27" y="13"/>
                  </a:cubicBezTo>
                  <a:cubicBezTo>
                    <a:pt x="26" y="18"/>
                    <a:pt x="24" y="24"/>
                    <a:pt x="22" y="29"/>
                  </a:cubicBezTo>
                  <a:cubicBezTo>
                    <a:pt x="21" y="30"/>
                    <a:pt x="20" y="32"/>
                    <a:pt x="19" y="33"/>
                  </a:cubicBezTo>
                  <a:cubicBezTo>
                    <a:pt x="17" y="36"/>
                    <a:pt x="15" y="38"/>
                    <a:pt x="13" y="40"/>
                  </a:cubicBezTo>
                  <a:cubicBezTo>
                    <a:pt x="11" y="43"/>
                    <a:pt x="8" y="45"/>
                    <a:pt x="6" y="47"/>
                  </a:cubicBezTo>
                  <a:cubicBezTo>
                    <a:pt x="5" y="47"/>
                    <a:pt x="4" y="48"/>
                    <a:pt x="4" y="48"/>
                  </a:cubicBezTo>
                  <a:cubicBezTo>
                    <a:pt x="3" y="49"/>
                    <a:pt x="2" y="49"/>
                    <a:pt x="1" y="48"/>
                  </a:cubicBezTo>
                  <a:cubicBezTo>
                    <a:pt x="0" y="48"/>
                    <a:pt x="0" y="47"/>
                    <a:pt x="0" y="46"/>
                  </a:cubicBezTo>
                  <a:cubicBezTo>
                    <a:pt x="0" y="45"/>
                    <a:pt x="0" y="44"/>
                    <a:pt x="1" y="44"/>
                  </a:cubicBezTo>
                  <a:cubicBezTo>
                    <a:pt x="3" y="44"/>
                    <a:pt x="4" y="43"/>
                    <a:pt x="6" y="43"/>
                  </a:cubicBezTo>
                  <a:cubicBezTo>
                    <a:pt x="7" y="42"/>
                    <a:pt x="8" y="42"/>
                    <a:pt x="9" y="41"/>
                  </a:cubicBezTo>
                  <a:cubicBezTo>
                    <a:pt x="13" y="37"/>
                    <a:pt x="18" y="32"/>
                    <a:pt x="20" y="27"/>
                  </a:cubicBezTo>
                  <a:cubicBezTo>
                    <a:pt x="23" y="20"/>
                    <a:pt x="25" y="14"/>
                    <a:pt x="26" y="8"/>
                  </a:cubicBezTo>
                  <a:cubicBezTo>
                    <a:pt x="26" y="7"/>
                    <a:pt x="26" y="7"/>
                    <a:pt x="26" y="7"/>
                  </a:cubicBezTo>
                  <a:cubicBezTo>
                    <a:pt x="26" y="7"/>
                    <a:pt x="26" y="6"/>
                    <a:pt x="26" y="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62" name="Google Shape;862;p52"/>
            <p:cNvSpPr/>
            <p:nvPr/>
          </p:nvSpPr>
          <p:spPr>
            <a:xfrm>
              <a:off x="3449" y="1580"/>
              <a:ext cx="46" cy="41"/>
            </a:xfrm>
            <a:custGeom>
              <a:avLst/>
              <a:gdLst/>
              <a:ahLst/>
              <a:cxnLst/>
              <a:rect l="l" t="t" r="r" b="b"/>
              <a:pathLst>
                <a:path w="22" h="20" extrusionOk="0">
                  <a:moveTo>
                    <a:pt x="4" y="3"/>
                  </a:moveTo>
                  <a:cubicBezTo>
                    <a:pt x="4" y="5"/>
                    <a:pt x="3" y="5"/>
                    <a:pt x="2" y="5"/>
                  </a:cubicBezTo>
                  <a:cubicBezTo>
                    <a:pt x="1" y="5"/>
                    <a:pt x="0" y="4"/>
                    <a:pt x="0" y="2"/>
                  </a:cubicBezTo>
                  <a:cubicBezTo>
                    <a:pt x="0" y="2"/>
                    <a:pt x="0" y="1"/>
                    <a:pt x="1" y="1"/>
                  </a:cubicBezTo>
                  <a:cubicBezTo>
                    <a:pt x="2" y="1"/>
                    <a:pt x="3" y="0"/>
                    <a:pt x="4" y="0"/>
                  </a:cubicBezTo>
                  <a:cubicBezTo>
                    <a:pt x="5" y="0"/>
                    <a:pt x="5" y="0"/>
                    <a:pt x="6" y="0"/>
                  </a:cubicBezTo>
                  <a:cubicBezTo>
                    <a:pt x="8" y="0"/>
                    <a:pt x="10" y="1"/>
                    <a:pt x="12" y="2"/>
                  </a:cubicBezTo>
                  <a:cubicBezTo>
                    <a:pt x="14" y="3"/>
                    <a:pt x="15" y="4"/>
                    <a:pt x="16" y="5"/>
                  </a:cubicBezTo>
                  <a:cubicBezTo>
                    <a:pt x="18" y="8"/>
                    <a:pt x="19" y="10"/>
                    <a:pt x="21" y="13"/>
                  </a:cubicBezTo>
                  <a:cubicBezTo>
                    <a:pt x="21" y="14"/>
                    <a:pt x="22" y="16"/>
                    <a:pt x="22" y="17"/>
                  </a:cubicBezTo>
                  <a:cubicBezTo>
                    <a:pt x="22" y="18"/>
                    <a:pt x="22" y="19"/>
                    <a:pt x="21" y="20"/>
                  </a:cubicBezTo>
                  <a:cubicBezTo>
                    <a:pt x="20" y="20"/>
                    <a:pt x="19" y="20"/>
                    <a:pt x="18" y="20"/>
                  </a:cubicBezTo>
                  <a:cubicBezTo>
                    <a:pt x="18" y="19"/>
                    <a:pt x="17" y="18"/>
                    <a:pt x="18" y="17"/>
                  </a:cubicBezTo>
                  <a:cubicBezTo>
                    <a:pt x="18" y="15"/>
                    <a:pt x="18" y="13"/>
                    <a:pt x="17" y="12"/>
                  </a:cubicBezTo>
                  <a:cubicBezTo>
                    <a:pt x="17" y="11"/>
                    <a:pt x="16" y="10"/>
                    <a:pt x="16" y="9"/>
                  </a:cubicBezTo>
                  <a:cubicBezTo>
                    <a:pt x="14" y="7"/>
                    <a:pt x="13" y="5"/>
                    <a:pt x="11" y="4"/>
                  </a:cubicBezTo>
                  <a:cubicBezTo>
                    <a:pt x="10" y="3"/>
                    <a:pt x="8" y="2"/>
                    <a:pt x="6" y="3"/>
                  </a:cubicBezTo>
                  <a:cubicBezTo>
                    <a:pt x="5" y="3"/>
                    <a:pt x="5" y="3"/>
                    <a:pt x="4" y="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63" name="Google Shape;863;p52"/>
            <p:cNvSpPr/>
            <p:nvPr/>
          </p:nvSpPr>
          <p:spPr>
            <a:xfrm>
              <a:off x="3132" y="1875"/>
              <a:ext cx="40" cy="81"/>
            </a:xfrm>
            <a:custGeom>
              <a:avLst/>
              <a:gdLst/>
              <a:ahLst/>
              <a:cxnLst/>
              <a:rect l="l" t="t" r="r" b="b"/>
              <a:pathLst>
                <a:path w="19" h="39" extrusionOk="0">
                  <a:moveTo>
                    <a:pt x="12" y="28"/>
                  </a:moveTo>
                  <a:cubicBezTo>
                    <a:pt x="12" y="29"/>
                    <a:pt x="11" y="29"/>
                    <a:pt x="10" y="30"/>
                  </a:cubicBezTo>
                  <a:cubicBezTo>
                    <a:pt x="9" y="31"/>
                    <a:pt x="8" y="32"/>
                    <a:pt x="6" y="33"/>
                  </a:cubicBezTo>
                  <a:cubicBezTo>
                    <a:pt x="6" y="33"/>
                    <a:pt x="5" y="34"/>
                    <a:pt x="4" y="34"/>
                  </a:cubicBezTo>
                  <a:cubicBezTo>
                    <a:pt x="3" y="34"/>
                    <a:pt x="3" y="33"/>
                    <a:pt x="2" y="32"/>
                  </a:cubicBezTo>
                  <a:cubicBezTo>
                    <a:pt x="1" y="31"/>
                    <a:pt x="1" y="29"/>
                    <a:pt x="1" y="28"/>
                  </a:cubicBezTo>
                  <a:cubicBezTo>
                    <a:pt x="0" y="27"/>
                    <a:pt x="1" y="26"/>
                    <a:pt x="1" y="25"/>
                  </a:cubicBezTo>
                  <a:cubicBezTo>
                    <a:pt x="2" y="25"/>
                    <a:pt x="3" y="25"/>
                    <a:pt x="4" y="25"/>
                  </a:cubicBezTo>
                  <a:cubicBezTo>
                    <a:pt x="5" y="25"/>
                    <a:pt x="6" y="27"/>
                    <a:pt x="5" y="28"/>
                  </a:cubicBezTo>
                  <a:cubicBezTo>
                    <a:pt x="5" y="29"/>
                    <a:pt x="5" y="30"/>
                    <a:pt x="4" y="31"/>
                  </a:cubicBezTo>
                  <a:cubicBezTo>
                    <a:pt x="6" y="31"/>
                    <a:pt x="7" y="30"/>
                    <a:pt x="8" y="29"/>
                  </a:cubicBezTo>
                  <a:cubicBezTo>
                    <a:pt x="9" y="28"/>
                    <a:pt x="10" y="27"/>
                    <a:pt x="11" y="26"/>
                  </a:cubicBezTo>
                  <a:cubicBezTo>
                    <a:pt x="12" y="24"/>
                    <a:pt x="13" y="22"/>
                    <a:pt x="15" y="20"/>
                  </a:cubicBezTo>
                  <a:cubicBezTo>
                    <a:pt x="15" y="19"/>
                    <a:pt x="15" y="19"/>
                    <a:pt x="17" y="19"/>
                  </a:cubicBezTo>
                  <a:cubicBezTo>
                    <a:pt x="17" y="16"/>
                    <a:pt x="17" y="14"/>
                    <a:pt x="17" y="12"/>
                  </a:cubicBezTo>
                  <a:cubicBezTo>
                    <a:pt x="16" y="10"/>
                    <a:pt x="16" y="9"/>
                    <a:pt x="16" y="7"/>
                  </a:cubicBezTo>
                  <a:cubicBezTo>
                    <a:pt x="16" y="6"/>
                    <a:pt x="15" y="5"/>
                    <a:pt x="14" y="5"/>
                  </a:cubicBezTo>
                  <a:cubicBezTo>
                    <a:pt x="13" y="4"/>
                    <a:pt x="12" y="3"/>
                    <a:pt x="13" y="2"/>
                  </a:cubicBezTo>
                  <a:cubicBezTo>
                    <a:pt x="13" y="1"/>
                    <a:pt x="15" y="0"/>
                    <a:pt x="16" y="1"/>
                  </a:cubicBezTo>
                  <a:cubicBezTo>
                    <a:pt x="17" y="1"/>
                    <a:pt x="17" y="1"/>
                    <a:pt x="17" y="2"/>
                  </a:cubicBezTo>
                  <a:cubicBezTo>
                    <a:pt x="17" y="2"/>
                    <a:pt x="17" y="3"/>
                    <a:pt x="17" y="3"/>
                  </a:cubicBezTo>
                  <a:cubicBezTo>
                    <a:pt x="19" y="8"/>
                    <a:pt x="19" y="13"/>
                    <a:pt x="19" y="18"/>
                  </a:cubicBezTo>
                  <a:cubicBezTo>
                    <a:pt x="19" y="21"/>
                    <a:pt x="19" y="23"/>
                    <a:pt x="19" y="26"/>
                  </a:cubicBezTo>
                  <a:cubicBezTo>
                    <a:pt x="19" y="29"/>
                    <a:pt x="17" y="32"/>
                    <a:pt x="14" y="34"/>
                  </a:cubicBezTo>
                  <a:cubicBezTo>
                    <a:pt x="13" y="35"/>
                    <a:pt x="11" y="36"/>
                    <a:pt x="10" y="38"/>
                  </a:cubicBezTo>
                  <a:cubicBezTo>
                    <a:pt x="9" y="38"/>
                    <a:pt x="9" y="38"/>
                    <a:pt x="9" y="39"/>
                  </a:cubicBezTo>
                  <a:cubicBezTo>
                    <a:pt x="8" y="39"/>
                    <a:pt x="8" y="39"/>
                    <a:pt x="7" y="39"/>
                  </a:cubicBezTo>
                  <a:cubicBezTo>
                    <a:pt x="6" y="39"/>
                    <a:pt x="6" y="38"/>
                    <a:pt x="7" y="37"/>
                  </a:cubicBezTo>
                  <a:cubicBezTo>
                    <a:pt x="9" y="35"/>
                    <a:pt x="11" y="32"/>
                    <a:pt x="12" y="29"/>
                  </a:cubicBezTo>
                  <a:cubicBezTo>
                    <a:pt x="12" y="29"/>
                    <a:pt x="12" y="28"/>
                    <a:pt x="12" y="28"/>
                  </a:cubicBezTo>
                  <a:cubicBezTo>
                    <a:pt x="12" y="28"/>
                    <a:pt x="12" y="28"/>
                    <a:pt x="12" y="28"/>
                  </a:cubicBezTo>
                  <a:close/>
                  <a:moveTo>
                    <a:pt x="13" y="32"/>
                  </a:moveTo>
                  <a:cubicBezTo>
                    <a:pt x="16" y="30"/>
                    <a:pt x="17" y="27"/>
                    <a:pt x="17" y="23"/>
                  </a:cubicBezTo>
                  <a:cubicBezTo>
                    <a:pt x="16" y="26"/>
                    <a:pt x="14" y="29"/>
                    <a:pt x="13" y="32"/>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grpSp>
        <p:nvGrpSpPr>
          <p:cNvPr id="864" name="Google Shape;864;p52"/>
          <p:cNvGrpSpPr/>
          <p:nvPr/>
        </p:nvGrpSpPr>
        <p:grpSpPr>
          <a:xfrm>
            <a:off x="1186329" y="3592918"/>
            <a:ext cx="722061" cy="629132"/>
            <a:chOff x="6122" y="1679"/>
            <a:chExt cx="552" cy="481"/>
          </a:xfrm>
        </p:grpSpPr>
        <p:sp>
          <p:nvSpPr>
            <p:cNvPr id="865" name="Google Shape;865;p52"/>
            <p:cNvSpPr/>
            <p:nvPr/>
          </p:nvSpPr>
          <p:spPr>
            <a:xfrm>
              <a:off x="6122" y="1679"/>
              <a:ext cx="552" cy="481"/>
            </a:xfrm>
            <a:custGeom>
              <a:avLst/>
              <a:gdLst/>
              <a:ahLst/>
              <a:cxnLst/>
              <a:rect l="l" t="t" r="r" b="b"/>
              <a:pathLst>
                <a:path w="268" h="233" extrusionOk="0">
                  <a:moveTo>
                    <a:pt x="8" y="56"/>
                  </a:moveTo>
                  <a:cubicBezTo>
                    <a:pt x="11" y="56"/>
                    <a:pt x="14" y="55"/>
                    <a:pt x="17" y="54"/>
                  </a:cubicBezTo>
                  <a:cubicBezTo>
                    <a:pt x="17" y="53"/>
                    <a:pt x="17" y="52"/>
                    <a:pt x="18" y="51"/>
                  </a:cubicBezTo>
                  <a:cubicBezTo>
                    <a:pt x="19" y="49"/>
                    <a:pt x="18" y="46"/>
                    <a:pt x="18" y="43"/>
                  </a:cubicBezTo>
                  <a:cubicBezTo>
                    <a:pt x="18" y="43"/>
                    <a:pt x="18" y="42"/>
                    <a:pt x="18" y="42"/>
                  </a:cubicBezTo>
                  <a:cubicBezTo>
                    <a:pt x="17" y="42"/>
                    <a:pt x="17" y="41"/>
                    <a:pt x="18" y="40"/>
                  </a:cubicBezTo>
                  <a:cubicBezTo>
                    <a:pt x="19" y="38"/>
                    <a:pt x="18" y="35"/>
                    <a:pt x="18" y="32"/>
                  </a:cubicBezTo>
                  <a:cubicBezTo>
                    <a:pt x="18" y="29"/>
                    <a:pt x="18" y="25"/>
                    <a:pt x="18" y="22"/>
                  </a:cubicBezTo>
                  <a:cubicBezTo>
                    <a:pt x="18" y="20"/>
                    <a:pt x="19" y="19"/>
                    <a:pt x="21" y="19"/>
                  </a:cubicBezTo>
                  <a:cubicBezTo>
                    <a:pt x="21" y="19"/>
                    <a:pt x="21" y="19"/>
                    <a:pt x="22" y="19"/>
                  </a:cubicBezTo>
                  <a:cubicBezTo>
                    <a:pt x="23" y="19"/>
                    <a:pt x="24" y="18"/>
                    <a:pt x="25" y="18"/>
                  </a:cubicBezTo>
                  <a:cubicBezTo>
                    <a:pt x="26" y="17"/>
                    <a:pt x="27" y="17"/>
                    <a:pt x="28" y="17"/>
                  </a:cubicBezTo>
                  <a:cubicBezTo>
                    <a:pt x="31" y="17"/>
                    <a:pt x="34" y="17"/>
                    <a:pt x="37" y="17"/>
                  </a:cubicBezTo>
                  <a:cubicBezTo>
                    <a:pt x="39" y="18"/>
                    <a:pt x="40" y="18"/>
                    <a:pt x="41" y="18"/>
                  </a:cubicBezTo>
                  <a:cubicBezTo>
                    <a:pt x="45" y="18"/>
                    <a:pt x="50" y="18"/>
                    <a:pt x="54" y="17"/>
                  </a:cubicBezTo>
                  <a:cubicBezTo>
                    <a:pt x="54" y="17"/>
                    <a:pt x="55" y="17"/>
                    <a:pt x="55" y="17"/>
                  </a:cubicBezTo>
                  <a:cubicBezTo>
                    <a:pt x="55" y="17"/>
                    <a:pt x="55" y="17"/>
                    <a:pt x="55" y="17"/>
                  </a:cubicBezTo>
                  <a:cubicBezTo>
                    <a:pt x="57" y="15"/>
                    <a:pt x="57" y="15"/>
                    <a:pt x="58" y="17"/>
                  </a:cubicBezTo>
                  <a:cubicBezTo>
                    <a:pt x="60" y="17"/>
                    <a:pt x="61" y="17"/>
                    <a:pt x="62" y="16"/>
                  </a:cubicBezTo>
                  <a:cubicBezTo>
                    <a:pt x="68" y="16"/>
                    <a:pt x="75" y="15"/>
                    <a:pt x="81" y="14"/>
                  </a:cubicBezTo>
                  <a:cubicBezTo>
                    <a:pt x="84" y="14"/>
                    <a:pt x="87" y="14"/>
                    <a:pt x="90" y="14"/>
                  </a:cubicBezTo>
                  <a:cubicBezTo>
                    <a:pt x="91" y="14"/>
                    <a:pt x="92" y="14"/>
                    <a:pt x="93" y="14"/>
                  </a:cubicBezTo>
                  <a:cubicBezTo>
                    <a:pt x="94" y="13"/>
                    <a:pt x="94" y="13"/>
                    <a:pt x="95" y="12"/>
                  </a:cubicBezTo>
                  <a:cubicBezTo>
                    <a:pt x="95" y="10"/>
                    <a:pt x="96" y="9"/>
                    <a:pt x="96" y="7"/>
                  </a:cubicBezTo>
                  <a:cubicBezTo>
                    <a:pt x="96" y="6"/>
                    <a:pt x="97" y="5"/>
                    <a:pt x="98" y="5"/>
                  </a:cubicBezTo>
                  <a:cubicBezTo>
                    <a:pt x="99" y="5"/>
                    <a:pt x="100" y="5"/>
                    <a:pt x="101" y="5"/>
                  </a:cubicBezTo>
                  <a:cubicBezTo>
                    <a:pt x="103" y="6"/>
                    <a:pt x="105" y="5"/>
                    <a:pt x="107" y="5"/>
                  </a:cubicBezTo>
                  <a:cubicBezTo>
                    <a:pt x="113" y="5"/>
                    <a:pt x="119" y="5"/>
                    <a:pt x="125" y="5"/>
                  </a:cubicBezTo>
                  <a:cubicBezTo>
                    <a:pt x="132" y="5"/>
                    <a:pt x="139" y="4"/>
                    <a:pt x="145" y="4"/>
                  </a:cubicBezTo>
                  <a:cubicBezTo>
                    <a:pt x="152" y="4"/>
                    <a:pt x="159" y="3"/>
                    <a:pt x="166" y="3"/>
                  </a:cubicBezTo>
                  <a:cubicBezTo>
                    <a:pt x="173" y="3"/>
                    <a:pt x="180" y="3"/>
                    <a:pt x="187" y="2"/>
                  </a:cubicBezTo>
                  <a:cubicBezTo>
                    <a:pt x="191" y="2"/>
                    <a:pt x="194" y="2"/>
                    <a:pt x="197" y="1"/>
                  </a:cubicBezTo>
                  <a:cubicBezTo>
                    <a:pt x="207" y="0"/>
                    <a:pt x="218" y="0"/>
                    <a:pt x="228" y="0"/>
                  </a:cubicBezTo>
                  <a:cubicBezTo>
                    <a:pt x="232" y="0"/>
                    <a:pt x="236" y="1"/>
                    <a:pt x="241" y="1"/>
                  </a:cubicBezTo>
                  <a:cubicBezTo>
                    <a:pt x="243" y="1"/>
                    <a:pt x="245" y="0"/>
                    <a:pt x="248" y="0"/>
                  </a:cubicBezTo>
                  <a:cubicBezTo>
                    <a:pt x="251" y="0"/>
                    <a:pt x="253" y="0"/>
                    <a:pt x="256" y="0"/>
                  </a:cubicBezTo>
                  <a:cubicBezTo>
                    <a:pt x="257" y="0"/>
                    <a:pt x="259" y="1"/>
                    <a:pt x="260" y="1"/>
                  </a:cubicBezTo>
                  <a:cubicBezTo>
                    <a:pt x="260" y="2"/>
                    <a:pt x="260" y="2"/>
                    <a:pt x="261" y="2"/>
                  </a:cubicBezTo>
                  <a:cubicBezTo>
                    <a:pt x="261" y="2"/>
                    <a:pt x="261" y="3"/>
                    <a:pt x="261" y="3"/>
                  </a:cubicBezTo>
                  <a:cubicBezTo>
                    <a:pt x="262" y="4"/>
                    <a:pt x="262" y="5"/>
                    <a:pt x="262" y="6"/>
                  </a:cubicBezTo>
                  <a:cubicBezTo>
                    <a:pt x="262" y="6"/>
                    <a:pt x="263" y="7"/>
                    <a:pt x="263" y="7"/>
                  </a:cubicBezTo>
                  <a:cubicBezTo>
                    <a:pt x="265" y="10"/>
                    <a:pt x="265" y="12"/>
                    <a:pt x="265" y="15"/>
                  </a:cubicBezTo>
                  <a:cubicBezTo>
                    <a:pt x="265" y="18"/>
                    <a:pt x="265" y="22"/>
                    <a:pt x="265" y="26"/>
                  </a:cubicBezTo>
                  <a:cubicBezTo>
                    <a:pt x="264" y="29"/>
                    <a:pt x="264" y="33"/>
                    <a:pt x="264" y="37"/>
                  </a:cubicBezTo>
                  <a:cubicBezTo>
                    <a:pt x="264" y="47"/>
                    <a:pt x="264" y="58"/>
                    <a:pt x="264" y="69"/>
                  </a:cubicBezTo>
                  <a:cubicBezTo>
                    <a:pt x="264" y="92"/>
                    <a:pt x="264" y="116"/>
                    <a:pt x="264" y="139"/>
                  </a:cubicBezTo>
                  <a:cubicBezTo>
                    <a:pt x="264" y="143"/>
                    <a:pt x="264" y="147"/>
                    <a:pt x="264" y="151"/>
                  </a:cubicBezTo>
                  <a:cubicBezTo>
                    <a:pt x="265" y="158"/>
                    <a:pt x="266" y="164"/>
                    <a:pt x="266" y="170"/>
                  </a:cubicBezTo>
                  <a:cubicBezTo>
                    <a:pt x="266" y="173"/>
                    <a:pt x="266" y="176"/>
                    <a:pt x="266" y="179"/>
                  </a:cubicBezTo>
                  <a:cubicBezTo>
                    <a:pt x="266" y="180"/>
                    <a:pt x="266" y="181"/>
                    <a:pt x="266" y="182"/>
                  </a:cubicBezTo>
                  <a:cubicBezTo>
                    <a:pt x="268" y="189"/>
                    <a:pt x="268" y="196"/>
                    <a:pt x="268" y="202"/>
                  </a:cubicBezTo>
                  <a:cubicBezTo>
                    <a:pt x="268" y="208"/>
                    <a:pt x="265" y="212"/>
                    <a:pt x="260" y="214"/>
                  </a:cubicBezTo>
                  <a:cubicBezTo>
                    <a:pt x="257" y="216"/>
                    <a:pt x="254" y="216"/>
                    <a:pt x="251" y="217"/>
                  </a:cubicBezTo>
                  <a:cubicBezTo>
                    <a:pt x="245" y="218"/>
                    <a:pt x="238" y="219"/>
                    <a:pt x="232" y="220"/>
                  </a:cubicBezTo>
                  <a:cubicBezTo>
                    <a:pt x="225" y="221"/>
                    <a:pt x="218" y="222"/>
                    <a:pt x="211" y="223"/>
                  </a:cubicBezTo>
                  <a:cubicBezTo>
                    <a:pt x="204" y="223"/>
                    <a:pt x="198" y="224"/>
                    <a:pt x="192" y="225"/>
                  </a:cubicBezTo>
                  <a:cubicBezTo>
                    <a:pt x="187" y="225"/>
                    <a:pt x="181" y="226"/>
                    <a:pt x="176" y="227"/>
                  </a:cubicBezTo>
                  <a:cubicBezTo>
                    <a:pt x="169" y="227"/>
                    <a:pt x="163" y="228"/>
                    <a:pt x="156" y="228"/>
                  </a:cubicBezTo>
                  <a:cubicBezTo>
                    <a:pt x="150" y="229"/>
                    <a:pt x="143" y="229"/>
                    <a:pt x="136" y="230"/>
                  </a:cubicBezTo>
                  <a:cubicBezTo>
                    <a:pt x="132" y="230"/>
                    <a:pt x="128" y="230"/>
                    <a:pt x="124" y="230"/>
                  </a:cubicBezTo>
                  <a:cubicBezTo>
                    <a:pt x="114" y="231"/>
                    <a:pt x="105" y="231"/>
                    <a:pt x="95" y="232"/>
                  </a:cubicBezTo>
                  <a:cubicBezTo>
                    <a:pt x="80" y="233"/>
                    <a:pt x="65" y="233"/>
                    <a:pt x="51" y="233"/>
                  </a:cubicBezTo>
                  <a:cubicBezTo>
                    <a:pt x="45" y="233"/>
                    <a:pt x="39" y="233"/>
                    <a:pt x="33" y="233"/>
                  </a:cubicBezTo>
                  <a:cubicBezTo>
                    <a:pt x="31" y="232"/>
                    <a:pt x="28" y="232"/>
                    <a:pt x="25" y="232"/>
                  </a:cubicBezTo>
                  <a:cubicBezTo>
                    <a:pt x="23" y="231"/>
                    <a:pt x="21" y="230"/>
                    <a:pt x="20" y="228"/>
                  </a:cubicBezTo>
                  <a:cubicBezTo>
                    <a:pt x="20" y="227"/>
                    <a:pt x="20" y="227"/>
                    <a:pt x="19" y="227"/>
                  </a:cubicBezTo>
                  <a:cubicBezTo>
                    <a:pt x="18" y="226"/>
                    <a:pt x="17" y="226"/>
                    <a:pt x="16" y="225"/>
                  </a:cubicBezTo>
                  <a:cubicBezTo>
                    <a:pt x="16" y="225"/>
                    <a:pt x="16" y="226"/>
                    <a:pt x="16" y="226"/>
                  </a:cubicBezTo>
                  <a:cubicBezTo>
                    <a:pt x="16" y="227"/>
                    <a:pt x="15" y="227"/>
                    <a:pt x="14" y="227"/>
                  </a:cubicBezTo>
                  <a:cubicBezTo>
                    <a:pt x="14" y="227"/>
                    <a:pt x="13" y="226"/>
                    <a:pt x="13" y="226"/>
                  </a:cubicBezTo>
                  <a:cubicBezTo>
                    <a:pt x="13" y="225"/>
                    <a:pt x="13" y="224"/>
                    <a:pt x="13" y="224"/>
                  </a:cubicBezTo>
                  <a:cubicBezTo>
                    <a:pt x="12" y="223"/>
                    <a:pt x="12" y="222"/>
                    <a:pt x="11" y="221"/>
                  </a:cubicBezTo>
                  <a:cubicBezTo>
                    <a:pt x="9" y="218"/>
                    <a:pt x="7" y="215"/>
                    <a:pt x="7" y="211"/>
                  </a:cubicBezTo>
                  <a:cubicBezTo>
                    <a:pt x="7" y="208"/>
                    <a:pt x="6" y="206"/>
                    <a:pt x="5" y="203"/>
                  </a:cubicBezTo>
                  <a:cubicBezTo>
                    <a:pt x="3" y="198"/>
                    <a:pt x="2" y="192"/>
                    <a:pt x="2" y="187"/>
                  </a:cubicBezTo>
                  <a:cubicBezTo>
                    <a:pt x="2" y="178"/>
                    <a:pt x="1" y="170"/>
                    <a:pt x="1" y="161"/>
                  </a:cubicBezTo>
                  <a:cubicBezTo>
                    <a:pt x="1" y="159"/>
                    <a:pt x="1" y="158"/>
                    <a:pt x="1" y="156"/>
                  </a:cubicBezTo>
                  <a:cubicBezTo>
                    <a:pt x="1" y="131"/>
                    <a:pt x="1" y="106"/>
                    <a:pt x="1" y="81"/>
                  </a:cubicBezTo>
                  <a:cubicBezTo>
                    <a:pt x="1" y="79"/>
                    <a:pt x="1" y="76"/>
                    <a:pt x="1" y="74"/>
                  </a:cubicBezTo>
                  <a:cubicBezTo>
                    <a:pt x="1" y="73"/>
                    <a:pt x="1" y="72"/>
                    <a:pt x="0" y="71"/>
                  </a:cubicBezTo>
                  <a:cubicBezTo>
                    <a:pt x="0" y="71"/>
                    <a:pt x="0" y="70"/>
                    <a:pt x="1" y="69"/>
                  </a:cubicBezTo>
                  <a:cubicBezTo>
                    <a:pt x="1" y="69"/>
                    <a:pt x="1" y="68"/>
                    <a:pt x="1" y="68"/>
                  </a:cubicBezTo>
                  <a:cubicBezTo>
                    <a:pt x="2" y="65"/>
                    <a:pt x="2" y="63"/>
                    <a:pt x="2" y="60"/>
                  </a:cubicBezTo>
                  <a:cubicBezTo>
                    <a:pt x="2" y="60"/>
                    <a:pt x="2" y="59"/>
                    <a:pt x="2" y="59"/>
                  </a:cubicBezTo>
                  <a:cubicBezTo>
                    <a:pt x="2" y="58"/>
                    <a:pt x="3" y="57"/>
                    <a:pt x="4" y="56"/>
                  </a:cubicBezTo>
                  <a:cubicBezTo>
                    <a:pt x="4" y="55"/>
                    <a:pt x="5" y="55"/>
                    <a:pt x="5" y="55"/>
                  </a:cubicBezTo>
                  <a:cubicBezTo>
                    <a:pt x="6" y="55"/>
                    <a:pt x="7" y="56"/>
                    <a:pt x="8" y="56"/>
                  </a:cubicBezTo>
                  <a:close/>
                  <a:moveTo>
                    <a:pt x="15" y="138"/>
                  </a:moveTo>
                  <a:cubicBezTo>
                    <a:pt x="15" y="138"/>
                    <a:pt x="15" y="138"/>
                    <a:pt x="15" y="138"/>
                  </a:cubicBezTo>
                  <a:cubicBezTo>
                    <a:pt x="15" y="137"/>
                    <a:pt x="15" y="137"/>
                    <a:pt x="16" y="137"/>
                  </a:cubicBezTo>
                  <a:cubicBezTo>
                    <a:pt x="18" y="133"/>
                    <a:pt x="20" y="129"/>
                    <a:pt x="22" y="125"/>
                  </a:cubicBezTo>
                  <a:cubicBezTo>
                    <a:pt x="24" y="120"/>
                    <a:pt x="27" y="116"/>
                    <a:pt x="30" y="111"/>
                  </a:cubicBezTo>
                  <a:cubicBezTo>
                    <a:pt x="31" y="110"/>
                    <a:pt x="31" y="110"/>
                    <a:pt x="31" y="109"/>
                  </a:cubicBezTo>
                  <a:cubicBezTo>
                    <a:pt x="32" y="108"/>
                    <a:pt x="32" y="108"/>
                    <a:pt x="34" y="108"/>
                  </a:cubicBezTo>
                  <a:cubicBezTo>
                    <a:pt x="35" y="108"/>
                    <a:pt x="36" y="109"/>
                    <a:pt x="36" y="110"/>
                  </a:cubicBezTo>
                  <a:cubicBezTo>
                    <a:pt x="36" y="111"/>
                    <a:pt x="36" y="112"/>
                    <a:pt x="35" y="113"/>
                  </a:cubicBezTo>
                  <a:cubicBezTo>
                    <a:pt x="32" y="115"/>
                    <a:pt x="29" y="118"/>
                    <a:pt x="27" y="122"/>
                  </a:cubicBezTo>
                  <a:cubicBezTo>
                    <a:pt x="23" y="127"/>
                    <a:pt x="20" y="133"/>
                    <a:pt x="18" y="138"/>
                  </a:cubicBezTo>
                  <a:cubicBezTo>
                    <a:pt x="17" y="139"/>
                    <a:pt x="17" y="140"/>
                    <a:pt x="16" y="141"/>
                  </a:cubicBezTo>
                  <a:cubicBezTo>
                    <a:pt x="16" y="142"/>
                    <a:pt x="16" y="142"/>
                    <a:pt x="16" y="142"/>
                  </a:cubicBezTo>
                  <a:cubicBezTo>
                    <a:pt x="17" y="142"/>
                    <a:pt x="17" y="142"/>
                    <a:pt x="18" y="141"/>
                  </a:cubicBezTo>
                  <a:cubicBezTo>
                    <a:pt x="19" y="140"/>
                    <a:pt x="21" y="139"/>
                    <a:pt x="23" y="138"/>
                  </a:cubicBezTo>
                  <a:cubicBezTo>
                    <a:pt x="26" y="136"/>
                    <a:pt x="28" y="133"/>
                    <a:pt x="31" y="131"/>
                  </a:cubicBezTo>
                  <a:cubicBezTo>
                    <a:pt x="32" y="131"/>
                    <a:pt x="32" y="131"/>
                    <a:pt x="33" y="130"/>
                  </a:cubicBezTo>
                  <a:cubicBezTo>
                    <a:pt x="34" y="130"/>
                    <a:pt x="34" y="130"/>
                    <a:pt x="35" y="131"/>
                  </a:cubicBezTo>
                  <a:cubicBezTo>
                    <a:pt x="35" y="131"/>
                    <a:pt x="35" y="132"/>
                    <a:pt x="35" y="132"/>
                  </a:cubicBezTo>
                  <a:cubicBezTo>
                    <a:pt x="35" y="133"/>
                    <a:pt x="35" y="134"/>
                    <a:pt x="34" y="134"/>
                  </a:cubicBezTo>
                  <a:cubicBezTo>
                    <a:pt x="33" y="137"/>
                    <a:pt x="31" y="139"/>
                    <a:pt x="29" y="142"/>
                  </a:cubicBezTo>
                  <a:cubicBezTo>
                    <a:pt x="26" y="147"/>
                    <a:pt x="22" y="152"/>
                    <a:pt x="19" y="158"/>
                  </a:cubicBezTo>
                  <a:cubicBezTo>
                    <a:pt x="19" y="159"/>
                    <a:pt x="18" y="160"/>
                    <a:pt x="18" y="161"/>
                  </a:cubicBezTo>
                  <a:cubicBezTo>
                    <a:pt x="18" y="162"/>
                    <a:pt x="18" y="162"/>
                    <a:pt x="18" y="163"/>
                  </a:cubicBezTo>
                  <a:cubicBezTo>
                    <a:pt x="19" y="163"/>
                    <a:pt x="19" y="162"/>
                    <a:pt x="19" y="162"/>
                  </a:cubicBezTo>
                  <a:cubicBezTo>
                    <a:pt x="24" y="158"/>
                    <a:pt x="28" y="155"/>
                    <a:pt x="32" y="151"/>
                  </a:cubicBezTo>
                  <a:cubicBezTo>
                    <a:pt x="33" y="150"/>
                    <a:pt x="34" y="149"/>
                    <a:pt x="35" y="149"/>
                  </a:cubicBezTo>
                  <a:cubicBezTo>
                    <a:pt x="36" y="148"/>
                    <a:pt x="36" y="148"/>
                    <a:pt x="37" y="148"/>
                  </a:cubicBezTo>
                  <a:cubicBezTo>
                    <a:pt x="38" y="148"/>
                    <a:pt x="39" y="149"/>
                    <a:pt x="39" y="150"/>
                  </a:cubicBezTo>
                  <a:cubicBezTo>
                    <a:pt x="39" y="150"/>
                    <a:pt x="39" y="150"/>
                    <a:pt x="39" y="151"/>
                  </a:cubicBezTo>
                  <a:cubicBezTo>
                    <a:pt x="38" y="152"/>
                    <a:pt x="37" y="153"/>
                    <a:pt x="37" y="155"/>
                  </a:cubicBezTo>
                  <a:cubicBezTo>
                    <a:pt x="34" y="158"/>
                    <a:pt x="32" y="161"/>
                    <a:pt x="30" y="165"/>
                  </a:cubicBezTo>
                  <a:cubicBezTo>
                    <a:pt x="27" y="170"/>
                    <a:pt x="23" y="176"/>
                    <a:pt x="20" y="182"/>
                  </a:cubicBezTo>
                  <a:cubicBezTo>
                    <a:pt x="20" y="183"/>
                    <a:pt x="20" y="184"/>
                    <a:pt x="20" y="186"/>
                  </a:cubicBezTo>
                  <a:cubicBezTo>
                    <a:pt x="20" y="186"/>
                    <a:pt x="20" y="186"/>
                    <a:pt x="20" y="186"/>
                  </a:cubicBezTo>
                  <a:cubicBezTo>
                    <a:pt x="22" y="187"/>
                    <a:pt x="22" y="189"/>
                    <a:pt x="21" y="190"/>
                  </a:cubicBezTo>
                  <a:cubicBezTo>
                    <a:pt x="20" y="191"/>
                    <a:pt x="20" y="191"/>
                    <a:pt x="20" y="192"/>
                  </a:cubicBezTo>
                  <a:cubicBezTo>
                    <a:pt x="20" y="194"/>
                    <a:pt x="20" y="197"/>
                    <a:pt x="20" y="199"/>
                  </a:cubicBezTo>
                  <a:cubicBezTo>
                    <a:pt x="20" y="199"/>
                    <a:pt x="20" y="200"/>
                    <a:pt x="20" y="200"/>
                  </a:cubicBezTo>
                  <a:cubicBezTo>
                    <a:pt x="21" y="200"/>
                    <a:pt x="21" y="200"/>
                    <a:pt x="21" y="200"/>
                  </a:cubicBezTo>
                  <a:cubicBezTo>
                    <a:pt x="21" y="200"/>
                    <a:pt x="21" y="199"/>
                    <a:pt x="21" y="199"/>
                  </a:cubicBezTo>
                  <a:cubicBezTo>
                    <a:pt x="27" y="190"/>
                    <a:pt x="33" y="181"/>
                    <a:pt x="39" y="172"/>
                  </a:cubicBezTo>
                  <a:cubicBezTo>
                    <a:pt x="41" y="170"/>
                    <a:pt x="42" y="167"/>
                    <a:pt x="43" y="165"/>
                  </a:cubicBezTo>
                  <a:cubicBezTo>
                    <a:pt x="44" y="164"/>
                    <a:pt x="44" y="164"/>
                    <a:pt x="45" y="164"/>
                  </a:cubicBezTo>
                  <a:cubicBezTo>
                    <a:pt x="46" y="164"/>
                    <a:pt x="47" y="164"/>
                    <a:pt x="47" y="165"/>
                  </a:cubicBezTo>
                  <a:cubicBezTo>
                    <a:pt x="47" y="166"/>
                    <a:pt x="47" y="166"/>
                    <a:pt x="46" y="167"/>
                  </a:cubicBezTo>
                  <a:cubicBezTo>
                    <a:pt x="44" y="169"/>
                    <a:pt x="42" y="171"/>
                    <a:pt x="41" y="173"/>
                  </a:cubicBezTo>
                  <a:cubicBezTo>
                    <a:pt x="36" y="179"/>
                    <a:pt x="32" y="185"/>
                    <a:pt x="28" y="191"/>
                  </a:cubicBezTo>
                  <a:cubicBezTo>
                    <a:pt x="25" y="196"/>
                    <a:pt x="23" y="200"/>
                    <a:pt x="21" y="205"/>
                  </a:cubicBezTo>
                  <a:cubicBezTo>
                    <a:pt x="21" y="206"/>
                    <a:pt x="21" y="206"/>
                    <a:pt x="21" y="207"/>
                  </a:cubicBezTo>
                  <a:cubicBezTo>
                    <a:pt x="21" y="210"/>
                    <a:pt x="21" y="213"/>
                    <a:pt x="21" y="216"/>
                  </a:cubicBezTo>
                  <a:cubicBezTo>
                    <a:pt x="21" y="217"/>
                    <a:pt x="21" y="218"/>
                    <a:pt x="23" y="218"/>
                  </a:cubicBezTo>
                  <a:cubicBezTo>
                    <a:pt x="23" y="218"/>
                    <a:pt x="24" y="219"/>
                    <a:pt x="24" y="219"/>
                  </a:cubicBezTo>
                  <a:cubicBezTo>
                    <a:pt x="24" y="219"/>
                    <a:pt x="24" y="219"/>
                    <a:pt x="25" y="219"/>
                  </a:cubicBezTo>
                  <a:cubicBezTo>
                    <a:pt x="26" y="218"/>
                    <a:pt x="27" y="218"/>
                    <a:pt x="28" y="219"/>
                  </a:cubicBezTo>
                  <a:cubicBezTo>
                    <a:pt x="29" y="219"/>
                    <a:pt x="29" y="219"/>
                    <a:pt x="30" y="219"/>
                  </a:cubicBezTo>
                  <a:cubicBezTo>
                    <a:pt x="31" y="216"/>
                    <a:pt x="32" y="213"/>
                    <a:pt x="33" y="210"/>
                  </a:cubicBezTo>
                  <a:cubicBezTo>
                    <a:pt x="39" y="200"/>
                    <a:pt x="45" y="191"/>
                    <a:pt x="52" y="182"/>
                  </a:cubicBezTo>
                  <a:cubicBezTo>
                    <a:pt x="53" y="181"/>
                    <a:pt x="54" y="179"/>
                    <a:pt x="56" y="178"/>
                  </a:cubicBezTo>
                  <a:cubicBezTo>
                    <a:pt x="56" y="177"/>
                    <a:pt x="56" y="177"/>
                    <a:pt x="56" y="176"/>
                  </a:cubicBezTo>
                  <a:cubicBezTo>
                    <a:pt x="55" y="174"/>
                    <a:pt x="57" y="173"/>
                    <a:pt x="59" y="173"/>
                  </a:cubicBezTo>
                  <a:cubicBezTo>
                    <a:pt x="61" y="173"/>
                    <a:pt x="62" y="175"/>
                    <a:pt x="61" y="177"/>
                  </a:cubicBezTo>
                  <a:cubicBezTo>
                    <a:pt x="60" y="177"/>
                    <a:pt x="60" y="178"/>
                    <a:pt x="59" y="179"/>
                  </a:cubicBezTo>
                  <a:cubicBezTo>
                    <a:pt x="58" y="180"/>
                    <a:pt x="56" y="182"/>
                    <a:pt x="55" y="184"/>
                  </a:cubicBezTo>
                  <a:cubicBezTo>
                    <a:pt x="49" y="190"/>
                    <a:pt x="44" y="197"/>
                    <a:pt x="40" y="204"/>
                  </a:cubicBezTo>
                  <a:cubicBezTo>
                    <a:pt x="37" y="208"/>
                    <a:pt x="35" y="212"/>
                    <a:pt x="33" y="217"/>
                  </a:cubicBezTo>
                  <a:cubicBezTo>
                    <a:pt x="33" y="217"/>
                    <a:pt x="33" y="218"/>
                    <a:pt x="33" y="218"/>
                  </a:cubicBezTo>
                  <a:cubicBezTo>
                    <a:pt x="33" y="218"/>
                    <a:pt x="33" y="218"/>
                    <a:pt x="33" y="218"/>
                  </a:cubicBezTo>
                  <a:cubicBezTo>
                    <a:pt x="34" y="218"/>
                    <a:pt x="35" y="217"/>
                    <a:pt x="35" y="216"/>
                  </a:cubicBezTo>
                  <a:cubicBezTo>
                    <a:pt x="40" y="212"/>
                    <a:pt x="44" y="208"/>
                    <a:pt x="49" y="204"/>
                  </a:cubicBezTo>
                  <a:cubicBezTo>
                    <a:pt x="53" y="200"/>
                    <a:pt x="58" y="196"/>
                    <a:pt x="62" y="192"/>
                  </a:cubicBezTo>
                  <a:cubicBezTo>
                    <a:pt x="63" y="192"/>
                    <a:pt x="64" y="192"/>
                    <a:pt x="64" y="191"/>
                  </a:cubicBezTo>
                  <a:cubicBezTo>
                    <a:pt x="65" y="191"/>
                    <a:pt x="65" y="191"/>
                    <a:pt x="66" y="191"/>
                  </a:cubicBezTo>
                  <a:cubicBezTo>
                    <a:pt x="66" y="192"/>
                    <a:pt x="67" y="193"/>
                    <a:pt x="66" y="193"/>
                  </a:cubicBezTo>
                  <a:cubicBezTo>
                    <a:pt x="66" y="194"/>
                    <a:pt x="66" y="194"/>
                    <a:pt x="66" y="195"/>
                  </a:cubicBezTo>
                  <a:cubicBezTo>
                    <a:pt x="64" y="198"/>
                    <a:pt x="62" y="200"/>
                    <a:pt x="60" y="203"/>
                  </a:cubicBezTo>
                  <a:cubicBezTo>
                    <a:pt x="57" y="208"/>
                    <a:pt x="55" y="212"/>
                    <a:pt x="53" y="217"/>
                  </a:cubicBezTo>
                  <a:cubicBezTo>
                    <a:pt x="52" y="218"/>
                    <a:pt x="52" y="219"/>
                    <a:pt x="52" y="219"/>
                  </a:cubicBezTo>
                  <a:cubicBezTo>
                    <a:pt x="57" y="219"/>
                    <a:pt x="62" y="219"/>
                    <a:pt x="66" y="219"/>
                  </a:cubicBezTo>
                  <a:cubicBezTo>
                    <a:pt x="68" y="217"/>
                    <a:pt x="69" y="216"/>
                    <a:pt x="69" y="214"/>
                  </a:cubicBezTo>
                  <a:cubicBezTo>
                    <a:pt x="72" y="209"/>
                    <a:pt x="75" y="204"/>
                    <a:pt x="79" y="200"/>
                  </a:cubicBezTo>
                  <a:cubicBezTo>
                    <a:pt x="80" y="198"/>
                    <a:pt x="82" y="196"/>
                    <a:pt x="83" y="195"/>
                  </a:cubicBezTo>
                  <a:cubicBezTo>
                    <a:pt x="84" y="193"/>
                    <a:pt x="85" y="192"/>
                    <a:pt x="85" y="190"/>
                  </a:cubicBezTo>
                  <a:cubicBezTo>
                    <a:pt x="85" y="189"/>
                    <a:pt x="86" y="188"/>
                    <a:pt x="87" y="189"/>
                  </a:cubicBezTo>
                  <a:cubicBezTo>
                    <a:pt x="88" y="189"/>
                    <a:pt x="89" y="190"/>
                    <a:pt x="89" y="190"/>
                  </a:cubicBezTo>
                  <a:cubicBezTo>
                    <a:pt x="89" y="191"/>
                    <a:pt x="89" y="192"/>
                    <a:pt x="88" y="192"/>
                  </a:cubicBezTo>
                  <a:cubicBezTo>
                    <a:pt x="88" y="192"/>
                    <a:pt x="88" y="193"/>
                    <a:pt x="88" y="193"/>
                  </a:cubicBezTo>
                  <a:cubicBezTo>
                    <a:pt x="85" y="195"/>
                    <a:pt x="83" y="198"/>
                    <a:pt x="81" y="201"/>
                  </a:cubicBezTo>
                  <a:cubicBezTo>
                    <a:pt x="77" y="205"/>
                    <a:pt x="75" y="209"/>
                    <a:pt x="72" y="214"/>
                  </a:cubicBezTo>
                  <a:cubicBezTo>
                    <a:pt x="71" y="215"/>
                    <a:pt x="71" y="216"/>
                    <a:pt x="70" y="218"/>
                  </a:cubicBezTo>
                  <a:cubicBezTo>
                    <a:pt x="71" y="219"/>
                    <a:pt x="72" y="219"/>
                    <a:pt x="73" y="219"/>
                  </a:cubicBezTo>
                  <a:cubicBezTo>
                    <a:pt x="77" y="219"/>
                    <a:pt x="80" y="219"/>
                    <a:pt x="84" y="219"/>
                  </a:cubicBezTo>
                  <a:cubicBezTo>
                    <a:pt x="84" y="219"/>
                    <a:pt x="85" y="219"/>
                    <a:pt x="86" y="219"/>
                  </a:cubicBezTo>
                  <a:cubicBezTo>
                    <a:pt x="90" y="212"/>
                    <a:pt x="95" y="205"/>
                    <a:pt x="99" y="198"/>
                  </a:cubicBezTo>
                  <a:cubicBezTo>
                    <a:pt x="99" y="197"/>
                    <a:pt x="99" y="197"/>
                    <a:pt x="99" y="197"/>
                  </a:cubicBezTo>
                  <a:cubicBezTo>
                    <a:pt x="98" y="196"/>
                    <a:pt x="98" y="195"/>
                    <a:pt x="99" y="195"/>
                  </a:cubicBezTo>
                  <a:cubicBezTo>
                    <a:pt x="99" y="194"/>
                    <a:pt x="100" y="194"/>
                    <a:pt x="101" y="194"/>
                  </a:cubicBezTo>
                  <a:cubicBezTo>
                    <a:pt x="102" y="194"/>
                    <a:pt x="103" y="195"/>
                    <a:pt x="102" y="196"/>
                  </a:cubicBezTo>
                  <a:cubicBezTo>
                    <a:pt x="101" y="198"/>
                    <a:pt x="100" y="200"/>
                    <a:pt x="99" y="201"/>
                  </a:cubicBezTo>
                  <a:cubicBezTo>
                    <a:pt x="97" y="205"/>
                    <a:pt x="94" y="210"/>
                    <a:pt x="91" y="214"/>
                  </a:cubicBezTo>
                  <a:cubicBezTo>
                    <a:pt x="91" y="215"/>
                    <a:pt x="90" y="217"/>
                    <a:pt x="89" y="218"/>
                  </a:cubicBezTo>
                  <a:cubicBezTo>
                    <a:pt x="89" y="218"/>
                    <a:pt x="89" y="219"/>
                    <a:pt x="89" y="219"/>
                  </a:cubicBezTo>
                  <a:cubicBezTo>
                    <a:pt x="94" y="219"/>
                    <a:pt x="100" y="220"/>
                    <a:pt x="105" y="219"/>
                  </a:cubicBezTo>
                  <a:cubicBezTo>
                    <a:pt x="105" y="218"/>
                    <a:pt x="106" y="218"/>
                    <a:pt x="106" y="217"/>
                  </a:cubicBezTo>
                  <a:cubicBezTo>
                    <a:pt x="107" y="215"/>
                    <a:pt x="108" y="213"/>
                    <a:pt x="109" y="211"/>
                  </a:cubicBezTo>
                  <a:cubicBezTo>
                    <a:pt x="112" y="207"/>
                    <a:pt x="114" y="203"/>
                    <a:pt x="117" y="200"/>
                  </a:cubicBezTo>
                  <a:cubicBezTo>
                    <a:pt x="117" y="199"/>
                    <a:pt x="118" y="198"/>
                    <a:pt x="118" y="197"/>
                  </a:cubicBezTo>
                  <a:cubicBezTo>
                    <a:pt x="118" y="197"/>
                    <a:pt x="118" y="196"/>
                    <a:pt x="119" y="196"/>
                  </a:cubicBezTo>
                  <a:cubicBezTo>
                    <a:pt x="120" y="196"/>
                    <a:pt x="121" y="197"/>
                    <a:pt x="121" y="198"/>
                  </a:cubicBezTo>
                  <a:cubicBezTo>
                    <a:pt x="121" y="199"/>
                    <a:pt x="121" y="199"/>
                    <a:pt x="120" y="200"/>
                  </a:cubicBezTo>
                  <a:cubicBezTo>
                    <a:pt x="119" y="200"/>
                    <a:pt x="118" y="201"/>
                    <a:pt x="117" y="202"/>
                  </a:cubicBezTo>
                  <a:cubicBezTo>
                    <a:pt x="115" y="205"/>
                    <a:pt x="113" y="209"/>
                    <a:pt x="111" y="213"/>
                  </a:cubicBezTo>
                  <a:cubicBezTo>
                    <a:pt x="110" y="214"/>
                    <a:pt x="109" y="216"/>
                    <a:pt x="109" y="218"/>
                  </a:cubicBezTo>
                  <a:cubicBezTo>
                    <a:pt x="109" y="219"/>
                    <a:pt x="109" y="219"/>
                    <a:pt x="109" y="219"/>
                  </a:cubicBezTo>
                  <a:cubicBezTo>
                    <a:pt x="115" y="218"/>
                    <a:pt x="121" y="218"/>
                    <a:pt x="127" y="217"/>
                  </a:cubicBezTo>
                  <a:cubicBezTo>
                    <a:pt x="126" y="216"/>
                    <a:pt x="126" y="215"/>
                    <a:pt x="127" y="214"/>
                  </a:cubicBezTo>
                  <a:cubicBezTo>
                    <a:pt x="127" y="213"/>
                    <a:pt x="127" y="213"/>
                    <a:pt x="128" y="212"/>
                  </a:cubicBezTo>
                  <a:cubicBezTo>
                    <a:pt x="130" y="208"/>
                    <a:pt x="133" y="204"/>
                    <a:pt x="135" y="200"/>
                  </a:cubicBezTo>
                  <a:cubicBezTo>
                    <a:pt x="136" y="199"/>
                    <a:pt x="136" y="197"/>
                    <a:pt x="137" y="196"/>
                  </a:cubicBezTo>
                  <a:cubicBezTo>
                    <a:pt x="137" y="195"/>
                    <a:pt x="137" y="195"/>
                    <a:pt x="138" y="195"/>
                  </a:cubicBezTo>
                  <a:cubicBezTo>
                    <a:pt x="139" y="194"/>
                    <a:pt x="139" y="195"/>
                    <a:pt x="140" y="196"/>
                  </a:cubicBezTo>
                  <a:cubicBezTo>
                    <a:pt x="140" y="196"/>
                    <a:pt x="140" y="197"/>
                    <a:pt x="139" y="197"/>
                  </a:cubicBezTo>
                  <a:cubicBezTo>
                    <a:pt x="138" y="199"/>
                    <a:pt x="137" y="200"/>
                    <a:pt x="136" y="201"/>
                  </a:cubicBezTo>
                  <a:cubicBezTo>
                    <a:pt x="134" y="205"/>
                    <a:pt x="132" y="208"/>
                    <a:pt x="130" y="212"/>
                  </a:cubicBezTo>
                  <a:cubicBezTo>
                    <a:pt x="130" y="212"/>
                    <a:pt x="129" y="213"/>
                    <a:pt x="129" y="214"/>
                  </a:cubicBezTo>
                  <a:cubicBezTo>
                    <a:pt x="129" y="214"/>
                    <a:pt x="129" y="214"/>
                    <a:pt x="129" y="214"/>
                  </a:cubicBezTo>
                  <a:cubicBezTo>
                    <a:pt x="130" y="215"/>
                    <a:pt x="130" y="216"/>
                    <a:pt x="130" y="217"/>
                  </a:cubicBezTo>
                  <a:cubicBezTo>
                    <a:pt x="133" y="217"/>
                    <a:pt x="136" y="216"/>
                    <a:pt x="139" y="216"/>
                  </a:cubicBezTo>
                  <a:cubicBezTo>
                    <a:pt x="140" y="216"/>
                    <a:pt x="141" y="216"/>
                    <a:pt x="142" y="215"/>
                  </a:cubicBezTo>
                  <a:cubicBezTo>
                    <a:pt x="143" y="211"/>
                    <a:pt x="145" y="208"/>
                    <a:pt x="147" y="205"/>
                  </a:cubicBezTo>
                  <a:cubicBezTo>
                    <a:pt x="148" y="202"/>
                    <a:pt x="150" y="200"/>
                    <a:pt x="151" y="198"/>
                  </a:cubicBezTo>
                  <a:cubicBezTo>
                    <a:pt x="152" y="197"/>
                    <a:pt x="152" y="197"/>
                    <a:pt x="152" y="196"/>
                  </a:cubicBezTo>
                  <a:cubicBezTo>
                    <a:pt x="152" y="196"/>
                    <a:pt x="152" y="195"/>
                    <a:pt x="152" y="195"/>
                  </a:cubicBezTo>
                  <a:cubicBezTo>
                    <a:pt x="153" y="194"/>
                    <a:pt x="154" y="194"/>
                    <a:pt x="155" y="195"/>
                  </a:cubicBezTo>
                  <a:cubicBezTo>
                    <a:pt x="155" y="196"/>
                    <a:pt x="155" y="197"/>
                    <a:pt x="155" y="197"/>
                  </a:cubicBezTo>
                  <a:cubicBezTo>
                    <a:pt x="154" y="198"/>
                    <a:pt x="153" y="198"/>
                    <a:pt x="153" y="199"/>
                  </a:cubicBezTo>
                  <a:cubicBezTo>
                    <a:pt x="150" y="203"/>
                    <a:pt x="147" y="207"/>
                    <a:pt x="145" y="212"/>
                  </a:cubicBezTo>
                  <a:cubicBezTo>
                    <a:pt x="145" y="213"/>
                    <a:pt x="144" y="214"/>
                    <a:pt x="144" y="216"/>
                  </a:cubicBezTo>
                  <a:cubicBezTo>
                    <a:pt x="149" y="215"/>
                    <a:pt x="155" y="215"/>
                    <a:pt x="160" y="215"/>
                  </a:cubicBezTo>
                  <a:cubicBezTo>
                    <a:pt x="160" y="213"/>
                    <a:pt x="161" y="212"/>
                    <a:pt x="162" y="211"/>
                  </a:cubicBezTo>
                  <a:cubicBezTo>
                    <a:pt x="163" y="210"/>
                    <a:pt x="164" y="208"/>
                    <a:pt x="165" y="207"/>
                  </a:cubicBezTo>
                  <a:cubicBezTo>
                    <a:pt x="166" y="204"/>
                    <a:pt x="168" y="201"/>
                    <a:pt x="170" y="197"/>
                  </a:cubicBezTo>
                  <a:cubicBezTo>
                    <a:pt x="170" y="197"/>
                    <a:pt x="170" y="196"/>
                    <a:pt x="171" y="196"/>
                  </a:cubicBezTo>
                  <a:cubicBezTo>
                    <a:pt x="171" y="195"/>
                    <a:pt x="171" y="195"/>
                    <a:pt x="170" y="194"/>
                  </a:cubicBezTo>
                  <a:cubicBezTo>
                    <a:pt x="170" y="194"/>
                    <a:pt x="170" y="193"/>
                    <a:pt x="170" y="193"/>
                  </a:cubicBezTo>
                  <a:cubicBezTo>
                    <a:pt x="171" y="192"/>
                    <a:pt x="172" y="192"/>
                    <a:pt x="173" y="192"/>
                  </a:cubicBezTo>
                  <a:cubicBezTo>
                    <a:pt x="174" y="193"/>
                    <a:pt x="174" y="194"/>
                    <a:pt x="174" y="194"/>
                  </a:cubicBezTo>
                  <a:cubicBezTo>
                    <a:pt x="173" y="195"/>
                    <a:pt x="173" y="196"/>
                    <a:pt x="172" y="197"/>
                  </a:cubicBezTo>
                  <a:cubicBezTo>
                    <a:pt x="171" y="199"/>
                    <a:pt x="169" y="202"/>
                    <a:pt x="168" y="205"/>
                  </a:cubicBezTo>
                  <a:cubicBezTo>
                    <a:pt x="166" y="207"/>
                    <a:pt x="165" y="210"/>
                    <a:pt x="164" y="213"/>
                  </a:cubicBezTo>
                  <a:cubicBezTo>
                    <a:pt x="164" y="214"/>
                    <a:pt x="164" y="214"/>
                    <a:pt x="164" y="215"/>
                  </a:cubicBezTo>
                  <a:cubicBezTo>
                    <a:pt x="164" y="215"/>
                    <a:pt x="164" y="215"/>
                    <a:pt x="165" y="215"/>
                  </a:cubicBezTo>
                  <a:cubicBezTo>
                    <a:pt x="169" y="214"/>
                    <a:pt x="174" y="214"/>
                    <a:pt x="179" y="214"/>
                  </a:cubicBezTo>
                  <a:cubicBezTo>
                    <a:pt x="187" y="214"/>
                    <a:pt x="195" y="213"/>
                    <a:pt x="203" y="213"/>
                  </a:cubicBezTo>
                  <a:cubicBezTo>
                    <a:pt x="207" y="213"/>
                    <a:pt x="210" y="213"/>
                    <a:pt x="214" y="212"/>
                  </a:cubicBezTo>
                  <a:cubicBezTo>
                    <a:pt x="221" y="212"/>
                    <a:pt x="228" y="211"/>
                    <a:pt x="235" y="211"/>
                  </a:cubicBezTo>
                  <a:cubicBezTo>
                    <a:pt x="238" y="211"/>
                    <a:pt x="240" y="211"/>
                    <a:pt x="243" y="211"/>
                  </a:cubicBezTo>
                  <a:cubicBezTo>
                    <a:pt x="245" y="210"/>
                    <a:pt x="248" y="210"/>
                    <a:pt x="250" y="209"/>
                  </a:cubicBezTo>
                  <a:cubicBezTo>
                    <a:pt x="252" y="209"/>
                    <a:pt x="252" y="208"/>
                    <a:pt x="252" y="207"/>
                  </a:cubicBezTo>
                  <a:cubicBezTo>
                    <a:pt x="252" y="206"/>
                    <a:pt x="252" y="205"/>
                    <a:pt x="252" y="203"/>
                  </a:cubicBezTo>
                  <a:cubicBezTo>
                    <a:pt x="252" y="202"/>
                    <a:pt x="253" y="201"/>
                    <a:pt x="254" y="202"/>
                  </a:cubicBezTo>
                  <a:cubicBezTo>
                    <a:pt x="255" y="202"/>
                    <a:pt x="255" y="202"/>
                    <a:pt x="255" y="202"/>
                  </a:cubicBezTo>
                  <a:cubicBezTo>
                    <a:pt x="255" y="201"/>
                    <a:pt x="255" y="200"/>
                    <a:pt x="255" y="199"/>
                  </a:cubicBezTo>
                  <a:cubicBezTo>
                    <a:pt x="256" y="195"/>
                    <a:pt x="256" y="191"/>
                    <a:pt x="256" y="187"/>
                  </a:cubicBezTo>
                  <a:cubicBezTo>
                    <a:pt x="256" y="181"/>
                    <a:pt x="256" y="174"/>
                    <a:pt x="255" y="168"/>
                  </a:cubicBezTo>
                  <a:cubicBezTo>
                    <a:pt x="255" y="159"/>
                    <a:pt x="254" y="150"/>
                    <a:pt x="254" y="142"/>
                  </a:cubicBezTo>
                  <a:cubicBezTo>
                    <a:pt x="254" y="132"/>
                    <a:pt x="254" y="122"/>
                    <a:pt x="255" y="112"/>
                  </a:cubicBezTo>
                  <a:cubicBezTo>
                    <a:pt x="255" y="108"/>
                    <a:pt x="256" y="104"/>
                    <a:pt x="256" y="100"/>
                  </a:cubicBezTo>
                  <a:cubicBezTo>
                    <a:pt x="256" y="85"/>
                    <a:pt x="256" y="70"/>
                    <a:pt x="257" y="55"/>
                  </a:cubicBezTo>
                  <a:cubicBezTo>
                    <a:pt x="257" y="49"/>
                    <a:pt x="258" y="43"/>
                    <a:pt x="258" y="37"/>
                  </a:cubicBezTo>
                  <a:cubicBezTo>
                    <a:pt x="259" y="33"/>
                    <a:pt x="259" y="28"/>
                    <a:pt x="259" y="24"/>
                  </a:cubicBezTo>
                  <a:cubicBezTo>
                    <a:pt x="258" y="17"/>
                    <a:pt x="255" y="12"/>
                    <a:pt x="249" y="8"/>
                  </a:cubicBezTo>
                  <a:cubicBezTo>
                    <a:pt x="249" y="8"/>
                    <a:pt x="248" y="8"/>
                    <a:pt x="247" y="8"/>
                  </a:cubicBezTo>
                  <a:cubicBezTo>
                    <a:pt x="240" y="8"/>
                    <a:pt x="234" y="7"/>
                    <a:pt x="227" y="8"/>
                  </a:cubicBezTo>
                  <a:cubicBezTo>
                    <a:pt x="225" y="8"/>
                    <a:pt x="224" y="8"/>
                    <a:pt x="222" y="8"/>
                  </a:cubicBezTo>
                  <a:cubicBezTo>
                    <a:pt x="222" y="9"/>
                    <a:pt x="222" y="10"/>
                    <a:pt x="221" y="10"/>
                  </a:cubicBezTo>
                  <a:cubicBezTo>
                    <a:pt x="220" y="11"/>
                    <a:pt x="219" y="12"/>
                    <a:pt x="218" y="13"/>
                  </a:cubicBezTo>
                  <a:cubicBezTo>
                    <a:pt x="215" y="16"/>
                    <a:pt x="212" y="20"/>
                    <a:pt x="209" y="24"/>
                  </a:cubicBezTo>
                  <a:cubicBezTo>
                    <a:pt x="208" y="26"/>
                    <a:pt x="207" y="27"/>
                    <a:pt x="206" y="28"/>
                  </a:cubicBezTo>
                  <a:cubicBezTo>
                    <a:pt x="204" y="31"/>
                    <a:pt x="203" y="34"/>
                    <a:pt x="202" y="37"/>
                  </a:cubicBezTo>
                  <a:cubicBezTo>
                    <a:pt x="202" y="38"/>
                    <a:pt x="201" y="38"/>
                    <a:pt x="200" y="38"/>
                  </a:cubicBezTo>
                  <a:cubicBezTo>
                    <a:pt x="199" y="38"/>
                    <a:pt x="199" y="37"/>
                    <a:pt x="199" y="36"/>
                  </a:cubicBezTo>
                  <a:cubicBezTo>
                    <a:pt x="200" y="35"/>
                    <a:pt x="200" y="35"/>
                    <a:pt x="200" y="34"/>
                  </a:cubicBezTo>
                  <a:cubicBezTo>
                    <a:pt x="203" y="30"/>
                    <a:pt x="206" y="25"/>
                    <a:pt x="209" y="21"/>
                  </a:cubicBezTo>
                  <a:cubicBezTo>
                    <a:pt x="212" y="18"/>
                    <a:pt x="214" y="15"/>
                    <a:pt x="217" y="12"/>
                  </a:cubicBezTo>
                  <a:cubicBezTo>
                    <a:pt x="218" y="11"/>
                    <a:pt x="218" y="10"/>
                    <a:pt x="219" y="8"/>
                  </a:cubicBezTo>
                  <a:cubicBezTo>
                    <a:pt x="218" y="8"/>
                    <a:pt x="216" y="8"/>
                    <a:pt x="215" y="8"/>
                  </a:cubicBezTo>
                  <a:cubicBezTo>
                    <a:pt x="205" y="8"/>
                    <a:pt x="195" y="9"/>
                    <a:pt x="184" y="9"/>
                  </a:cubicBezTo>
                  <a:cubicBezTo>
                    <a:pt x="175" y="9"/>
                    <a:pt x="166" y="9"/>
                    <a:pt x="157" y="10"/>
                  </a:cubicBezTo>
                  <a:cubicBezTo>
                    <a:pt x="151" y="10"/>
                    <a:pt x="145" y="10"/>
                    <a:pt x="138" y="10"/>
                  </a:cubicBezTo>
                  <a:cubicBezTo>
                    <a:pt x="131" y="11"/>
                    <a:pt x="124" y="11"/>
                    <a:pt x="117" y="12"/>
                  </a:cubicBezTo>
                  <a:cubicBezTo>
                    <a:pt x="116" y="12"/>
                    <a:pt x="116" y="12"/>
                    <a:pt x="115" y="11"/>
                  </a:cubicBezTo>
                  <a:cubicBezTo>
                    <a:pt x="115" y="11"/>
                    <a:pt x="114" y="11"/>
                    <a:pt x="113" y="11"/>
                  </a:cubicBezTo>
                  <a:cubicBezTo>
                    <a:pt x="111" y="11"/>
                    <a:pt x="110" y="12"/>
                    <a:pt x="108" y="12"/>
                  </a:cubicBezTo>
                  <a:cubicBezTo>
                    <a:pt x="107" y="12"/>
                    <a:pt x="106" y="12"/>
                    <a:pt x="106" y="13"/>
                  </a:cubicBezTo>
                  <a:cubicBezTo>
                    <a:pt x="106" y="13"/>
                    <a:pt x="106" y="14"/>
                    <a:pt x="106" y="14"/>
                  </a:cubicBezTo>
                  <a:cubicBezTo>
                    <a:pt x="102" y="21"/>
                    <a:pt x="99" y="27"/>
                    <a:pt x="95" y="34"/>
                  </a:cubicBezTo>
                  <a:cubicBezTo>
                    <a:pt x="95" y="35"/>
                    <a:pt x="95" y="36"/>
                    <a:pt x="95" y="38"/>
                  </a:cubicBezTo>
                  <a:cubicBezTo>
                    <a:pt x="95" y="39"/>
                    <a:pt x="94" y="41"/>
                    <a:pt x="94" y="43"/>
                  </a:cubicBezTo>
                  <a:cubicBezTo>
                    <a:pt x="94" y="45"/>
                    <a:pt x="93" y="46"/>
                    <a:pt x="91" y="47"/>
                  </a:cubicBezTo>
                  <a:cubicBezTo>
                    <a:pt x="91" y="47"/>
                    <a:pt x="90" y="47"/>
                    <a:pt x="90" y="48"/>
                  </a:cubicBezTo>
                  <a:cubicBezTo>
                    <a:pt x="89" y="48"/>
                    <a:pt x="89" y="48"/>
                    <a:pt x="89" y="48"/>
                  </a:cubicBezTo>
                  <a:cubicBezTo>
                    <a:pt x="88" y="50"/>
                    <a:pt x="87" y="52"/>
                    <a:pt x="85" y="52"/>
                  </a:cubicBezTo>
                  <a:cubicBezTo>
                    <a:pt x="85" y="54"/>
                    <a:pt x="84" y="54"/>
                    <a:pt x="83" y="54"/>
                  </a:cubicBezTo>
                  <a:cubicBezTo>
                    <a:pt x="82" y="54"/>
                    <a:pt x="81" y="54"/>
                    <a:pt x="81" y="55"/>
                  </a:cubicBezTo>
                  <a:cubicBezTo>
                    <a:pt x="75" y="55"/>
                    <a:pt x="70" y="56"/>
                    <a:pt x="65" y="57"/>
                  </a:cubicBezTo>
                  <a:cubicBezTo>
                    <a:pt x="60" y="57"/>
                    <a:pt x="56" y="58"/>
                    <a:pt x="51" y="59"/>
                  </a:cubicBezTo>
                  <a:cubicBezTo>
                    <a:pt x="44" y="60"/>
                    <a:pt x="36" y="61"/>
                    <a:pt x="28" y="62"/>
                  </a:cubicBezTo>
                  <a:cubicBezTo>
                    <a:pt x="22" y="62"/>
                    <a:pt x="16" y="63"/>
                    <a:pt x="10" y="63"/>
                  </a:cubicBezTo>
                  <a:cubicBezTo>
                    <a:pt x="10" y="63"/>
                    <a:pt x="9" y="63"/>
                    <a:pt x="9" y="63"/>
                  </a:cubicBezTo>
                  <a:cubicBezTo>
                    <a:pt x="8" y="64"/>
                    <a:pt x="8" y="65"/>
                    <a:pt x="8" y="66"/>
                  </a:cubicBezTo>
                  <a:cubicBezTo>
                    <a:pt x="9" y="72"/>
                    <a:pt x="9" y="78"/>
                    <a:pt x="9" y="84"/>
                  </a:cubicBezTo>
                  <a:cubicBezTo>
                    <a:pt x="10" y="88"/>
                    <a:pt x="10" y="93"/>
                    <a:pt x="10" y="97"/>
                  </a:cubicBezTo>
                  <a:cubicBezTo>
                    <a:pt x="11" y="103"/>
                    <a:pt x="11" y="110"/>
                    <a:pt x="11" y="116"/>
                  </a:cubicBezTo>
                  <a:cubicBezTo>
                    <a:pt x="11" y="117"/>
                    <a:pt x="11" y="117"/>
                    <a:pt x="11" y="118"/>
                  </a:cubicBezTo>
                  <a:cubicBezTo>
                    <a:pt x="12" y="123"/>
                    <a:pt x="13" y="128"/>
                    <a:pt x="14" y="133"/>
                  </a:cubicBezTo>
                  <a:cubicBezTo>
                    <a:pt x="14" y="135"/>
                    <a:pt x="14" y="136"/>
                    <a:pt x="15" y="138"/>
                  </a:cubicBezTo>
                  <a:close/>
                  <a:moveTo>
                    <a:pt x="109" y="226"/>
                  </a:moveTo>
                  <a:cubicBezTo>
                    <a:pt x="109" y="226"/>
                    <a:pt x="109" y="226"/>
                    <a:pt x="109" y="226"/>
                  </a:cubicBezTo>
                  <a:cubicBezTo>
                    <a:pt x="108" y="226"/>
                    <a:pt x="107" y="226"/>
                    <a:pt x="106" y="226"/>
                  </a:cubicBezTo>
                  <a:cubicBezTo>
                    <a:pt x="96" y="226"/>
                    <a:pt x="85" y="226"/>
                    <a:pt x="75" y="226"/>
                  </a:cubicBezTo>
                  <a:cubicBezTo>
                    <a:pt x="69" y="226"/>
                    <a:pt x="63" y="226"/>
                    <a:pt x="57" y="225"/>
                  </a:cubicBezTo>
                  <a:cubicBezTo>
                    <a:pt x="51" y="225"/>
                    <a:pt x="45" y="224"/>
                    <a:pt x="39" y="224"/>
                  </a:cubicBezTo>
                  <a:cubicBezTo>
                    <a:pt x="35" y="223"/>
                    <a:pt x="31" y="223"/>
                    <a:pt x="26" y="224"/>
                  </a:cubicBezTo>
                  <a:cubicBezTo>
                    <a:pt x="25" y="224"/>
                    <a:pt x="25" y="224"/>
                    <a:pt x="24" y="223"/>
                  </a:cubicBezTo>
                  <a:cubicBezTo>
                    <a:pt x="23" y="222"/>
                    <a:pt x="23" y="222"/>
                    <a:pt x="22" y="222"/>
                  </a:cubicBezTo>
                  <a:cubicBezTo>
                    <a:pt x="22" y="222"/>
                    <a:pt x="22" y="223"/>
                    <a:pt x="22" y="223"/>
                  </a:cubicBezTo>
                  <a:cubicBezTo>
                    <a:pt x="22" y="225"/>
                    <a:pt x="22" y="225"/>
                    <a:pt x="24" y="225"/>
                  </a:cubicBezTo>
                  <a:cubicBezTo>
                    <a:pt x="28" y="226"/>
                    <a:pt x="32" y="227"/>
                    <a:pt x="36" y="227"/>
                  </a:cubicBezTo>
                  <a:cubicBezTo>
                    <a:pt x="45" y="229"/>
                    <a:pt x="54" y="230"/>
                    <a:pt x="63" y="230"/>
                  </a:cubicBezTo>
                  <a:cubicBezTo>
                    <a:pt x="69" y="231"/>
                    <a:pt x="76" y="230"/>
                    <a:pt x="82" y="229"/>
                  </a:cubicBezTo>
                  <a:cubicBezTo>
                    <a:pt x="88" y="229"/>
                    <a:pt x="94" y="228"/>
                    <a:pt x="100" y="227"/>
                  </a:cubicBezTo>
                  <a:cubicBezTo>
                    <a:pt x="103" y="227"/>
                    <a:pt x="106" y="226"/>
                    <a:pt x="109" y="226"/>
                  </a:cubicBezTo>
                  <a:close/>
                  <a:moveTo>
                    <a:pt x="221" y="219"/>
                  </a:moveTo>
                  <a:cubicBezTo>
                    <a:pt x="221" y="219"/>
                    <a:pt x="221" y="219"/>
                    <a:pt x="221" y="218"/>
                  </a:cubicBezTo>
                  <a:cubicBezTo>
                    <a:pt x="221" y="218"/>
                    <a:pt x="220" y="218"/>
                    <a:pt x="220" y="218"/>
                  </a:cubicBezTo>
                  <a:cubicBezTo>
                    <a:pt x="214" y="219"/>
                    <a:pt x="209" y="219"/>
                    <a:pt x="204" y="219"/>
                  </a:cubicBezTo>
                  <a:cubicBezTo>
                    <a:pt x="196" y="219"/>
                    <a:pt x="189" y="220"/>
                    <a:pt x="182" y="221"/>
                  </a:cubicBezTo>
                  <a:cubicBezTo>
                    <a:pt x="175" y="221"/>
                    <a:pt x="169" y="222"/>
                    <a:pt x="163" y="222"/>
                  </a:cubicBezTo>
                  <a:cubicBezTo>
                    <a:pt x="158" y="223"/>
                    <a:pt x="153" y="223"/>
                    <a:pt x="148" y="224"/>
                  </a:cubicBezTo>
                  <a:cubicBezTo>
                    <a:pt x="139" y="225"/>
                    <a:pt x="131" y="226"/>
                    <a:pt x="122" y="227"/>
                  </a:cubicBezTo>
                  <a:cubicBezTo>
                    <a:pt x="119" y="227"/>
                    <a:pt x="116" y="228"/>
                    <a:pt x="113" y="228"/>
                  </a:cubicBezTo>
                  <a:cubicBezTo>
                    <a:pt x="113" y="228"/>
                    <a:pt x="113" y="228"/>
                    <a:pt x="114" y="228"/>
                  </a:cubicBezTo>
                  <a:cubicBezTo>
                    <a:pt x="124" y="228"/>
                    <a:pt x="134" y="227"/>
                    <a:pt x="144" y="227"/>
                  </a:cubicBezTo>
                  <a:cubicBezTo>
                    <a:pt x="147" y="226"/>
                    <a:pt x="150" y="226"/>
                    <a:pt x="154" y="226"/>
                  </a:cubicBezTo>
                  <a:cubicBezTo>
                    <a:pt x="160" y="225"/>
                    <a:pt x="167" y="225"/>
                    <a:pt x="174" y="224"/>
                  </a:cubicBezTo>
                  <a:cubicBezTo>
                    <a:pt x="180" y="224"/>
                    <a:pt x="186" y="223"/>
                    <a:pt x="193" y="222"/>
                  </a:cubicBezTo>
                  <a:cubicBezTo>
                    <a:pt x="200" y="221"/>
                    <a:pt x="207" y="220"/>
                    <a:pt x="214" y="220"/>
                  </a:cubicBezTo>
                  <a:cubicBezTo>
                    <a:pt x="216" y="219"/>
                    <a:pt x="219" y="219"/>
                    <a:pt x="221" y="219"/>
                  </a:cubicBezTo>
                  <a:close/>
                  <a:moveTo>
                    <a:pt x="25" y="54"/>
                  </a:moveTo>
                  <a:cubicBezTo>
                    <a:pt x="25" y="54"/>
                    <a:pt x="25" y="54"/>
                    <a:pt x="25" y="54"/>
                  </a:cubicBezTo>
                  <a:cubicBezTo>
                    <a:pt x="34" y="53"/>
                    <a:pt x="43" y="53"/>
                    <a:pt x="51" y="52"/>
                  </a:cubicBezTo>
                  <a:cubicBezTo>
                    <a:pt x="53" y="52"/>
                    <a:pt x="54" y="52"/>
                    <a:pt x="56" y="52"/>
                  </a:cubicBezTo>
                  <a:cubicBezTo>
                    <a:pt x="62" y="51"/>
                    <a:pt x="68" y="50"/>
                    <a:pt x="73" y="49"/>
                  </a:cubicBezTo>
                  <a:cubicBezTo>
                    <a:pt x="74" y="49"/>
                    <a:pt x="75" y="48"/>
                    <a:pt x="75" y="48"/>
                  </a:cubicBezTo>
                  <a:cubicBezTo>
                    <a:pt x="77" y="45"/>
                    <a:pt x="79" y="41"/>
                    <a:pt x="81" y="38"/>
                  </a:cubicBezTo>
                  <a:cubicBezTo>
                    <a:pt x="81" y="38"/>
                    <a:pt x="81" y="38"/>
                    <a:pt x="81" y="37"/>
                  </a:cubicBezTo>
                  <a:cubicBezTo>
                    <a:pt x="80" y="36"/>
                    <a:pt x="80" y="35"/>
                    <a:pt x="81" y="34"/>
                  </a:cubicBezTo>
                  <a:cubicBezTo>
                    <a:pt x="81" y="33"/>
                    <a:pt x="82" y="32"/>
                    <a:pt x="82" y="32"/>
                  </a:cubicBezTo>
                  <a:cubicBezTo>
                    <a:pt x="82" y="31"/>
                    <a:pt x="82" y="32"/>
                    <a:pt x="82" y="32"/>
                  </a:cubicBezTo>
                  <a:cubicBezTo>
                    <a:pt x="79" y="36"/>
                    <a:pt x="75" y="40"/>
                    <a:pt x="72" y="45"/>
                  </a:cubicBezTo>
                  <a:cubicBezTo>
                    <a:pt x="72" y="45"/>
                    <a:pt x="72" y="45"/>
                    <a:pt x="72" y="45"/>
                  </a:cubicBezTo>
                  <a:cubicBezTo>
                    <a:pt x="71" y="47"/>
                    <a:pt x="70" y="47"/>
                    <a:pt x="69" y="47"/>
                  </a:cubicBezTo>
                  <a:cubicBezTo>
                    <a:pt x="64" y="47"/>
                    <a:pt x="59" y="48"/>
                    <a:pt x="54" y="48"/>
                  </a:cubicBezTo>
                  <a:cubicBezTo>
                    <a:pt x="53" y="48"/>
                    <a:pt x="53" y="49"/>
                    <a:pt x="52" y="49"/>
                  </a:cubicBezTo>
                  <a:cubicBezTo>
                    <a:pt x="51" y="50"/>
                    <a:pt x="51" y="51"/>
                    <a:pt x="50" y="51"/>
                  </a:cubicBezTo>
                  <a:cubicBezTo>
                    <a:pt x="49" y="52"/>
                    <a:pt x="48" y="52"/>
                    <a:pt x="48" y="50"/>
                  </a:cubicBezTo>
                  <a:cubicBezTo>
                    <a:pt x="48" y="50"/>
                    <a:pt x="48" y="50"/>
                    <a:pt x="48" y="49"/>
                  </a:cubicBezTo>
                  <a:cubicBezTo>
                    <a:pt x="48" y="49"/>
                    <a:pt x="48" y="49"/>
                    <a:pt x="47" y="49"/>
                  </a:cubicBezTo>
                  <a:cubicBezTo>
                    <a:pt x="47" y="49"/>
                    <a:pt x="47" y="49"/>
                    <a:pt x="47" y="49"/>
                  </a:cubicBezTo>
                  <a:cubicBezTo>
                    <a:pt x="40" y="50"/>
                    <a:pt x="34" y="51"/>
                    <a:pt x="28" y="51"/>
                  </a:cubicBezTo>
                  <a:cubicBezTo>
                    <a:pt x="27" y="51"/>
                    <a:pt x="26" y="51"/>
                    <a:pt x="26" y="52"/>
                  </a:cubicBezTo>
                  <a:cubicBezTo>
                    <a:pt x="25" y="52"/>
                    <a:pt x="25" y="52"/>
                    <a:pt x="25" y="53"/>
                  </a:cubicBezTo>
                  <a:cubicBezTo>
                    <a:pt x="25" y="53"/>
                    <a:pt x="25" y="53"/>
                    <a:pt x="25" y="54"/>
                  </a:cubicBezTo>
                  <a:close/>
                  <a:moveTo>
                    <a:pt x="257" y="209"/>
                  </a:moveTo>
                  <a:cubicBezTo>
                    <a:pt x="257" y="208"/>
                    <a:pt x="258" y="207"/>
                    <a:pt x="258" y="207"/>
                  </a:cubicBezTo>
                  <a:cubicBezTo>
                    <a:pt x="259" y="205"/>
                    <a:pt x="260" y="203"/>
                    <a:pt x="260" y="201"/>
                  </a:cubicBezTo>
                  <a:cubicBezTo>
                    <a:pt x="261" y="200"/>
                    <a:pt x="261" y="199"/>
                    <a:pt x="261" y="197"/>
                  </a:cubicBezTo>
                  <a:cubicBezTo>
                    <a:pt x="261" y="188"/>
                    <a:pt x="261" y="179"/>
                    <a:pt x="261" y="170"/>
                  </a:cubicBezTo>
                  <a:cubicBezTo>
                    <a:pt x="261" y="168"/>
                    <a:pt x="261" y="167"/>
                    <a:pt x="261" y="166"/>
                  </a:cubicBezTo>
                  <a:cubicBezTo>
                    <a:pt x="260" y="160"/>
                    <a:pt x="259" y="154"/>
                    <a:pt x="259" y="147"/>
                  </a:cubicBezTo>
                  <a:cubicBezTo>
                    <a:pt x="259" y="142"/>
                    <a:pt x="259" y="136"/>
                    <a:pt x="259" y="131"/>
                  </a:cubicBezTo>
                  <a:cubicBezTo>
                    <a:pt x="259" y="126"/>
                    <a:pt x="260" y="121"/>
                    <a:pt x="259" y="115"/>
                  </a:cubicBezTo>
                  <a:cubicBezTo>
                    <a:pt x="259" y="113"/>
                    <a:pt x="258" y="111"/>
                    <a:pt x="258" y="109"/>
                  </a:cubicBezTo>
                  <a:cubicBezTo>
                    <a:pt x="258" y="110"/>
                    <a:pt x="258" y="110"/>
                    <a:pt x="258" y="111"/>
                  </a:cubicBezTo>
                  <a:cubicBezTo>
                    <a:pt x="258" y="127"/>
                    <a:pt x="258" y="144"/>
                    <a:pt x="258" y="160"/>
                  </a:cubicBezTo>
                  <a:cubicBezTo>
                    <a:pt x="258" y="163"/>
                    <a:pt x="258" y="167"/>
                    <a:pt x="258" y="171"/>
                  </a:cubicBezTo>
                  <a:cubicBezTo>
                    <a:pt x="258" y="174"/>
                    <a:pt x="259" y="177"/>
                    <a:pt x="259" y="181"/>
                  </a:cubicBezTo>
                  <a:cubicBezTo>
                    <a:pt x="259" y="188"/>
                    <a:pt x="258" y="195"/>
                    <a:pt x="258" y="203"/>
                  </a:cubicBezTo>
                  <a:cubicBezTo>
                    <a:pt x="258" y="203"/>
                    <a:pt x="258" y="204"/>
                    <a:pt x="258" y="204"/>
                  </a:cubicBezTo>
                  <a:cubicBezTo>
                    <a:pt x="257" y="206"/>
                    <a:pt x="257" y="207"/>
                    <a:pt x="257" y="209"/>
                  </a:cubicBezTo>
                  <a:close/>
                  <a:moveTo>
                    <a:pt x="47" y="39"/>
                  </a:moveTo>
                  <a:cubicBezTo>
                    <a:pt x="47" y="39"/>
                    <a:pt x="47" y="39"/>
                    <a:pt x="47" y="39"/>
                  </a:cubicBezTo>
                  <a:cubicBezTo>
                    <a:pt x="47" y="39"/>
                    <a:pt x="47" y="39"/>
                    <a:pt x="47" y="38"/>
                  </a:cubicBezTo>
                  <a:cubicBezTo>
                    <a:pt x="50" y="36"/>
                    <a:pt x="52" y="33"/>
                    <a:pt x="55" y="30"/>
                  </a:cubicBezTo>
                  <a:cubicBezTo>
                    <a:pt x="57" y="28"/>
                    <a:pt x="59" y="25"/>
                    <a:pt x="61" y="23"/>
                  </a:cubicBezTo>
                  <a:cubicBezTo>
                    <a:pt x="62" y="22"/>
                    <a:pt x="62" y="22"/>
                    <a:pt x="63" y="21"/>
                  </a:cubicBezTo>
                  <a:cubicBezTo>
                    <a:pt x="63" y="21"/>
                    <a:pt x="64" y="21"/>
                    <a:pt x="64" y="21"/>
                  </a:cubicBezTo>
                  <a:cubicBezTo>
                    <a:pt x="65" y="22"/>
                    <a:pt x="65" y="22"/>
                    <a:pt x="65" y="23"/>
                  </a:cubicBezTo>
                  <a:cubicBezTo>
                    <a:pt x="65" y="23"/>
                    <a:pt x="65" y="24"/>
                    <a:pt x="64" y="24"/>
                  </a:cubicBezTo>
                  <a:cubicBezTo>
                    <a:pt x="63" y="26"/>
                    <a:pt x="62" y="28"/>
                    <a:pt x="61" y="30"/>
                  </a:cubicBezTo>
                  <a:cubicBezTo>
                    <a:pt x="59" y="34"/>
                    <a:pt x="57" y="37"/>
                    <a:pt x="55" y="41"/>
                  </a:cubicBezTo>
                  <a:cubicBezTo>
                    <a:pt x="55" y="41"/>
                    <a:pt x="55" y="42"/>
                    <a:pt x="54" y="42"/>
                  </a:cubicBezTo>
                  <a:cubicBezTo>
                    <a:pt x="56" y="41"/>
                    <a:pt x="71" y="22"/>
                    <a:pt x="71" y="21"/>
                  </a:cubicBezTo>
                  <a:cubicBezTo>
                    <a:pt x="67" y="20"/>
                    <a:pt x="62" y="21"/>
                    <a:pt x="57" y="21"/>
                  </a:cubicBezTo>
                  <a:cubicBezTo>
                    <a:pt x="53" y="27"/>
                    <a:pt x="50" y="33"/>
                    <a:pt x="47" y="39"/>
                  </a:cubicBezTo>
                  <a:close/>
                  <a:moveTo>
                    <a:pt x="61" y="198"/>
                  </a:moveTo>
                  <a:cubicBezTo>
                    <a:pt x="60" y="198"/>
                    <a:pt x="60" y="198"/>
                    <a:pt x="60" y="198"/>
                  </a:cubicBezTo>
                  <a:cubicBezTo>
                    <a:pt x="52" y="204"/>
                    <a:pt x="44" y="212"/>
                    <a:pt x="35" y="220"/>
                  </a:cubicBezTo>
                  <a:cubicBezTo>
                    <a:pt x="35" y="220"/>
                    <a:pt x="35" y="220"/>
                    <a:pt x="35" y="220"/>
                  </a:cubicBezTo>
                  <a:cubicBezTo>
                    <a:pt x="39" y="220"/>
                    <a:pt x="43" y="220"/>
                    <a:pt x="47" y="220"/>
                  </a:cubicBezTo>
                  <a:cubicBezTo>
                    <a:pt x="46" y="218"/>
                    <a:pt x="47" y="217"/>
                    <a:pt x="48" y="216"/>
                  </a:cubicBezTo>
                  <a:cubicBezTo>
                    <a:pt x="51" y="212"/>
                    <a:pt x="53" y="208"/>
                    <a:pt x="56" y="204"/>
                  </a:cubicBezTo>
                  <a:cubicBezTo>
                    <a:pt x="58" y="202"/>
                    <a:pt x="59" y="200"/>
                    <a:pt x="61" y="198"/>
                  </a:cubicBezTo>
                  <a:close/>
                  <a:moveTo>
                    <a:pt x="20" y="177"/>
                  </a:moveTo>
                  <a:cubicBezTo>
                    <a:pt x="24" y="169"/>
                    <a:pt x="30" y="161"/>
                    <a:pt x="35" y="153"/>
                  </a:cubicBezTo>
                  <a:cubicBezTo>
                    <a:pt x="29" y="157"/>
                    <a:pt x="24" y="162"/>
                    <a:pt x="18" y="166"/>
                  </a:cubicBezTo>
                  <a:cubicBezTo>
                    <a:pt x="19" y="170"/>
                    <a:pt x="19" y="173"/>
                    <a:pt x="20" y="177"/>
                  </a:cubicBezTo>
                  <a:close/>
                  <a:moveTo>
                    <a:pt x="199" y="216"/>
                  </a:moveTo>
                  <a:cubicBezTo>
                    <a:pt x="199" y="216"/>
                    <a:pt x="199" y="216"/>
                    <a:pt x="199" y="216"/>
                  </a:cubicBezTo>
                  <a:cubicBezTo>
                    <a:pt x="198" y="216"/>
                    <a:pt x="197" y="216"/>
                    <a:pt x="196" y="216"/>
                  </a:cubicBezTo>
                  <a:cubicBezTo>
                    <a:pt x="190" y="216"/>
                    <a:pt x="185" y="217"/>
                    <a:pt x="179" y="217"/>
                  </a:cubicBezTo>
                  <a:cubicBezTo>
                    <a:pt x="168" y="217"/>
                    <a:pt x="157" y="218"/>
                    <a:pt x="145" y="218"/>
                  </a:cubicBezTo>
                  <a:cubicBezTo>
                    <a:pt x="145" y="218"/>
                    <a:pt x="144" y="218"/>
                    <a:pt x="144" y="219"/>
                  </a:cubicBezTo>
                  <a:cubicBezTo>
                    <a:pt x="143" y="220"/>
                    <a:pt x="142" y="220"/>
                    <a:pt x="141" y="219"/>
                  </a:cubicBezTo>
                  <a:cubicBezTo>
                    <a:pt x="141" y="219"/>
                    <a:pt x="140" y="219"/>
                    <a:pt x="139" y="219"/>
                  </a:cubicBezTo>
                  <a:cubicBezTo>
                    <a:pt x="135" y="219"/>
                    <a:pt x="130" y="220"/>
                    <a:pt x="125" y="220"/>
                  </a:cubicBezTo>
                  <a:cubicBezTo>
                    <a:pt x="124" y="220"/>
                    <a:pt x="122" y="220"/>
                    <a:pt x="120" y="221"/>
                  </a:cubicBezTo>
                  <a:cubicBezTo>
                    <a:pt x="122" y="221"/>
                    <a:pt x="125" y="221"/>
                    <a:pt x="127" y="221"/>
                  </a:cubicBezTo>
                  <a:cubicBezTo>
                    <a:pt x="132" y="221"/>
                    <a:pt x="136" y="221"/>
                    <a:pt x="141" y="221"/>
                  </a:cubicBezTo>
                  <a:cubicBezTo>
                    <a:pt x="149" y="220"/>
                    <a:pt x="157" y="219"/>
                    <a:pt x="165" y="219"/>
                  </a:cubicBezTo>
                  <a:cubicBezTo>
                    <a:pt x="171" y="218"/>
                    <a:pt x="178" y="218"/>
                    <a:pt x="184" y="217"/>
                  </a:cubicBezTo>
                  <a:cubicBezTo>
                    <a:pt x="189" y="217"/>
                    <a:pt x="194" y="216"/>
                    <a:pt x="199" y="216"/>
                  </a:cubicBezTo>
                  <a:close/>
                  <a:moveTo>
                    <a:pt x="17" y="157"/>
                  </a:moveTo>
                  <a:cubicBezTo>
                    <a:pt x="17" y="157"/>
                    <a:pt x="17" y="157"/>
                    <a:pt x="17" y="157"/>
                  </a:cubicBezTo>
                  <a:cubicBezTo>
                    <a:pt x="17" y="156"/>
                    <a:pt x="18" y="156"/>
                    <a:pt x="18" y="155"/>
                  </a:cubicBezTo>
                  <a:cubicBezTo>
                    <a:pt x="19" y="153"/>
                    <a:pt x="21" y="150"/>
                    <a:pt x="23" y="147"/>
                  </a:cubicBezTo>
                  <a:cubicBezTo>
                    <a:pt x="25" y="144"/>
                    <a:pt x="27" y="140"/>
                    <a:pt x="30" y="137"/>
                  </a:cubicBezTo>
                  <a:cubicBezTo>
                    <a:pt x="30" y="136"/>
                    <a:pt x="30" y="136"/>
                    <a:pt x="30" y="135"/>
                  </a:cubicBezTo>
                  <a:cubicBezTo>
                    <a:pt x="30" y="136"/>
                    <a:pt x="30" y="136"/>
                    <a:pt x="29" y="136"/>
                  </a:cubicBezTo>
                  <a:cubicBezTo>
                    <a:pt x="26" y="138"/>
                    <a:pt x="23" y="141"/>
                    <a:pt x="20" y="143"/>
                  </a:cubicBezTo>
                  <a:cubicBezTo>
                    <a:pt x="19" y="144"/>
                    <a:pt x="17" y="145"/>
                    <a:pt x="15" y="146"/>
                  </a:cubicBezTo>
                  <a:cubicBezTo>
                    <a:pt x="16" y="149"/>
                    <a:pt x="16" y="153"/>
                    <a:pt x="17" y="157"/>
                  </a:cubicBezTo>
                  <a:close/>
                  <a:moveTo>
                    <a:pt x="35" y="49"/>
                  </a:moveTo>
                  <a:cubicBezTo>
                    <a:pt x="35" y="49"/>
                    <a:pt x="35" y="49"/>
                    <a:pt x="36" y="49"/>
                  </a:cubicBezTo>
                  <a:cubicBezTo>
                    <a:pt x="40" y="48"/>
                    <a:pt x="44" y="48"/>
                    <a:pt x="48" y="47"/>
                  </a:cubicBezTo>
                  <a:cubicBezTo>
                    <a:pt x="49" y="47"/>
                    <a:pt x="50" y="46"/>
                    <a:pt x="50" y="46"/>
                  </a:cubicBezTo>
                  <a:cubicBezTo>
                    <a:pt x="52" y="41"/>
                    <a:pt x="55" y="36"/>
                    <a:pt x="57" y="32"/>
                  </a:cubicBezTo>
                  <a:cubicBezTo>
                    <a:pt x="58" y="31"/>
                    <a:pt x="58" y="31"/>
                    <a:pt x="58" y="31"/>
                  </a:cubicBezTo>
                  <a:cubicBezTo>
                    <a:pt x="57" y="31"/>
                    <a:pt x="57" y="31"/>
                    <a:pt x="57" y="32"/>
                  </a:cubicBezTo>
                  <a:cubicBezTo>
                    <a:pt x="53" y="36"/>
                    <a:pt x="49" y="41"/>
                    <a:pt x="45" y="45"/>
                  </a:cubicBezTo>
                  <a:cubicBezTo>
                    <a:pt x="44" y="46"/>
                    <a:pt x="43" y="47"/>
                    <a:pt x="42" y="47"/>
                  </a:cubicBezTo>
                  <a:cubicBezTo>
                    <a:pt x="42" y="48"/>
                    <a:pt x="41" y="48"/>
                    <a:pt x="40" y="47"/>
                  </a:cubicBezTo>
                  <a:cubicBezTo>
                    <a:pt x="40" y="47"/>
                    <a:pt x="40" y="46"/>
                    <a:pt x="40" y="46"/>
                  </a:cubicBezTo>
                  <a:cubicBezTo>
                    <a:pt x="40" y="45"/>
                    <a:pt x="40" y="44"/>
                    <a:pt x="41" y="43"/>
                  </a:cubicBezTo>
                  <a:cubicBezTo>
                    <a:pt x="43" y="40"/>
                    <a:pt x="45" y="37"/>
                    <a:pt x="46" y="34"/>
                  </a:cubicBezTo>
                  <a:cubicBezTo>
                    <a:pt x="47" y="33"/>
                    <a:pt x="47" y="33"/>
                    <a:pt x="47" y="33"/>
                  </a:cubicBezTo>
                  <a:cubicBezTo>
                    <a:pt x="47" y="33"/>
                    <a:pt x="47" y="33"/>
                    <a:pt x="47" y="32"/>
                  </a:cubicBezTo>
                  <a:cubicBezTo>
                    <a:pt x="43" y="38"/>
                    <a:pt x="39" y="43"/>
                    <a:pt x="35" y="49"/>
                  </a:cubicBezTo>
                  <a:close/>
                  <a:moveTo>
                    <a:pt x="4" y="176"/>
                  </a:moveTo>
                  <a:cubicBezTo>
                    <a:pt x="4" y="177"/>
                    <a:pt x="4" y="177"/>
                    <a:pt x="4" y="177"/>
                  </a:cubicBezTo>
                  <a:cubicBezTo>
                    <a:pt x="4" y="180"/>
                    <a:pt x="5" y="183"/>
                    <a:pt x="5" y="186"/>
                  </a:cubicBezTo>
                  <a:cubicBezTo>
                    <a:pt x="5" y="190"/>
                    <a:pt x="5" y="194"/>
                    <a:pt x="6" y="197"/>
                  </a:cubicBezTo>
                  <a:cubicBezTo>
                    <a:pt x="6" y="198"/>
                    <a:pt x="6" y="198"/>
                    <a:pt x="6" y="198"/>
                  </a:cubicBezTo>
                  <a:cubicBezTo>
                    <a:pt x="7" y="191"/>
                    <a:pt x="7" y="184"/>
                    <a:pt x="7" y="177"/>
                  </a:cubicBezTo>
                  <a:cubicBezTo>
                    <a:pt x="6" y="177"/>
                    <a:pt x="5" y="177"/>
                    <a:pt x="4" y="176"/>
                  </a:cubicBezTo>
                  <a:close/>
                  <a:moveTo>
                    <a:pt x="79" y="21"/>
                  </a:moveTo>
                  <a:cubicBezTo>
                    <a:pt x="78" y="21"/>
                    <a:pt x="77" y="21"/>
                    <a:pt x="76" y="21"/>
                  </a:cubicBezTo>
                  <a:cubicBezTo>
                    <a:pt x="75" y="21"/>
                    <a:pt x="75" y="21"/>
                    <a:pt x="74" y="22"/>
                  </a:cubicBezTo>
                  <a:cubicBezTo>
                    <a:pt x="72" y="27"/>
                    <a:pt x="69" y="32"/>
                    <a:pt x="66" y="37"/>
                  </a:cubicBezTo>
                  <a:cubicBezTo>
                    <a:pt x="65" y="37"/>
                    <a:pt x="65" y="38"/>
                    <a:pt x="65" y="38"/>
                  </a:cubicBezTo>
                  <a:cubicBezTo>
                    <a:pt x="65" y="38"/>
                    <a:pt x="65" y="38"/>
                    <a:pt x="65" y="38"/>
                  </a:cubicBezTo>
                  <a:cubicBezTo>
                    <a:pt x="70" y="33"/>
                    <a:pt x="74" y="27"/>
                    <a:pt x="79" y="21"/>
                  </a:cubicBezTo>
                  <a:close/>
                  <a:moveTo>
                    <a:pt x="76" y="35"/>
                  </a:moveTo>
                  <a:cubicBezTo>
                    <a:pt x="76" y="35"/>
                    <a:pt x="76" y="35"/>
                    <a:pt x="76" y="35"/>
                  </a:cubicBezTo>
                  <a:cubicBezTo>
                    <a:pt x="76" y="35"/>
                    <a:pt x="77" y="34"/>
                    <a:pt x="77" y="34"/>
                  </a:cubicBezTo>
                  <a:cubicBezTo>
                    <a:pt x="80" y="30"/>
                    <a:pt x="83" y="26"/>
                    <a:pt x="87" y="21"/>
                  </a:cubicBezTo>
                  <a:cubicBezTo>
                    <a:pt x="87" y="21"/>
                    <a:pt x="87" y="21"/>
                    <a:pt x="88" y="20"/>
                  </a:cubicBezTo>
                  <a:cubicBezTo>
                    <a:pt x="88" y="20"/>
                    <a:pt x="89" y="20"/>
                    <a:pt x="90" y="20"/>
                  </a:cubicBezTo>
                  <a:cubicBezTo>
                    <a:pt x="90" y="20"/>
                    <a:pt x="90" y="20"/>
                    <a:pt x="91" y="20"/>
                  </a:cubicBezTo>
                  <a:cubicBezTo>
                    <a:pt x="91" y="20"/>
                    <a:pt x="91" y="19"/>
                    <a:pt x="91" y="19"/>
                  </a:cubicBezTo>
                  <a:cubicBezTo>
                    <a:pt x="89" y="19"/>
                    <a:pt x="88" y="19"/>
                    <a:pt x="86" y="19"/>
                  </a:cubicBezTo>
                  <a:cubicBezTo>
                    <a:pt x="86" y="20"/>
                    <a:pt x="85" y="21"/>
                    <a:pt x="84" y="21"/>
                  </a:cubicBezTo>
                  <a:cubicBezTo>
                    <a:pt x="83" y="21"/>
                    <a:pt x="83" y="22"/>
                    <a:pt x="83" y="22"/>
                  </a:cubicBezTo>
                  <a:cubicBezTo>
                    <a:pt x="81" y="26"/>
                    <a:pt x="79" y="30"/>
                    <a:pt x="76" y="34"/>
                  </a:cubicBezTo>
                  <a:cubicBezTo>
                    <a:pt x="76" y="34"/>
                    <a:pt x="76" y="34"/>
                    <a:pt x="76" y="35"/>
                  </a:cubicBezTo>
                  <a:close/>
                  <a:moveTo>
                    <a:pt x="34" y="36"/>
                  </a:moveTo>
                  <a:cubicBezTo>
                    <a:pt x="38" y="31"/>
                    <a:pt x="41" y="26"/>
                    <a:pt x="45" y="21"/>
                  </a:cubicBezTo>
                  <a:cubicBezTo>
                    <a:pt x="44" y="21"/>
                    <a:pt x="43" y="21"/>
                    <a:pt x="42" y="21"/>
                  </a:cubicBezTo>
                  <a:cubicBezTo>
                    <a:pt x="41" y="21"/>
                    <a:pt x="41" y="21"/>
                    <a:pt x="40" y="22"/>
                  </a:cubicBezTo>
                  <a:cubicBezTo>
                    <a:pt x="38" y="26"/>
                    <a:pt x="36" y="31"/>
                    <a:pt x="34" y="35"/>
                  </a:cubicBezTo>
                  <a:cubicBezTo>
                    <a:pt x="34" y="35"/>
                    <a:pt x="34" y="35"/>
                    <a:pt x="34" y="36"/>
                  </a:cubicBezTo>
                  <a:close/>
                  <a:moveTo>
                    <a:pt x="259" y="15"/>
                  </a:moveTo>
                  <a:cubicBezTo>
                    <a:pt x="259" y="15"/>
                    <a:pt x="259" y="15"/>
                    <a:pt x="259" y="15"/>
                  </a:cubicBezTo>
                  <a:cubicBezTo>
                    <a:pt x="259" y="13"/>
                    <a:pt x="259" y="10"/>
                    <a:pt x="258" y="7"/>
                  </a:cubicBezTo>
                  <a:cubicBezTo>
                    <a:pt x="258" y="7"/>
                    <a:pt x="258" y="7"/>
                    <a:pt x="258" y="7"/>
                  </a:cubicBezTo>
                  <a:cubicBezTo>
                    <a:pt x="256" y="6"/>
                    <a:pt x="255" y="5"/>
                    <a:pt x="253" y="5"/>
                  </a:cubicBezTo>
                  <a:cubicBezTo>
                    <a:pt x="253" y="6"/>
                    <a:pt x="253" y="6"/>
                    <a:pt x="253" y="7"/>
                  </a:cubicBezTo>
                  <a:cubicBezTo>
                    <a:pt x="253" y="7"/>
                    <a:pt x="253" y="8"/>
                    <a:pt x="253" y="8"/>
                  </a:cubicBezTo>
                  <a:cubicBezTo>
                    <a:pt x="256" y="10"/>
                    <a:pt x="258" y="13"/>
                    <a:pt x="259" y="15"/>
                  </a:cubicBezTo>
                  <a:close/>
                  <a:moveTo>
                    <a:pt x="65" y="43"/>
                  </a:moveTo>
                  <a:cubicBezTo>
                    <a:pt x="65" y="43"/>
                    <a:pt x="65" y="43"/>
                    <a:pt x="65" y="43"/>
                  </a:cubicBezTo>
                  <a:cubicBezTo>
                    <a:pt x="66" y="43"/>
                    <a:pt x="67" y="43"/>
                    <a:pt x="68" y="43"/>
                  </a:cubicBezTo>
                  <a:cubicBezTo>
                    <a:pt x="69" y="43"/>
                    <a:pt x="69" y="42"/>
                    <a:pt x="70" y="42"/>
                  </a:cubicBezTo>
                  <a:cubicBezTo>
                    <a:pt x="71" y="38"/>
                    <a:pt x="73" y="34"/>
                    <a:pt x="75" y="31"/>
                  </a:cubicBezTo>
                  <a:cubicBezTo>
                    <a:pt x="75" y="30"/>
                    <a:pt x="75" y="30"/>
                    <a:pt x="76" y="30"/>
                  </a:cubicBezTo>
                  <a:cubicBezTo>
                    <a:pt x="75" y="30"/>
                    <a:pt x="75" y="30"/>
                    <a:pt x="75" y="30"/>
                  </a:cubicBezTo>
                  <a:cubicBezTo>
                    <a:pt x="72" y="34"/>
                    <a:pt x="68" y="39"/>
                    <a:pt x="65" y="43"/>
                  </a:cubicBezTo>
                  <a:close/>
                  <a:moveTo>
                    <a:pt x="13" y="211"/>
                  </a:moveTo>
                  <a:cubicBezTo>
                    <a:pt x="13" y="210"/>
                    <a:pt x="13" y="209"/>
                    <a:pt x="13" y="208"/>
                  </a:cubicBezTo>
                  <a:cubicBezTo>
                    <a:pt x="13" y="206"/>
                    <a:pt x="13" y="204"/>
                    <a:pt x="13" y="202"/>
                  </a:cubicBezTo>
                  <a:cubicBezTo>
                    <a:pt x="13" y="192"/>
                    <a:pt x="13" y="183"/>
                    <a:pt x="13" y="173"/>
                  </a:cubicBezTo>
                  <a:cubicBezTo>
                    <a:pt x="13" y="173"/>
                    <a:pt x="12" y="172"/>
                    <a:pt x="12" y="171"/>
                  </a:cubicBezTo>
                  <a:cubicBezTo>
                    <a:pt x="12" y="171"/>
                    <a:pt x="12" y="170"/>
                    <a:pt x="12" y="169"/>
                  </a:cubicBezTo>
                  <a:cubicBezTo>
                    <a:pt x="12" y="183"/>
                    <a:pt x="12" y="197"/>
                    <a:pt x="13" y="211"/>
                  </a:cubicBezTo>
                  <a:close/>
                  <a:moveTo>
                    <a:pt x="4" y="97"/>
                  </a:moveTo>
                  <a:cubicBezTo>
                    <a:pt x="3" y="97"/>
                    <a:pt x="3" y="96"/>
                    <a:pt x="3" y="96"/>
                  </a:cubicBezTo>
                  <a:cubicBezTo>
                    <a:pt x="3" y="113"/>
                    <a:pt x="3" y="129"/>
                    <a:pt x="3" y="145"/>
                  </a:cubicBezTo>
                  <a:cubicBezTo>
                    <a:pt x="4" y="143"/>
                    <a:pt x="4" y="141"/>
                    <a:pt x="4" y="138"/>
                  </a:cubicBezTo>
                  <a:cubicBezTo>
                    <a:pt x="4" y="125"/>
                    <a:pt x="4" y="113"/>
                    <a:pt x="4" y="100"/>
                  </a:cubicBezTo>
                  <a:cubicBezTo>
                    <a:pt x="4" y="99"/>
                    <a:pt x="4" y="98"/>
                    <a:pt x="4" y="97"/>
                  </a:cubicBezTo>
                  <a:close/>
                  <a:moveTo>
                    <a:pt x="41" y="35"/>
                  </a:moveTo>
                  <a:cubicBezTo>
                    <a:pt x="41" y="35"/>
                    <a:pt x="42" y="35"/>
                    <a:pt x="42" y="35"/>
                  </a:cubicBezTo>
                  <a:cubicBezTo>
                    <a:pt x="45" y="30"/>
                    <a:pt x="48" y="26"/>
                    <a:pt x="52" y="21"/>
                  </a:cubicBezTo>
                  <a:cubicBezTo>
                    <a:pt x="51" y="21"/>
                    <a:pt x="50" y="21"/>
                    <a:pt x="49" y="21"/>
                  </a:cubicBezTo>
                  <a:cubicBezTo>
                    <a:pt x="46" y="25"/>
                    <a:pt x="44" y="30"/>
                    <a:pt x="41" y="35"/>
                  </a:cubicBezTo>
                  <a:close/>
                  <a:moveTo>
                    <a:pt x="28" y="49"/>
                  </a:moveTo>
                  <a:cubicBezTo>
                    <a:pt x="30" y="49"/>
                    <a:pt x="31" y="49"/>
                    <a:pt x="32" y="49"/>
                  </a:cubicBezTo>
                  <a:cubicBezTo>
                    <a:pt x="32" y="48"/>
                    <a:pt x="32" y="47"/>
                    <a:pt x="33" y="46"/>
                  </a:cubicBezTo>
                  <a:cubicBezTo>
                    <a:pt x="34" y="43"/>
                    <a:pt x="36" y="40"/>
                    <a:pt x="38" y="36"/>
                  </a:cubicBezTo>
                  <a:cubicBezTo>
                    <a:pt x="38" y="36"/>
                    <a:pt x="38" y="36"/>
                    <a:pt x="38" y="35"/>
                  </a:cubicBezTo>
                  <a:cubicBezTo>
                    <a:pt x="38" y="35"/>
                    <a:pt x="38" y="35"/>
                    <a:pt x="38" y="35"/>
                  </a:cubicBezTo>
                  <a:cubicBezTo>
                    <a:pt x="35" y="39"/>
                    <a:pt x="32" y="44"/>
                    <a:pt x="28" y="49"/>
                  </a:cubicBezTo>
                  <a:close/>
                  <a:moveTo>
                    <a:pt x="265" y="193"/>
                  </a:moveTo>
                  <a:cubicBezTo>
                    <a:pt x="263" y="198"/>
                    <a:pt x="263" y="203"/>
                    <a:pt x="264" y="208"/>
                  </a:cubicBezTo>
                  <a:cubicBezTo>
                    <a:pt x="264" y="208"/>
                    <a:pt x="264" y="207"/>
                    <a:pt x="265" y="207"/>
                  </a:cubicBezTo>
                  <a:cubicBezTo>
                    <a:pt x="265" y="205"/>
                    <a:pt x="266" y="204"/>
                    <a:pt x="266" y="202"/>
                  </a:cubicBezTo>
                  <a:cubicBezTo>
                    <a:pt x="265" y="199"/>
                    <a:pt x="265" y="196"/>
                    <a:pt x="265" y="193"/>
                  </a:cubicBezTo>
                  <a:close/>
                  <a:moveTo>
                    <a:pt x="32" y="21"/>
                  </a:moveTo>
                  <a:cubicBezTo>
                    <a:pt x="30" y="21"/>
                    <a:pt x="30" y="21"/>
                    <a:pt x="29" y="22"/>
                  </a:cubicBezTo>
                  <a:cubicBezTo>
                    <a:pt x="29" y="23"/>
                    <a:pt x="28" y="23"/>
                    <a:pt x="28" y="23"/>
                  </a:cubicBezTo>
                  <a:cubicBezTo>
                    <a:pt x="27" y="23"/>
                    <a:pt x="27" y="23"/>
                    <a:pt x="27" y="24"/>
                  </a:cubicBezTo>
                  <a:cubicBezTo>
                    <a:pt x="26" y="25"/>
                    <a:pt x="26" y="27"/>
                    <a:pt x="25" y="28"/>
                  </a:cubicBezTo>
                  <a:cubicBezTo>
                    <a:pt x="25" y="29"/>
                    <a:pt x="25" y="30"/>
                    <a:pt x="25" y="30"/>
                  </a:cubicBezTo>
                  <a:cubicBezTo>
                    <a:pt x="27" y="27"/>
                    <a:pt x="29" y="25"/>
                    <a:pt x="32" y="21"/>
                  </a:cubicBezTo>
                  <a:close/>
                  <a:moveTo>
                    <a:pt x="35" y="21"/>
                  </a:moveTo>
                  <a:cubicBezTo>
                    <a:pt x="34" y="22"/>
                    <a:pt x="34" y="22"/>
                    <a:pt x="34" y="23"/>
                  </a:cubicBezTo>
                  <a:cubicBezTo>
                    <a:pt x="32" y="27"/>
                    <a:pt x="30" y="31"/>
                    <a:pt x="28" y="35"/>
                  </a:cubicBezTo>
                  <a:cubicBezTo>
                    <a:pt x="27" y="36"/>
                    <a:pt x="27" y="36"/>
                    <a:pt x="27" y="36"/>
                  </a:cubicBezTo>
                  <a:cubicBezTo>
                    <a:pt x="27" y="36"/>
                    <a:pt x="27" y="36"/>
                    <a:pt x="28" y="36"/>
                  </a:cubicBezTo>
                  <a:cubicBezTo>
                    <a:pt x="31" y="31"/>
                    <a:pt x="34" y="26"/>
                    <a:pt x="37" y="21"/>
                  </a:cubicBezTo>
                  <a:cubicBezTo>
                    <a:pt x="36" y="21"/>
                    <a:pt x="36" y="21"/>
                    <a:pt x="35" y="21"/>
                  </a:cubicBezTo>
                  <a:close/>
                  <a:moveTo>
                    <a:pt x="110" y="223"/>
                  </a:moveTo>
                  <a:cubicBezTo>
                    <a:pt x="110" y="223"/>
                    <a:pt x="110" y="223"/>
                    <a:pt x="110" y="223"/>
                  </a:cubicBezTo>
                  <a:cubicBezTo>
                    <a:pt x="109" y="223"/>
                    <a:pt x="107" y="223"/>
                    <a:pt x="106" y="223"/>
                  </a:cubicBezTo>
                  <a:cubicBezTo>
                    <a:pt x="104" y="222"/>
                    <a:pt x="103" y="222"/>
                    <a:pt x="101" y="222"/>
                  </a:cubicBezTo>
                  <a:cubicBezTo>
                    <a:pt x="100" y="222"/>
                    <a:pt x="99" y="223"/>
                    <a:pt x="97" y="223"/>
                  </a:cubicBezTo>
                  <a:cubicBezTo>
                    <a:pt x="96" y="223"/>
                    <a:pt x="94" y="223"/>
                    <a:pt x="93" y="223"/>
                  </a:cubicBezTo>
                  <a:cubicBezTo>
                    <a:pt x="91" y="223"/>
                    <a:pt x="90" y="223"/>
                    <a:pt x="88" y="223"/>
                  </a:cubicBezTo>
                  <a:cubicBezTo>
                    <a:pt x="88" y="223"/>
                    <a:pt x="88" y="224"/>
                    <a:pt x="88" y="224"/>
                  </a:cubicBezTo>
                  <a:cubicBezTo>
                    <a:pt x="96" y="224"/>
                    <a:pt x="103" y="223"/>
                    <a:pt x="110" y="223"/>
                  </a:cubicBezTo>
                  <a:close/>
                  <a:moveTo>
                    <a:pt x="31" y="37"/>
                  </a:moveTo>
                  <a:cubicBezTo>
                    <a:pt x="31" y="37"/>
                    <a:pt x="31" y="37"/>
                    <a:pt x="30" y="36"/>
                  </a:cubicBezTo>
                  <a:cubicBezTo>
                    <a:pt x="29" y="39"/>
                    <a:pt x="28" y="41"/>
                    <a:pt x="26" y="43"/>
                  </a:cubicBezTo>
                  <a:cubicBezTo>
                    <a:pt x="25" y="44"/>
                    <a:pt x="25" y="46"/>
                    <a:pt x="25" y="48"/>
                  </a:cubicBezTo>
                  <a:cubicBezTo>
                    <a:pt x="26" y="48"/>
                    <a:pt x="26" y="47"/>
                    <a:pt x="26" y="47"/>
                  </a:cubicBezTo>
                  <a:cubicBezTo>
                    <a:pt x="27" y="44"/>
                    <a:pt x="28" y="42"/>
                    <a:pt x="29" y="39"/>
                  </a:cubicBezTo>
                  <a:cubicBezTo>
                    <a:pt x="30" y="38"/>
                    <a:pt x="30" y="38"/>
                    <a:pt x="31" y="37"/>
                  </a:cubicBezTo>
                  <a:close/>
                  <a:moveTo>
                    <a:pt x="9" y="186"/>
                  </a:moveTo>
                  <a:cubicBezTo>
                    <a:pt x="9" y="186"/>
                    <a:pt x="9" y="186"/>
                    <a:pt x="9" y="186"/>
                  </a:cubicBezTo>
                  <a:cubicBezTo>
                    <a:pt x="9" y="191"/>
                    <a:pt x="9" y="196"/>
                    <a:pt x="9" y="201"/>
                  </a:cubicBezTo>
                  <a:cubicBezTo>
                    <a:pt x="9" y="203"/>
                    <a:pt x="9" y="204"/>
                    <a:pt x="9" y="205"/>
                  </a:cubicBezTo>
                  <a:cubicBezTo>
                    <a:pt x="9" y="206"/>
                    <a:pt x="9" y="207"/>
                    <a:pt x="10" y="208"/>
                  </a:cubicBezTo>
                  <a:cubicBezTo>
                    <a:pt x="10" y="201"/>
                    <a:pt x="10" y="193"/>
                    <a:pt x="9" y="186"/>
                  </a:cubicBezTo>
                  <a:close/>
                  <a:moveTo>
                    <a:pt x="59" y="45"/>
                  </a:moveTo>
                  <a:cubicBezTo>
                    <a:pt x="60" y="42"/>
                    <a:pt x="61" y="40"/>
                    <a:pt x="63" y="37"/>
                  </a:cubicBezTo>
                  <a:cubicBezTo>
                    <a:pt x="62" y="37"/>
                    <a:pt x="62" y="37"/>
                    <a:pt x="62" y="37"/>
                  </a:cubicBezTo>
                  <a:cubicBezTo>
                    <a:pt x="60" y="40"/>
                    <a:pt x="58" y="43"/>
                    <a:pt x="56" y="45"/>
                  </a:cubicBezTo>
                  <a:cubicBezTo>
                    <a:pt x="56" y="45"/>
                    <a:pt x="56" y="46"/>
                    <a:pt x="56" y="46"/>
                  </a:cubicBezTo>
                  <a:cubicBezTo>
                    <a:pt x="57" y="45"/>
                    <a:pt x="58" y="45"/>
                    <a:pt x="59" y="45"/>
                  </a:cubicBezTo>
                  <a:close/>
                  <a:moveTo>
                    <a:pt x="16" y="218"/>
                  </a:moveTo>
                  <a:cubicBezTo>
                    <a:pt x="16" y="219"/>
                    <a:pt x="16" y="220"/>
                    <a:pt x="16" y="222"/>
                  </a:cubicBezTo>
                  <a:cubicBezTo>
                    <a:pt x="16" y="222"/>
                    <a:pt x="16" y="222"/>
                    <a:pt x="16" y="222"/>
                  </a:cubicBezTo>
                  <a:cubicBezTo>
                    <a:pt x="17" y="223"/>
                    <a:pt x="18" y="223"/>
                    <a:pt x="19" y="224"/>
                  </a:cubicBezTo>
                  <a:cubicBezTo>
                    <a:pt x="19" y="221"/>
                    <a:pt x="18" y="218"/>
                    <a:pt x="16" y="218"/>
                  </a:cubicBezTo>
                  <a:close/>
                  <a:moveTo>
                    <a:pt x="260" y="53"/>
                  </a:moveTo>
                  <a:cubicBezTo>
                    <a:pt x="259" y="57"/>
                    <a:pt x="259" y="67"/>
                    <a:pt x="259" y="69"/>
                  </a:cubicBezTo>
                  <a:cubicBezTo>
                    <a:pt x="260" y="64"/>
                    <a:pt x="260" y="58"/>
                    <a:pt x="260" y="53"/>
                  </a:cubicBezTo>
                  <a:close/>
                  <a:moveTo>
                    <a:pt x="23" y="228"/>
                  </a:moveTo>
                  <a:cubicBezTo>
                    <a:pt x="24" y="229"/>
                    <a:pt x="25" y="229"/>
                    <a:pt x="26" y="229"/>
                  </a:cubicBezTo>
                  <a:cubicBezTo>
                    <a:pt x="27" y="229"/>
                    <a:pt x="28" y="230"/>
                    <a:pt x="29" y="230"/>
                  </a:cubicBezTo>
                  <a:cubicBezTo>
                    <a:pt x="31" y="230"/>
                    <a:pt x="33" y="230"/>
                    <a:pt x="35" y="230"/>
                  </a:cubicBezTo>
                  <a:cubicBezTo>
                    <a:pt x="35" y="230"/>
                    <a:pt x="35" y="230"/>
                    <a:pt x="35" y="230"/>
                  </a:cubicBezTo>
                  <a:cubicBezTo>
                    <a:pt x="31" y="229"/>
                    <a:pt x="27" y="229"/>
                    <a:pt x="23" y="228"/>
                  </a:cubicBezTo>
                  <a:close/>
                  <a:moveTo>
                    <a:pt x="85" y="224"/>
                  </a:moveTo>
                  <a:cubicBezTo>
                    <a:pt x="85" y="224"/>
                    <a:pt x="85" y="223"/>
                    <a:pt x="85" y="223"/>
                  </a:cubicBezTo>
                  <a:cubicBezTo>
                    <a:pt x="80" y="223"/>
                    <a:pt x="76" y="223"/>
                    <a:pt x="71" y="224"/>
                  </a:cubicBezTo>
                  <a:cubicBezTo>
                    <a:pt x="71" y="224"/>
                    <a:pt x="71" y="224"/>
                    <a:pt x="71" y="224"/>
                  </a:cubicBezTo>
                  <a:cubicBezTo>
                    <a:pt x="76" y="224"/>
                    <a:pt x="80" y="224"/>
                    <a:pt x="85" y="224"/>
                  </a:cubicBezTo>
                  <a:close/>
                  <a:moveTo>
                    <a:pt x="222" y="4"/>
                  </a:moveTo>
                  <a:cubicBezTo>
                    <a:pt x="225" y="5"/>
                    <a:pt x="229" y="5"/>
                    <a:pt x="232" y="4"/>
                  </a:cubicBezTo>
                  <a:cubicBezTo>
                    <a:pt x="229" y="4"/>
                    <a:pt x="225" y="4"/>
                    <a:pt x="222" y="4"/>
                  </a:cubicBezTo>
                  <a:close/>
                  <a:moveTo>
                    <a:pt x="9" y="137"/>
                  </a:moveTo>
                  <a:cubicBezTo>
                    <a:pt x="9" y="142"/>
                    <a:pt x="9" y="147"/>
                    <a:pt x="9" y="151"/>
                  </a:cubicBezTo>
                  <a:cubicBezTo>
                    <a:pt x="9" y="147"/>
                    <a:pt x="10" y="142"/>
                    <a:pt x="9" y="137"/>
                  </a:cubicBezTo>
                  <a:close/>
                  <a:moveTo>
                    <a:pt x="92" y="41"/>
                  </a:moveTo>
                  <a:cubicBezTo>
                    <a:pt x="91" y="42"/>
                    <a:pt x="90" y="44"/>
                    <a:pt x="90" y="45"/>
                  </a:cubicBezTo>
                  <a:cubicBezTo>
                    <a:pt x="92" y="44"/>
                    <a:pt x="92" y="42"/>
                    <a:pt x="92" y="41"/>
                  </a:cubicBezTo>
                  <a:close/>
                  <a:moveTo>
                    <a:pt x="10" y="212"/>
                  </a:moveTo>
                  <a:cubicBezTo>
                    <a:pt x="10" y="214"/>
                    <a:pt x="10" y="215"/>
                    <a:pt x="11" y="215"/>
                  </a:cubicBezTo>
                  <a:cubicBezTo>
                    <a:pt x="11" y="213"/>
                    <a:pt x="11" y="213"/>
                    <a:pt x="10" y="212"/>
                  </a:cubicBezTo>
                  <a:close/>
                  <a:moveTo>
                    <a:pt x="17" y="214"/>
                  </a:moveTo>
                  <a:cubicBezTo>
                    <a:pt x="17" y="214"/>
                    <a:pt x="17" y="213"/>
                    <a:pt x="16" y="212"/>
                  </a:cubicBezTo>
                  <a:cubicBezTo>
                    <a:pt x="16" y="214"/>
                    <a:pt x="16" y="214"/>
                    <a:pt x="17" y="214"/>
                  </a:cubicBezTo>
                  <a:close/>
                  <a:moveTo>
                    <a:pt x="22" y="22"/>
                  </a:moveTo>
                  <a:cubicBezTo>
                    <a:pt x="22" y="22"/>
                    <a:pt x="22" y="22"/>
                    <a:pt x="22" y="22"/>
                  </a:cubicBezTo>
                  <a:cubicBezTo>
                    <a:pt x="22" y="22"/>
                    <a:pt x="22" y="23"/>
                    <a:pt x="22" y="24"/>
                  </a:cubicBezTo>
                  <a:cubicBezTo>
                    <a:pt x="22" y="24"/>
                    <a:pt x="22" y="24"/>
                    <a:pt x="22" y="24"/>
                  </a:cubicBezTo>
                  <a:cubicBezTo>
                    <a:pt x="22" y="23"/>
                    <a:pt x="22" y="22"/>
                    <a:pt x="22" y="22"/>
                  </a:cubicBezTo>
                  <a:close/>
                  <a:moveTo>
                    <a:pt x="95" y="23"/>
                  </a:moveTo>
                  <a:cubicBezTo>
                    <a:pt x="94" y="23"/>
                    <a:pt x="94" y="23"/>
                    <a:pt x="94" y="24"/>
                  </a:cubicBezTo>
                  <a:cubicBezTo>
                    <a:pt x="94" y="24"/>
                    <a:pt x="95" y="23"/>
                    <a:pt x="95" y="23"/>
                  </a:cubicBezTo>
                  <a:close/>
                  <a:moveTo>
                    <a:pt x="102" y="13"/>
                  </a:moveTo>
                  <a:cubicBezTo>
                    <a:pt x="102" y="13"/>
                    <a:pt x="102" y="13"/>
                    <a:pt x="102" y="13"/>
                  </a:cubicBezTo>
                  <a:cubicBezTo>
                    <a:pt x="101" y="14"/>
                    <a:pt x="101" y="14"/>
                    <a:pt x="101" y="15"/>
                  </a:cubicBezTo>
                  <a:cubicBezTo>
                    <a:pt x="101" y="14"/>
                    <a:pt x="102" y="14"/>
                    <a:pt x="102" y="13"/>
                  </a:cubicBezTo>
                  <a:close/>
                  <a:moveTo>
                    <a:pt x="201" y="216"/>
                  </a:moveTo>
                  <a:cubicBezTo>
                    <a:pt x="201" y="216"/>
                    <a:pt x="201" y="216"/>
                    <a:pt x="201" y="216"/>
                  </a:cubicBezTo>
                  <a:cubicBezTo>
                    <a:pt x="201" y="216"/>
                    <a:pt x="202" y="216"/>
                    <a:pt x="202" y="216"/>
                  </a:cubicBezTo>
                  <a:cubicBezTo>
                    <a:pt x="202" y="216"/>
                    <a:pt x="202" y="216"/>
                    <a:pt x="202" y="216"/>
                  </a:cubicBezTo>
                  <a:cubicBezTo>
                    <a:pt x="202" y="216"/>
                    <a:pt x="201" y="216"/>
                    <a:pt x="201" y="216"/>
                  </a:cubicBezTo>
                  <a:close/>
                  <a:moveTo>
                    <a:pt x="91" y="30"/>
                  </a:moveTo>
                  <a:cubicBezTo>
                    <a:pt x="91" y="30"/>
                    <a:pt x="91" y="30"/>
                    <a:pt x="91" y="30"/>
                  </a:cubicBezTo>
                  <a:cubicBezTo>
                    <a:pt x="91" y="30"/>
                    <a:pt x="91" y="31"/>
                    <a:pt x="91" y="31"/>
                  </a:cubicBezTo>
                  <a:cubicBezTo>
                    <a:pt x="91" y="31"/>
                    <a:pt x="91" y="31"/>
                    <a:pt x="91" y="31"/>
                  </a:cubicBezTo>
                  <a:cubicBezTo>
                    <a:pt x="91" y="31"/>
                    <a:pt x="91" y="30"/>
                    <a:pt x="91" y="3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66" name="Google Shape;866;p52"/>
            <p:cNvSpPr/>
            <p:nvPr/>
          </p:nvSpPr>
          <p:spPr>
            <a:xfrm>
              <a:off x="6254" y="1770"/>
              <a:ext cx="299" cy="299"/>
            </a:xfrm>
            <a:custGeom>
              <a:avLst/>
              <a:gdLst/>
              <a:ahLst/>
              <a:cxnLst/>
              <a:rect l="l" t="t" r="r" b="b"/>
              <a:pathLst>
                <a:path w="145" h="145" extrusionOk="0">
                  <a:moveTo>
                    <a:pt x="113" y="124"/>
                  </a:moveTo>
                  <a:cubicBezTo>
                    <a:pt x="113" y="124"/>
                    <a:pt x="113" y="123"/>
                    <a:pt x="114" y="123"/>
                  </a:cubicBezTo>
                  <a:cubicBezTo>
                    <a:pt x="117" y="119"/>
                    <a:pt x="121" y="115"/>
                    <a:pt x="124" y="110"/>
                  </a:cubicBezTo>
                  <a:cubicBezTo>
                    <a:pt x="124" y="109"/>
                    <a:pt x="124" y="109"/>
                    <a:pt x="125" y="108"/>
                  </a:cubicBezTo>
                  <a:cubicBezTo>
                    <a:pt x="125" y="108"/>
                    <a:pt x="126" y="107"/>
                    <a:pt x="127" y="108"/>
                  </a:cubicBezTo>
                  <a:cubicBezTo>
                    <a:pt x="127" y="108"/>
                    <a:pt x="128" y="109"/>
                    <a:pt x="128" y="109"/>
                  </a:cubicBezTo>
                  <a:cubicBezTo>
                    <a:pt x="127" y="111"/>
                    <a:pt x="127" y="112"/>
                    <a:pt x="127" y="113"/>
                  </a:cubicBezTo>
                  <a:cubicBezTo>
                    <a:pt x="125" y="117"/>
                    <a:pt x="123" y="121"/>
                    <a:pt x="120" y="124"/>
                  </a:cubicBezTo>
                  <a:cubicBezTo>
                    <a:pt x="117" y="127"/>
                    <a:pt x="114" y="129"/>
                    <a:pt x="110" y="131"/>
                  </a:cubicBezTo>
                  <a:cubicBezTo>
                    <a:pt x="107" y="133"/>
                    <a:pt x="105" y="134"/>
                    <a:pt x="102" y="136"/>
                  </a:cubicBezTo>
                  <a:cubicBezTo>
                    <a:pt x="95" y="140"/>
                    <a:pt x="87" y="143"/>
                    <a:pt x="79" y="143"/>
                  </a:cubicBezTo>
                  <a:cubicBezTo>
                    <a:pt x="77" y="143"/>
                    <a:pt x="74" y="144"/>
                    <a:pt x="72" y="144"/>
                  </a:cubicBezTo>
                  <a:cubicBezTo>
                    <a:pt x="67" y="144"/>
                    <a:pt x="62" y="145"/>
                    <a:pt x="57" y="145"/>
                  </a:cubicBezTo>
                  <a:cubicBezTo>
                    <a:pt x="53" y="144"/>
                    <a:pt x="50" y="144"/>
                    <a:pt x="46" y="142"/>
                  </a:cubicBezTo>
                  <a:cubicBezTo>
                    <a:pt x="38" y="140"/>
                    <a:pt x="31" y="136"/>
                    <a:pt x="25" y="131"/>
                  </a:cubicBezTo>
                  <a:cubicBezTo>
                    <a:pt x="22" y="128"/>
                    <a:pt x="19" y="125"/>
                    <a:pt x="16" y="122"/>
                  </a:cubicBezTo>
                  <a:cubicBezTo>
                    <a:pt x="9" y="113"/>
                    <a:pt x="5" y="103"/>
                    <a:pt x="2" y="92"/>
                  </a:cubicBezTo>
                  <a:cubicBezTo>
                    <a:pt x="1" y="85"/>
                    <a:pt x="1" y="78"/>
                    <a:pt x="0" y="71"/>
                  </a:cubicBezTo>
                  <a:cubicBezTo>
                    <a:pt x="0" y="69"/>
                    <a:pt x="0" y="67"/>
                    <a:pt x="0" y="65"/>
                  </a:cubicBezTo>
                  <a:cubicBezTo>
                    <a:pt x="0" y="54"/>
                    <a:pt x="3" y="43"/>
                    <a:pt x="10" y="34"/>
                  </a:cubicBezTo>
                  <a:cubicBezTo>
                    <a:pt x="14" y="28"/>
                    <a:pt x="19" y="23"/>
                    <a:pt x="24" y="19"/>
                  </a:cubicBezTo>
                  <a:cubicBezTo>
                    <a:pt x="28" y="15"/>
                    <a:pt x="32" y="12"/>
                    <a:pt x="36" y="9"/>
                  </a:cubicBezTo>
                  <a:cubicBezTo>
                    <a:pt x="43" y="6"/>
                    <a:pt x="50" y="3"/>
                    <a:pt x="58" y="2"/>
                  </a:cubicBezTo>
                  <a:cubicBezTo>
                    <a:pt x="62" y="1"/>
                    <a:pt x="67" y="0"/>
                    <a:pt x="72" y="0"/>
                  </a:cubicBezTo>
                  <a:cubicBezTo>
                    <a:pt x="80" y="0"/>
                    <a:pt x="87" y="1"/>
                    <a:pt x="94" y="3"/>
                  </a:cubicBezTo>
                  <a:cubicBezTo>
                    <a:pt x="97" y="3"/>
                    <a:pt x="100" y="4"/>
                    <a:pt x="104" y="5"/>
                  </a:cubicBezTo>
                  <a:cubicBezTo>
                    <a:pt x="107" y="6"/>
                    <a:pt x="111" y="8"/>
                    <a:pt x="114" y="10"/>
                  </a:cubicBezTo>
                  <a:cubicBezTo>
                    <a:pt x="115" y="11"/>
                    <a:pt x="116" y="11"/>
                    <a:pt x="117" y="12"/>
                  </a:cubicBezTo>
                  <a:cubicBezTo>
                    <a:pt x="122" y="14"/>
                    <a:pt x="126" y="17"/>
                    <a:pt x="130" y="20"/>
                  </a:cubicBezTo>
                  <a:cubicBezTo>
                    <a:pt x="131" y="21"/>
                    <a:pt x="131" y="22"/>
                    <a:pt x="132" y="23"/>
                  </a:cubicBezTo>
                  <a:cubicBezTo>
                    <a:pt x="134" y="25"/>
                    <a:pt x="135" y="26"/>
                    <a:pt x="136" y="28"/>
                  </a:cubicBezTo>
                  <a:cubicBezTo>
                    <a:pt x="140" y="33"/>
                    <a:pt x="143" y="38"/>
                    <a:pt x="144" y="45"/>
                  </a:cubicBezTo>
                  <a:cubicBezTo>
                    <a:pt x="145" y="48"/>
                    <a:pt x="144" y="51"/>
                    <a:pt x="144" y="54"/>
                  </a:cubicBezTo>
                  <a:cubicBezTo>
                    <a:pt x="142" y="60"/>
                    <a:pt x="140" y="66"/>
                    <a:pt x="137" y="71"/>
                  </a:cubicBezTo>
                  <a:cubicBezTo>
                    <a:pt x="135" y="75"/>
                    <a:pt x="131" y="79"/>
                    <a:pt x="128" y="82"/>
                  </a:cubicBezTo>
                  <a:cubicBezTo>
                    <a:pt x="127" y="82"/>
                    <a:pt x="126" y="83"/>
                    <a:pt x="126" y="84"/>
                  </a:cubicBezTo>
                  <a:cubicBezTo>
                    <a:pt x="124" y="86"/>
                    <a:pt x="122" y="87"/>
                    <a:pt x="119" y="89"/>
                  </a:cubicBezTo>
                  <a:cubicBezTo>
                    <a:pt x="118" y="89"/>
                    <a:pt x="117" y="90"/>
                    <a:pt x="116" y="91"/>
                  </a:cubicBezTo>
                  <a:cubicBezTo>
                    <a:pt x="112" y="92"/>
                    <a:pt x="108" y="94"/>
                    <a:pt x="103" y="94"/>
                  </a:cubicBezTo>
                  <a:cubicBezTo>
                    <a:pt x="99" y="95"/>
                    <a:pt x="96" y="94"/>
                    <a:pt x="92" y="92"/>
                  </a:cubicBezTo>
                  <a:cubicBezTo>
                    <a:pt x="92" y="91"/>
                    <a:pt x="92" y="91"/>
                    <a:pt x="92" y="91"/>
                  </a:cubicBezTo>
                  <a:cubicBezTo>
                    <a:pt x="87" y="89"/>
                    <a:pt x="85" y="86"/>
                    <a:pt x="84" y="81"/>
                  </a:cubicBezTo>
                  <a:cubicBezTo>
                    <a:pt x="84" y="80"/>
                    <a:pt x="83" y="80"/>
                    <a:pt x="83" y="79"/>
                  </a:cubicBezTo>
                  <a:cubicBezTo>
                    <a:pt x="83" y="79"/>
                    <a:pt x="83" y="79"/>
                    <a:pt x="82" y="79"/>
                  </a:cubicBezTo>
                  <a:cubicBezTo>
                    <a:pt x="78" y="85"/>
                    <a:pt x="73" y="89"/>
                    <a:pt x="66" y="91"/>
                  </a:cubicBezTo>
                  <a:cubicBezTo>
                    <a:pt x="65" y="91"/>
                    <a:pt x="64" y="91"/>
                    <a:pt x="64" y="92"/>
                  </a:cubicBezTo>
                  <a:cubicBezTo>
                    <a:pt x="61" y="93"/>
                    <a:pt x="58" y="93"/>
                    <a:pt x="55" y="93"/>
                  </a:cubicBezTo>
                  <a:cubicBezTo>
                    <a:pt x="51" y="92"/>
                    <a:pt x="48" y="89"/>
                    <a:pt x="46" y="85"/>
                  </a:cubicBezTo>
                  <a:cubicBezTo>
                    <a:pt x="45" y="85"/>
                    <a:pt x="45" y="84"/>
                    <a:pt x="44" y="83"/>
                  </a:cubicBezTo>
                  <a:cubicBezTo>
                    <a:pt x="43" y="81"/>
                    <a:pt x="42" y="78"/>
                    <a:pt x="42" y="75"/>
                  </a:cubicBezTo>
                  <a:cubicBezTo>
                    <a:pt x="43" y="72"/>
                    <a:pt x="43" y="69"/>
                    <a:pt x="44" y="66"/>
                  </a:cubicBezTo>
                  <a:cubicBezTo>
                    <a:pt x="46" y="61"/>
                    <a:pt x="49" y="57"/>
                    <a:pt x="52" y="54"/>
                  </a:cubicBezTo>
                  <a:cubicBezTo>
                    <a:pt x="55" y="50"/>
                    <a:pt x="59" y="48"/>
                    <a:pt x="64" y="46"/>
                  </a:cubicBezTo>
                  <a:cubicBezTo>
                    <a:pt x="68" y="43"/>
                    <a:pt x="73" y="43"/>
                    <a:pt x="78" y="45"/>
                  </a:cubicBezTo>
                  <a:cubicBezTo>
                    <a:pt x="79" y="45"/>
                    <a:pt x="80" y="45"/>
                    <a:pt x="81" y="45"/>
                  </a:cubicBezTo>
                  <a:cubicBezTo>
                    <a:pt x="83" y="46"/>
                    <a:pt x="84" y="46"/>
                    <a:pt x="86" y="47"/>
                  </a:cubicBezTo>
                  <a:cubicBezTo>
                    <a:pt x="87" y="47"/>
                    <a:pt x="87" y="47"/>
                    <a:pt x="88" y="47"/>
                  </a:cubicBezTo>
                  <a:cubicBezTo>
                    <a:pt x="88" y="47"/>
                    <a:pt x="89" y="47"/>
                    <a:pt x="89" y="47"/>
                  </a:cubicBezTo>
                  <a:cubicBezTo>
                    <a:pt x="89" y="47"/>
                    <a:pt x="89" y="47"/>
                    <a:pt x="90" y="47"/>
                  </a:cubicBezTo>
                  <a:cubicBezTo>
                    <a:pt x="90" y="46"/>
                    <a:pt x="92" y="46"/>
                    <a:pt x="92" y="47"/>
                  </a:cubicBezTo>
                  <a:cubicBezTo>
                    <a:pt x="92" y="48"/>
                    <a:pt x="92" y="48"/>
                    <a:pt x="92" y="49"/>
                  </a:cubicBezTo>
                  <a:cubicBezTo>
                    <a:pt x="92" y="49"/>
                    <a:pt x="92" y="50"/>
                    <a:pt x="92" y="50"/>
                  </a:cubicBezTo>
                  <a:cubicBezTo>
                    <a:pt x="92" y="51"/>
                    <a:pt x="92" y="53"/>
                    <a:pt x="93" y="54"/>
                  </a:cubicBezTo>
                  <a:cubicBezTo>
                    <a:pt x="93" y="55"/>
                    <a:pt x="93" y="56"/>
                    <a:pt x="93" y="57"/>
                  </a:cubicBezTo>
                  <a:cubicBezTo>
                    <a:pt x="94" y="59"/>
                    <a:pt x="93" y="60"/>
                    <a:pt x="91" y="59"/>
                  </a:cubicBezTo>
                  <a:cubicBezTo>
                    <a:pt x="91" y="61"/>
                    <a:pt x="90" y="62"/>
                    <a:pt x="90" y="63"/>
                  </a:cubicBezTo>
                  <a:cubicBezTo>
                    <a:pt x="90" y="65"/>
                    <a:pt x="90" y="67"/>
                    <a:pt x="90" y="70"/>
                  </a:cubicBezTo>
                  <a:cubicBezTo>
                    <a:pt x="90" y="73"/>
                    <a:pt x="91" y="75"/>
                    <a:pt x="93" y="78"/>
                  </a:cubicBezTo>
                  <a:cubicBezTo>
                    <a:pt x="95" y="80"/>
                    <a:pt x="97" y="81"/>
                    <a:pt x="99" y="82"/>
                  </a:cubicBezTo>
                  <a:cubicBezTo>
                    <a:pt x="104" y="84"/>
                    <a:pt x="108" y="85"/>
                    <a:pt x="113" y="85"/>
                  </a:cubicBezTo>
                  <a:cubicBezTo>
                    <a:pt x="114" y="85"/>
                    <a:pt x="115" y="85"/>
                    <a:pt x="116" y="84"/>
                  </a:cubicBezTo>
                  <a:cubicBezTo>
                    <a:pt x="118" y="83"/>
                    <a:pt x="120" y="82"/>
                    <a:pt x="122" y="81"/>
                  </a:cubicBezTo>
                  <a:cubicBezTo>
                    <a:pt x="126" y="79"/>
                    <a:pt x="129" y="75"/>
                    <a:pt x="130" y="70"/>
                  </a:cubicBezTo>
                  <a:cubicBezTo>
                    <a:pt x="133" y="64"/>
                    <a:pt x="134" y="58"/>
                    <a:pt x="133" y="51"/>
                  </a:cubicBezTo>
                  <a:cubicBezTo>
                    <a:pt x="133" y="48"/>
                    <a:pt x="133" y="45"/>
                    <a:pt x="132" y="42"/>
                  </a:cubicBezTo>
                  <a:cubicBezTo>
                    <a:pt x="132" y="38"/>
                    <a:pt x="130" y="35"/>
                    <a:pt x="128" y="32"/>
                  </a:cubicBezTo>
                  <a:cubicBezTo>
                    <a:pt x="122" y="26"/>
                    <a:pt x="116" y="22"/>
                    <a:pt x="109" y="19"/>
                  </a:cubicBezTo>
                  <a:cubicBezTo>
                    <a:pt x="101" y="16"/>
                    <a:pt x="93" y="13"/>
                    <a:pt x="85" y="12"/>
                  </a:cubicBezTo>
                  <a:cubicBezTo>
                    <a:pt x="81" y="12"/>
                    <a:pt x="77" y="11"/>
                    <a:pt x="72" y="11"/>
                  </a:cubicBezTo>
                  <a:cubicBezTo>
                    <a:pt x="63" y="11"/>
                    <a:pt x="54" y="13"/>
                    <a:pt x="46" y="18"/>
                  </a:cubicBezTo>
                  <a:cubicBezTo>
                    <a:pt x="36" y="24"/>
                    <a:pt x="28" y="32"/>
                    <a:pt x="22" y="41"/>
                  </a:cubicBezTo>
                  <a:cubicBezTo>
                    <a:pt x="18" y="46"/>
                    <a:pt x="15" y="51"/>
                    <a:pt x="14" y="57"/>
                  </a:cubicBezTo>
                  <a:cubicBezTo>
                    <a:pt x="11" y="65"/>
                    <a:pt x="9" y="73"/>
                    <a:pt x="8" y="82"/>
                  </a:cubicBezTo>
                  <a:cubicBezTo>
                    <a:pt x="8" y="84"/>
                    <a:pt x="9" y="87"/>
                    <a:pt x="9" y="89"/>
                  </a:cubicBezTo>
                  <a:cubicBezTo>
                    <a:pt x="9" y="93"/>
                    <a:pt x="10" y="97"/>
                    <a:pt x="11" y="101"/>
                  </a:cubicBezTo>
                  <a:cubicBezTo>
                    <a:pt x="13" y="106"/>
                    <a:pt x="16" y="111"/>
                    <a:pt x="19" y="116"/>
                  </a:cubicBezTo>
                  <a:cubicBezTo>
                    <a:pt x="23" y="121"/>
                    <a:pt x="28" y="126"/>
                    <a:pt x="33" y="129"/>
                  </a:cubicBezTo>
                  <a:cubicBezTo>
                    <a:pt x="34" y="130"/>
                    <a:pt x="35" y="130"/>
                    <a:pt x="36" y="131"/>
                  </a:cubicBezTo>
                  <a:cubicBezTo>
                    <a:pt x="39" y="133"/>
                    <a:pt x="42" y="133"/>
                    <a:pt x="45" y="134"/>
                  </a:cubicBezTo>
                  <a:cubicBezTo>
                    <a:pt x="50" y="134"/>
                    <a:pt x="55" y="134"/>
                    <a:pt x="59" y="134"/>
                  </a:cubicBezTo>
                  <a:cubicBezTo>
                    <a:pt x="64" y="133"/>
                    <a:pt x="69" y="133"/>
                    <a:pt x="74" y="133"/>
                  </a:cubicBezTo>
                  <a:cubicBezTo>
                    <a:pt x="84" y="132"/>
                    <a:pt x="92" y="130"/>
                    <a:pt x="101" y="126"/>
                  </a:cubicBezTo>
                  <a:cubicBezTo>
                    <a:pt x="104" y="125"/>
                    <a:pt x="106" y="123"/>
                    <a:pt x="108" y="121"/>
                  </a:cubicBezTo>
                  <a:cubicBezTo>
                    <a:pt x="109" y="120"/>
                    <a:pt x="109" y="120"/>
                    <a:pt x="110" y="119"/>
                  </a:cubicBezTo>
                  <a:cubicBezTo>
                    <a:pt x="111" y="119"/>
                    <a:pt x="111" y="119"/>
                    <a:pt x="111" y="118"/>
                  </a:cubicBezTo>
                  <a:cubicBezTo>
                    <a:pt x="114" y="115"/>
                    <a:pt x="116" y="111"/>
                    <a:pt x="119" y="108"/>
                  </a:cubicBezTo>
                  <a:cubicBezTo>
                    <a:pt x="119" y="107"/>
                    <a:pt x="120" y="107"/>
                    <a:pt x="120" y="106"/>
                  </a:cubicBezTo>
                  <a:cubicBezTo>
                    <a:pt x="121" y="106"/>
                    <a:pt x="121" y="105"/>
                    <a:pt x="122" y="106"/>
                  </a:cubicBezTo>
                  <a:cubicBezTo>
                    <a:pt x="123" y="106"/>
                    <a:pt x="123" y="106"/>
                    <a:pt x="123" y="107"/>
                  </a:cubicBezTo>
                  <a:cubicBezTo>
                    <a:pt x="123" y="109"/>
                    <a:pt x="122" y="110"/>
                    <a:pt x="122" y="111"/>
                  </a:cubicBezTo>
                  <a:cubicBezTo>
                    <a:pt x="121" y="114"/>
                    <a:pt x="119" y="115"/>
                    <a:pt x="118" y="117"/>
                  </a:cubicBezTo>
                  <a:cubicBezTo>
                    <a:pt x="117" y="118"/>
                    <a:pt x="116" y="119"/>
                    <a:pt x="115" y="119"/>
                  </a:cubicBezTo>
                  <a:cubicBezTo>
                    <a:pt x="114" y="120"/>
                    <a:pt x="113" y="122"/>
                    <a:pt x="113" y="124"/>
                  </a:cubicBezTo>
                  <a:close/>
                  <a:moveTo>
                    <a:pt x="84" y="53"/>
                  </a:moveTo>
                  <a:cubicBezTo>
                    <a:pt x="82" y="52"/>
                    <a:pt x="81" y="51"/>
                    <a:pt x="79" y="51"/>
                  </a:cubicBezTo>
                  <a:cubicBezTo>
                    <a:pt x="76" y="51"/>
                    <a:pt x="73" y="51"/>
                    <a:pt x="70" y="51"/>
                  </a:cubicBezTo>
                  <a:cubicBezTo>
                    <a:pt x="68" y="51"/>
                    <a:pt x="65" y="52"/>
                    <a:pt x="64" y="54"/>
                  </a:cubicBezTo>
                  <a:cubicBezTo>
                    <a:pt x="61" y="56"/>
                    <a:pt x="58" y="59"/>
                    <a:pt x="56" y="62"/>
                  </a:cubicBezTo>
                  <a:cubicBezTo>
                    <a:pt x="54" y="67"/>
                    <a:pt x="53" y="73"/>
                    <a:pt x="52" y="78"/>
                  </a:cubicBezTo>
                  <a:cubicBezTo>
                    <a:pt x="52" y="79"/>
                    <a:pt x="52" y="80"/>
                    <a:pt x="53" y="80"/>
                  </a:cubicBezTo>
                  <a:cubicBezTo>
                    <a:pt x="60" y="84"/>
                    <a:pt x="66" y="85"/>
                    <a:pt x="73" y="81"/>
                  </a:cubicBezTo>
                  <a:cubicBezTo>
                    <a:pt x="73" y="81"/>
                    <a:pt x="74" y="81"/>
                    <a:pt x="74" y="80"/>
                  </a:cubicBezTo>
                  <a:cubicBezTo>
                    <a:pt x="77" y="77"/>
                    <a:pt x="80" y="72"/>
                    <a:pt x="81" y="68"/>
                  </a:cubicBezTo>
                  <a:cubicBezTo>
                    <a:pt x="82" y="67"/>
                    <a:pt x="82" y="67"/>
                    <a:pt x="82" y="66"/>
                  </a:cubicBezTo>
                  <a:cubicBezTo>
                    <a:pt x="82" y="64"/>
                    <a:pt x="82" y="62"/>
                    <a:pt x="82" y="59"/>
                  </a:cubicBezTo>
                  <a:cubicBezTo>
                    <a:pt x="82" y="57"/>
                    <a:pt x="83" y="55"/>
                    <a:pt x="84" y="53"/>
                  </a:cubicBezTo>
                  <a:close/>
                  <a:moveTo>
                    <a:pt x="4" y="82"/>
                  </a:moveTo>
                  <a:cubicBezTo>
                    <a:pt x="4" y="82"/>
                    <a:pt x="4" y="82"/>
                    <a:pt x="4" y="82"/>
                  </a:cubicBezTo>
                  <a:cubicBezTo>
                    <a:pt x="4" y="77"/>
                    <a:pt x="4" y="73"/>
                    <a:pt x="5" y="68"/>
                  </a:cubicBezTo>
                  <a:cubicBezTo>
                    <a:pt x="5" y="59"/>
                    <a:pt x="8" y="51"/>
                    <a:pt x="11" y="43"/>
                  </a:cubicBezTo>
                  <a:cubicBezTo>
                    <a:pt x="12" y="41"/>
                    <a:pt x="13" y="39"/>
                    <a:pt x="14" y="37"/>
                  </a:cubicBezTo>
                  <a:cubicBezTo>
                    <a:pt x="18" y="32"/>
                    <a:pt x="22" y="27"/>
                    <a:pt x="27" y="23"/>
                  </a:cubicBezTo>
                  <a:cubicBezTo>
                    <a:pt x="32" y="19"/>
                    <a:pt x="36" y="15"/>
                    <a:pt x="42" y="12"/>
                  </a:cubicBezTo>
                  <a:cubicBezTo>
                    <a:pt x="48" y="9"/>
                    <a:pt x="54" y="6"/>
                    <a:pt x="61" y="5"/>
                  </a:cubicBezTo>
                  <a:cubicBezTo>
                    <a:pt x="68" y="3"/>
                    <a:pt x="74" y="3"/>
                    <a:pt x="81" y="4"/>
                  </a:cubicBezTo>
                  <a:cubicBezTo>
                    <a:pt x="82" y="4"/>
                    <a:pt x="83" y="4"/>
                    <a:pt x="85" y="4"/>
                  </a:cubicBezTo>
                  <a:cubicBezTo>
                    <a:pt x="85" y="4"/>
                    <a:pt x="85" y="4"/>
                    <a:pt x="86" y="4"/>
                  </a:cubicBezTo>
                  <a:cubicBezTo>
                    <a:pt x="81" y="3"/>
                    <a:pt x="77" y="2"/>
                    <a:pt x="72" y="3"/>
                  </a:cubicBezTo>
                  <a:cubicBezTo>
                    <a:pt x="69" y="3"/>
                    <a:pt x="65" y="3"/>
                    <a:pt x="62" y="4"/>
                  </a:cubicBezTo>
                  <a:cubicBezTo>
                    <a:pt x="50" y="5"/>
                    <a:pt x="38" y="10"/>
                    <a:pt x="29" y="18"/>
                  </a:cubicBezTo>
                  <a:cubicBezTo>
                    <a:pt x="26" y="21"/>
                    <a:pt x="23" y="24"/>
                    <a:pt x="20" y="27"/>
                  </a:cubicBezTo>
                  <a:cubicBezTo>
                    <a:pt x="16" y="31"/>
                    <a:pt x="12" y="35"/>
                    <a:pt x="9" y="39"/>
                  </a:cubicBezTo>
                  <a:cubicBezTo>
                    <a:pt x="5" y="46"/>
                    <a:pt x="3" y="52"/>
                    <a:pt x="3" y="59"/>
                  </a:cubicBezTo>
                  <a:cubicBezTo>
                    <a:pt x="3" y="63"/>
                    <a:pt x="3" y="66"/>
                    <a:pt x="3" y="69"/>
                  </a:cubicBezTo>
                  <a:cubicBezTo>
                    <a:pt x="3" y="74"/>
                    <a:pt x="3" y="78"/>
                    <a:pt x="4" y="82"/>
                  </a:cubicBezTo>
                  <a:close/>
                  <a:moveTo>
                    <a:pt x="115" y="15"/>
                  </a:moveTo>
                  <a:cubicBezTo>
                    <a:pt x="113" y="13"/>
                    <a:pt x="103" y="10"/>
                    <a:pt x="96" y="8"/>
                  </a:cubicBezTo>
                  <a:cubicBezTo>
                    <a:pt x="88" y="6"/>
                    <a:pt x="79" y="6"/>
                    <a:pt x="70" y="8"/>
                  </a:cubicBezTo>
                  <a:cubicBezTo>
                    <a:pt x="85" y="8"/>
                    <a:pt x="100" y="10"/>
                    <a:pt x="115" y="15"/>
                  </a:cubicBezTo>
                  <a:close/>
                  <a:moveTo>
                    <a:pt x="85" y="134"/>
                  </a:moveTo>
                  <a:cubicBezTo>
                    <a:pt x="73" y="136"/>
                    <a:pt x="61" y="136"/>
                    <a:pt x="49" y="137"/>
                  </a:cubicBezTo>
                  <a:cubicBezTo>
                    <a:pt x="50" y="137"/>
                    <a:pt x="51" y="137"/>
                    <a:pt x="51" y="137"/>
                  </a:cubicBezTo>
                  <a:cubicBezTo>
                    <a:pt x="54" y="138"/>
                    <a:pt x="57" y="138"/>
                    <a:pt x="60" y="138"/>
                  </a:cubicBezTo>
                  <a:cubicBezTo>
                    <a:pt x="66" y="139"/>
                    <a:pt x="72" y="139"/>
                    <a:pt x="77" y="136"/>
                  </a:cubicBezTo>
                  <a:cubicBezTo>
                    <a:pt x="77" y="136"/>
                    <a:pt x="78" y="136"/>
                    <a:pt x="78" y="136"/>
                  </a:cubicBezTo>
                  <a:cubicBezTo>
                    <a:pt x="80" y="136"/>
                    <a:pt x="83" y="135"/>
                    <a:pt x="85" y="134"/>
                  </a:cubicBezTo>
                  <a:close/>
                  <a:moveTo>
                    <a:pt x="56" y="59"/>
                  </a:moveTo>
                  <a:cubicBezTo>
                    <a:pt x="50" y="62"/>
                    <a:pt x="49" y="68"/>
                    <a:pt x="50" y="74"/>
                  </a:cubicBezTo>
                  <a:cubicBezTo>
                    <a:pt x="51" y="68"/>
                    <a:pt x="53" y="64"/>
                    <a:pt x="56" y="59"/>
                  </a:cubicBezTo>
                  <a:close/>
                  <a:moveTo>
                    <a:pt x="112" y="124"/>
                  </a:moveTo>
                  <a:cubicBezTo>
                    <a:pt x="112" y="125"/>
                    <a:pt x="111" y="125"/>
                    <a:pt x="110" y="125"/>
                  </a:cubicBezTo>
                  <a:cubicBezTo>
                    <a:pt x="109" y="126"/>
                    <a:pt x="108" y="127"/>
                    <a:pt x="106" y="128"/>
                  </a:cubicBezTo>
                  <a:cubicBezTo>
                    <a:pt x="104" y="130"/>
                    <a:pt x="101" y="132"/>
                    <a:pt x="99" y="133"/>
                  </a:cubicBezTo>
                  <a:cubicBezTo>
                    <a:pt x="98" y="134"/>
                    <a:pt x="98" y="134"/>
                    <a:pt x="98" y="134"/>
                  </a:cubicBezTo>
                  <a:cubicBezTo>
                    <a:pt x="102" y="133"/>
                    <a:pt x="109" y="128"/>
                    <a:pt x="112" y="124"/>
                  </a:cubicBezTo>
                  <a:close/>
                  <a:moveTo>
                    <a:pt x="139" y="38"/>
                  </a:moveTo>
                  <a:cubicBezTo>
                    <a:pt x="140" y="42"/>
                    <a:pt x="140" y="46"/>
                    <a:pt x="142" y="50"/>
                  </a:cubicBezTo>
                  <a:cubicBezTo>
                    <a:pt x="142" y="46"/>
                    <a:pt x="141" y="42"/>
                    <a:pt x="139" y="38"/>
                  </a:cubicBezTo>
                  <a:close/>
                  <a:moveTo>
                    <a:pt x="62" y="142"/>
                  </a:moveTo>
                  <a:cubicBezTo>
                    <a:pt x="59" y="142"/>
                    <a:pt x="56" y="141"/>
                    <a:pt x="53" y="141"/>
                  </a:cubicBezTo>
                  <a:cubicBezTo>
                    <a:pt x="50" y="140"/>
                    <a:pt x="47" y="139"/>
                    <a:pt x="44" y="139"/>
                  </a:cubicBezTo>
                  <a:cubicBezTo>
                    <a:pt x="50" y="141"/>
                    <a:pt x="56" y="142"/>
                    <a:pt x="62" y="142"/>
                  </a:cubicBezTo>
                  <a:close/>
                  <a:moveTo>
                    <a:pt x="89" y="83"/>
                  </a:moveTo>
                  <a:cubicBezTo>
                    <a:pt x="90" y="86"/>
                    <a:pt x="92" y="89"/>
                    <a:pt x="94" y="89"/>
                  </a:cubicBezTo>
                  <a:cubicBezTo>
                    <a:pt x="92" y="87"/>
                    <a:pt x="91" y="85"/>
                    <a:pt x="89" y="83"/>
                  </a:cubicBezTo>
                  <a:close/>
                  <a:moveTo>
                    <a:pt x="47" y="81"/>
                  </a:moveTo>
                  <a:cubicBezTo>
                    <a:pt x="47" y="83"/>
                    <a:pt x="48" y="84"/>
                    <a:pt x="51" y="85"/>
                  </a:cubicBezTo>
                  <a:cubicBezTo>
                    <a:pt x="50" y="83"/>
                    <a:pt x="48" y="82"/>
                    <a:pt x="47" y="81"/>
                  </a:cubicBezTo>
                  <a:close/>
                  <a:moveTo>
                    <a:pt x="51" y="88"/>
                  </a:moveTo>
                  <a:cubicBezTo>
                    <a:pt x="53" y="89"/>
                    <a:pt x="54" y="90"/>
                    <a:pt x="56" y="90"/>
                  </a:cubicBezTo>
                  <a:cubicBezTo>
                    <a:pt x="54" y="89"/>
                    <a:pt x="53" y="89"/>
                    <a:pt x="51" y="88"/>
                  </a:cubicBezTo>
                  <a:close/>
                  <a:moveTo>
                    <a:pt x="131" y="27"/>
                  </a:moveTo>
                  <a:cubicBezTo>
                    <a:pt x="132" y="27"/>
                    <a:pt x="132" y="28"/>
                    <a:pt x="133" y="29"/>
                  </a:cubicBezTo>
                  <a:cubicBezTo>
                    <a:pt x="133" y="29"/>
                    <a:pt x="133" y="29"/>
                    <a:pt x="133" y="29"/>
                  </a:cubicBezTo>
                  <a:cubicBezTo>
                    <a:pt x="132" y="28"/>
                    <a:pt x="132" y="27"/>
                    <a:pt x="131" y="27"/>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67" name="Google Shape;867;p52"/>
            <p:cNvSpPr/>
            <p:nvPr/>
          </p:nvSpPr>
          <p:spPr>
            <a:xfrm>
              <a:off x="6585" y="1704"/>
              <a:ext cx="60" cy="82"/>
            </a:xfrm>
            <a:custGeom>
              <a:avLst/>
              <a:gdLst/>
              <a:ahLst/>
              <a:cxnLst/>
              <a:rect l="l" t="t" r="r" b="b"/>
              <a:pathLst>
                <a:path w="29" h="40" extrusionOk="0">
                  <a:moveTo>
                    <a:pt x="29" y="2"/>
                  </a:moveTo>
                  <a:cubicBezTo>
                    <a:pt x="29" y="2"/>
                    <a:pt x="28" y="3"/>
                    <a:pt x="28" y="3"/>
                  </a:cubicBezTo>
                  <a:cubicBezTo>
                    <a:pt x="24" y="6"/>
                    <a:pt x="21" y="11"/>
                    <a:pt x="18" y="15"/>
                  </a:cubicBezTo>
                  <a:cubicBezTo>
                    <a:pt x="15" y="20"/>
                    <a:pt x="11" y="24"/>
                    <a:pt x="8" y="29"/>
                  </a:cubicBezTo>
                  <a:cubicBezTo>
                    <a:pt x="6" y="32"/>
                    <a:pt x="5" y="35"/>
                    <a:pt x="4" y="37"/>
                  </a:cubicBezTo>
                  <a:cubicBezTo>
                    <a:pt x="3" y="38"/>
                    <a:pt x="3" y="38"/>
                    <a:pt x="3" y="38"/>
                  </a:cubicBezTo>
                  <a:cubicBezTo>
                    <a:pt x="3" y="39"/>
                    <a:pt x="2" y="40"/>
                    <a:pt x="1" y="40"/>
                  </a:cubicBezTo>
                  <a:cubicBezTo>
                    <a:pt x="0" y="39"/>
                    <a:pt x="0" y="38"/>
                    <a:pt x="0" y="37"/>
                  </a:cubicBezTo>
                  <a:cubicBezTo>
                    <a:pt x="0" y="37"/>
                    <a:pt x="1" y="36"/>
                    <a:pt x="1" y="36"/>
                  </a:cubicBezTo>
                  <a:cubicBezTo>
                    <a:pt x="8" y="26"/>
                    <a:pt x="15" y="16"/>
                    <a:pt x="22" y="7"/>
                  </a:cubicBezTo>
                  <a:cubicBezTo>
                    <a:pt x="24" y="5"/>
                    <a:pt x="25" y="3"/>
                    <a:pt x="25" y="1"/>
                  </a:cubicBezTo>
                  <a:cubicBezTo>
                    <a:pt x="26" y="1"/>
                    <a:pt x="26" y="0"/>
                    <a:pt x="27" y="0"/>
                  </a:cubicBezTo>
                  <a:cubicBezTo>
                    <a:pt x="28" y="0"/>
                    <a:pt x="29" y="1"/>
                    <a:pt x="29" y="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68" name="Google Shape;868;p52"/>
            <p:cNvSpPr/>
            <p:nvPr/>
          </p:nvSpPr>
          <p:spPr>
            <a:xfrm>
              <a:off x="6559" y="1696"/>
              <a:ext cx="59" cy="70"/>
            </a:xfrm>
            <a:custGeom>
              <a:avLst/>
              <a:gdLst/>
              <a:ahLst/>
              <a:cxnLst/>
              <a:rect l="l" t="t" r="r" b="b"/>
              <a:pathLst>
                <a:path w="29" h="34" extrusionOk="0">
                  <a:moveTo>
                    <a:pt x="29" y="2"/>
                  </a:moveTo>
                  <a:cubicBezTo>
                    <a:pt x="28" y="3"/>
                    <a:pt x="28" y="3"/>
                    <a:pt x="28" y="4"/>
                  </a:cubicBezTo>
                  <a:cubicBezTo>
                    <a:pt x="26" y="5"/>
                    <a:pt x="24" y="6"/>
                    <a:pt x="23" y="7"/>
                  </a:cubicBezTo>
                  <a:cubicBezTo>
                    <a:pt x="18" y="11"/>
                    <a:pt x="15" y="16"/>
                    <a:pt x="11" y="20"/>
                  </a:cubicBezTo>
                  <a:cubicBezTo>
                    <a:pt x="8" y="24"/>
                    <a:pt x="6" y="27"/>
                    <a:pt x="5" y="31"/>
                  </a:cubicBezTo>
                  <a:cubicBezTo>
                    <a:pt x="5" y="31"/>
                    <a:pt x="4" y="32"/>
                    <a:pt x="4" y="33"/>
                  </a:cubicBezTo>
                  <a:cubicBezTo>
                    <a:pt x="4" y="33"/>
                    <a:pt x="3" y="34"/>
                    <a:pt x="2" y="34"/>
                  </a:cubicBezTo>
                  <a:cubicBezTo>
                    <a:pt x="2" y="34"/>
                    <a:pt x="1" y="34"/>
                    <a:pt x="1" y="33"/>
                  </a:cubicBezTo>
                  <a:cubicBezTo>
                    <a:pt x="0" y="32"/>
                    <a:pt x="1" y="32"/>
                    <a:pt x="1" y="31"/>
                  </a:cubicBezTo>
                  <a:cubicBezTo>
                    <a:pt x="2" y="29"/>
                    <a:pt x="4" y="28"/>
                    <a:pt x="5" y="26"/>
                  </a:cubicBezTo>
                  <a:cubicBezTo>
                    <a:pt x="8" y="22"/>
                    <a:pt x="10" y="18"/>
                    <a:pt x="13" y="15"/>
                  </a:cubicBezTo>
                  <a:cubicBezTo>
                    <a:pt x="15" y="12"/>
                    <a:pt x="18" y="10"/>
                    <a:pt x="20" y="8"/>
                  </a:cubicBezTo>
                  <a:cubicBezTo>
                    <a:pt x="22" y="5"/>
                    <a:pt x="24" y="3"/>
                    <a:pt x="25" y="1"/>
                  </a:cubicBezTo>
                  <a:cubicBezTo>
                    <a:pt x="26" y="0"/>
                    <a:pt x="27" y="0"/>
                    <a:pt x="27" y="0"/>
                  </a:cubicBezTo>
                  <a:cubicBezTo>
                    <a:pt x="28" y="1"/>
                    <a:pt x="29" y="1"/>
                    <a:pt x="29" y="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69" name="Google Shape;869;p52"/>
            <p:cNvSpPr/>
            <p:nvPr/>
          </p:nvSpPr>
          <p:spPr>
            <a:xfrm>
              <a:off x="6602" y="1741"/>
              <a:ext cx="49" cy="66"/>
            </a:xfrm>
            <a:custGeom>
              <a:avLst/>
              <a:gdLst/>
              <a:ahLst/>
              <a:cxnLst/>
              <a:rect l="l" t="t" r="r" b="b"/>
              <a:pathLst>
                <a:path w="24" h="32" extrusionOk="0">
                  <a:moveTo>
                    <a:pt x="0" y="30"/>
                  </a:moveTo>
                  <a:cubicBezTo>
                    <a:pt x="0" y="30"/>
                    <a:pt x="0" y="29"/>
                    <a:pt x="1" y="29"/>
                  </a:cubicBezTo>
                  <a:cubicBezTo>
                    <a:pt x="2" y="28"/>
                    <a:pt x="3" y="26"/>
                    <a:pt x="4" y="25"/>
                  </a:cubicBezTo>
                  <a:cubicBezTo>
                    <a:pt x="5" y="24"/>
                    <a:pt x="7" y="22"/>
                    <a:pt x="8" y="21"/>
                  </a:cubicBezTo>
                  <a:cubicBezTo>
                    <a:pt x="12" y="16"/>
                    <a:pt x="15" y="11"/>
                    <a:pt x="19" y="7"/>
                  </a:cubicBezTo>
                  <a:cubicBezTo>
                    <a:pt x="20" y="5"/>
                    <a:pt x="21" y="3"/>
                    <a:pt x="21" y="1"/>
                  </a:cubicBezTo>
                  <a:cubicBezTo>
                    <a:pt x="21" y="1"/>
                    <a:pt x="21" y="0"/>
                    <a:pt x="22" y="0"/>
                  </a:cubicBezTo>
                  <a:cubicBezTo>
                    <a:pt x="23" y="0"/>
                    <a:pt x="24" y="0"/>
                    <a:pt x="24" y="1"/>
                  </a:cubicBezTo>
                  <a:cubicBezTo>
                    <a:pt x="24" y="1"/>
                    <a:pt x="24" y="2"/>
                    <a:pt x="24" y="2"/>
                  </a:cubicBezTo>
                  <a:cubicBezTo>
                    <a:pt x="20" y="8"/>
                    <a:pt x="16" y="13"/>
                    <a:pt x="13" y="18"/>
                  </a:cubicBezTo>
                  <a:cubicBezTo>
                    <a:pt x="10" y="21"/>
                    <a:pt x="8" y="24"/>
                    <a:pt x="6" y="27"/>
                  </a:cubicBezTo>
                  <a:cubicBezTo>
                    <a:pt x="5" y="28"/>
                    <a:pt x="4" y="30"/>
                    <a:pt x="3" y="31"/>
                  </a:cubicBezTo>
                  <a:cubicBezTo>
                    <a:pt x="3" y="32"/>
                    <a:pt x="2" y="32"/>
                    <a:pt x="1" y="32"/>
                  </a:cubicBezTo>
                  <a:cubicBezTo>
                    <a:pt x="0" y="32"/>
                    <a:pt x="0" y="31"/>
                    <a:pt x="0" y="3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70" name="Google Shape;870;p52"/>
            <p:cNvSpPr/>
            <p:nvPr/>
          </p:nvSpPr>
          <p:spPr>
            <a:xfrm>
              <a:off x="6550" y="2055"/>
              <a:ext cx="27" cy="56"/>
            </a:xfrm>
            <a:custGeom>
              <a:avLst/>
              <a:gdLst/>
              <a:ahLst/>
              <a:cxnLst/>
              <a:rect l="l" t="t" r="r" b="b"/>
              <a:pathLst>
                <a:path w="13" h="27" extrusionOk="0">
                  <a:moveTo>
                    <a:pt x="9" y="2"/>
                  </a:moveTo>
                  <a:cubicBezTo>
                    <a:pt x="10" y="0"/>
                    <a:pt x="12" y="0"/>
                    <a:pt x="13" y="1"/>
                  </a:cubicBezTo>
                  <a:cubicBezTo>
                    <a:pt x="13" y="1"/>
                    <a:pt x="13" y="2"/>
                    <a:pt x="13" y="3"/>
                  </a:cubicBezTo>
                  <a:cubicBezTo>
                    <a:pt x="10" y="8"/>
                    <a:pt x="7" y="14"/>
                    <a:pt x="4" y="20"/>
                  </a:cubicBezTo>
                  <a:cubicBezTo>
                    <a:pt x="4" y="21"/>
                    <a:pt x="4" y="21"/>
                    <a:pt x="4" y="22"/>
                  </a:cubicBezTo>
                  <a:cubicBezTo>
                    <a:pt x="4" y="22"/>
                    <a:pt x="4" y="23"/>
                    <a:pt x="4" y="23"/>
                  </a:cubicBezTo>
                  <a:cubicBezTo>
                    <a:pt x="5" y="24"/>
                    <a:pt x="5" y="25"/>
                    <a:pt x="4" y="26"/>
                  </a:cubicBezTo>
                  <a:cubicBezTo>
                    <a:pt x="3" y="27"/>
                    <a:pt x="2" y="27"/>
                    <a:pt x="1" y="26"/>
                  </a:cubicBezTo>
                  <a:cubicBezTo>
                    <a:pt x="0" y="26"/>
                    <a:pt x="0" y="25"/>
                    <a:pt x="0" y="24"/>
                  </a:cubicBezTo>
                  <a:cubicBezTo>
                    <a:pt x="3" y="19"/>
                    <a:pt x="5" y="13"/>
                    <a:pt x="8" y="8"/>
                  </a:cubicBezTo>
                  <a:cubicBezTo>
                    <a:pt x="9" y="7"/>
                    <a:pt x="9" y="6"/>
                    <a:pt x="10" y="4"/>
                  </a:cubicBezTo>
                  <a:cubicBezTo>
                    <a:pt x="10" y="4"/>
                    <a:pt x="10" y="3"/>
                    <a:pt x="9" y="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71" name="Google Shape;871;p52"/>
            <p:cNvSpPr/>
            <p:nvPr/>
          </p:nvSpPr>
          <p:spPr>
            <a:xfrm>
              <a:off x="6485" y="2067"/>
              <a:ext cx="30" cy="52"/>
            </a:xfrm>
            <a:custGeom>
              <a:avLst/>
              <a:gdLst/>
              <a:ahLst/>
              <a:cxnLst/>
              <a:rect l="l" t="t" r="r" b="b"/>
              <a:pathLst>
                <a:path w="15" h="25" extrusionOk="0">
                  <a:moveTo>
                    <a:pt x="2" y="25"/>
                  </a:moveTo>
                  <a:cubicBezTo>
                    <a:pt x="1" y="25"/>
                    <a:pt x="0" y="24"/>
                    <a:pt x="0" y="23"/>
                  </a:cubicBezTo>
                  <a:cubicBezTo>
                    <a:pt x="1" y="22"/>
                    <a:pt x="1" y="22"/>
                    <a:pt x="1" y="21"/>
                  </a:cubicBezTo>
                  <a:cubicBezTo>
                    <a:pt x="3" y="19"/>
                    <a:pt x="5" y="17"/>
                    <a:pt x="6" y="14"/>
                  </a:cubicBezTo>
                  <a:cubicBezTo>
                    <a:pt x="7" y="11"/>
                    <a:pt x="9" y="9"/>
                    <a:pt x="10" y="6"/>
                  </a:cubicBezTo>
                  <a:cubicBezTo>
                    <a:pt x="11" y="5"/>
                    <a:pt x="11" y="4"/>
                    <a:pt x="11" y="3"/>
                  </a:cubicBezTo>
                  <a:cubicBezTo>
                    <a:pt x="11" y="1"/>
                    <a:pt x="12" y="0"/>
                    <a:pt x="14" y="1"/>
                  </a:cubicBezTo>
                  <a:cubicBezTo>
                    <a:pt x="14" y="1"/>
                    <a:pt x="15" y="2"/>
                    <a:pt x="15" y="3"/>
                  </a:cubicBezTo>
                  <a:cubicBezTo>
                    <a:pt x="15" y="3"/>
                    <a:pt x="15" y="4"/>
                    <a:pt x="14" y="4"/>
                  </a:cubicBezTo>
                  <a:cubicBezTo>
                    <a:pt x="13" y="5"/>
                    <a:pt x="13" y="6"/>
                    <a:pt x="12" y="6"/>
                  </a:cubicBezTo>
                  <a:cubicBezTo>
                    <a:pt x="10" y="10"/>
                    <a:pt x="9" y="13"/>
                    <a:pt x="7" y="16"/>
                  </a:cubicBezTo>
                  <a:cubicBezTo>
                    <a:pt x="6" y="19"/>
                    <a:pt x="5" y="21"/>
                    <a:pt x="4" y="24"/>
                  </a:cubicBezTo>
                  <a:cubicBezTo>
                    <a:pt x="4" y="25"/>
                    <a:pt x="3" y="25"/>
                    <a:pt x="2" y="25"/>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72" name="Google Shape;872;p52"/>
            <p:cNvSpPr/>
            <p:nvPr/>
          </p:nvSpPr>
          <p:spPr>
            <a:xfrm>
              <a:off x="6515" y="2067"/>
              <a:ext cx="25" cy="48"/>
            </a:xfrm>
            <a:custGeom>
              <a:avLst/>
              <a:gdLst/>
              <a:ahLst/>
              <a:cxnLst/>
              <a:rect l="l" t="t" r="r" b="b"/>
              <a:pathLst>
                <a:path w="12" h="23" extrusionOk="0">
                  <a:moveTo>
                    <a:pt x="10" y="3"/>
                  </a:moveTo>
                  <a:cubicBezTo>
                    <a:pt x="9" y="3"/>
                    <a:pt x="8" y="2"/>
                    <a:pt x="9" y="2"/>
                  </a:cubicBezTo>
                  <a:cubicBezTo>
                    <a:pt x="9" y="0"/>
                    <a:pt x="11" y="0"/>
                    <a:pt x="12" y="1"/>
                  </a:cubicBezTo>
                  <a:cubicBezTo>
                    <a:pt x="12" y="1"/>
                    <a:pt x="12" y="1"/>
                    <a:pt x="12" y="1"/>
                  </a:cubicBezTo>
                  <a:cubicBezTo>
                    <a:pt x="12" y="3"/>
                    <a:pt x="12" y="4"/>
                    <a:pt x="11" y="5"/>
                  </a:cubicBezTo>
                  <a:cubicBezTo>
                    <a:pt x="10" y="8"/>
                    <a:pt x="8" y="10"/>
                    <a:pt x="7" y="13"/>
                  </a:cubicBezTo>
                  <a:cubicBezTo>
                    <a:pt x="6" y="15"/>
                    <a:pt x="5" y="17"/>
                    <a:pt x="5" y="19"/>
                  </a:cubicBezTo>
                  <a:cubicBezTo>
                    <a:pt x="4" y="20"/>
                    <a:pt x="4" y="21"/>
                    <a:pt x="4" y="21"/>
                  </a:cubicBezTo>
                  <a:cubicBezTo>
                    <a:pt x="4" y="22"/>
                    <a:pt x="4" y="23"/>
                    <a:pt x="3" y="23"/>
                  </a:cubicBezTo>
                  <a:cubicBezTo>
                    <a:pt x="2" y="23"/>
                    <a:pt x="2" y="23"/>
                    <a:pt x="1" y="23"/>
                  </a:cubicBezTo>
                  <a:cubicBezTo>
                    <a:pt x="1" y="22"/>
                    <a:pt x="0" y="21"/>
                    <a:pt x="1" y="21"/>
                  </a:cubicBezTo>
                  <a:cubicBezTo>
                    <a:pt x="1" y="20"/>
                    <a:pt x="1" y="19"/>
                    <a:pt x="2" y="18"/>
                  </a:cubicBezTo>
                  <a:cubicBezTo>
                    <a:pt x="3" y="17"/>
                    <a:pt x="4" y="15"/>
                    <a:pt x="5" y="13"/>
                  </a:cubicBezTo>
                  <a:cubicBezTo>
                    <a:pt x="7" y="10"/>
                    <a:pt x="8" y="7"/>
                    <a:pt x="9" y="4"/>
                  </a:cubicBezTo>
                  <a:cubicBezTo>
                    <a:pt x="10" y="4"/>
                    <a:pt x="10" y="3"/>
                    <a:pt x="10" y="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73" name="Google Shape;873;p52"/>
            <p:cNvSpPr/>
            <p:nvPr/>
          </p:nvSpPr>
          <p:spPr>
            <a:xfrm>
              <a:off x="6612" y="1784"/>
              <a:ext cx="37" cy="48"/>
            </a:xfrm>
            <a:custGeom>
              <a:avLst/>
              <a:gdLst/>
              <a:ahLst/>
              <a:cxnLst/>
              <a:rect l="l" t="t" r="r" b="b"/>
              <a:pathLst>
                <a:path w="18" h="23" extrusionOk="0">
                  <a:moveTo>
                    <a:pt x="2" y="23"/>
                  </a:moveTo>
                  <a:cubicBezTo>
                    <a:pt x="1" y="23"/>
                    <a:pt x="1" y="23"/>
                    <a:pt x="0" y="22"/>
                  </a:cubicBezTo>
                  <a:cubicBezTo>
                    <a:pt x="0" y="22"/>
                    <a:pt x="0" y="21"/>
                    <a:pt x="0" y="21"/>
                  </a:cubicBezTo>
                  <a:cubicBezTo>
                    <a:pt x="1" y="20"/>
                    <a:pt x="1" y="20"/>
                    <a:pt x="1" y="19"/>
                  </a:cubicBezTo>
                  <a:cubicBezTo>
                    <a:pt x="6" y="15"/>
                    <a:pt x="9" y="10"/>
                    <a:pt x="13" y="5"/>
                  </a:cubicBezTo>
                  <a:cubicBezTo>
                    <a:pt x="14" y="4"/>
                    <a:pt x="15" y="3"/>
                    <a:pt x="14" y="1"/>
                  </a:cubicBezTo>
                  <a:cubicBezTo>
                    <a:pt x="14" y="0"/>
                    <a:pt x="15" y="0"/>
                    <a:pt x="15" y="0"/>
                  </a:cubicBezTo>
                  <a:cubicBezTo>
                    <a:pt x="16" y="0"/>
                    <a:pt x="17" y="0"/>
                    <a:pt x="17" y="1"/>
                  </a:cubicBezTo>
                  <a:cubicBezTo>
                    <a:pt x="18" y="1"/>
                    <a:pt x="18" y="2"/>
                    <a:pt x="17" y="2"/>
                  </a:cubicBezTo>
                  <a:cubicBezTo>
                    <a:pt x="14" y="6"/>
                    <a:pt x="11" y="10"/>
                    <a:pt x="8" y="14"/>
                  </a:cubicBezTo>
                  <a:cubicBezTo>
                    <a:pt x="6" y="16"/>
                    <a:pt x="4" y="19"/>
                    <a:pt x="3" y="22"/>
                  </a:cubicBezTo>
                  <a:cubicBezTo>
                    <a:pt x="3" y="23"/>
                    <a:pt x="2" y="23"/>
                    <a:pt x="2" y="2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74" name="Google Shape;874;p52"/>
            <p:cNvSpPr/>
            <p:nvPr/>
          </p:nvSpPr>
          <p:spPr>
            <a:xfrm>
              <a:off x="6507" y="1700"/>
              <a:ext cx="35" cy="43"/>
            </a:xfrm>
            <a:custGeom>
              <a:avLst/>
              <a:gdLst/>
              <a:ahLst/>
              <a:cxnLst/>
              <a:rect l="l" t="t" r="r" b="b"/>
              <a:pathLst>
                <a:path w="17" h="21" extrusionOk="0">
                  <a:moveTo>
                    <a:pt x="15" y="0"/>
                  </a:moveTo>
                  <a:cubicBezTo>
                    <a:pt x="16" y="0"/>
                    <a:pt x="17" y="0"/>
                    <a:pt x="17" y="1"/>
                  </a:cubicBezTo>
                  <a:cubicBezTo>
                    <a:pt x="17" y="1"/>
                    <a:pt x="17" y="2"/>
                    <a:pt x="16" y="3"/>
                  </a:cubicBezTo>
                  <a:cubicBezTo>
                    <a:pt x="16" y="2"/>
                    <a:pt x="15" y="3"/>
                    <a:pt x="14" y="3"/>
                  </a:cubicBezTo>
                  <a:cubicBezTo>
                    <a:pt x="14" y="4"/>
                    <a:pt x="13" y="5"/>
                    <a:pt x="12" y="6"/>
                  </a:cubicBezTo>
                  <a:cubicBezTo>
                    <a:pt x="9" y="10"/>
                    <a:pt x="6" y="15"/>
                    <a:pt x="3" y="20"/>
                  </a:cubicBezTo>
                  <a:cubicBezTo>
                    <a:pt x="3" y="20"/>
                    <a:pt x="3" y="20"/>
                    <a:pt x="3" y="20"/>
                  </a:cubicBezTo>
                  <a:cubicBezTo>
                    <a:pt x="2" y="21"/>
                    <a:pt x="1" y="21"/>
                    <a:pt x="1" y="21"/>
                  </a:cubicBezTo>
                  <a:cubicBezTo>
                    <a:pt x="0" y="20"/>
                    <a:pt x="0" y="19"/>
                    <a:pt x="0" y="18"/>
                  </a:cubicBezTo>
                  <a:cubicBezTo>
                    <a:pt x="0" y="18"/>
                    <a:pt x="1" y="18"/>
                    <a:pt x="1" y="17"/>
                  </a:cubicBezTo>
                  <a:cubicBezTo>
                    <a:pt x="4" y="14"/>
                    <a:pt x="7" y="11"/>
                    <a:pt x="9" y="7"/>
                  </a:cubicBezTo>
                  <a:cubicBezTo>
                    <a:pt x="11" y="5"/>
                    <a:pt x="12" y="4"/>
                    <a:pt x="14" y="2"/>
                  </a:cubicBezTo>
                  <a:cubicBezTo>
                    <a:pt x="14" y="1"/>
                    <a:pt x="15" y="1"/>
                    <a:pt x="15"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75" name="Google Shape;875;p52"/>
            <p:cNvSpPr/>
            <p:nvPr/>
          </p:nvSpPr>
          <p:spPr>
            <a:xfrm>
              <a:off x="6585" y="2061"/>
              <a:ext cx="15" cy="39"/>
            </a:xfrm>
            <a:custGeom>
              <a:avLst/>
              <a:gdLst/>
              <a:ahLst/>
              <a:cxnLst/>
              <a:rect l="l" t="t" r="r" b="b"/>
              <a:pathLst>
                <a:path w="7" h="19" extrusionOk="0">
                  <a:moveTo>
                    <a:pt x="2" y="19"/>
                  </a:moveTo>
                  <a:cubicBezTo>
                    <a:pt x="1" y="19"/>
                    <a:pt x="0" y="18"/>
                    <a:pt x="0" y="17"/>
                  </a:cubicBezTo>
                  <a:cubicBezTo>
                    <a:pt x="1" y="15"/>
                    <a:pt x="2" y="13"/>
                    <a:pt x="3" y="11"/>
                  </a:cubicBezTo>
                  <a:cubicBezTo>
                    <a:pt x="3" y="9"/>
                    <a:pt x="4" y="7"/>
                    <a:pt x="5" y="5"/>
                  </a:cubicBezTo>
                  <a:cubicBezTo>
                    <a:pt x="5" y="4"/>
                    <a:pt x="5" y="3"/>
                    <a:pt x="4" y="3"/>
                  </a:cubicBezTo>
                  <a:cubicBezTo>
                    <a:pt x="4" y="3"/>
                    <a:pt x="4" y="2"/>
                    <a:pt x="4" y="2"/>
                  </a:cubicBezTo>
                  <a:cubicBezTo>
                    <a:pt x="4" y="1"/>
                    <a:pt x="5" y="1"/>
                    <a:pt x="5" y="0"/>
                  </a:cubicBezTo>
                  <a:cubicBezTo>
                    <a:pt x="6" y="0"/>
                    <a:pt x="7" y="0"/>
                    <a:pt x="7" y="1"/>
                  </a:cubicBezTo>
                  <a:cubicBezTo>
                    <a:pt x="7" y="1"/>
                    <a:pt x="7" y="2"/>
                    <a:pt x="7" y="2"/>
                  </a:cubicBezTo>
                  <a:cubicBezTo>
                    <a:pt x="7" y="3"/>
                    <a:pt x="7" y="5"/>
                    <a:pt x="6" y="6"/>
                  </a:cubicBezTo>
                  <a:cubicBezTo>
                    <a:pt x="5" y="8"/>
                    <a:pt x="5" y="10"/>
                    <a:pt x="4" y="12"/>
                  </a:cubicBezTo>
                  <a:cubicBezTo>
                    <a:pt x="4" y="13"/>
                    <a:pt x="3" y="14"/>
                    <a:pt x="3" y="15"/>
                  </a:cubicBezTo>
                  <a:cubicBezTo>
                    <a:pt x="3" y="15"/>
                    <a:pt x="3" y="16"/>
                    <a:pt x="3" y="16"/>
                  </a:cubicBezTo>
                  <a:cubicBezTo>
                    <a:pt x="4" y="17"/>
                    <a:pt x="4" y="18"/>
                    <a:pt x="4" y="18"/>
                  </a:cubicBezTo>
                  <a:cubicBezTo>
                    <a:pt x="3" y="19"/>
                    <a:pt x="3" y="19"/>
                    <a:pt x="2" y="19"/>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76" name="Google Shape;876;p52"/>
            <p:cNvSpPr/>
            <p:nvPr/>
          </p:nvSpPr>
          <p:spPr>
            <a:xfrm>
              <a:off x="6151" y="1892"/>
              <a:ext cx="27" cy="41"/>
            </a:xfrm>
            <a:custGeom>
              <a:avLst/>
              <a:gdLst/>
              <a:ahLst/>
              <a:cxnLst/>
              <a:rect l="l" t="t" r="r" b="b"/>
              <a:pathLst>
                <a:path w="13" h="20" extrusionOk="0">
                  <a:moveTo>
                    <a:pt x="3" y="17"/>
                  </a:moveTo>
                  <a:cubicBezTo>
                    <a:pt x="3" y="17"/>
                    <a:pt x="3" y="17"/>
                    <a:pt x="3" y="17"/>
                  </a:cubicBezTo>
                  <a:cubicBezTo>
                    <a:pt x="4" y="18"/>
                    <a:pt x="4" y="19"/>
                    <a:pt x="3" y="19"/>
                  </a:cubicBezTo>
                  <a:cubicBezTo>
                    <a:pt x="3" y="20"/>
                    <a:pt x="2" y="20"/>
                    <a:pt x="1" y="20"/>
                  </a:cubicBezTo>
                  <a:cubicBezTo>
                    <a:pt x="1" y="19"/>
                    <a:pt x="0" y="19"/>
                    <a:pt x="0" y="18"/>
                  </a:cubicBezTo>
                  <a:cubicBezTo>
                    <a:pt x="1" y="18"/>
                    <a:pt x="1" y="17"/>
                    <a:pt x="1" y="17"/>
                  </a:cubicBezTo>
                  <a:cubicBezTo>
                    <a:pt x="3" y="14"/>
                    <a:pt x="5" y="11"/>
                    <a:pt x="7" y="7"/>
                  </a:cubicBezTo>
                  <a:cubicBezTo>
                    <a:pt x="8" y="5"/>
                    <a:pt x="9" y="3"/>
                    <a:pt x="10" y="1"/>
                  </a:cubicBezTo>
                  <a:cubicBezTo>
                    <a:pt x="11" y="0"/>
                    <a:pt x="11" y="0"/>
                    <a:pt x="12" y="0"/>
                  </a:cubicBezTo>
                  <a:cubicBezTo>
                    <a:pt x="12" y="0"/>
                    <a:pt x="13" y="1"/>
                    <a:pt x="13" y="1"/>
                  </a:cubicBezTo>
                  <a:cubicBezTo>
                    <a:pt x="13" y="2"/>
                    <a:pt x="13" y="2"/>
                    <a:pt x="13" y="2"/>
                  </a:cubicBezTo>
                  <a:cubicBezTo>
                    <a:pt x="12" y="3"/>
                    <a:pt x="10" y="4"/>
                    <a:pt x="10" y="6"/>
                  </a:cubicBezTo>
                  <a:cubicBezTo>
                    <a:pt x="8" y="9"/>
                    <a:pt x="6" y="12"/>
                    <a:pt x="4" y="15"/>
                  </a:cubicBezTo>
                  <a:cubicBezTo>
                    <a:pt x="3" y="15"/>
                    <a:pt x="3" y="16"/>
                    <a:pt x="3" y="17"/>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77" name="Google Shape;877;p52"/>
            <p:cNvSpPr/>
            <p:nvPr/>
          </p:nvSpPr>
          <p:spPr>
            <a:xfrm>
              <a:off x="6623" y="1817"/>
              <a:ext cx="22" cy="40"/>
            </a:xfrm>
            <a:custGeom>
              <a:avLst/>
              <a:gdLst/>
              <a:ahLst/>
              <a:cxnLst/>
              <a:rect l="l" t="t" r="r" b="b"/>
              <a:pathLst>
                <a:path w="11" h="19" extrusionOk="0">
                  <a:moveTo>
                    <a:pt x="10" y="1"/>
                  </a:moveTo>
                  <a:cubicBezTo>
                    <a:pt x="10" y="1"/>
                    <a:pt x="10" y="2"/>
                    <a:pt x="9" y="1"/>
                  </a:cubicBezTo>
                  <a:cubicBezTo>
                    <a:pt x="9" y="1"/>
                    <a:pt x="9" y="1"/>
                    <a:pt x="9" y="1"/>
                  </a:cubicBezTo>
                  <a:cubicBezTo>
                    <a:pt x="9" y="0"/>
                    <a:pt x="9" y="0"/>
                    <a:pt x="9" y="0"/>
                  </a:cubicBezTo>
                  <a:cubicBezTo>
                    <a:pt x="10" y="0"/>
                    <a:pt x="10" y="0"/>
                    <a:pt x="10" y="0"/>
                  </a:cubicBezTo>
                  <a:cubicBezTo>
                    <a:pt x="11" y="0"/>
                    <a:pt x="11" y="1"/>
                    <a:pt x="11" y="2"/>
                  </a:cubicBezTo>
                  <a:cubicBezTo>
                    <a:pt x="11" y="3"/>
                    <a:pt x="11" y="4"/>
                    <a:pt x="10" y="4"/>
                  </a:cubicBezTo>
                  <a:cubicBezTo>
                    <a:pt x="9" y="7"/>
                    <a:pt x="8" y="9"/>
                    <a:pt x="7" y="11"/>
                  </a:cubicBezTo>
                  <a:cubicBezTo>
                    <a:pt x="5" y="13"/>
                    <a:pt x="4" y="16"/>
                    <a:pt x="2" y="18"/>
                  </a:cubicBezTo>
                  <a:cubicBezTo>
                    <a:pt x="2" y="19"/>
                    <a:pt x="1" y="19"/>
                    <a:pt x="1" y="19"/>
                  </a:cubicBezTo>
                  <a:cubicBezTo>
                    <a:pt x="0" y="19"/>
                    <a:pt x="0" y="18"/>
                    <a:pt x="1" y="17"/>
                  </a:cubicBezTo>
                  <a:cubicBezTo>
                    <a:pt x="2" y="15"/>
                    <a:pt x="4" y="13"/>
                    <a:pt x="5" y="11"/>
                  </a:cubicBezTo>
                  <a:cubicBezTo>
                    <a:pt x="7" y="8"/>
                    <a:pt x="8" y="6"/>
                    <a:pt x="10" y="4"/>
                  </a:cubicBezTo>
                  <a:cubicBezTo>
                    <a:pt x="10" y="3"/>
                    <a:pt x="10" y="2"/>
                    <a:pt x="10" y="1"/>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78" name="Google Shape;878;p52"/>
            <p:cNvSpPr/>
            <p:nvPr/>
          </p:nvSpPr>
          <p:spPr>
            <a:xfrm>
              <a:off x="6610" y="2067"/>
              <a:ext cx="10" cy="27"/>
            </a:xfrm>
            <a:custGeom>
              <a:avLst/>
              <a:gdLst/>
              <a:ahLst/>
              <a:cxnLst/>
              <a:rect l="l" t="t" r="r" b="b"/>
              <a:pathLst>
                <a:path w="5" h="13" extrusionOk="0">
                  <a:moveTo>
                    <a:pt x="5" y="1"/>
                  </a:moveTo>
                  <a:cubicBezTo>
                    <a:pt x="5" y="5"/>
                    <a:pt x="4" y="8"/>
                    <a:pt x="3" y="11"/>
                  </a:cubicBezTo>
                  <a:cubicBezTo>
                    <a:pt x="3" y="12"/>
                    <a:pt x="3" y="12"/>
                    <a:pt x="3" y="12"/>
                  </a:cubicBezTo>
                  <a:cubicBezTo>
                    <a:pt x="2" y="13"/>
                    <a:pt x="2" y="13"/>
                    <a:pt x="1" y="13"/>
                  </a:cubicBezTo>
                  <a:cubicBezTo>
                    <a:pt x="1" y="13"/>
                    <a:pt x="0" y="12"/>
                    <a:pt x="1" y="11"/>
                  </a:cubicBezTo>
                  <a:cubicBezTo>
                    <a:pt x="1" y="11"/>
                    <a:pt x="1" y="11"/>
                    <a:pt x="1" y="11"/>
                  </a:cubicBezTo>
                  <a:cubicBezTo>
                    <a:pt x="2" y="9"/>
                    <a:pt x="3" y="7"/>
                    <a:pt x="4" y="4"/>
                  </a:cubicBezTo>
                  <a:cubicBezTo>
                    <a:pt x="4" y="4"/>
                    <a:pt x="4" y="3"/>
                    <a:pt x="4" y="2"/>
                  </a:cubicBezTo>
                  <a:cubicBezTo>
                    <a:pt x="3" y="2"/>
                    <a:pt x="3" y="1"/>
                    <a:pt x="4" y="1"/>
                  </a:cubicBezTo>
                  <a:cubicBezTo>
                    <a:pt x="4" y="0"/>
                    <a:pt x="5" y="1"/>
                    <a:pt x="5" y="1"/>
                  </a:cubicBezTo>
                  <a:cubicBezTo>
                    <a:pt x="5" y="1"/>
                    <a:pt x="5" y="1"/>
                    <a:pt x="5" y="1"/>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sp>
        <p:nvSpPr>
          <p:cNvPr id="879" name="Google Shape;879;p52"/>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Conclusion </a:t>
            </a:r>
            <a:endParaRPr sz="2400">
              <a:solidFill>
                <a:srgbClr val="3F3F3F"/>
              </a:solidFill>
              <a:latin typeface="Calibri"/>
              <a:ea typeface="Calibri"/>
              <a:cs typeface="Calibri"/>
              <a:sym typeface="Calibri"/>
            </a:endParaRPr>
          </a:p>
        </p:txBody>
      </p:sp>
      <p:sp>
        <p:nvSpPr>
          <p:cNvPr id="880" name="Google Shape;880;p52"/>
          <p:cNvSpPr txBox="1"/>
          <p:nvPr/>
        </p:nvSpPr>
        <p:spPr>
          <a:xfrm>
            <a:off x="2433300" y="1378500"/>
            <a:ext cx="5929200" cy="2940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HK" sz="1600" b="1">
                <a:solidFill>
                  <a:schemeClr val="accent3"/>
                </a:solidFill>
              </a:rPr>
              <a:t>Opinions on remote sduty vary from different user groups</a:t>
            </a:r>
            <a:endParaRPr sz="1600" b="1">
              <a:solidFill>
                <a:schemeClr val="accent3"/>
              </a:solidFill>
            </a:endParaRPr>
          </a:p>
          <a:p>
            <a:pPr marL="457200" marR="0" lvl="0" indent="-317500" algn="l" rtl="0">
              <a:lnSpc>
                <a:spcPct val="150000"/>
              </a:lnSpc>
              <a:spcBef>
                <a:spcPts val="0"/>
              </a:spcBef>
              <a:spcAft>
                <a:spcPts val="0"/>
              </a:spcAft>
              <a:buClr>
                <a:srgbClr val="595959"/>
              </a:buClr>
              <a:buSzPts val="1400"/>
              <a:buChar char="●"/>
            </a:pPr>
            <a:r>
              <a:rPr lang="zh-HK">
                <a:solidFill>
                  <a:srgbClr val="595959"/>
                </a:solidFill>
              </a:rPr>
              <a:t>Users aging from 19 to 29 think the most negative</a:t>
            </a:r>
            <a:endParaRPr>
              <a:solidFill>
                <a:srgbClr val="595959"/>
              </a:solidFill>
            </a:endParaRPr>
          </a:p>
          <a:p>
            <a:pPr marL="914400" marR="0" lvl="1" indent="-317500" algn="l" rtl="0">
              <a:lnSpc>
                <a:spcPct val="150000"/>
              </a:lnSpc>
              <a:spcBef>
                <a:spcPts val="0"/>
              </a:spcBef>
              <a:spcAft>
                <a:spcPts val="0"/>
              </a:spcAft>
              <a:buClr>
                <a:srgbClr val="595959"/>
              </a:buClr>
              <a:buSzPts val="1400"/>
              <a:buChar char="○"/>
            </a:pPr>
            <a:r>
              <a:rPr lang="zh-HK">
                <a:solidFill>
                  <a:srgbClr val="595959"/>
                </a:solidFill>
              </a:rPr>
              <a:t>Users &gt;= 40 have the most positive attitude</a:t>
            </a:r>
            <a:endParaRPr>
              <a:solidFill>
                <a:srgbClr val="595959"/>
              </a:solidFill>
            </a:endParaRPr>
          </a:p>
          <a:p>
            <a:pPr marL="914400" marR="0" lvl="1" indent="-317500" algn="l" rtl="0">
              <a:lnSpc>
                <a:spcPct val="150000"/>
              </a:lnSpc>
              <a:spcBef>
                <a:spcPts val="0"/>
              </a:spcBef>
              <a:spcAft>
                <a:spcPts val="0"/>
              </a:spcAft>
              <a:buClr>
                <a:srgbClr val="595959"/>
              </a:buClr>
              <a:buSzPts val="1400"/>
              <a:buChar char="○"/>
            </a:pPr>
            <a:r>
              <a:rPr lang="zh-HK">
                <a:solidFill>
                  <a:srgbClr val="595959"/>
                </a:solidFill>
              </a:rPr>
              <a:t>As age increases (&gt;18), people are significantly more positive about remote study</a:t>
            </a:r>
            <a:endParaRPr>
              <a:solidFill>
                <a:srgbClr val="595959"/>
              </a:solidFill>
            </a:endParaRPr>
          </a:p>
          <a:p>
            <a:pPr marL="457200" marR="0" lvl="0" indent="-317500" algn="l" rtl="0">
              <a:lnSpc>
                <a:spcPct val="150000"/>
              </a:lnSpc>
              <a:spcBef>
                <a:spcPts val="0"/>
              </a:spcBef>
              <a:spcAft>
                <a:spcPts val="0"/>
              </a:spcAft>
              <a:buClr>
                <a:srgbClr val="595959"/>
              </a:buClr>
              <a:buSzPts val="1400"/>
              <a:buChar char="●"/>
            </a:pPr>
            <a:r>
              <a:rPr lang="zh-HK">
                <a:solidFill>
                  <a:srgbClr val="595959"/>
                </a:solidFill>
              </a:rPr>
              <a:t>Male users post more than female users</a:t>
            </a:r>
            <a:endParaRPr>
              <a:solidFill>
                <a:srgbClr val="595959"/>
              </a:solidFill>
            </a:endParaRPr>
          </a:p>
          <a:p>
            <a:pPr marL="914400" marR="0" lvl="1" indent="-317500" algn="l" rtl="0">
              <a:lnSpc>
                <a:spcPct val="150000"/>
              </a:lnSpc>
              <a:spcBef>
                <a:spcPts val="0"/>
              </a:spcBef>
              <a:spcAft>
                <a:spcPts val="0"/>
              </a:spcAft>
              <a:buClr>
                <a:srgbClr val="595959"/>
              </a:buClr>
              <a:buSzPts val="1400"/>
              <a:buChar char="○"/>
            </a:pPr>
            <a:r>
              <a:rPr lang="zh-HK">
                <a:solidFill>
                  <a:srgbClr val="595959"/>
                </a:solidFill>
              </a:rPr>
              <a:t>Avg. sentiment score of females are slightly lower</a:t>
            </a:r>
            <a:endParaRPr>
              <a:solidFill>
                <a:srgbClr val="595959"/>
              </a:solidFill>
            </a:endParaRPr>
          </a:p>
          <a:p>
            <a:pPr marL="457200" marR="0" lvl="0" indent="-317500" algn="l" rtl="0">
              <a:lnSpc>
                <a:spcPct val="150000"/>
              </a:lnSpc>
              <a:spcBef>
                <a:spcPts val="0"/>
              </a:spcBef>
              <a:spcAft>
                <a:spcPts val="0"/>
              </a:spcAft>
              <a:buClr>
                <a:srgbClr val="595959"/>
              </a:buClr>
              <a:buSzPts val="1400"/>
              <a:buChar char="●"/>
            </a:pPr>
            <a:r>
              <a:rPr lang="zh-HK">
                <a:solidFill>
                  <a:srgbClr val="595959"/>
                </a:solidFill>
              </a:rPr>
              <a:t>Individual users post more than organization users</a:t>
            </a:r>
            <a:endParaRPr>
              <a:solidFill>
                <a:srgbClr val="595959"/>
              </a:solidFill>
            </a:endParaRPr>
          </a:p>
          <a:p>
            <a:pPr marL="914400" marR="0" lvl="1" indent="-317500" algn="l" rtl="0">
              <a:lnSpc>
                <a:spcPct val="150000"/>
              </a:lnSpc>
              <a:spcBef>
                <a:spcPts val="0"/>
              </a:spcBef>
              <a:spcAft>
                <a:spcPts val="0"/>
              </a:spcAft>
              <a:buClr>
                <a:srgbClr val="595959"/>
              </a:buClr>
              <a:buSzPts val="1400"/>
              <a:buChar char="○"/>
            </a:pPr>
            <a:r>
              <a:rPr lang="zh-HK">
                <a:solidFill>
                  <a:srgbClr val="595959"/>
                </a:solidFill>
              </a:rPr>
              <a:t>Individual group has lower avgerage sentiment score </a:t>
            </a:r>
            <a:endParaRPr>
              <a:solidFill>
                <a:srgbClr val="595959"/>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pSp>
        <p:nvGrpSpPr>
          <p:cNvPr id="886" name="Google Shape;886;p53"/>
          <p:cNvGrpSpPr/>
          <p:nvPr/>
        </p:nvGrpSpPr>
        <p:grpSpPr>
          <a:xfrm>
            <a:off x="1176641" y="1378506"/>
            <a:ext cx="757084" cy="595198"/>
            <a:chOff x="2049463" y="2262188"/>
            <a:chExt cx="884237" cy="695325"/>
          </a:xfrm>
        </p:grpSpPr>
        <p:sp>
          <p:nvSpPr>
            <p:cNvPr id="887" name="Google Shape;887;p53"/>
            <p:cNvSpPr/>
            <p:nvPr/>
          </p:nvSpPr>
          <p:spPr>
            <a:xfrm>
              <a:off x="2049463" y="2262188"/>
              <a:ext cx="884237" cy="695325"/>
            </a:xfrm>
            <a:custGeom>
              <a:avLst/>
              <a:gdLst/>
              <a:ahLst/>
              <a:cxnLst/>
              <a:rect l="l" t="t" r="r" b="b"/>
              <a:pathLst>
                <a:path w="270" h="212" extrusionOk="0">
                  <a:moveTo>
                    <a:pt x="6" y="92"/>
                  </a:moveTo>
                  <a:cubicBezTo>
                    <a:pt x="6" y="92"/>
                    <a:pt x="5" y="92"/>
                    <a:pt x="5" y="91"/>
                  </a:cubicBezTo>
                  <a:cubicBezTo>
                    <a:pt x="4" y="92"/>
                    <a:pt x="4" y="92"/>
                    <a:pt x="4" y="92"/>
                  </a:cubicBezTo>
                  <a:cubicBezTo>
                    <a:pt x="4" y="93"/>
                    <a:pt x="3" y="93"/>
                    <a:pt x="3" y="93"/>
                  </a:cubicBezTo>
                  <a:cubicBezTo>
                    <a:pt x="2" y="93"/>
                    <a:pt x="2" y="92"/>
                    <a:pt x="2" y="92"/>
                  </a:cubicBezTo>
                  <a:cubicBezTo>
                    <a:pt x="2" y="91"/>
                    <a:pt x="2" y="91"/>
                    <a:pt x="2" y="90"/>
                  </a:cubicBezTo>
                  <a:cubicBezTo>
                    <a:pt x="3" y="87"/>
                    <a:pt x="4" y="83"/>
                    <a:pt x="6" y="80"/>
                  </a:cubicBezTo>
                  <a:cubicBezTo>
                    <a:pt x="9" y="72"/>
                    <a:pt x="12" y="65"/>
                    <a:pt x="16" y="58"/>
                  </a:cubicBezTo>
                  <a:cubicBezTo>
                    <a:pt x="18" y="53"/>
                    <a:pt x="20" y="49"/>
                    <a:pt x="24" y="46"/>
                  </a:cubicBezTo>
                  <a:cubicBezTo>
                    <a:pt x="24" y="45"/>
                    <a:pt x="24" y="45"/>
                    <a:pt x="24" y="45"/>
                  </a:cubicBezTo>
                  <a:cubicBezTo>
                    <a:pt x="24" y="45"/>
                    <a:pt x="24" y="45"/>
                    <a:pt x="24" y="44"/>
                  </a:cubicBezTo>
                  <a:cubicBezTo>
                    <a:pt x="23" y="44"/>
                    <a:pt x="23" y="43"/>
                    <a:pt x="24" y="43"/>
                  </a:cubicBezTo>
                  <a:cubicBezTo>
                    <a:pt x="24" y="42"/>
                    <a:pt x="24" y="42"/>
                    <a:pt x="24" y="42"/>
                  </a:cubicBezTo>
                  <a:cubicBezTo>
                    <a:pt x="27" y="40"/>
                    <a:pt x="30" y="38"/>
                    <a:pt x="34" y="37"/>
                  </a:cubicBezTo>
                  <a:cubicBezTo>
                    <a:pt x="36" y="37"/>
                    <a:pt x="37" y="36"/>
                    <a:pt x="39" y="37"/>
                  </a:cubicBezTo>
                  <a:cubicBezTo>
                    <a:pt x="40" y="37"/>
                    <a:pt x="40" y="37"/>
                    <a:pt x="40" y="36"/>
                  </a:cubicBezTo>
                  <a:cubicBezTo>
                    <a:pt x="41" y="36"/>
                    <a:pt x="42" y="36"/>
                    <a:pt x="42" y="37"/>
                  </a:cubicBezTo>
                  <a:cubicBezTo>
                    <a:pt x="43" y="38"/>
                    <a:pt x="43" y="38"/>
                    <a:pt x="44" y="39"/>
                  </a:cubicBezTo>
                  <a:cubicBezTo>
                    <a:pt x="47" y="39"/>
                    <a:pt x="49" y="40"/>
                    <a:pt x="51" y="40"/>
                  </a:cubicBezTo>
                  <a:cubicBezTo>
                    <a:pt x="53" y="39"/>
                    <a:pt x="55" y="37"/>
                    <a:pt x="58" y="35"/>
                  </a:cubicBezTo>
                  <a:cubicBezTo>
                    <a:pt x="58" y="32"/>
                    <a:pt x="56" y="31"/>
                    <a:pt x="55" y="29"/>
                  </a:cubicBezTo>
                  <a:cubicBezTo>
                    <a:pt x="54" y="29"/>
                    <a:pt x="54" y="28"/>
                    <a:pt x="53" y="27"/>
                  </a:cubicBezTo>
                  <a:cubicBezTo>
                    <a:pt x="53" y="27"/>
                    <a:pt x="52" y="27"/>
                    <a:pt x="52" y="26"/>
                  </a:cubicBezTo>
                  <a:cubicBezTo>
                    <a:pt x="52" y="26"/>
                    <a:pt x="51" y="25"/>
                    <a:pt x="51" y="25"/>
                  </a:cubicBezTo>
                  <a:cubicBezTo>
                    <a:pt x="51" y="24"/>
                    <a:pt x="50" y="24"/>
                    <a:pt x="50" y="23"/>
                  </a:cubicBezTo>
                  <a:cubicBezTo>
                    <a:pt x="49" y="21"/>
                    <a:pt x="50" y="20"/>
                    <a:pt x="51" y="19"/>
                  </a:cubicBezTo>
                  <a:cubicBezTo>
                    <a:pt x="52" y="19"/>
                    <a:pt x="52" y="19"/>
                    <a:pt x="52" y="19"/>
                  </a:cubicBezTo>
                  <a:cubicBezTo>
                    <a:pt x="53" y="19"/>
                    <a:pt x="53" y="18"/>
                    <a:pt x="53" y="18"/>
                  </a:cubicBezTo>
                  <a:cubicBezTo>
                    <a:pt x="54" y="18"/>
                    <a:pt x="55" y="17"/>
                    <a:pt x="56" y="17"/>
                  </a:cubicBezTo>
                  <a:cubicBezTo>
                    <a:pt x="58" y="15"/>
                    <a:pt x="61" y="14"/>
                    <a:pt x="64" y="13"/>
                  </a:cubicBezTo>
                  <a:cubicBezTo>
                    <a:pt x="65" y="12"/>
                    <a:pt x="66" y="12"/>
                    <a:pt x="67" y="11"/>
                  </a:cubicBezTo>
                  <a:cubicBezTo>
                    <a:pt x="69" y="10"/>
                    <a:pt x="72" y="9"/>
                    <a:pt x="74" y="7"/>
                  </a:cubicBezTo>
                  <a:cubicBezTo>
                    <a:pt x="75" y="7"/>
                    <a:pt x="77" y="6"/>
                    <a:pt x="78" y="5"/>
                  </a:cubicBezTo>
                  <a:cubicBezTo>
                    <a:pt x="78" y="5"/>
                    <a:pt x="79" y="5"/>
                    <a:pt x="79" y="5"/>
                  </a:cubicBezTo>
                  <a:cubicBezTo>
                    <a:pt x="79" y="4"/>
                    <a:pt x="79" y="4"/>
                    <a:pt x="80" y="4"/>
                  </a:cubicBezTo>
                  <a:cubicBezTo>
                    <a:pt x="81" y="4"/>
                    <a:pt x="82" y="4"/>
                    <a:pt x="82" y="4"/>
                  </a:cubicBezTo>
                  <a:cubicBezTo>
                    <a:pt x="82" y="4"/>
                    <a:pt x="82" y="5"/>
                    <a:pt x="82" y="5"/>
                  </a:cubicBezTo>
                  <a:cubicBezTo>
                    <a:pt x="86" y="4"/>
                    <a:pt x="88" y="3"/>
                    <a:pt x="91" y="2"/>
                  </a:cubicBezTo>
                  <a:cubicBezTo>
                    <a:pt x="95" y="1"/>
                    <a:pt x="98" y="2"/>
                    <a:pt x="99" y="6"/>
                  </a:cubicBezTo>
                  <a:cubicBezTo>
                    <a:pt x="101" y="9"/>
                    <a:pt x="102" y="12"/>
                    <a:pt x="102" y="15"/>
                  </a:cubicBezTo>
                  <a:cubicBezTo>
                    <a:pt x="102" y="16"/>
                    <a:pt x="102" y="16"/>
                    <a:pt x="102" y="16"/>
                  </a:cubicBezTo>
                  <a:cubicBezTo>
                    <a:pt x="102" y="17"/>
                    <a:pt x="102" y="17"/>
                    <a:pt x="103" y="17"/>
                  </a:cubicBezTo>
                  <a:cubicBezTo>
                    <a:pt x="104" y="17"/>
                    <a:pt x="106" y="17"/>
                    <a:pt x="108" y="17"/>
                  </a:cubicBezTo>
                  <a:cubicBezTo>
                    <a:pt x="108" y="16"/>
                    <a:pt x="108" y="16"/>
                    <a:pt x="108" y="15"/>
                  </a:cubicBezTo>
                  <a:cubicBezTo>
                    <a:pt x="109" y="12"/>
                    <a:pt x="110" y="9"/>
                    <a:pt x="111" y="5"/>
                  </a:cubicBezTo>
                  <a:cubicBezTo>
                    <a:pt x="111" y="5"/>
                    <a:pt x="111" y="4"/>
                    <a:pt x="111" y="4"/>
                  </a:cubicBezTo>
                  <a:cubicBezTo>
                    <a:pt x="111" y="2"/>
                    <a:pt x="111" y="2"/>
                    <a:pt x="113" y="2"/>
                  </a:cubicBezTo>
                  <a:cubicBezTo>
                    <a:pt x="113" y="2"/>
                    <a:pt x="113" y="2"/>
                    <a:pt x="113" y="2"/>
                  </a:cubicBezTo>
                  <a:cubicBezTo>
                    <a:pt x="114" y="1"/>
                    <a:pt x="114" y="0"/>
                    <a:pt x="115" y="1"/>
                  </a:cubicBezTo>
                  <a:cubicBezTo>
                    <a:pt x="117" y="1"/>
                    <a:pt x="119" y="2"/>
                    <a:pt x="120" y="2"/>
                  </a:cubicBezTo>
                  <a:cubicBezTo>
                    <a:pt x="122" y="2"/>
                    <a:pt x="124" y="2"/>
                    <a:pt x="126" y="2"/>
                  </a:cubicBezTo>
                  <a:cubicBezTo>
                    <a:pt x="129" y="3"/>
                    <a:pt x="131" y="3"/>
                    <a:pt x="134" y="4"/>
                  </a:cubicBezTo>
                  <a:cubicBezTo>
                    <a:pt x="135" y="4"/>
                    <a:pt x="136" y="4"/>
                    <a:pt x="137" y="6"/>
                  </a:cubicBezTo>
                  <a:cubicBezTo>
                    <a:pt x="137" y="6"/>
                    <a:pt x="137" y="6"/>
                    <a:pt x="138" y="6"/>
                  </a:cubicBezTo>
                  <a:cubicBezTo>
                    <a:pt x="139" y="7"/>
                    <a:pt x="140" y="8"/>
                    <a:pt x="142" y="9"/>
                  </a:cubicBezTo>
                  <a:cubicBezTo>
                    <a:pt x="143" y="10"/>
                    <a:pt x="145" y="11"/>
                    <a:pt x="146" y="12"/>
                  </a:cubicBezTo>
                  <a:cubicBezTo>
                    <a:pt x="152" y="16"/>
                    <a:pt x="156" y="21"/>
                    <a:pt x="158" y="27"/>
                  </a:cubicBezTo>
                  <a:cubicBezTo>
                    <a:pt x="158" y="28"/>
                    <a:pt x="159" y="28"/>
                    <a:pt x="159" y="29"/>
                  </a:cubicBezTo>
                  <a:cubicBezTo>
                    <a:pt x="159" y="30"/>
                    <a:pt x="159" y="30"/>
                    <a:pt x="159" y="31"/>
                  </a:cubicBezTo>
                  <a:cubicBezTo>
                    <a:pt x="158" y="31"/>
                    <a:pt x="158" y="31"/>
                    <a:pt x="157" y="31"/>
                  </a:cubicBezTo>
                  <a:cubicBezTo>
                    <a:pt x="157" y="31"/>
                    <a:pt x="157" y="31"/>
                    <a:pt x="157" y="31"/>
                  </a:cubicBezTo>
                  <a:cubicBezTo>
                    <a:pt x="156" y="32"/>
                    <a:pt x="153" y="36"/>
                    <a:pt x="152" y="37"/>
                  </a:cubicBezTo>
                  <a:cubicBezTo>
                    <a:pt x="154" y="37"/>
                    <a:pt x="156" y="39"/>
                    <a:pt x="157" y="40"/>
                  </a:cubicBezTo>
                  <a:cubicBezTo>
                    <a:pt x="159" y="43"/>
                    <a:pt x="160" y="46"/>
                    <a:pt x="162" y="49"/>
                  </a:cubicBezTo>
                  <a:cubicBezTo>
                    <a:pt x="163" y="48"/>
                    <a:pt x="163" y="48"/>
                    <a:pt x="164" y="48"/>
                  </a:cubicBezTo>
                  <a:cubicBezTo>
                    <a:pt x="164" y="47"/>
                    <a:pt x="163" y="46"/>
                    <a:pt x="164" y="45"/>
                  </a:cubicBezTo>
                  <a:cubicBezTo>
                    <a:pt x="164" y="45"/>
                    <a:pt x="164" y="44"/>
                    <a:pt x="164" y="44"/>
                  </a:cubicBezTo>
                  <a:cubicBezTo>
                    <a:pt x="164" y="42"/>
                    <a:pt x="164" y="39"/>
                    <a:pt x="163" y="37"/>
                  </a:cubicBezTo>
                  <a:cubicBezTo>
                    <a:pt x="163" y="36"/>
                    <a:pt x="163" y="36"/>
                    <a:pt x="163" y="36"/>
                  </a:cubicBezTo>
                  <a:cubicBezTo>
                    <a:pt x="162" y="32"/>
                    <a:pt x="160" y="29"/>
                    <a:pt x="159" y="26"/>
                  </a:cubicBezTo>
                  <a:cubicBezTo>
                    <a:pt x="159" y="25"/>
                    <a:pt x="159" y="24"/>
                    <a:pt x="159" y="23"/>
                  </a:cubicBezTo>
                  <a:cubicBezTo>
                    <a:pt x="159" y="23"/>
                    <a:pt x="159" y="22"/>
                    <a:pt x="159" y="22"/>
                  </a:cubicBezTo>
                  <a:cubicBezTo>
                    <a:pt x="158" y="21"/>
                    <a:pt x="158" y="20"/>
                    <a:pt x="159" y="20"/>
                  </a:cubicBezTo>
                  <a:cubicBezTo>
                    <a:pt x="160" y="19"/>
                    <a:pt x="161" y="19"/>
                    <a:pt x="161" y="19"/>
                  </a:cubicBezTo>
                  <a:cubicBezTo>
                    <a:pt x="166" y="18"/>
                    <a:pt x="172" y="17"/>
                    <a:pt x="177" y="17"/>
                  </a:cubicBezTo>
                  <a:cubicBezTo>
                    <a:pt x="179" y="16"/>
                    <a:pt x="181" y="16"/>
                    <a:pt x="183" y="16"/>
                  </a:cubicBezTo>
                  <a:cubicBezTo>
                    <a:pt x="186" y="16"/>
                    <a:pt x="189" y="16"/>
                    <a:pt x="192" y="17"/>
                  </a:cubicBezTo>
                  <a:cubicBezTo>
                    <a:pt x="192" y="17"/>
                    <a:pt x="192" y="17"/>
                    <a:pt x="192" y="16"/>
                  </a:cubicBezTo>
                  <a:cubicBezTo>
                    <a:pt x="192" y="15"/>
                    <a:pt x="193" y="15"/>
                    <a:pt x="194" y="16"/>
                  </a:cubicBezTo>
                  <a:cubicBezTo>
                    <a:pt x="197" y="17"/>
                    <a:pt x="200" y="18"/>
                    <a:pt x="203" y="19"/>
                  </a:cubicBezTo>
                  <a:cubicBezTo>
                    <a:pt x="207" y="20"/>
                    <a:pt x="210" y="21"/>
                    <a:pt x="213" y="23"/>
                  </a:cubicBezTo>
                  <a:cubicBezTo>
                    <a:pt x="214" y="24"/>
                    <a:pt x="216" y="25"/>
                    <a:pt x="217" y="26"/>
                  </a:cubicBezTo>
                  <a:cubicBezTo>
                    <a:pt x="218" y="27"/>
                    <a:pt x="218" y="27"/>
                    <a:pt x="219" y="27"/>
                  </a:cubicBezTo>
                  <a:cubicBezTo>
                    <a:pt x="220" y="28"/>
                    <a:pt x="220" y="28"/>
                    <a:pt x="221" y="28"/>
                  </a:cubicBezTo>
                  <a:cubicBezTo>
                    <a:pt x="223" y="29"/>
                    <a:pt x="223" y="30"/>
                    <a:pt x="224" y="31"/>
                  </a:cubicBezTo>
                  <a:cubicBezTo>
                    <a:pt x="224" y="32"/>
                    <a:pt x="224" y="32"/>
                    <a:pt x="224" y="32"/>
                  </a:cubicBezTo>
                  <a:cubicBezTo>
                    <a:pt x="225" y="37"/>
                    <a:pt x="224" y="42"/>
                    <a:pt x="223" y="46"/>
                  </a:cubicBezTo>
                  <a:cubicBezTo>
                    <a:pt x="222" y="49"/>
                    <a:pt x="221" y="52"/>
                    <a:pt x="220" y="55"/>
                  </a:cubicBezTo>
                  <a:cubicBezTo>
                    <a:pt x="220" y="56"/>
                    <a:pt x="220" y="56"/>
                    <a:pt x="220" y="56"/>
                  </a:cubicBezTo>
                  <a:cubicBezTo>
                    <a:pt x="222" y="58"/>
                    <a:pt x="224" y="59"/>
                    <a:pt x="226" y="61"/>
                  </a:cubicBezTo>
                  <a:cubicBezTo>
                    <a:pt x="227" y="61"/>
                    <a:pt x="227" y="61"/>
                    <a:pt x="227" y="61"/>
                  </a:cubicBezTo>
                  <a:cubicBezTo>
                    <a:pt x="230" y="57"/>
                    <a:pt x="233" y="54"/>
                    <a:pt x="237" y="51"/>
                  </a:cubicBezTo>
                  <a:cubicBezTo>
                    <a:pt x="238" y="50"/>
                    <a:pt x="239" y="48"/>
                    <a:pt x="240" y="47"/>
                  </a:cubicBezTo>
                  <a:cubicBezTo>
                    <a:pt x="241" y="47"/>
                    <a:pt x="241" y="46"/>
                    <a:pt x="241" y="46"/>
                  </a:cubicBezTo>
                  <a:cubicBezTo>
                    <a:pt x="242" y="45"/>
                    <a:pt x="243" y="45"/>
                    <a:pt x="244" y="46"/>
                  </a:cubicBezTo>
                  <a:cubicBezTo>
                    <a:pt x="244" y="46"/>
                    <a:pt x="244" y="46"/>
                    <a:pt x="244" y="46"/>
                  </a:cubicBezTo>
                  <a:cubicBezTo>
                    <a:pt x="246" y="50"/>
                    <a:pt x="249" y="52"/>
                    <a:pt x="252" y="54"/>
                  </a:cubicBezTo>
                  <a:cubicBezTo>
                    <a:pt x="255" y="57"/>
                    <a:pt x="259" y="61"/>
                    <a:pt x="262" y="64"/>
                  </a:cubicBezTo>
                  <a:cubicBezTo>
                    <a:pt x="262" y="65"/>
                    <a:pt x="263" y="65"/>
                    <a:pt x="264" y="66"/>
                  </a:cubicBezTo>
                  <a:cubicBezTo>
                    <a:pt x="265" y="66"/>
                    <a:pt x="265" y="68"/>
                    <a:pt x="265" y="69"/>
                  </a:cubicBezTo>
                  <a:cubicBezTo>
                    <a:pt x="264" y="69"/>
                    <a:pt x="264" y="69"/>
                    <a:pt x="264" y="69"/>
                  </a:cubicBezTo>
                  <a:cubicBezTo>
                    <a:pt x="263" y="70"/>
                    <a:pt x="262" y="70"/>
                    <a:pt x="262" y="70"/>
                  </a:cubicBezTo>
                  <a:cubicBezTo>
                    <a:pt x="261" y="71"/>
                    <a:pt x="260" y="72"/>
                    <a:pt x="259" y="73"/>
                  </a:cubicBezTo>
                  <a:cubicBezTo>
                    <a:pt x="256" y="77"/>
                    <a:pt x="252" y="81"/>
                    <a:pt x="249" y="85"/>
                  </a:cubicBezTo>
                  <a:cubicBezTo>
                    <a:pt x="248" y="85"/>
                    <a:pt x="248" y="86"/>
                    <a:pt x="248" y="87"/>
                  </a:cubicBezTo>
                  <a:cubicBezTo>
                    <a:pt x="248" y="92"/>
                    <a:pt x="249" y="97"/>
                    <a:pt x="249" y="102"/>
                  </a:cubicBezTo>
                  <a:cubicBezTo>
                    <a:pt x="249" y="103"/>
                    <a:pt x="250" y="104"/>
                    <a:pt x="250" y="105"/>
                  </a:cubicBezTo>
                  <a:cubicBezTo>
                    <a:pt x="251" y="107"/>
                    <a:pt x="253" y="108"/>
                    <a:pt x="255" y="107"/>
                  </a:cubicBezTo>
                  <a:cubicBezTo>
                    <a:pt x="259" y="107"/>
                    <a:pt x="263" y="107"/>
                    <a:pt x="266" y="107"/>
                  </a:cubicBezTo>
                  <a:cubicBezTo>
                    <a:pt x="267" y="107"/>
                    <a:pt x="267" y="107"/>
                    <a:pt x="268" y="107"/>
                  </a:cubicBezTo>
                  <a:cubicBezTo>
                    <a:pt x="269" y="108"/>
                    <a:pt x="270" y="108"/>
                    <a:pt x="270" y="110"/>
                  </a:cubicBezTo>
                  <a:cubicBezTo>
                    <a:pt x="270" y="111"/>
                    <a:pt x="269" y="113"/>
                    <a:pt x="269" y="115"/>
                  </a:cubicBezTo>
                  <a:cubicBezTo>
                    <a:pt x="268" y="121"/>
                    <a:pt x="267" y="126"/>
                    <a:pt x="265" y="132"/>
                  </a:cubicBezTo>
                  <a:cubicBezTo>
                    <a:pt x="264" y="135"/>
                    <a:pt x="263" y="138"/>
                    <a:pt x="262" y="141"/>
                  </a:cubicBezTo>
                  <a:cubicBezTo>
                    <a:pt x="261" y="143"/>
                    <a:pt x="260" y="145"/>
                    <a:pt x="259" y="147"/>
                  </a:cubicBezTo>
                  <a:cubicBezTo>
                    <a:pt x="259" y="148"/>
                    <a:pt x="258" y="149"/>
                    <a:pt x="257" y="150"/>
                  </a:cubicBezTo>
                  <a:cubicBezTo>
                    <a:pt x="258" y="151"/>
                    <a:pt x="258" y="152"/>
                    <a:pt x="258" y="153"/>
                  </a:cubicBezTo>
                  <a:cubicBezTo>
                    <a:pt x="257" y="153"/>
                    <a:pt x="256" y="153"/>
                    <a:pt x="256" y="154"/>
                  </a:cubicBezTo>
                  <a:cubicBezTo>
                    <a:pt x="256" y="154"/>
                    <a:pt x="256" y="154"/>
                    <a:pt x="256" y="154"/>
                  </a:cubicBezTo>
                  <a:cubicBezTo>
                    <a:pt x="255" y="155"/>
                    <a:pt x="254" y="156"/>
                    <a:pt x="254" y="156"/>
                  </a:cubicBezTo>
                  <a:cubicBezTo>
                    <a:pt x="253" y="157"/>
                    <a:pt x="253" y="157"/>
                    <a:pt x="252" y="157"/>
                  </a:cubicBezTo>
                  <a:cubicBezTo>
                    <a:pt x="252" y="157"/>
                    <a:pt x="251" y="157"/>
                    <a:pt x="250" y="157"/>
                  </a:cubicBezTo>
                  <a:cubicBezTo>
                    <a:pt x="250" y="157"/>
                    <a:pt x="250" y="157"/>
                    <a:pt x="249" y="158"/>
                  </a:cubicBezTo>
                  <a:cubicBezTo>
                    <a:pt x="247" y="159"/>
                    <a:pt x="244" y="160"/>
                    <a:pt x="241" y="161"/>
                  </a:cubicBezTo>
                  <a:cubicBezTo>
                    <a:pt x="241" y="161"/>
                    <a:pt x="240" y="161"/>
                    <a:pt x="240" y="161"/>
                  </a:cubicBezTo>
                  <a:cubicBezTo>
                    <a:pt x="240" y="162"/>
                    <a:pt x="240" y="162"/>
                    <a:pt x="240" y="162"/>
                  </a:cubicBezTo>
                  <a:cubicBezTo>
                    <a:pt x="240" y="163"/>
                    <a:pt x="240" y="164"/>
                    <a:pt x="238" y="164"/>
                  </a:cubicBezTo>
                  <a:cubicBezTo>
                    <a:pt x="238" y="164"/>
                    <a:pt x="237" y="164"/>
                    <a:pt x="236" y="164"/>
                  </a:cubicBezTo>
                  <a:cubicBezTo>
                    <a:pt x="235" y="164"/>
                    <a:pt x="234" y="164"/>
                    <a:pt x="234" y="165"/>
                  </a:cubicBezTo>
                  <a:cubicBezTo>
                    <a:pt x="233" y="165"/>
                    <a:pt x="232" y="166"/>
                    <a:pt x="232" y="167"/>
                  </a:cubicBezTo>
                  <a:cubicBezTo>
                    <a:pt x="231" y="167"/>
                    <a:pt x="231" y="168"/>
                    <a:pt x="230" y="168"/>
                  </a:cubicBezTo>
                  <a:cubicBezTo>
                    <a:pt x="230" y="169"/>
                    <a:pt x="230" y="169"/>
                    <a:pt x="231" y="169"/>
                  </a:cubicBezTo>
                  <a:cubicBezTo>
                    <a:pt x="234" y="171"/>
                    <a:pt x="235" y="175"/>
                    <a:pt x="237" y="178"/>
                  </a:cubicBezTo>
                  <a:cubicBezTo>
                    <a:pt x="237" y="179"/>
                    <a:pt x="237" y="180"/>
                    <a:pt x="237" y="181"/>
                  </a:cubicBezTo>
                  <a:cubicBezTo>
                    <a:pt x="237" y="183"/>
                    <a:pt x="237" y="184"/>
                    <a:pt x="236" y="184"/>
                  </a:cubicBezTo>
                  <a:cubicBezTo>
                    <a:pt x="233" y="188"/>
                    <a:pt x="230" y="191"/>
                    <a:pt x="227" y="194"/>
                  </a:cubicBezTo>
                  <a:cubicBezTo>
                    <a:pt x="225" y="196"/>
                    <a:pt x="223" y="197"/>
                    <a:pt x="222" y="199"/>
                  </a:cubicBezTo>
                  <a:cubicBezTo>
                    <a:pt x="219" y="203"/>
                    <a:pt x="215" y="206"/>
                    <a:pt x="211" y="208"/>
                  </a:cubicBezTo>
                  <a:cubicBezTo>
                    <a:pt x="209" y="210"/>
                    <a:pt x="206" y="211"/>
                    <a:pt x="204" y="212"/>
                  </a:cubicBezTo>
                  <a:cubicBezTo>
                    <a:pt x="203" y="212"/>
                    <a:pt x="202" y="212"/>
                    <a:pt x="202" y="212"/>
                  </a:cubicBezTo>
                  <a:cubicBezTo>
                    <a:pt x="201" y="212"/>
                    <a:pt x="200" y="212"/>
                    <a:pt x="199" y="212"/>
                  </a:cubicBezTo>
                  <a:cubicBezTo>
                    <a:pt x="198" y="212"/>
                    <a:pt x="198" y="212"/>
                    <a:pt x="197" y="211"/>
                  </a:cubicBezTo>
                  <a:cubicBezTo>
                    <a:pt x="197" y="210"/>
                    <a:pt x="197" y="210"/>
                    <a:pt x="197" y="210"/>
                  </a:cubicBezTo>
                  <a:cubicBezTo>
                    <a:pt x="194" y="210"/>
                    <a:pt x="192" y="210"/>
                    <a:pt x="189" y="210"/>
                  </a:cubicBezTo>
                  <a:cubicBezTo>
                    <a:pt x="185" y="210"/>
                    <a:pt x="181" y="210"/>
                    <a:pt x="176" y="209"/>
                  </a:cubicBezTo>
                  <a:cubicBezTo>
                    <a:pt x="175" y="209"/>
                    <a:pt x="173" y="209"/>
                    <a:pt x="171" y="209"/>
                  </a:cubicBezTo>
                  <a:cubicBezTo>
                    <a:pt x="171" y="209"/>
                    <a:pt x="171" y="209"/>
                    <a:pt x="171" y="209"/>
                  </a:cubicBezTo>
                  <a:cubicBezTo>
                    <a:pt x="170" y="209"/>
                    <a:pt x="169" y="209"/>
                    <a:pt x="169" y="208"/>
                  </a:cubicBezTo>
                  <a:cubicBezTo>
                    <a:pt x="169" y="207"/>
                    <a:pt x="169" y="207"/>
                    <a:pt x="170" y="207"/>
                  </a:cubicBezTo>
                  <a:cubicBezTo>
                    <a:pt x="170" y="207"/>
                    <a:pt x="170" y="206"/>
                    <a:pt x="171" y="206"/>
                  </a:cubicBezTo>
                  <a:cubicBezTo>
                    <a:pt x="171" y="206"/>
                    <a:pt x="171" y="206"/>
                    <a:pt x="171" y="205"/>
                  </a:cubicBezTo>
                  <a:cubicBezTo>
                    <a:pt x="171" y="201"/>
                    <a:pt x="171" y="197"/>
                    <a:pt x="171" y="193"/>
                  </a:cubicBezTo>
                  <a:cubicBezTo>
                    <a:pt x="171" y="193"/>
                    <a:pt x="171" y="192"/>
                    <a:pt x="171" y="192"/>
                  </a:cubicBezTo>
                  <a:cubicBezTo>
                    <a:pt x="170" y="191"/>
                    <a:pt x="171" y="191"/>
                    <a:pt x="169" y="191"/>
                  </a:cubicBezTo>
                  <a:cubicBezTo>
                    <a:pt x="169" y="191"/>
                    <a:pt x="169" y="191"/>
                    <a:pt x="168" y="191"/>
                  </a:cubicBezTo>
                  <a:cubicBezTo>
                    <a:pt x="168" y="191"/>
                    <a:pt x="167" y="191"/>
                    <a:pt x="167" y="191"/>
                  </a:cubicBezTo>
                  <a:cubicBezTo>
                    <a:pt x="167" y="191"/>
                    <a:pt x="166" y="191"/>
                    <a:pt x="166" y="191"/>
                  </a:cubicBezTo>
                  <a:cubicBezTo>
                    <a:pt x="163" y="194"/>
                    <a:pt x="160" y="197"/>
                    <a:pt x="158" y="199"/>
                  </a:cubicBezTo>
                  <a:cubicBezTo>
                    <a:pt x="156" y="201"/>
                    <a:pt x="155" y="202"/>
                    <a:pt x="154" y="201"/>
                  </a:cubicBezTo>
                  <a:cubicBezTo>
                    <a:pt x="153" y="201"/>
                    <a:pt x="153" y="202"/>
                    <a:pt x="153" y="202"/>
                  </a:cubicBezTo>
                  <a:cubicBezTo>
                    <a:pt x="152" y="202"/>
                    <a:pt x="151" y="203"/>
                    <a:pt x="150" y="204"/>
                  </a:cubicBezTo>
                  <a:cubicBezTo>
                    <a:pt x="150" y="204"/>
                    <a:pt x="150" y="204"/>
                    <a:pt x="150" y="204"/>
                  </a:cubicBezTo>
                  <a:cubicBezTo>
                    <a:pt x="149" y="205"/>
                    <a:pt x="148" y="207"/>
                    <a:pt x="146" y="208"/>
                  </a:cubicBezTo>
                  <a:cubicBezTo>
                    <a:pt x="146" y="208"/>
                    <a:pt x="145" y="209"/>
                    <a:pt x="145" y="209"/>
                  </a:cubicBezTo>
                  <a:cubicBezTo>
                    <a:pt x="144" y="209"/>
                    <a:pt x="144" y="210"/>
                    <a:pt x="144" y="210"/>
                  </a:cubicBezTo>
                  <a:cubicBezTo>
                    <a:pt x="143" y="210"/>
                    <a:pt x="143" y="211"/>
                    <a:pt x="142" y="211"/>
                  </a:cubicBezTo>
                  <a:cubicBezTo>
                    <a:pt x="141" y="212"/>
                    <a:pt x="139" y="212"/>
                    <a:pt x="138" y="212"/>
                  </a:cubicBezTo>
                  <a:cubicBezTo>
                    <a:pt x="138" y="212"/>
                    <a:pt x="137" y="212"/>
                    <a:pt x="137" y="212"/>
                  </a:cubicBezTo>
                  <a:cubicBezTo>
                    <a:pt x="134" y="210"/>
                    <a:pt x="132" y="209"/>
                    <a:pt x="129" y="206"/>
                  </a:cubicBezTo>
                  <a:cubicBezTo>
                    <a:pt x="128" y="205"/>
                    <a:pt x="127" y="203"/>
                    <a:pt x="126" y="202"/>
                  </a:cubicBezTo>
                  <a:cubicBezTo>
                    <a:pt x="124" y="200"/>
                    <a:pt x="122" y="199"/>
                    <a:pt x="121" y="197"/>
                  </a:cubicBezTo>
                  <a:cubicBezTo>
                    <a:pt x="120" y="198"/>
                    <a:pt x="120" y="198"/>
                    <a:pt x="120" y="198"/>
                  </a:cubicBezTo>
                  <a:cubicBezTo>
                    <a:pt x="119" y="198"/>
                    <a:pt x="118" y="198"/>
                    <a:pt x="118" y="197"/>
                  </a:cubicBezTo>
                  <a:cubicBezTo>
                    <a:pt x="118" y="196"/>
                    <a:pt x="117" y="196"/>
                    <a:pt x="118" y="195"/>
                  </a:cubicBezTo>
                  <a:cubicBezTo>
                    <a:pt x="118" y="195"/>
                    <a:pt x="117" y="194"/>
                    <a:pt x="117" y="194"/>
                  </a:cubicBezTo>
                  <a:cubicBezTo>
                    <a:pt x="114" y="191"/>
                    <a:pt x="112" y="188"/>
                    <a:pt x="109" y="185"/>
                  </a:cubicBezTo>
                  <a:cubicBezTo>
                    <a:pt x="107" y="182"/>
                    <a:pt x="105" y="179"/>
                    <a:pt x="104" y="176"/>
                  </a:cubicBezTo>
                  <a:cubicBezTo>
                    <a:pt x="103" y="175"/>
                    <a:pt x="103" y="174"/>
                    <a:pt x="103" y="173"/>
                  </a:cubicBezTo>
                  <a:cubicBezTo>
                    <a:pt x="102" y="172"/>
                    <a:pt x="103" y="172"/>
                    <a:pt x="103" y="171"/>
                  </a:cubicBezTo>
                  <a:cubicBezTo>
                    <a:pt x="102" y="170"/>
                    <a:pt x="102" y="170"/>
                    <a:pt x="102" y="169"/>
                  </a:cubicBezTo>
                  <a:cubicBezTo>
                    <a:pt x="99" y="170"/>
                    <a:pt x="97" y="169"/>
                    <a:pt x="95" y="168"/>
                  </a:cubicBezTo>
                  <a:cubicBezTo>
                    <a:pt x="95" y="168"/>
                    <a:pt x="95" y="169"/>
                    <a:pt x="95" y="169"/>
                  </a:cubicBezTo>
                  <a:cubicBezTo>
                    <a:pt x="96" y="171"/>
                    <a:pt x="96" y="173"/>
                    <a:pt x="97" y="175"/>
                  </a:cubicBezTo>
                  <a:cubicBezTo>
                    <a:pt x="97" y="176"/>
                    <a:pt x="97" y="176"/>
                    <a:pt x="97" y="177"/>
                  </a:cubicBezTo>
                  <a:cubicBezTo>
                    <a:pt x="97" y="178"/>
                    <a:pt x="97" y="179"/>
                    <a:pt x="98" y="179"/>
                  </a:cubicBezTo>
                  <a:cubicBezTo>
                    <a:pt x="98" y="180"/>
                    <a:pt x="98" y="181"/>
                    <a:pt x="99" y="181"/>
                  </a:cubicBezTo>
                  <a:cubicBezTo>
                    <a:pt x="99" y="182"/>
                    <a:pt x="98" y="183"/>
                    <a:pt x="98" y="183"/>
                  </a:cubicBezTo>
                  <a:cubicBezTo>
                    <a:pt x="97" y="183"/>
                    <a:pt x="97" y="183"/>
                    <a:pt x="96" y="183"/>
                  </a:cubicBezTo>
                  <a:cubicBezTo>
                    <a:pt x="95" y="183"/>
                    <a:pt x="94" y="184"/>
                    <a:pt x="94" y="184"/>
                  </a:cubicBezTo>
                  <a:cubicBezTo>
                    <a:pt x="94" y="185"/>
                    <a:pt x="93" y="185"/>
                    <a:pt x="93" y="185"/>
                  </a:cubicBezTo>
                  <a:cubicBezTo>
                    <a:pt x="93" y="186"/>
                    <a:pt x="94" y="186"/>
                    <a:pt x="94" y="187"/>
                  </a:cubicBezTo>
                  <a:cubicBezTo>
                    <a:pt x="93" y="187"/>
                    <a:pt x="93" y="188"/>
                    <a:pt x="93" y="188"/>
                  </a:cubicBezTo>
                  <a:cubicBezTo>
                    <a:pt x="91" y="190"/>
                    <a:pt x="89" y="191"/>
                    <a:pt x="87" y="193"/>
                  </a:cubicBezTo>
                  <a:cubicBezTo>
                    <a:pt x="85" y="195"/>
                    <a:pt x="83" y="196"/>
                    <a:pt x="82" y="198"/>
                  </a:cubicBezTo>
                  <a:cubicBezTo>
                    <a:pt x="81" y="199"/>
                    <a:pt x="81" y="199"/>
                    <a:pt x="81" y="199"/>
                  </a:cubicBezTo>
                  <a:cubicBezTo>
                    <a:pt x="81" y="199"/>
                    <a:pt x="81" y="199"/>
                    <a:pt x="81" y="199"/>
                  </a:cubicBezTo>
                  <a:cubicBezTo>
                    <a:pt x="81" y="199"/>
                    <a:pt x="81" y="199"/>
                    <a:pt x="81" y="199"/>
                  </a:cubicBezTo>
                  <a:cubicBezTo>
                    <a:pt x="81" y="201"/>
                    <a:pt x="81" y="202"/>
                    <a:pt x="80" y="202"/>
                  </a:cubicBezTo>
                  <a:cubicBezTo>
                    <a:pt x="79" y="203"/>
                    <a:pt x="77" y="203"/>
                    <a:pt x="77" y="202"/>
                  </a:cubicBezTo>
                  <a:cubicBezTo>
                    <a:pt x="76" y="201"/>
                    <a:pt x="76" y="201"/>
                    <a:pt x="75" y="201"/>
                  </a:cubicBezTo>
                  <a:cubicBezTo>
                    <a:pt x="74" y="201"/>
                    <a:pt x="73" y="200"/>
                    <a:pt x="72" y="200"/>
                  </a:cubicBezTo>
                  <a:cubicBezTo>
                    <a:pt x="71" y="200"/>
                    <a:pt x="70" y="200"/>
                    <a:pt x="69" y="199"/>
                  </a:cubicBezTo>
                  <a:cubicBezTo>
                    <a:pt x="67" y="199"/>
                    <a:pt x="65" y="199"/>
                    <a:pt x="63" y="198"/>
                  </a:cubicBezTo>
                  <a:cubicBezTo>
                    <a:pt x="60" y="196"/>
                    <a:pt x="57" y="195"/>
                    <a:pt x="54" y="195"/>
                  </a:cubicBezTo>
                  <a:cubicBezTo>
                    <a:pt x="49" y="193"/>
                    <a:pt x="44" y="191"/>
                    <a:pt x="40" y="188"/>
                  </a:cubicBezTo>
                  <a:cubicBezTo>
                    <a:pt x="40" y="187"/>
                    <a:pt x="39" y="187"/>
                    <a:pt x="39" y="187"/>
                  </a:cubicBezTo>
                  <a:cubicBezTo>
                    <a:pt x="37" y="187"/>
                    <a:pt x="36" y="186"/>
                    <a:pt x="36" y="185"/>
                  </a:cubicBezTo>
                  <a:cubicBezTo>
                    <a:pt x="36" y="184"/>
                    <a:pt x="36" y="184"/>
                    <a:pt x="37" y="184"/>
                  </a:cubicBezTo>
                  <a:cubicBezTo>
                    <a:pt x="38" y="183"/>
                    <a:pt x="39" y="182"/>
                    <a:pt x="40" y="181"/>
                  </a:cubicBezTo>
                  <a:cubicBezTo>
                    <a:pt x="40" y="181"/>
                    <a:pt x="41" y="180"/>
                    <a:pt x="41" y="179"/>
                  </a:cubicBezTo>
                  <a:cubicBezTo>
                    <a:pt x="41" y="179"/>
                    <a:pt x="41" y="179"/>
                    <a:pt x="42" y="178"/>
                  </a:cubicBezTo>
                  <a:cubicBezTo>
                    <a:pt x="42" y="178"/>
                    <a:pt x="43" y="177"/>
                    <a:pt x="43" y="176"/>
                  </a:cubicBezTo>
                  <a:cubicBezTo>
                    <a:pt x="43" y="175"/>
                    <a:pt x="44" y="175"/>
                    <a:pt x="44" y="175"/>
                  </a:cubicBezTo>
                  <a:cubicBezTo>
                    <a:pt x="46" y="173"/>
                    <a:pt x="48" y="170"/>
                    <a:pt x="49" y="167"/>
                  </a:cubicBezTo>
                  <a:cubicBezTo>
                    <a:pt x="50" y="166"/>
                    <a:pt x="51" y="165"/>
                    <a:pt x="51" y="163"/>
                  </a:cubicBezTo>
                  <a:cubicBezTo>
                    <a:pt x="52" y="162"/>
                    <a:pt x="52" y="160"/>
                    <a:pt x="51" y="159"/>
                  </a:cubicBezTo>
                  <a:cubicBezTo>
                    <a:pt x="51" y="158"/>
                    <a:pt x="50" y="157"/>
                    <a:pt x="49" y="156"/>
                  </a:cubicBezTo>
                  <a:cubicBezTo>
                    <a:pt x="48" y="155"/>
                    <a:pt x="47" y="154"/>
                    <a:pt x="46" y="152"/>
                  </a:cubicBezTo>
                  <a:cubicBezTo>
                    <a:pt x="45" y="152"/>
                    <a:pt x="45" y="152"/>
                    <a:pt x="44" y="152"/>
                  </a:cubicBezTo>
                  <a:cubicBezTo>
                    <a:pt x="43" y="152"/>
                    <a:pt x="43" y="151"/>
                    <a:pt x="42" y="151"/>
                  </a:cubicBezTo>
                  <a:cubicBezTo>
                    <a:pt x="38" y="153"/>
                    <a:pt x="34" y="155"/>
                    <a:pt x="30" y="157"/>
                  </a:cubicBezTo>
                  <a:cubicBezTo>
                    <a:pt x="28" y="159"/>
                    <a:pt x="26" y="160"/>
                    <a:pt x="24" y="161"/>
                  </a:cubicBezTo>
                  <a:cubicBezTo>
                    <a:pt x="23" y="161"/>
                    <a:pt x="22" y="162"/>
                    <a:pt x="20" y="162"/>
                  </a:cubicBezTo>
                  <a:cubicBezTo>
                    <a:pt x="20" y="162"/>
                    <a:pt x="19" y="162"/>
                    <a:pt x="18" y="161"/>
                  </a:cubicBezTo>
                  <a:cubicBezTo>
                    <a:pt x="16" y="162"/>
                    <a:pt x="15" y="163"/>
                    <a:pt x="13" y="164"/>
                  </a:cubicBezTo>
                  <a:cubicBezTo>
                    <a:pt x="13" y="164"/>
                    <a:pt x="13" y="164"/>
                    <a:pt x="12" y="164"/>
                  </a:cubicBezTo>
                  <a:cubicBezTo>
                    <a:pt x="12" y="165"/>
                    <a:pt x="11" y="165"/>
                    <a:pt x="11" y="164"/>
                  </a:cubicBezTo>
                  <a:cubicBezTo>
                    <a:pt x="10" y="164"/>
                    <a:pt x="10" y="163"/>
                    <a:pt x="10" y="163"/>
                  </a:cubicBezTo>
                  <a:cubicBezTo>
                    <a:pt x="11" y="162"/>
                    <a:pt x="11" y="161"/>
                    <a:pt x="12" y="161"/>
                  </a:cubicBezTo>
                  <a:cubicBezTo>
                    <a:pt x="12" y="161"/>
                    <a:pt x="12" y="160"/>
                    <a:pt x="12" y="160"/>
                  </a:cubicBezTo>
                  <a:cubicBezTo>
                    <a:pt x="11" y="159"/>
                    <a:pt x="11" y="157"/>
                    <a:pt x="11" y="156"/>
                  </a:cubicBezTo>
                  <a:cubicBezTo>
                    <a:pt x="10" y="153"/>
                    <a:pt x="9" y="151"/>
                    <a:pt x="9" y="149"/>
                  </a:cubicBezTo>
                  <a:cubicBezTo>
                    <a:pt x="7" y="144"/>
                    <a:pt x="5" y="139"/>
                    <a:pt x="4" y="134"/>
                  </a:cubicBezTo>
                  <a:cubicBezTo>
                    <a:pt x="4" y="132"/>
                    <a:pt x="3" y="130"/>
                    <a:pt x="3" y="127"/>
                  </a:cubicBezTo>
                  <a:cubicBezTo>
                    <a:pt x="2" y="127"/>
                    <a:pt x="2" y="127"/>
                    <a:pt x="2" y="127"/>
                  </a:cubicBezTo>
                  <a:cubicBezTo>
                    <a:pt x="1" y="127"/>
                    <a:pt x="0" y="126"/>
                    <a:pt x="1" y="125"/>
                  </a:cubicBezTo>
                  <a:cubicBezTo>
                    <a:pt x="1" y="125"/>
                    <a:pt x="1" y="124"/>
                    <a:pt x="2" y="124"/>
                  </a:cubicBezTo>
                  <a:cubicBezTo>
                    <a:pt x="7" y="119"/>
                    <a:pt x="13" y="113"/>
                    <a:pt x="20" y="110"/>
                  </a:cubicBezTo>
                  <a:cubicBezTo>
                    <a:pt x="20" y="109"/>
                    <a:pt x="21" y="109"/>
                    <a:pt x="22" y="109"/>
                  </a:cubicBezTo>
                  <a:cubicBezTo>
                    <a:pt x="22" y="108"/>
                    <a:pt x="22" y="108"/>
                    <a:pt x="23" y="108"/>
                  </a:cubicBezTo>
                  <a:cubicBezTo>
                    <a:pt x="23" y="107"/>
                    <a:pt x="23" y="107"/>
                    <a:pt x="24" y="107"/>
                  </a:cubicBezTo>
                  <a:cubicBezTo>
                    <a:pt x="25" y="107"/>
                    <a:pt x="25" y="106"/>
                    <a:pt x="26" y="106"/>
                  </a:cubicBezTo>
                  <a:cubicBezTo>
                    <a:pt x="26" y="105"/>
                    <a:pt x="27" y="105"/>
                    <a:pt x="27" y="105"/>
                  </a:cubicBezTo>
                  <a:cubicBezTo>
                    <a:pt x="29" y="105"/>
                    <a:pt x="30" y="104"/>
                    <a:pt x="32" y="104"/>
                  </a:cubicBezTo>
                  <a:cubicBezTo>
                    <a:pt x="33" y="104"/>
                    <a:pt x="33" y="103"/>
                    <a:pt x="34" y="103"/>
                  </a:cubicBezTo>
                  <a:cubicBezTo>
                    <a:pt x="35" y="99"/>
                    <a:pt x="35" y="95"/>
                    <a:pt x="35" y="92"/>
                  </a:cubicBezTo>
                  <a:cubicBezTo>
                    <a:pt x="34" y="92"/>
                    <a:pt x="34" y="91"/>
                    <a:pt x="34" y="91"/>
                  </a:cubicBezTo>
                  <a:cubicBezTo>
                    <a:pt x="27" y="92"/>
                    <a:pt x="21" y="91"/>
                    <a:pt x="14" y="92"/>
                  </a:cubicBezTo>
                  <a:cubicBezTo>
                    <a:pt x="14" y="92"/>
                    <a:pt x="13" y="92"/>
                    <a:pt x="12" y="92"/>
                  </a:cubicBezTo>
                  <a:cubicBezTo>
                    <a:pt x="11" y="92"/>
                    <a:pt x="10" y="92"/>
                    <a:pt x="9" y="93"/>
                  </a:cubicBezTo>
                  <a:cubicBezTo>
                    <a:pt x="8" y="93"/>
                    <a:pt x="7" y="93"/>
                    <a:pt x="6" y="92"/>
                  </a:cubicBezTo>
                  <a:close/>
                  <a:moveTo>
                    <a:pt x="173" y="96"/>
                  </a:moveTo>
                  <a:cubicBezTo>
                    <a:pt x="173" y="96"/>
                    <a:pt x="173" y="96"/>
                    <a:pt x="173" y="95"/>
                  </a:cubicBezTo>
                  <a:cubicBezTo>
                    <a:pt x="173" y="95"/>
                    <a:pt x="173" y="95"/>
                    <a:pt x="173" y="95"/>
                  </a:cubicBezTo>
                  <a:cubicBezTo>
                    <a:pt x="173" y="96"/>
                    <a:pt x="173" y="96"/>
                    <a:pt x="173" y="96"/>
                  </a:cubicBezTo>
                  <a:cubicBezTo>
                    <a:pt x="173" y="97"/>
                    <a:pt x="172" y="97"/>
                    <a:pt x="172" y="97"/>
                  </a:cubicBezTo>
                  <a:cubicBezTo>
                    <a:pt x="172" y="97"/>
                    <a:pt x="172" y="97"/>
                    <a:pt x="172" y="97"/>
                  </a:cubicBezTo>
                  <a:cubicBezTo>
                    <a:pt x="173" y="97"/>
                    <a:pt x="173" y="97"/>
                    <a:pt x="173" y="96"/>
                  </a:cubicBezTo>
                  <a:close/>
                  <a:moveTo>
                    <a:pt x="63" y="20"/>
                  </a:moveTo>
                  <a:cubicBezTo>
                    <a:pt x="63" y="20"/>
                    <a:pt x="64" y="20"/>
                    <a:pt x="64" y="20"/>
                  </a:cubicBezTo>
                  <a:cubicBezTo>
                    <a:pt x="64" y="19"/>
                    <a:pt x="64" y="19"/>
                    <a:pt x="64" y="19"/>
                  </a:cubicBezTo>
                  <a:cubicBezTo>
                    <a:pt x="63" y="20"/>
                    <a:pt x="63" y="20"/>
                    <a:pt x="63" y="20"/>
                  </a:cubicBezTo>
                  <a:cubicBezTo>
                    <a:pt x="63" y="20"/>
                    <a:pt x="62" y="20"/>
                    <a:pt x="62" y="21"/>
                  </a:cubicBezTo>
                  <a:cubicBezTo>
                    <a:pt x="62" y="21"/>
                    <a:pt x="62" y="21"/>
                    <a:pt x="62" y="21"/>
                  </a:cubicBezTo>
                  <a:cubicBezTo>
                    <a:pt x="63" y="21"/>
                    <a:pt x="63" y="20"/>
                    <a:pt x="63" y="20"/>
                  </a:cubicBezTo>
                  <a:close/>
                  <a:moveTo>
                    <a:pt x="206" y="154"/>
                  </a:moveTo>
                  <a:cubicBezTo>
                    <a:pt x="206" y="154"/>
                    <a:pt x="206" y="154"/>
                    <a:pt x="206" y="155"/>
                  </a:cubicBezTo>
                  <a:cubicBezTo>
                    <a:pt x="206" y="155"/>
                    <a:pt x="206" y="155"/>
                    <a:pt x="207" y="155"/>
                  </a:cubicBezTo>
                  <a:cubicBezTo>
                    <a:pt x="206" y="154"/>
                    <a:pt x="206" y="154"/>
                    <a:pt x="206" y="154"/>
                  </a:cubicBezTo>
                  <a:cubicBezTo>
                    <a:pt x="206" y="153"/>
                    <a:pt x="206" y="153"/>
                    <a:pt x="205" y="152"/>
                  </a:cubicBezTo>
                  <a:cubicBezTo>
                    <a:pt x="205" y="153"/>
                    <a:pt x="206" y="153"/>
                    <a:pt x="206" y="154"/>
                  </a:cubicBezTo>
                  <a:close/>
                  <a:moveTo>
                    <a:pt x="132" y="142"/>
                  </a:moveTo>
                  <a:cubicBezTo>
                    <a:pt x="132" y="142"/>
                    <a:pt x="132" y="142"/>
                    <a:pt x="132" y="142"/>
                  </a:cubicBezTo>
                  <a:cubicBezTo>
                    <a:pt x="129" y="142"/>
                    <a:pt x="127" y="142"/>
                    <a:pt x="124" y="143"/>
                  </a:cubicBezTo>
                  <a:cubicBezTo>
                    <a:pt x="123" y="143"/>
                    <a:pt x="122" y="143"/>
                    <a:pt x="120" y="142"/>
                  </a:cubicBezTo>
                  <a:cubicBezTo>
                    <a:pt x="120" y="142"/>
                    <a:pt x="119" y="142"/>
                    <a:pt x="119" y="142"/>
                  </a:cubicBezTo>
                  <a:cubicBezTo>
                    <a:pt x="116" y="143"/>
                    <a:pt x="112" y="143"/>
                    <a:pt x="109" y="143"/>
                  </a:cubicBezTo>
                  <a:cubicBezTo>
                    <a:pt x="106" y="144"/>
                    <a:pt x="103" y="143"/>
                    <a:pt x="100" y="144"/>
                  </a:cubicBezTo>
                  <a:cubicBezTo>
                    <a:pt x="99" y="144"/>
                    <a:pt x="98" y="145"/>
                    <a:pt x="97" y="146"/>
                  </a:cubicBezTo>
                  <a:cubicBezTo>
                    <a:pt x="97" y="146"/>
                    <a:pt x="97" y="146"/>
                    <a:pt x="96" y="146"/>
                  </a:cubicBezTo>
                  <a:cubicBezTo>
                    <a:pt x="95" y="146"/>
                    <a:pt x="95" y="146"/>
                    <a:pt x="95" y="145"/>
                  </a:cubicBezTo>
                  <a:cubicBezTo>
                    <a:pt x="95" y="144"/>
                    <a:pt x="94" y="142"/>
                    <a:pt x="94" y="141"/>
                  </a:cubicBezTo>
                  <a:cubicBezTo>
                    <a:pt x="95" y="135"/>
                    <a:pt x="95" y="129"/>
                    <a:pt x="95" y="123"/>
                  </a:cubicBezTo>
                  <a:cubicBezTo>
                    <a:pt x="95" y="122"/>
                    <a:pt x="95" y="120"/>
                    <a:pt x="95" y="118"/>
                  </a:cubicBezTo>
                  <a:cubicBezTo>
                    <a:pt x="94" y="118"/>
                    <a:pt x="93" y="118"/>
                    <a:pt x="92" y="118"/>
                  </a:cubicBezTo>
                  <a:cubicBezTo>
                    <a:pt x="91" y="116"/>
                    <a:pt x="89" y="115"/>
                    <a:pt x="88" y="114"/>
                  </a:cubicBezTo>
                  <a:cubicBezTo>
                    <a:pt x="84" y="112"/>
                    <a:pt x="81" y="109"/>
                    <a:pt x="80" y="104"/>
                  </a:cubicBezTo>
                  <a:cubicBezTo>
                    <a:pt x="80" y="102"/>
                    <a:pt x="79" y="100"/>
                    <a:pt x="78" y="97"/>
                  </a:cubicBezTo>
                  <a:cubicBezTo>
                    <a:pt x="78" y="97"/>
                    <a:pt x="78" y="96"/>
                    <a:pt x="78" y="96"/>
                  </a:cubicBezTo>
                  <a:cubicBezTo>
                    <a:pt x="78" y="93"/>
                    <a:pt x="78" y="90"/>
                    <a:pt x="79" y="88"/>
                  </a:cubicBezTo>
                  <a:cubicBezTo>
                    <a:pt x="80" y="78"/>
                    <a:pt x="84" y="70"/>
                    <a:pt x="93" y="65"/>
                  </a:cubicBezTo>
                  <a:cubicBezTo>
                    <a:pt x="97" y="62"/>
                    <a:pt x="101" y="60"/>
                    <a:pt x="106" y="58"/>
                  </a:cubicBezTo>
                  <a:cubicBezTo>
                    <a:pt x="106" y="58"/>
                    <a:pt x="107" y="58"/>
                    <a:pt x="108" y="58"/>
                  </a:cubicBezTo>
                  <a:cubicBezTo>
                    <a:pt x="109" y="57"/>
                    <a:pt x="110" y="55"/>
                    <a:pt x="111" y="54"/>
                  </a:cubicBezTo>
                  <a:cubicBezTo>
                    <a:pt x="112" y="51"/>
                    <a:pt x="113" y="49"/>
                    <a:pt x="115" y="47"/>
                  </a:cubicBezTo>
                  <a:cubicBezTo>
                    <a:pt x="115" y="46"/>
                    <a:pt x="115" y="46"/>
                    <a:pt x="116" y="45"/>
                  </a:cubicBezTo>
                  <a:cubicBezTo>
                    <a:pt x="116" y="45"/>
                    <a:pt x="117" y="45"/>
                    <a:pt x="118" y="45"/>
                  </a:cubicBezTo>
                  <a:cubicBezTo>
                    <a:pt x="118" y="45"/>
                    <a:pt x="118" y="46"/>
                    <a:pt x="118" y="46"/>
                  </a:cubicBezTo>
                  <a:cubicBezTo>
                    <a:pt x="120" y="45"/>
                    <a:pt x="121" y="45"/>
                    <a:pt x="123" y="44"/>
                  </a:cubicBezTo>
                  <a:cubicBezTo>
                    <a:pt x="126" y="44"/>
                    <a:pt x="129" y="43"/>
                    <a:pt x="132" y="42"/>
                  </a:cubicBezTo>
                  <a:cubicBezTo>
                    <a:pt x="135" y="42"/>
                    <a:pt x="137" y="41"/>
                    <a:pt x="140" y="40"/>
                  </a:cubicBezTo>
                  <a:cubicBezTo>
                    <a:pt x="142" y="40"/>
                    <a:pt x="143" y="39"/>
                    <a:pt x="143" y="38"/>
                  </a:cubicBezTo>
                  <a:cubicBezTo>
                    <a:pt x="145" y="36"/>
                    <a:pt x="146" y="34"/>
                    <a:pt x="148" y="32"/>
                  </a:cubicBezTo>
                  <a:cubicBezTo>
                    <a:pt x="149" y="30"/>
                    <a:pt x="150" y="28"/>
                    <a:pt x="151" y="26"/>
                  </a:cubicBezTo>
                  <a:cubicBezTo>
                    <a:pt x="151" y="24"/>
                    <a:pt x="151" y="23"/>
                    <a:pt x="150" y="22"/>
                  </a:cubicBezTo>
                  <a:cubicBezTo>
                    <a:pt x="149" y="22"/>
                    <a:pt x="149" y="22"/>
                    <a:pt x="149" y="22"/>
                  </a:cubicBezTo>
                  <a:cubicBezTo>
                    <a:pt x="146" y="20"/>
                    <a:pt x="143" y="18"/>
                    <a:pt x="140" y="15"/>
                  </a:cubicBezTo>
                  <a:cubicBezTo>
                    <a:pt x="139" y="14"/>
                    <a:pt x="137" y="14"/>
                    <a:pt x="136" y="13"/>
                  </a:cubicBezTo>
                  <a:cubicBezTo>
                    <a:pt x="135" y="14"/>
                    <a:pt x="135" y="15"/>
                    <a:pt x="134" y="16"/>
                  </a:cubicBezTo>
                  <a:cubicBezTo>
                    <a:pt x="132" y="19"/>
                    <a:pt x="130" y="22"/>
                    <a:pt x="128" y="25"/>
                  </a:cubicBezTo>
                  <a:cubicBezTo>
                    <a:pt x="127" y="27"/>
                    <a:pt x="126" y="28"/>
                    <a:pt x="126" y="30"/>
                  </a:cubicBezTo>
                  <a:cubicBezTo>
                    <a:pt x="126" y="31"/>
                    <a:pt x="125" y="31"/>
                    <a:pt x="125" y="31"/>
                  </a:cubicBezTo>
                  <a:cubicBezTo>
                    <a:pt x="124" y="31"/>
                    <a:pt x="124" y="31"/>
                    <a:pt x="123" y="32"/>
                  </a:cubicBezTo>
                  <a:cubicBezTo>
                    <a:pt x="123" y="32"/>
                    <a:pt x="122" y="32"/>
                    <a:pt x="121" y="32"/>
                  </a:cubicBezTo>
                  <a:cubicBezTo>
                    <a:pt x="121" y="32"/>
                    <a:pt x="120" y="32"/>
                    <a:pt x="120" y="32"/>
                  </a:cubicBezTo>
                  <a:cubicBezTo>
                    <a:pt x="117" y="32"/>
                    <a:pt x="115" y="32"/>
                    <a:pt x="112" y="32"/>
                  </a:cubicBezTo>
                  <a:cubicBezTo>
                    <a:pt x="111" y="32"/>
                    <a:pt x="109" y="31"/>
                    <a:pt x="108" y="31"/>
                  </a:cubicBezTo>
                  <a:cubicBezTo>
                    <a:pt x="106" y="31"/>
                    <a:pt x="104" y="31"/>
                    <a:pt x="102" y="30"/>
                  </a:cubicBezTo>
                  <a:cubicBezTo>
                    <a:pt x="102" y="30"/>
                    <a:pt x="102" y="30"/>
                    <a:pt x="102" y="30"/>
                  </a:cubicBezTo>
                  <a:cubicBezTo>
                    <a:pt x="101" y="31"/>
                    <a:pt x="101" y="31"/>
                    <a:pt x="101" y="31"/>
                  </a:cubicBezTo>
                  <a:cubicBezTo>
                    <a:pt x="101" y="32"/>
                    <a:pt x="101" y="32"/>
                    <a:pt x="100" y="32"/>
                  </a:cubicBezTo>
                  <a:cubicBezTo>
                    <a:pt x="100" y="32"/>
                    <a:pt x="99" y="32"/>
                    <a:pt x="99" y="31"/>
                  </a:cubicBezTo>
                  <a:cubicBezTo>
                    <a:pt x="99" y="31"/>
                    <a:pt x="99" y="30"/>
                    <a:pt x="99" y="30"/>
                  </a:cubicBezTo>
                  <a:cubicBezTo>
                    <a:pt x="98" y="29"/>
                    <a:pt x="98" y="29"/>
                    <a:pt x="98" y="29"/>
                  </a:cubicBezTo>
                  <a:cubicBezTo>
                    <a:pt x="96" y="28"/>
                    <a:pt x="96" y="26"/>
                    <a:pt x="95" y="25"/>
                  </a:cubicBezTo>
                  <a:cubicBezTo>
                    <a:pt x="95" y="23"/>
                    <a:pt x="94" y="21"/>
                    <a:pt x="94" y="20"/>
                  </a:cubicBezTo>
                  <a:cubicBezTo>
                    <a:pt x="94" y="17"/>
                    <a:pt x="94" y="14"/>
                    <a:pt x="94" y="12"/>
                  </a:cubicBezTo>
                  <a:cubicBezTo>
                    <a:pt x="94" y="10"/>
                    <a:pt x="94" y="8"/>
                    <a:pt x="94" y="5"/>
                  </a:cubicBezTo>
                  <a:cubicBezTo>
                    <a:pt x="93" y="6"/>
                    <a:pt x="91" y="6"/>
                    <a:pt x="90" y="7"/>
                  </a:cubicBezTo>
                  <a:cubicBezTo>
                    <a:pt x="86" y="8"/>
                    <a:pt x="81" y="10"/>
                    <a:pt x="77" y="11"/>
                  </a:cubicBezTo>
                  <a:cubicBezTo>
                    <a:pt x="77" y="11"/>
                    <a:pt x="76" y="11"/>
                    <a:pt x="76" y="12"/>
                  </a:cubicBezTo>
                  <a:cubicBezTo>
                    <a:pt x="75" y="12"/>
                    <a:pt x="75" y="13"/>
                    <a:pt x="74" y="13"/>
                  </a:cubicBezTo>
                  <a:cubicBezTo>
                    <a:pt x="73" y="14"/>
                    <a:pt x="71" y="14"/>
                    <a:pt x="69" y="15"/>
                  </a:cubicBezTo>
                  <a:cubicBezTo>
                    <a:pt x="70" y="16"/>
                    <a:pt x="70" y="17"/>
                    <a:pt x="71" y="18"/>
                  </a:cubicBezTo>
                  <a:cubicBezTo>
                    <a:pt x="74" y="22"/>
                    <a:pt x="76" y="28"/>
                    <a:pt x="77" y="33"/>
                  </a:cubicBezTo>
                  <a:cubicBezTo>
                    <a:pt x="78" y="35"/>
                    <a:pt x="78" y="36"/>
                    <a:pt x="76" y="38"/>
                  </a:cubicBezTo>
                  <a:cubicBezTo>
                    <a:pt x="74" y="39"/>
                    <a:pt x="72" y="41"/>
                    <a:pt x="71" y="43"/>
                  </a:cubicBezTo>
                  <a:cubicBezTo>
                    <a:pt x="70" y="45"/>
                    <a:pt x="68" y="47"/>
                    <a:pt x="66" y="49"/>
                  </a:cubicBezTo>
                  <a:cubicBezTo>
                    <a:pt x="66" y="49"/>
                    <a:pt x="66" y="49"/>
                    <a:pt x="66" y="49"/>
                  </a:cubicBezTo>
                  <a:cubicBezTo>
                    <a:pt x="66" y="49"/>
                    <a:pt x="66" y="50"/>
                    <a:pt x="66" y="50"/>
                  </a:cubicBezTo>
                  <a:cubicBezTo>
                    <a:pt x="67" y="50"/>
                    <a:pt x="67" y="51"/>
                    <a:pt x="67" y="51"/>
                  </a:cubicBezTo>
                  <a:cubicBezTo>
                    <a:pt x="66" y="52"/>
                    <a:pt x="66" y="52"/>
                    <a:pt x="65" y="52"/>
                  </a:cubicBezTo>
                  <a:cubicBezTo>
                    <a:pt x="65" y="52"/>
                    <a:pt x="64" y="52"/>
                    <a:pt x="64" y="52"/>
                  </a:cubicBezTo>
                  <a:cubicBezTo>
                    <a:pt x="63" y="51"/>
                    <a:pt x="63" y="51"/>
                    <a:pt x="62" y="51"/>
                  </a:cubicBezTo>
                  <a:cubicBezTo>
                    <a:pt x="61" y="52"/>
                    <a:pt x="61" y="51"/>
                    <a:pt x="60" y="51"/>
                  </a:cubicBezTo>
                  <a:cubicBezTo>
                    <a:pt x="59" y="51"/>
                    <a:pt x="59" y="51"/>
                    <a:pt x="59" y="50"/>
                  </a:cubicBezTo>
                  <a:cubicBezTo>
                    <a:pt x="59" y="50"/>
                    <a:pt x="59" y="50"/>
                    <a:pt x="59" y="49"/>
                  </a:cubicBezTo>
                  <a:cubicBezTo>
                    <a:pt x="52" y="48"/>
                    <a:pt x="46" y="46"/>
                    <a:pt x="40" y="43"/>
                  </a:cubicBezTo>
                  <a:cubicBezTo>
                    <a:pt x="33" y="53"/>
                    <a:pt x="29" y="64"/>
                    <a:pt x="27" y="76"/>
                  </a:cubicBezTo>
                  <a:cubicBezTo>
                    <a:pt x="28" y="75"/>
                    <a:pt x="29" y="75"/>
                    <a:pt x="30" y="75"/>
                  </a:cubicBezTo>
                  <a:cubicBezTo>
                    <a:pt x="32" y="75"/>
                    <a:pt x="34" y="75"/>
                    <a:pt x="36" y="76"/>
                  </a:cubicBezTo>
                  <a:cubicBezTo>
                    <a:pt x="41" y="76"/>
                    <a:pt x="46" y="76"/>
                    <a:pt x="51" y="76"/>
                  </a:cubicBezTo>
                  <a:cubicBezTo>
                    <a:pt x="53" y="76"/>
                    <a:pt x="53" y="77"/>
                    <a:pt x="54" y="78"/>
                  </a:cubicBezTo>
                  <a:cubicBezTo>
                    <a:pt x="54" y="79"/>
                    <a:pt x="54" y="80"/>
                    <a:pt x="55" y="81"/>
                  </a:cubicBezTo>
                  <a:cubicBezTo>
                    <a:pt x="55" y="82"/>
                    <a:pt x="55" y="82"/>
                    <a:pt x="55" y="83"/>
                  </a:cubicBezTo>
                  <a:cubicBezTo>
                    <a:pt x="55" y="88"/>
                    <a:pt x="55" y="93"/>
                    <a:pt x="55" y="98"/>
                  </a:cubicBezTo>
                  <a:cubicBezTo>
                    <a:pt x="55" y="98"/>
                    <a:pt x="55" y="99"/>
                    <a:pt x="55" y="99"/>
                  </a:cubicBezTo>
                  <a:cubicBezTo>
                    <a:pt x="55" y="100"/>
                    <a:pt x="54" y="100"/>
                    <a:pt x="54" y="100"/>
                  </a:cubicBezTo>
                  <a:cubicBezTo>
                    <a:pt x="53" y="100"/>
                    <a:pt x="53" y="100"/>
                    <a:pt x="52" y="100"/>
                  </a:cubicBezTo>
                  <a:cubicBezTo>
                    <a:pt x="49" y="102"/>
                    <a:pt x="45" y="104"/>
                    <a:pt x="42" y="106"/>
                  </a:cubicBezTo>
                  <a:cubicBezTo>
                    <a:pt x="39" y="107"/>
                    <a:pt x="36" y="108"/>
                    <a:pt x="32" y="109"/>
                  </a:cubicBezTo>
                  <a:cubicBezTo>
                    <a:pt x="31" y="109"/>
                    <a:pt x="31" y="109"/>
                    <a:pt x="30" y="110"/>
                  </a:cubicBezTo>
                  <a:cubicBezTo>
                    <a:pt x="30" y="110"/>
                    <a:pt x="29" y="111"/>
                    <a:pt x="29" y="112"/>
                  </a:cubicBezTo>
                  <a:cubicBezTo>
                    <a:pt x="31" y="112"/>
                    <a:pt x="31" y="113"/>
                    <a:pt x="31" y="114"/>
                  </a:cubicBezTo>
                  <a:cubicBezTo>
                    <a:pt x="31" y="117"/>
                    <a:pt x="32" y="119"/>
                    <a:pt x="32" y="122"/>
                  </a:cubicBezTo>
                  <a:cubicBezTo>
                    <a:pt x="32" y="123"/>
                    <a:pt x="32" y="124"/>
                    <a:pt x="32" y="125"/>
                  </a:cubicBezTo>
                  <a:cubicBezTo>
                    <a:pt x="33" y="129"/>
                    <a:pt x="35" y="134"/>
                    <a:pt x="36" y="138"/>
                  </a:cubicBezTo>
                  <a:cubicBezTo>
                    <a:pt x="36" y="138"/>
                    <a:pt x="36" y="139"/>
                    <a:pt x="36" y="139"/>
                  </a:cubicBezTo>
                  <a:cubicBezTo>
                    <a:pt x="38" y="138"/>
                    <a:pt x="39" y="137"/>
                    <a:pt x="41" y="136"/>
                  </a:cubicBezTo>
                  <a:cubicBezTo>
                    <a:pt x="41" y="136"/>
                    <a:pt x="41" y="136"/>
                    <a:pt x="41" y="135"/>
                  </a:cubicBezTo>
                  <a:cubicBezTo>
                    <a:pt x="41" y="135"/>
                    <a:pt x="41" y="134"/>
                    <a:pt x="42" y="134"/>
                  </a:cubicBezTo>
                  <a:cubicBezTo>
                    <a:pt x="42" y="134"/>
                    <a:pt x="43" y="133"/>
                    <a:pt x="43" y="133"/>
                  </a:cubicBezTo>
                  <a:cubicBezTo>
                    <a:pt x="45" y="132"/>
                    <a:pt x="47" y="131"/>
                    <a:pt x="48" y="130"/>
                  </a:cubicBezTo>
                  <a:cubicBezTo>
                    <a:pt x="48" y="130"/>
                    <a:pt x="48" y="130"/>
                    <a:pt x="48" y="130"/>
                  </a:cubicBezTo>
                  <a:cubicBezTo>
                    <a:pt x="49" y="129"/>
                    <a:pt x="50" y="129"/>
                    <a:pt x="51" y="129"/>
                  </a:cubicBezTo>
                  <a:cubicBezTo>
                    <a:pt x="52" y="129"/>
                    <a:pt x="52" y="129"/>
                    <a:pt x="53" y="129"/>
                  </a:cubicBezTo>
                  <a:cubicBezTo>
                    <a:pt x="53" y="129"/>
                    <a:pt x="54" y="129"/>
                    <a:pt x="54" y="130"/>
                  </a:cubicBezTo>
                  <a:cubicBezTo>
                    <a:pt x="54" y="130"/>
                    <a:pt x="54" y="131"/>
                    <a:pt x="54" y="131"/>
                  </a:cubicBezTo>
                  <a:cubicBezTo>
                    <a:pt x="53" y="131"/>
                    <a:pt x="53" y="131"/>
                    <a:pt x="53" y="132"/>
                  </a:cubicBezTo>
                  <a:cubicBezTo>
                    <a:pt x="54" y="133"/>
                    <a:pt x="55" y="134"/>
                    <a:pt x="57" y="136"/>
                  </a:cubicBezTo>
                  <a:cubicBezTo>
                    <a:pt x="57" y="136"/>
                    <a:pt x="57" y="137"/>
                    <a:pt x="58" y="137"/>
                  </a:cubicBezTo>
                  <a:cubicBezTo>
                    <a:pt x="58" y="137"/>
                    <a:pt x="59" y="137"/>
                    <a:pt x="59" y="138"/>
                  </a:cubicBezTo>
                  <a:cubicBezTo>
                    <a:pt x="60" y="140"/>
                    <a:pt x="61" y="141"/>
                    <a:pt x="63" y="142"/>
                  </a:cubicBezTo>
                  <a:cubicBezTo>
                    <a:pt x="64" y="144"/>
                    <a:pt x="65" y="145"/>
                    <a:pt x="67" y="146"/>
                  </a:cubicBezTo>
                  <a:cubicBezTo>
                    <a:pt x="69" y="149"/>
                    <a:pt x="71" y="152"/>
                    <a:pt x="70" y="156"/>
                  </a:cubicBezTo>
                  <a:cubicBezTo>
                    <a:pt x="70" y="156"/>
                    <a:pt x="70" y="156"/>
                    <a:pt x="71" y="157"/>
                  </a:cubicBezTo>
                  <a:cubicBezTo>
                    <a:pt x="72" y="156"/>
                    <a:pt x="72" y="157"/>
                    <a:pt x="73" y="158"/>
                  </a:cubicBezTo>
                  <a:cubicBezTo>
                    <a:pt x="73" y="158"/>
                    <a:pt x="73" y="159"/>
                    <a:pt x="73" y="159"/>
                  </a:cubicBezTo>
                  <a:cubicBezTo>
                    <a:pt x="72" y="160"/>
                    <a:pt x="73" y="161"/>
                    <a:pt x="73" y="162"/>
                  </a:cubicBezTo>
                  <a:cubicBezTo>
                    <a:pt x="74" y="163"/>
                    <a:pt x="73" y="163"/>
                    <a:pt x="72" y="164"/>
                  </a:cubicBezTo>
                  <a:cubicBezTo>
                    <a:pt x="72" y="164"/>
                    <a:pt x="72" y="164"/>
                    <a:pt x="72" y="164"/>
                  </a:cubicBezTo>
                  <a:cubicBezTo>
                    <a:pt x="72" y="165"/>
                    <a:pt x="72" y="165"/>
                    <a:pt x="71" y="165"/>
                  </a:cubicBezTo>
                  <a:cubicBezTo>
                    <a:pt x="71" y="169"/>
                    <a:pt x="70" y="173"/>
                    <a:pt x="69" y="177"/>
                  </a:cubicBezTo>
                  <a:cubicBezTo>
                    <a:pt x="70" y="177"/>
                    <a:pt x="70" y="177"/>
                    <a:pt x="70" y="177"/>
                  </a:cubicBezTo>
                  <a:cubicBezTo>
                    <a:pt x="75" y="177"/>
                    <a:pt x="79" y="178"/>
                    <a:pt x="83" y="178"/>
                  </a:cubicBezTo>
                  <a:cubicBezTo>
                    <a:pt x="83" y="178"/>
                    <a:pt x="84" y="178"/>
                    <a:pt x="84" y="178"/>
                  </a:cubicBezTo>
                  <a:cubicBezTo>
                    <a:pt x="85" y="177"/>
                    <a:pt x="86" y="178"/>
                    <a:pt x="87" y="178"/>
                  </a:cubicBezTo>
                  <a:cubicBezTo>
                    <a:pt x="87" y="178"/>
                    <a:pt x="87" y="179"/>
                    <a:pt x="88" y="179"/>
                  </a:cubicBezTo>
                  <a:cubicBezTo>
                    <a:pt x="89" y="179"/>
                    <a:pt x="91" y="179"/>
                    <a:pt x="93" y="179"/>
                  </a:cubicBezTo>
                  <a:cubicBezTo>
                    <a:pt x="93" y="179"/>
                    <a:pt x="93" y="178"/>
                    <a:pt x="93" y="178"/>
                  </a:cubicBezTo>
                  <a:cubicBezTo>
                    <a:pt x="92" y="174"/>
                    <a:pt x="92" y="170"/>
                    <a:pt x="91" y="166"/>
                  </a:cubicBezTo>
                  <a:cubicBezTo>
                    <a:pt x="91" y="165"/>
                    <a:pt x="91" y="164"/>
                    <a:pt x="92" y="164"/>
                  </a:cubicBezTo>
                  <a:cubicBezTo>
                    <a:pt x="93" y="163"/>
                    <a:pt x="94" y="163"/>
                    <a:pt x="95" y="164"/>
                  </a:cubicBezTo>
                  <a:cubicBezTo>
                    <a:pt x="95" y="164"/>
                    <a:pt x="96" y="165"/>
                    <a:pt x="96" y="165"/>
                  </a:cubicBezTo>
                  <a:cubicBezTo>
                    <a:pt x="96" y="165"/>
                    <a:pt x="96" y="165"/>
                    <a:pt x="97" y="165"/>
                  </a:cubicBezTo>
                  <a:cubicBezTo>
                    <a:pt x="100" y="164"/>
                    <a:pt x="103" y="164"/>
                    <a:pt x="106" y="163"/>
                  </a:cubicBezTo>
                  <a:cubicBezTo>
                    <a:pt x="106" y="163"/>
                    <a:pt x="107" y="163"/>
                    <a:pt x="107" y="164"/>
                  </a:cubicBezTo>
                  <a:cubicBezTo>
                    <a:pt x="108" y="164"/>
                    <a:pt x="108" y="164"/>
                    <a:pt x="109" y="164"/>
                  </a:cubicBezTo>
                  <a:cubicBezTo>
                    <a:pt x="111" y="162"/>
                    <a:pt x="114" y="161"/>
                    <a:pt x="117" y="160"/>
                  </a:cubicBezTo>
                  <a:cubicBezTo>
                    <a:pt x="122" y="157"/>
                    <a:pt x="126" y="155"/>
                    <a:pt x="132" y="154"/>
                  </a:cubicBezTo>
                  <a:cubicBezTo>
                    <a:pt x="132" y="154"/>
                    <a:pt x="133" y="153"/>
                    <a:pt x="133" y="153"/>
                  </a:cubicBezTo>
                  <a:cubicBezTo>
                    <a:pt x="133" y="151"/>
                    <a:pt x="133" y="150"/>
                    <a:pt x="132" y="148"/>
                  </a:cubicBezTo>
                  <a:cubicBezTo>
                    <a:pt x="132" y="146"/>
                    <a:pt x="131" y="144"/>
                    <a:pt x="132" y="142"/>
                  </a:cubicBezTo>
                  <a:close/>
                  <a:moveTo>
                    <a:pt x="230" y="176"/>
                  </a:moveTo>
                  <a:cubicBezTo>
                    <a:pt x="230" y="176"/>
                    <a:pt x="230" y="175"/>
                    <a:pt x="229" y="175"/>
                  </a:cubicBezTo>
                  <a:cubicBezTo>
                    <a:pt x="228" y="174"/>
                    <a:pt x="227" y="173"/>
                    <a:pt x="225" y="172"/>
                  </a:cubicBezTo>
                  <a:cubicBezTo>
                    <a:pt x="224" y="171"/>
                    <a:pt x="222" y="170"/>
                    <a:pt x="220" y="169"/>
                  </a:cubicBezTo>
                  <a:cubicBezTo>
                    <a:pt x="220" y="168"/>
                    <a:pt x="219" y="168"/>
                    <a:pt x="219" y="168"/>
                  </a:cubicBezTo>
                  <a:cubicBezTo>
                    <a:pt x="218" y="168"/>
                    <a:pt x="218" y="167"/>
                    <a:pt x="217" y="167"/>
                  </a:cubicBezTo>
                  <a:cubicBezTo>
                    <a:pt x="217" y="166"/>
                    <a:pt x="217" y="166"/>
                    <a:pt x="217" y="165"/>
                  </a:cubicBezTo>
                  <a:cubicBezTo>
                    <a:pt x="217" y="166"/>
                    <a:pt x="216" y="166"/>
                    <a:pt x="216" y="166"/>
                  </a:cubicBezTo>
                  <a:cubicBezTo>
                    <a:pt x="212" y="167"/>
                    <a:pt x="209" y="167"/>
                    <a:pt x="205" y="168"/>
                  </a:cubicBezTo>
                  <a:cubicBezTo>
                    <a:pt x="197" y="168"/>
                    <a:pt x="189" y="166"/>
                    <a:pt x="181" y="164"/>
                  </a:cubicBezTo>
                  <a:cubicBezTo>
                    <a:pt x="175" y="161"/>
                    <a:pt x="170" y="157"/>
                    <a:pt x="168" y="150"/>
                  </a:cubicBezTo>
                  <a:cubicBezTo>
                    <a:pt x="168" y="147"/>
                    <a:pt x="167" y="144"/>
                    <a:pt x="166" y="141"/>
                  </a:cubicBezTo>
                  <a:cubicBezTo>
                    <a:pt x="165" y="141"/>
                    <a:pt x="165" y="141"/>
                    <a:pt x="165" y="140"/>
                  </a:cubicBezTo>
                  <a:cubicBezTo>
                    <a:pt x="163" y="133"/>
                    <a:pt x="161" y="126"/>
                    <a:pt x="161" y="119"/>
                  </a:cubicBezTo>
                  <a:cubicBezTo>
                    <a:pt x="161" y="114"/>
                    <a:pt x="161" y="110"/>
                    <a:pt x="162" y="106"/>
                  </a:cubicBezTo>
                  <a:cubicBezTo>
                    <a:pt x="164" y="98"/>
                    <a:pt x="167" y="91"/>
                    <a:pt x="173" y="85"/>
                  </a:cubicBezTo>
                  <a:cubicBezTo>
                    <a:pt x="178" y="80"/>
                    <a:pt x="184" y="77"/>
                    <a:pt x="191" y="75"/>
                  </a:cubicBezTo>
                  <a:cubicBezTo>
                    <a:pt x="191" y="74"/>
                    <a:pt x="193" y="74"/>
                    <a:pt x="193" y="74"/>
                  </a:cubicBezTo>
                  <a:cubicBezTo>
                    <a:pt x="197" y="72"/>
                    <a:pt x="200" y="72"/>
                    <a:pt x="204" y="72"/>
                  </a:cubicBezTo>
                  <a:cubicBezTo>
                    <a:pt x="206" y="72"/>
                    <a:pt x="208" y="72"/>
                    <a:pt x="210" y="72"/>
                  </a:cubicBezTo>
                  <a:cubicBezTo>
                    <a:pt x="211" y="72"/>
                    <a:pt x="213" y="72"/>
                    <a:pt x="215" y="73"/>
                  </a:cubicBezTo>
                  <a:cubicBezTo>
                    <a:pt x="218" y="73"/>
                    <a:pt x="221" y="75"/>
                    <a:pt x="223" y="76"/>
                  </a:cubicBezTo>
                  <a:cubicBezTo>
                    <a:pt x="224" y="77"/>
                    <a:pt x="224" y="77"/>
                    <a:pt x="225" y="77"/>
                  </a:cubicBezTo>
                  <a:cubicBezTo>
                    <a:pt x="226" y="78"/>
                    <a:pt x="228" y="79"/>
                    <a:pt x="229" y="79"/>
                  </a:cubicBezTo>
                  <a:cubicBezTo>
                    <a:pt x="230" y="79"/>
                    <a:pt x="231" y="80"/>
                    <a:pt x="231" y="81"/>
                  </a:cubicBezTo>
                  <a:cubicBezTo>
                    <a:pt x="231" y="81"/>
                    <a:pt x="231" y="82"/>
                    <a:pt x="231" y="82"/>
                  </a:cubicBezTo>
                  <a:cubicBezTo>
                    <a:pt x="232" y="84"/>
                    <a:pt x="234" y="86"/>
                    <a:pt x="235" y="88"/>
                  </a:cubicBezTo>
                  <a:cubicBezTo>
                    <a:pt x="235" y="89"/>
                    <a:pt x="235" y="90"/>
                    <a:pt x="236" y="90"/>
                  </a:cubicBezTo>
                  <a:cubicBezTo>
                    <a:pt x="237" y="93"/>
                    <a:pt x="238" y="96"/>
                    <a:pt x="238" y="99"/>
                  </a:cubicBezTo>
                  <a:cubicBezTo>
                    <a:pt x="239" y="104"/>
                    <a:pt x="240" y="109"/>
                    <a:pt x="240" y="115"/>
                  </a:cubicBezTo>
                  <a:cubicBezTo>
                    <a:pt x="240" y="118"/>
                    <a:pt x="240" y="122"/>
                    <a:pt x="240" y="125"/>
                  </a:cubicBezTo>
                  <a:cubicBezTo>
                    <a:pt x="240" y="130"/>
                    <a:pt x="239" y="134"/>
                    <a:pt x="238" y="138"/>
                  </a:cubicBezTo>
                  <a:cubicBezTo>
                    <a:pt x="238" y="140"/>
                    <a:pt x="238" y="141"/>
                    <a:pt x="237" y="143"/>
                  </a:cubicBezTo>
                  <a:cubicBezTo>
                    <a:pt x="238" y="142"/>
                    <a:pt x="239" y="143"/>
                    <a:pt x="240" y="143"/>
                  </a:cubicBezTo>
                  <a:cubicBezTo>
                    <a:pt x="241" y="143"/>
                    <a:pt x="243" y="144"/>
                    <a:pt x="244" y="144"/>
                  </a:cubicBezTo>
                  <a:cubicBezTo>
                    <a:pt x="245" y="144"/>
                    <a:pt x="246" y="144"/>
                    <a:pt x="247" y="145"/>
                  </a:cubicBezTo>
                  <a:cubicBezTo>
                    <a:pt x="247" y="145"/>
                    <a:pt x="247" y="145"/>
                    <a:pt x="247" y="145"/>
                  </a:cubicBezTo>
                  <a:cubicBezTo>
                    <a:pt x="249" y="146"/>
                    <a:pt x="251" y="147"/>
                    <a:pt x="253" y="147"/>
                  </a:cubicBezTo>
                  <a:cubicBezTo>
                    <a:pt x="254" y="147"/>
                    <a:pt x="254" y="147"/>
                    <a:pt x="255" y="146"/>
                  </a:cubicBezTo>
                  <a:cubicBezTo>
                    <a:pt x="256" y="144"/>
                    <a:pt x="257" y="142"/>
                    <a:pt x="257" y="140"/>
                  </a:cubicBezTo>
                  <a:cubicBezTo>
                    <a:pt x="259" y="136"/>
                    <a:pt x="260" y="132"/>
                    <a:pt x="261" y="128"/>
                  </a:cubicBezTo>
                  <a:cubicBezTo>
                    <a:pt x="262" y="125"/>
                    <a:pt x="263" y="122"/>
                    <a:pt x="264" y="119"/>
                  </a:cubicBezTo>
                  <a:cubicBezTo>
                    <a:pt x="264" y="117"/>
                    <a:pt x="264" y="115"/>
                    <a:pt x="265" y="114"/>
                  </a:cubicBezTo>
                  <a:cubicBezTo>
                    <a:pt x="265" y="113"/>
                    <a:pt x="265" y="112"/>
                    <a:pt x="266" y="112"/>
                  </a:cubicBezTo>
                  <a:cubicBezTo>
                    <a:pt x="266" y="112"/>
                    <a:pt x="266" y="112"/>
                    <a:pt x="266" y="112"/>
                  </a:cubicBezTo>
                  <a:cubicBezTo>
                    <a:pt x="266" y="112"/>
                    <a:pt x="266" y="112"/>
                    <a:pt x="265" y="112"/>
                  </a:cubicBezTo>
                  <a:cubicBezTo>
                    <a:pt x="262" y="112"/>
                    <a:pt x="259" y="112"/>
                    <a:pt x="256" y="112"/>
                  </a:cubicBezTo>
                  <a:cubicBezTo>
                    <a:pt x="254" y="112"/>
                    <a:pt x="251" y="112"/>
                    <a:pt x="249" y="112"/>
                  </a:cubicBezTo>
                  <a:cubicBezTo>
                    <a:pt x="248" y="112"/>
                    <a:pt x="247" y="112"/>
                    <a:pt x="246" y="111"/>
                  </a:cubicBezTo>
                  <a:cubicBezTo>
                    <a:pt x="246" y="111"/>
                    <a:pt x="245" y="111"/>
                    <a:pt x="245" y="110"/>
                  </a:cubicBezTo>
                  <a:cubicBezTo>
                    <a:pt x="245" y="109"/>
                    <a:pt x="245" y="108"/>
                    <a:pt x="245" y="107"/>
                  </a:cubicBezTo>
                  <a:cubicBezTo>
                    <a:pt x="244" y="101"/>
                    <a:pt x="243" y="95"/>
                    <a:pt x="242" y="89"/>
                  </a:cubicBezTo>
                  <a:cubicBezTo>
                    <a:pt x="242" y="87"/>
                    <a:pt x="241" y="85"/>
                    <a:pt x="241" y="83"/>
                  </a:cubicBezTo>
                  <a:cubicBezTo>
                    <a:pt x="239" y="82"/>
                    <a:pt x="239" y="81"/>
                    <a:pt x="240" y="80"/>
                  </a:cubicBezTo>
                  <a:cubicBezTo>
                    <a:pt x="239" y="78"/>
                    <a:pt x="240" y="77"/>
                    <a:pt x="241" y="77"/>
                  </a:cubicBezTo>
                  <a:cubicBezTo>
                    <a:pt x="241" y="77"/>
                    <a:pt x="241" y="77"/>
                    <a:pt x="241" y="77"/>
                  </a:cubicBezTo>
                  <a:cubicBezTo>
                    <a:pt x="246" y="74"/>
                    <a:pt x="251" y="72"/>
                    <a:pt x="256" y="69"/>
                  </a:cubicBezTo>
                  <a:cubicBezTo>
                    <a:pt x="257" y="69"/>
                    <a:pt x="257" y="69"/>
                    <a:pt x="257" y="69"/>
                  </a:cubicBezTo>
                  <a:cubicBezTo>
                    <a:pt x="252" y="64"/>
                    <a:pt x="246" y="59"/>
                    <a:pt x="241" y="53"/>
                  </a:cubicBezTo>
                  <a:cubicBezTo>
                    <a:pt x="241" y="53"/>
                    <a:pt x="241" y="53"/>
                    <a:pt x="241" y="54"/>
                  </a:cubicBezTo>
                  <a:cubicBezTo>
                    <a:pt x="239" y="56"/>
                    <a:pt x="237" y="58"/>
                    <a:pt x="235" y="61"/>
                  </a:cubicBezTo>
                  <a:cubicBezTo>
                    <a:pt x="234" y="62"/>
                    <a:pt x="233" y="62"/>
                    <a:pt x="232" y="62"/>
                  </a:cubicBezTo>
                  <a:cubicBezTo>
                    <a:pt x="231" y="62"/>
                    <a:pt x="231" y="62"/>
                    <a:pt x="231" y="62"/>
                  </a:cubicBezTo>
                  <a:cubicBezTo>
                    <a:pt x="230" y="63"/>
                    <a:pt x="229" y="64"/>
                    <a:pt x="229" y="65"/>
                  </a:cubicBezTo>
                  <a:cubicBezTo>
                    <a:pt x="229" y="65"/>
                    <a:pt x="228" y="66"/>
                    <a:pt x="227" y="66"/>
                  </a:cubicBezTo>
                  <a:cubicBezTo>
                    <a:pt x="227" y="66"/>
                    <a:pt x="226" y="65"/>
                    <a:pt x="226" y="65"/>
                  </a:cubicBezTo>
                  <a:cubicBezTo>
                    <a:pt x="225" y="65"/>
                    <a:pt x="224" y="65"/>
                    <a:pt x="224" y="65"/>
                  </a:cubicBezTo>
                  <a:cubicBezTo>
                    <a:pt x="223" y="65"/>
                    <a:pt x="223" y="64"/>
                    <a:pt x="222" y="64"/>
                  </a:cubicBezTo>
                  <a:cubicBezTo>
                    <a:pt x="221" y="63"/>
                    <a:pt x="220" y="63"/>
                    <a:pt x="219" y="63"/>
                  </a:cubicBezTo>
                  <a:cubicBezTo>
                    <a:pt x="218" y="62"/>
                    <a:pt x="216" y="62"/>
                    <a:pt x="214" y="63"/>
                  </a:cubicBezTo>
                  <a:cubicBezTo>
                    <a:pt x="212" y="63"/>
                    <a:pt x="211" y="62"/>
                    <a:pt x="212" y="60"/>
                  </a:cubicBezTo>
                  <a:cubicBezTo>
                    <a:pt x="212" y="59"/>
                    <a:pt x="212" y="59"/>
                    <a:pt x="212" y="58"/>
                  </a:cubicBezTo>
                  <a:cubicBezTo>
                    <a:pt x="211" y="58"/>
                    <a:pt x="212" y="57"/>
                    <a:pt x="212" y="57"/>
                  </a:cubicBezTo>
                  <a:cubicBezTo>
                    <a:pt x="213" y="57"/>
                    <a:pt x="213" y="57"/>
                    <a:pt x="213" y="57"/>
                  </a:cubicBezTo>
                  <a:cubicBezTo>
                    <a:pt x="214" y="53"/>
                    <a:pt x="215" y="50"/>
                    <a:pt x="216" y="46"/>
                  </a:cubicBezTo>
                  <a:cubicBezTo>
                    <a:pt x="216" y="45"/>
                    <a:pt x="217" y="44"/>
                    <a:pt x="217" y="43"/>
                  </a:cubicBezTo>
                  <a:cubicBezTo>
                    <a:pt x="217" y="40"/>
                    <a:pt x="218" y="37"/>
                    <a:pt x="218" y="34"/>
                  </a:cubicBezTo>
                  <a:cubicBezTo>
                    <a:pt x="218" y="34"/>
                    <a:pt x="218" y="34"/>
                    <a:pt x="218" y="34"/>
                  </a:cubicBezTo>
                  <a:cubicBezTo>
                    <a:pt x="216" y="32"/>
                    <a:pt x="214" y="32"/>
                    <a:pt x="211" y="32"/>
                  </a:cubicBezTo>
                  <a:cubicBezTo>
                    <a:pt x="211" y="32"/>
                    <a:pt x="210" y="32"/>
                    <a:pt x="210" y="32"/>
                  </a:cubicBezTo>
                  <a:cubicBezTo>
                    <a:pt x="205" y="32"/>
                    <a:pt x="201" y="32"/>
                    <a:pt x="196" y="32"/>
                  </a:cubicBezTo>
                  <a:cubicBezTo>
                    <a:pt x="195" y="32"/>
                    <a:pt x="194" y="32"/>
                    <a:pt x="193" y="32"/>
                  </a:cubicBezTo>
                  <a:cubicBezTo>
                    <a:pt x="193" y="34"/>
                    <a:pt x="192" y="34"/>
                    <a:pt x="190" y="34"/>
                  </a:cubicBezTo>
                  <a:cubicBezTo>
                    <a:pt x="190" y="35"/>
                    <a:pt x="190" y="35"/>
                    <a:pt x="190" y="36"/>
                  </a:cubicBezTo>
                  <a:cubicBezTo>
                    <a:pt x="190" y="40"/>
                    <a:pt x="190" y="43"/>
                    <a:pt x="191" y="47"/>
                  </a:cubicBezTo>
                  <a:cubicBezTo>
                    <a:pt x="191" y="50"/>
                    <a:pt x="191" y="53"/>
                    <a:pt x="191" y="55"/>
                  </a:cubicBezTo>
                  <a:cubicBezTo>
                    <a:pt x="191" y="56"/>
                    <a:pt x="191" y="57"/>
                    <a:pt x="191" y="57"/>
                  </a:cubicBezTo>
                  <a:cubicBezTo>
                    <a:pt x="190" y="57"/>
                    <a:pt x="190" y="58"/>
                    <a:pt x="190" y="58"/>
                  </a:cubicBezTo>
                  <a:cubicBezTo>
                    <a:pt x="190" y="59"/>
                    <a:pt x="190" y="59"/>
                    <a:pt x="189" y="60"/>
                  </a:cubicBezTo>
                  <a:cubicBezTo>
                    <a:pt x="189" y="60"/>
                    <a:pt x="189" y="60"/>
                    <a:pt x="188" y="60"/>
                  </a:cubicBezTo>
                  <a:cubicBezTo>
                    <a:pt x="188" y="61"/>
                    <a:pt x="186" y="61"/>
                    <a:pt x="185" y="61"/>
                  </a:cubicBezTo>
                  <a:cubicBezTo>
                    <a:pt x="185" y="61"/>
                    <a:pt x="185" y="61"/>
                    <a:pt x="184" y="61"/>
                  </a:cubicBezTo>
                  <a:cubicBezTo>
                    <a:pt x="184" y="60"/>
                    <a:pt x="184" y="60"/>
                    <a:pt x="183" y="60"/>
                  </a:cubicBezTo>
                  <a:cubicBezTo>
                    <a:pt x="180" y="61"/>
                    <a:pt x="176" y="61"/>
                    <a:pt x="173" y="61"/>
                  </a:cubicBezTo>
                  <a:cubicBezTo>
                    <a:pt x="171" y="61"/>
                    <a:pt x="169" y="61"/>
                    <a:pt x="167" y="61"/>
                  </a:cubicBezTo>
                  <a:cubicBezTo>
                    <a:pt x="166" y="61"/>
                    <a:pt x="165" y="61"/>
                    <a:pt x="165" y="60"/>
                  </a:cubicBezTo>
                  <a:cubicBezTo>
                    <a:pt x="165" y="59"/>
                    <a:pt x="164" y="58"/>
                    <a:pt x="163" y="58"/>
                  </a:cubicBezTo>
                  <a:cubicBezTo>
                    <a:pt x="160" y="55"/>
                    <a:pt x="157" y="51"/>
                    <a:pt x="155" y="47"/>
                  </a:cubicBezTo>
                  <a:cubicBezTo>
                    <a:pt x="154" y="46"/>
                    <a:pt x="153" y="45"/>
                    <a:pt x="153" y="44"/>
                  </a:cubicBezTo>
                  <a:cubicBezTo>
                    <a:pt x="152" y="43"/>
                    <a:pt x="152" y="43"/>
                    <a:pt x="152" y="42"/>
                  </a:cubicBezTo>
                  <a:cubicBezTo>
                    <a:pt x="152" y="43"/>
                    <a:pt x="151" y="43"/>
                    <a:pt x="151" y="43"/>
                  </a:cubicBezTo>
                  <a:cubicBezTo>
                    <a:pt x="148" y="47"/>
                    <a:pt x="145" y="50"/>
                    <a:pt x="142" y="54"/>
                  </a:cubicBezTo>
                  <a:cubicBezTo>
                    <a:pt x="142" y="54"/>
                    <a:pt x="142" y="55"/>
                    <a:pt x="141" y="55"/>
                  </a:cubicBezTo>
                  <a:cubicBezTo>
                    <a:pt x="141" y="55"/>
                    <a:pt x="141" y="56"/>
                    <a:pt x="140" y="57"/>
                  </a:cubicBezTo>
                  <a:cubicBezTo>
                    <a:pt x="139" y="58"/>
                    <a:pt x="138" y="59"/>
                    <a:pt x="136" y="61"/>
                  </a:cubicBezTo>
                  <a:cubicBezTo>
                    <a:pt x="135" y="62"/>
                    <a:pt x="134" y="63"/>
                    <a:pt x="134" y="64"/>
                  </a:cubicBezTo>
                  <a:cubicBezTo>
                    <a:pt x="134" y="64"/>
                    <a:pt x="134" y="64"/>
                    <a:pt x="134" y="64"/>
                  </a:cubicBezTo>
                  <a:cubicBezTo>
                    <a:pt x="135" y="63"/>
                    <a:pt x="136" y="63"/>
                    <a:pt x="137" y="63"/>
                  </a:cubicBezTo>
                  <a:cubicBezTo>
                    <a:pt x="137" y="63"/>
                    <a:pt x="138" y="64"/>
                    <a:pt x="138" y="64"/>
                  </a:cubicBezTo>
                  <a:cubicBezTo>
                    <a:pt x="141" y="66"/>
                    <a:pt x="143" y="67"/>
                    <a:pt x="145" y="69"/>
                  </a:cubicBezTo>
                  <a:cubicBezTo>
                    <a:pt x="148" y="70"/>
                    <a:pt x="151" y="72"/>
                    <a:pt x="153" y="74"/>
                  </a:cubicBezTo>
                  <a:cubicBezTo>
                    <a:pt x="154" y="75"/>
                    <a:pt x="156" y="75"/>
                    <a:pt x="156" y="77"/>
                  </a:cubicBezTo>
                  <a:cubicBezTo>
                    <a:pt x="156" y="77"/>
                    <a:pt x="156" y="77"/>
                    <a:pt x="156" y="77"/>
                  </a:cubicBezTo>
                  <a:cubicBezTo>
                    <a:pt x="157" y="79"/>
                    <a:pt x="157" y="80"/>
                    <a:pt x="156" y="82"/>
                  </a:cubicBezTo>
                  <a:cubicBezTo>
                    <a:pt x="154" y="85"/>
                    <a:pt x="152" y="87"/>
                    <a:pt x="151" y="90"/>
                  </a:cubicBezTo>
                  <a:cubicBezTo>
                    <a:pt x="150" y="93"/>
                    <a:pt x="149" y="96"/>
                    <a:pt x="148" y="99"/>
                  </a:cubicBezTo>
                  <a:cubicBezTo>
                    <a:pt x="148" y="99"/>
                    <a:pt x="148" y="100"/>
                    <a:pt x="147" y="100"/>
                  </a:cubicBezTo>
                  <a:cubicBezTo>
                    <a:pt x="146" y="101"/>
                    <a:pt x="145" y="102"/>
                    <a:pt x="144" y="101"/>
                  </a:cubicBezTo>
                  <a:cubicBezTo>
                    <a:pt x="144" y="101"/>
                    <a:pt x="143" y="101"/>
                    <a:pt x="142" y="101"/>
                  </a:cubicBezTo>
                  <a:cubicBezTo>
                    <a:pt x="137" y="101"/>
                    <a:pt x="132" y="102"/>
                    <a:pt x="126" y="101"/>
                  </a:cubicBezTo>
                  <a:cubicBezTo>
                    <a:pt x="126" y="101"/>
                    <a:pt x="126" y="101"/>
                    <a:pt x="125" y="101"/>
                  </a:cubicBezTo>
                  <a:cubicBezTo>
                    <a:pt x="125" y="102"/>
                    <a:pt x="125" y="103"/>
                    <a:pt x="125" y="104"/>
                  </a:cubicBezTo>
                  <a:cubicBezTo>
                    <a:pt x="124" y="105"/>
                    <a:pt x="123" y="105"/>
                    <a:pt x="122" y="105"/>
                  </a:cubicBezTo>
                  <a:cubicBezTo>
                    <a:pt x="122" y="105"/>
                    <a:pt x="122" y="106"/>
                    <a:pt x="122" y="106"/>
                  </a:cubicBezTo>
                  <a:cubicBezTo>
                    <a:pt x="122" y="111"/>
                    <a:pt x="123" y="115"/>
                    <a:pt x="123" y="120"/>
                  </a:cubicBezTo>
                  <a:cubicBezTo>
                    <a:pt x="123" y="126"/>
                    <a:pt x="124" y="131"/>
                    <a:pt x="125" y="137"/>
                  </a:cubicBezTo>
                  <a:cubicBezTo>
                    <a:pt x="125" y="137"/>
                    <a:pt x="125" y="138"/>
                    <a:pt x="125" y="138"/>
                  </a:cubicBezTo>
                  <a:cubicBezTo>
                    <a:pt x="126" y="138"/>
                    <a:pt x="126" y="138"/>
                    <a:pt x="126" y="138"/>
                  </a:cubicBezTo>
                  <a:cubicBezTo>
                    <a:pt x="131" y="135"/>
                    <a:pt x="136" y="133"/>
                    <a:pt x="140" y="132"/>
                  </a:cubicBezTo>
                  <a:cubicBezTo>
                    <a:pt x="142" y="131"/>
                    <a:pt x="144" y="130"/>
                    <a:pt x="146" y="130"/>
                  </a:cubicBezTo>
                  <a:cubicBezTo>
                    <a:pt x="146" y="130"/>
                    <a:pt x="147" y="130"/>
                    <a:pt x="148" y="131"/>
                  </a:cubicBezTo>
                  <a:cubicBezTo>
                    <a:pt x="149" y="132"/>
                    <a:pt x="150" y="134"/>
                    <a:pt x="150" y="136"/>
                  </a:cubicBezTo>
                  <a:cubicBezTo>
                    <a:pt x="152" y="140"/>
                    <a:pt x="154" y="144"/>
                    <a:pt x="156" y="148"/>
                  </a:cubicBezTo>
                  <a:cubicBezTo>
                    <a:pt x="156" y="149"/>
                    <a:pt x="157" y="150"/>
                    <a:pt x="157" y="151"/>
                  </a:cubicBezTo>
                  <a:cubicBezTo>
                    <a:pt x="158" y="151"/>
                    <a:pt x="158" y="151"/>
                    <a:pt x="158" y="151"/>
                  </a:cubicBezTo>
                  <a:cubicBezTo>
                    <a:pt x="160" y="151"/>
                    <a:pt x="160" y="152"/>
                    <a:pt x="160" y="153"/>
                  </a:cubicBezTo>
                  <a:cubicBezTo>
                    <a:pt x="160" y="153"/>
                    <a:pt x="160" y="153"/>
                    <a:pt x="160" y="153"/>
                  </a:cubicBezTo>
                  <a:cubicBezTo>
                    <a:pt x="160" y="154"/>
                    <a:pt x="160" y="155"/>
                    <a:pt x="159" y="156"/>
                  </a:cubicBezTo>
                  <a:cubicBezTo>
                    <a:pt x="158" y="157"/>
                    <a:pt x="158" y="158"/>
                    <a:pt x="156" y="159"/>
                  </a:cubicBezTo>
                  <a:cubicBezTo>
                    <a:pt x="154" y="162"/>
                    <a:pt x="151" y="164"/>
                    <a:pt x="148" y="166"/>
                  </a:cubicBezTo>
                  <a:cubicBezTo>
                    <a:pt x="145" y="169"/>
                    <a:pt x="142" y="171"/>
                    <a:pt x="139" y="174"/>
                  </a:cubicBezTo>
                  <a:cubicBezTo>
                    <a:pt x="138" y="174"/>
                    <a:pt x="138" y="175"/>
                    <a:pt x="137" y="176"/>
                  </a:cubicBezTo>
                  <a:cubicBezTo>
                    <a:pt x="138" y="176"/>
                    <a:pt x="138" y="177"/>
                    <a:pt x="138" y="177"/>
                  </a:cubicBezTo>
                  <a:cubicBezTo>
                    <a:pt x="140" y="178"/>
                    <a:pt x="141" y="179"/>
                    <a:pt x="143" y="181"/>
                  </a:cubicBezTo>
                  <a:cubicBezTo>
                    <a:pt x="145" y="182"/>
                    <a:pt x="147" y="184"/>
                    <a:pt x="149" y="185"/>
                  </a:cubicBezTo>
                  <a:cubicBezTo>
                    <a:pt x="150" y="186"/>
                    <a:pt x="152" y="188"/>
                    <a:pt x="153" y="189"/>
                  </a:cubicBezTo>
                  <a:cubicBezTo>
                    <a:pt x="154" y="190"/>
                    <a:pt x="155" y="191"/>
                    <a:pt x="156" y="193"/>
                  </a:cubicBezTo>
                  <a:cubicBezTo>
                    <a:pt x="156" y="193"/>
                    <a:pt x="156" y="193"/>
                    <a:pt x="156" y="193"/>
                  </a:cubicBezTo>
                  <a:cubicBezTo>
                    <a:pt x="160" y="189"/>
                    <a:pt x="163" y="185"/>
                    <a:pt x="167" y="181"/>
                  </a:cubicBezTo>
                  <a:cubicBezTo>
                    <a:pt x="167" y="180"/>
                    <a:pt x="167" y="179"/>
                    <a:pt x="169" y="179"/>
                  </a:cubicBezTo>
                  <a:cubicBezTo>
                    <a:pt x="169" y="179"/>
                    <a:pt x="170" y="179"/>
                    <a:pt x="170" y="179"/>
                  </a:cubicBezTo>
                  <a:cubicBezTo>
                    <a:pt x="171" y="179"/>
                    <a:pt x="172" y="179"/>
                    <a:pt x="172" y="178"/>
                  </a:cubicBezTo>
                  <a:cubicBezTo>
                    <a:pt x="174" y="177"/>
                    <a:pt x="175" y="176"/>
                    <a:pt x="177" y="177"/>
                  </a:cubicBezTo>
                  <a:cubicBezTo>
                    <a:pt x="178" y="177"/>
                    <a:pt x="178" y="177"/>
                    <a:pt x="178" y="177"/>
                  </a:cubicBezTo>
                  <a:cubicBezTo>
                    <a:pt x="180" y="177"/>
                    <a:pt x="182" y="178"/>
                    <a:pt x="184" y="177"/>
                  </a:cubicBezTo>
                  <a:cubicBezTo>
                    <a:pt x="187" y="177"/>
                    <a:pt x="189" y="176"/>
                    <a:pt x="191" y="176"/>
                  </a:cubicBezTo>
                  <a:cubicBezTo>
                    <a:pt x="194" y="175"/>
                    <a:pt x="194" y="175"/>
                    <a:pt x="195" y="178"/>
                  </a:cubicBezTo>
                  <a:cubicBezTo>
                    <a:pt x="195" y="178"/>
                    <a:pt x="195" y="178"/>
                    <a:pt x="195" y="178"/>
                  </a:cubicBezTo>
                  <a:cubicBezTo>
                    <a:pt x="196" y="178"/>
                    <a:pt x="196" y="178"/>
                    <a:pt x="197" y="178"/>
                  </a:cubicBezTo>
                  <a:cubicBezTo>
                    <a:pt x="197" y="179"/>
                    <a:pt x="198" y="179"/>
                    <a:pt x="197" y="180"/>
                  </a:cubicBezTo>
                  <a:cubicBezTo>
                    <a:pt x="197" y="180"/>
                    <a:pt x="197" y="181"/>
                    <a:pt x="197" y="182"/>
                  </a:cubicBezTo>
                  <a:cubicBezTo>
                    <a:pt x="198" y="183"/>
                    <a:pt x="198" y="184"/>
                    <a:pt x="198" y="185"/>
                  </a:cubicBezTo>
                  <a:cubicBezTo>
                    <a:pt x="199" y="187"/>
                    <a:pt x="200" y="189"/>
                    <a:pt x="200" y="191"/>
                  </a:cubicBezTo>
                  <a:cubicBezTo>
                    <a:pt x="201" y="193"/>
                    <a:pt x="201" y="195"/>
                    <a:pt x="201" y="197"/>
                  </a:cubicBezTo>
                  <a:cubicBezTo>
                    <a:pt x="202" y="199"/>
                    <a:pt x="202" y="202"/>
                    <a:pt x="203" y="204"/>
                  </a:cubicBezTo>
                  <a:cubicBezTo>
                    <a:pt x="203" y="205"/>
                    <a:pt x="203" y="205"/>
                    <a:pt x="203" y="205"/>
                  </a:cubicBezTo>
                  <a:cubicBezTo>
                    <a:pt x="204" y="205"/>
                    <a:pt x="204" y="205"/>
                    <a:pt x="204" y="205"/>
                  </a:cubicBezTo>
                  <a:cubicBezTo>
                    <a:pt x="207" y="202"/>
                    <a:pt x="209" y="199"/>
                    <a:pt x="212" y="196"/>
                  </a:cubicBezTo>
                  <a:cubicBezTo>
                    <a:pt x="214" y="193"/>
                    <a:pt x="217" y="191"/>
                    <a:pt x="219" y="188"/>
                  </a:cubicBezTo>
                  <a:cubicBezTo>
                    <a:pt x="223" y="184"/>
                    <a:pt x="227" y="180"/>
                    <a:pt x="230" y="176"/>
                  </a:cubicBezTo>
                  <a:close/>
                  <a:moveTo>
                    <a:pt x="226" y="154"/>
                  </a:moveTo>
                  <a:cubicBezTo>
                    <a:pt x="226" y="153"/>
                    <a:pt x="227" y="152"/>
                    <a:pt x="228" y="151"/>
                  </a:cubicBezTo>
                  <a:cubicBezTo>
                    <a:pt x="231" y="146"/>
                    <a:pt x="232" y="140"/>
                    <a:pt x="234" y="134"/>
                  </a:cubicBezTo>
                  <a:cubicBezTo>
                    <a:pt x="235" y="127"/>
                    <a:pt x="235" y="120"/>
                    <a:pt x="235" y="114"/>
                  </a:cubicBezTo>
                  <a:cubicBezTo>
                    <a:pt x="235" y="113"/>
                    <a:pt x="235" y="112"/>
                    <a:pt x="235" y="111"/>
                  </a:cubicBezTo>
                  <a:cubicBezTo>
                    <a:pt x="234" y="108"/>
                    <a:pt x="234" y="104"/>
                    <a:pt x="233" y="101"/>
                  </a:cubicBezTo>
                  <a:cubicBezTo>
                    <a:pt x="232" y="97"/>
                    <a:pt x="231" y="93"/>
                    <a:pt x="229" y="89"/>
                  </a:cubicBezTo>
                  <a:cubicBezTo>
                    <a:pt x="228" y="87"/>
                    <a:pt x="226" y="85"/>
                    <a:pt x="224" y="84"/>
                  </a:cubicBezTo>
                  <a:cubicBezTo>
                    <a:pt x="224" y="84"/>
                    <a:pt x="223" y="83"/>
                    <a:pt x="223" y="83"/>
                  </a:cubicBezTo>
                  <a:cubicBezTo>
                    <a:pt x="222" y="83"/>
                    <a:pt x="222" y="83"/>
                    <a:pt x="221" y="83"/>
                  </a:cubicBezTo>
                  <a:cubicBezTo>
                    <a:pt x="221" y="83"/>
                    <a:pt x="220" y="83"/>
                    <a:pt x="220" y="83"/>
                  </a:cubicBezTo>
                  <a:cubicBezTo>
                    <a:pt x="220" y="83"/>
                    <a:pt x="219" y="82"/>
                    <a:pt x="219" y="83"/>
                  </a:cubicBezTo>
                  <a:cubicBezTo>
                    <a:pt x="218" y="83"/>
                    <a:pt x="217" y="83"/>
                    <a:pt x="216" y="83"/>
                  </a:cubicBezTo>
                  <a:cubicBezTo>
                    <a:pt x="212" y="86"/>
                    <a:pt x="210" y="90"/>
                    <a:pt x="208" y="94"/>
                  </a:cubicBezTo>
                  <a:cubicBezTo>
                    <a:pt x="207" y="97"/>
                    <a:pt x="206" y="101"/>
                    <a:pt x="205" y="105"/>
                  </a:cubicBezTo>
                  <a:cubicBezTo>
                    <a:pt x="205" y="113"/>
                    <a:pt x="204" y="121"/>
                    <a:pt x="205" y="129"/>
                  </a:cubicBezTo>
                  <a:cubicBezTo>
                    <a:pt x="205" y="133"/>
                    <a:pt x="205" y="137"/>
                    <a:pt x="207" y="141"/>
                  </a:cubicBezTo>
                  <a:cubicBezTo>
                    <a:pt x="208" y="146"/>
                    <a:pt x="210" y="149"/>
                    <a:pt x="213" y="152"/>
                  </a:cubicBezTo>
                  <a:cubicBezTo>
                    <a:pt x="216" y="154"/>
                    <a:pt x="218" y="155"/>
                    <a:pt x="221" y="156"/>
                  </a:cubicBezTo>
                  <a:cubicBezTo>
                    <a:pt x="221" y="156"/>
                    <a:pt x="222" y="156"/>
                    <a:pt x="222" y="155"/>
                  </a:cubicBezTo>
                  <a:cubicBezTo>
                    <a:pt x="223" y="154"/>
                    <a:pt x="224" y="154"/>
                    <a:pt x="226" y="154"/>
                  </a:cubicBezTo>
                  <a:close/>
                  <a:moveTo>
                    <a:pt x="144" y="43"/>
                  </a:moveTo>
                  <a:cubicBezTo>
                    <a:pt x="144" y="43"/>
                    <a:pt x="144" y="43"/>
                    <a:pt x="143" y="43"/>
                  </a:cubicBezTo>
                  <a:cubicBezTo>
                    <a:pt x="139" y="44"/>
                    <a:pt x="135" y="45"/>
                    <a:pt x="130" y="47"/>
                  </a:cubicBezTo>
                  <a:cubicBezTo>
                    <a:pt x="127" y="47"/>
                    <a:pt x="124" y="49"/>
                    <a:pt x="120" y="48"/>
                  </a:cubicBezTo>
                  <a:cubicBezTo>
                    <a:pt x="119" y="48"/>
                    <a:pt x="117" y="49"/>
                    <a:pt x="117" y="51"/>
                  </a:cubicBezTo>
                  <a:cubicBezTo>
                    <a:pt x="116" y="53"/>
                    <a:pt x="115" y="55"/>
                    <a:pt x="114" y="57"/>
                  </a:cubicBezTo>
                  <a:cubicBezTo>
                    <a:pt x="112" y="60"/>
                    <a:pt x="110" y="64"/>
                    <a:pt x="108" y="67"/>
                  </a:cubicBezTo>
                  <a:cubicBezTo>
                    <a:pt x="108" y="68"/>
                    <a:pt x="107" y="69"/>
                    <a:pt x="107" y="70"/>
                  </a:cubicBezTo>
                  <a:cubicBezTo>
                    <a:pt x="108" y="70"/>
                    <a:pt x="108" y="70"/>
                    <a:pt x="108" y="70"/>
                  </a:cubicBezTo>
                  <a:cubicBezTo>
                    <a:pt x="111" y="69"/>
                    <a:pt x="115" y="68"/>
                    <a:pt x="118" y="66"/>
                  </a:cubicBezTo>
                  <a:cubicBezTo>
                    <a:pt x="118" y="66"/>
                    <a:pt x="118" y="66"/>
                    <a:pt x="118" y="66"/>
                  </a:cubicBezTo>
                  <a:cubicBezTo>
                    <a:pt x="119" y="64"/>
                    <a:pt x="121" y="63"/>
                    <a:pt x="122" y="64"/>
                  </a:cubicBezTo>
                  <a:cubicBezTo>
                    <a:pt x="122" y="65"/>
                    <a:pt x="123" y="65"/>
                    <a:pt x="123" y="65"/>
                  </a:cubicBezTo>
                  <a:cubicBezTo>
                    <a:pt x="125" y="64"/>
                    <a:pt x="127" y="63"/>
                    <a:pt x="129" y="63"/>
                  </a:cubicBezTo>
                  <a:cubicBezTo>
                    <a:pt x="130" y="62"/>
                    <a:pt x="130" y="62"/>
                    <a:pt x="131" y="61"/>
                  </a:cubicBezTo>
                  <a:cubicBezTo>
                    <a:pt x="131" y="60"/>
                    <a:pt x="131" y="60"/>
                    <a:pt x="132" y="59"/>
                  </a:cubicBezTo>
                  <a:cubicBezTo>
                    <a:pt x="135" y="54"/>
                    <a:pt x="139" y="49"/>
                    <a:pt x="143" y="44"/>
                  </a:cubicBezTo>
                  <a:cubicBezTo>
                    <a:pt x="144" y="44"/>
                    <a:pt x="144" y="43"/>
                    <a:pt x="144" y="43"/>
                  </a:cubicBezTo>
                  <a:close/>
                  <a:moveTo>
                    <a:pt x="213" y="26"/>
                  </a:moveTo>
                  <a:cubicBezTo>
                    <a:pt x="213" y="26"/>
                    <a:pt x="213" y="26"/>
                    <a:pt x="213" y="26"/>
                  </a:cubicBezTo>
                  <a:cubicBezTo>
                    <a:pt x="212" y="25"/>
                    <a:pt x="211" y="25"/>
                    <a:pt x="210" y="24"/>
                  </a:cubicBezTo>
                  <a:cubicBezTo>
                    <a:pt x="210" y="24"/>
                    <a:pt x="210" y="24"/>
                    <a:pt x="210" y="24"/>
                  </a:cubicBezTo>
                  <a:cubicBezTo>
                    <a:pt x="207" y="23"/>
                    <a:pt x="204" y="22"/>
                    <a:pt x="202" y="21"/>
                  </a:cubicBezTo>
                  <a:cubicBezTo>
                    <a:pt x="200" y="21"/>
                    <a:pt x="199" y="20"/>
                    <a:pt x="197" y="20"/>
                  </a:cubicBezTo>
                  <a:cubicBezTo>
                    <a:pt x="194" y="19"/>
                    <a:pt x="191" y="19"/>
                    <a:pt x="188" y="19"/>
                  </a:cubicBezTo>
                  <a:cubicBezTo>
                    <a:pt x="184" y="18"/>
                    <a:pt x="180" y="18"/>
                    <a:pt x="176" y="19"/>
                  </a:cubicBezTo>
                  <a:cubicBezTo>
                    <a:pt x="172" y="20"/>
                    <a:pt x="169" y="20"/>
                    <a:pt x="165" y="21"/>
                  </a:cubicBezTo>
                  <a:cubicBezTo>
                    <a:pt x="164" y="21"/>
                    <a:pt x="163" y="21"/>
                    <a:pt x="162" y="21"/>
                  </a:cubicBezTo>
                  <a:cubicBezTo>
                    <a:pt x="162" y="22"/>
                    <a:pt x="163" y="22"/>
                    <a:pt x="163" y="22"/>
                  </a:cubicBezTo>
                  <a:cubicBezTo>
                    <a:pt x="166" y="22"/>
                    <a:pt x="168" y="23"/>
                    <a:pt x="171" y="24"/>
                  </a:cubicBezTo>
                  <a:cubicBezTo>
                    <a:pt x="176" y="25"/>
                    <a:pt x="180" y="26"/>
                    <a:pt x="185" y="27"/>
                  </a:cubicBezTo>
                  <a:cubicBezTo>
                    <a:pt x="188" y="27"/>
                    <a:pt x="190" y="28"/>
                    <a:pt x="192" y="27"/>
                  </a:cubicBezTo>
                  <a:cubicBezTo>
                    <a:pt x="197" y="27"/>
                    <a:pt x="201" y="27"/>
                    <a:pt x="205" y="27"/>
                  </a:cubicBezTo>
                  <a:cubicBezTo>
                    <a:pt x="208" y="27"/>
                    <a:pt x="210" y="26"/>
                    <a:pt x="213" y="26"/>
                  </a:cubicBezTo>
                  <a:close/>
                  <a:moveTo>
                    <a:pt x="141" y="188"/>
                  </a:moveTo>
                  <a:cubicBezTo>
                    <a:pt x="141" y="187"/>
                    <a:pt x="141" y="187"/>
                    <a:pt x="140" y="187"/>
                  </a:cubicBezTo>
                  <a:cubicBezTo>
                    <a:pt x="139" y="185"/>
                    <a:pt x="137" y="183"/>
                    <a:pt x="135" y="180"/>
                  </a:cubicBezTo>
                  <a:cubicBezTo>
                    <a:pt x="134" y="179"/>
                    <a:pt x="133" y="177"/>
                    <a:pt x="131" y="176"/>
                  </a:cubicBezTo>
                  <a:cubicBezTo>
                    <a:pt x="131" y="176"/>
                    <a:pt x="130" y="176"/>
                    <a:pt x="130" y="176"/>
                  </a:cubicBezTo>
                  <a:cubicBezTo>
                    <a:pt x="127" y="176"/>
                    <a:pt x="123" y="176"/>
                    <a:pt x="120" y="175"/>
                  </a:cubicBezTo>
                  <a:cubicBezTo>
                    <a:pt x="116" y="175"/>
                    <a:pt x="112" y="175"/>
                    <a:pt x="109" y="174"/>
                  </a:cubicBezTo>
                  <a:cubicBezTo>
                    <a:pt x="108" y="174"/>
                    <a:pt x="108" y="174"/>
                    <a:pt x="108" y="173"/>
                  </a:cubicBezTo>
                  <a:cubicBezTo>
                    <a:pt x="111" y="178"/>
                    <a:pt x="114" y="183"/>
                    <a:pt x="118" y="188"/>
                  </a:cubicBezTo>
                  <a:cubicBezTo>
                    <a:pt x="118" y="187"/>
                    <a:pt x="118" y="186"/>
                    <a:pt x="118" y="186"/>
                  </a:cubicBezTo>
                  <a:cubicBezTo>
                    <a:pt x="118" y="184"/>
                    <a:pt x="118" y="182"/>
                    <a:pt x="118" y="181"/>
                  </a:cubicBezTo>
                  <a:cubicBezTo>
                    <a:pt x="118" y="180"/>
                    <a:pt x="118" y="179"/>
                    <a:pt x="119" y="179"/>
                  </a:cubicBezTo>
                  <a:cubicBezTo>
                    <a:pt x="120" y="178"/>
                    <a:pt x="121" y="178"/>
                    <a:pt x="122" y="179"/>
                  </a:cubicBezTo>
                  <a:cubicBezTo>
                    <a:pt x="123" y="180"/>
                    <a:pt x="123" y="181"/>
                    <a:pt x="122" y="182"/>
                  </a:cubicBezTo>
                  <a:cubicBezTo>
                    <a:pt x="122" y="182"/>
                    <a:pt x="122" y="183"/>
                    <a:pt x="122" y="183"/>
                  </a:cubicBezTo>
                  <a:cubicBezTo>
                    <a:pt x="121" y="186"/>
                    <a:pt x="121" y="188"/>
                    <a:pt x="121" y="190"/>
                  </a:cubicBezTo>
                  <a:cubicBezTo>
                    <a:pt x="120" y="191"/>
                    <a:pt x="121" y="191"/>
                    <a:pt x="121" y="192"/>
                  </a:cubicBezTo>
                  <a:cubicBezTo>
                    <a:pt x="122" y="191"/>
                    <a:pt x="122" y="191"/>
                    <a:pt x="122" y="191"/>
                  </a:cubicBezTo>
                  <a:cubicBezTo>
                    <a:pt x="124" y="188"/>
                    <a:pt x="125" y="185"/>
                    <a:pt x="127" y="182"/>
                  </a:cubicBezTo>
                  <a:cubicBezTo>
                    <a:pt x="127" y="181"/>
                    <a:pt x="127" y="181"/>
                    <a:pt x="127" y="180"/>
                  </a:cubicBezTo>
                  <a:cubicBezTo>
                    <a:pt x="128" y="180"/>
                    <a:pt x="128" y="180"/>
                    <a:pt x="129" y="180"/>
                  </a:cubicBezTo>
                  <a:cubicBezTo>
                    <a:pt x="129" y="180"/>
                    <a:pt x="130" y="180"/>
                    <a:pt x="130" y="181"/>
                  </a:cubicBezTo>
                  <a:cubicBezTo>
                    <a:pt x="130" y="181"/>
                    <a:pt x="130" y="182"/>
                    <a:pt x="130" y="182"/>
                  </a:cubicBezTo>
                  <a:cubicBezTo>
                    <a:pt x="129" y="186"/>
                    <a:pt x="129" y="190"/>
                    <a:pt x="128" y="194"/>
                  </a:cubicBezTo>
                  <a:cubicBezTo>
                    <a:pt x="128" y="195"/>
                    <a:pt x="128" y="196"/>
                    <a:pt x="128" y="196"/>
                  </a:cubicBezTo>
                  <a:cubicBezTo>
                    <a:pt x="128" y="196"/>
                    <a:pt x="129" y="196"/>
                    <a:pt x="129" y="195"/>
                  </a:cubicBezTo>
                  <a:cubicBezTo>
                    <a:pt x="130" y="192"/>
                    <a:pt x="132" y="189"/>
                    <a:pt x="134" y="187"/>
                  </a:cubicBezTo>
                  <a:cubicBezTo>
                    <a:pt x="134" y="186"/>
                    <a:pt x="134" y="186"/>
                    <a:pt x="134" y="185"/>
                  </a:cubicBezTo>
                  <a:cubicBezTo>
                    <a:pt x="135" y="184"/>
                    <a:pt x="136" y="185"/>
                    <a:pt x="137" y="186"/>
                  </a:cubicBezTo>
                  <a:cubicBezTo>
                    <a:pt x="137" y="186"/>
                    <a:pt x="137" y="187"/>
                    <a:pt x="137" y="187"/>
                  </a:cubicBezTo>
                  <a:cubicBezTo>
                    <a:pt x="137" y="189"/>
                    <a:pt x="137" y="191"/>
                    <a:pt x="137" y="193"/>
                  </a:cubicBezTo>
                  <a:cubicBezTo>
                    <a:pt x="136" y="194"/>
                    <a:pt x="136" y="196"/>
                    <a:pt x="136" y="197"/>
                  </a:cubicBezTo>
                  <a:cubicBezTo>
                    <a:pt x="136" y="197"/>
                    <a:pt x="136" y="197"/>
                    <a:pt x="136" y="197"/>
                  </a:cubicBezTo>
                  <a:cubicBezTo>
                    <a:pt x="138" y="194"/>
                    <a:pt x="139" y="191"/>
                    <a:pt x="141" y="188"/>
                  </a:cubicBezTo>
                  <a:close/>
                  <a:moveTo>
                    <a:pt x="12" y="83"/>
                  </a:moveTo>
                  <a:cubicBezTo>
                    <a:pt x="15" y="81"/>
                    <a:pt x="19" y="79"/>
                    <a:pt x="23" y="78"/>
                  </a:cubicBezTo>
                  <a:cubicBezTo>
                    <a:pt x="22" y="77"/>
                    <a:pt x="22" y="77"/>
                    <a:pt x="22" y="76"/>
                  </a:cubicBezTo>
                  <a:cubicBezTo>
                    <a:pt x="23" y="74"/>
                    <a:pt x="23" y="72"/>
                    <a:pt x="23" y="70"/>
                  </a:cubicBezTo>
                  <a:cubicBezTo>
                    <a:pt x="24" y="64"/>
                    <a:pt x="26" y="59"/>
                    <a:pt x="28" y="53"/>
                  </a:cubicBezTo>
                  <a:cubicBezTo>
                    <a:pt x="30" y="49"/>
                    <a:pt x="32" y="45"/>
                    <a:pt x="35" y="41"/>
                  </a:cubicBezTo>
                  <a:cubicBezTo>
                    <a:pt x="36" y="41"/>
                    <a:pt x="36" y="40"/>
                    <a:pt x="36" y="39"/>
                  </a:cubicBezTo>
                  <a:cubicBezTo>
                    <a:pt x="34" y="39"/>
                    <a:pt x="32" y="40"/>
                    <a:pt x="30" y="41"/>
                  </a:cubicBezTo>
                  <a:cubicBezTo>
                    <a:pt x="30" y="42"/>
                    <a:pt x="30" y="43"/>
                    <a:pt x="29" y="43"/>
                  </a:cubicBezTo>
                  <a:cubicBezTo>
                    <a:pt x="30" y="44"/>
                    <a:pt x="29" y="45"/>
                    <a:pt x="29" y="45"/>
                  </a:cubicBezTo>
                  <a:cubicBezTo>
                    <a:pt x="28" y="46"/>
                    <a:pt x="28" y="47"/>
                    <a:pt x="27" y="48"/>
                  </a:cubicBezTo>
                  <a:cubicBezTo>
                    <a:pt x="23" y="55"/>
                    <a:pt x="19" y="63"/>
                    <a:pt x="16" y="72"/>
                  </a:cubicBezTo>
                  <a:cubicBezTo>
                    <a:pt x="14" y="76"/>
                    <a:pt x="13" y="79"/>
                    <a:pt x="12" y="83"/>
                  </a:cubicBezTo>
                  <a:close/>
                  <a:moveTo>
                    <a:pt x="133" y="88"/>
                  </a:moveTo>
                  <a:cubicBezTo>
                    <a:pt x="133" y="88"/>
                    <a:pt x="132" y="88"/>
                    <a:pt x="132" y="88"/>
                  </a:cubicBezTo>
                  <a:cubicBezTo>
                    <a:pt x="130" y="86"/>
                    <a:pt x="128" y="85"/>
                    <a:pt x="126" y="84"/>
                  </a:cubicBezTo>
                  <a:cubicBezTo>
                    <a:pt x="126" y="84"/>
                    <a:pt x="125" y="84"/>
                    <a:pt x="125" y="84"/>
                  </a:cubicBezTo>
                  <a:cubicBezTo>
                    <a:pt x="124" y="84"/>
                    <a:pt x="122" y="83"/>
                    <a:pt x="121" y="83"/>
                  </a:cubicBezTo>
                  <a:cubicBezTo>
                    <a:pt x="120" y="84"/>
                    <a:pt x="118" y="85"/>
                    <a:pt x="117" y="84"/>
                  </a:cubicBezTo>
                  <a:cubicBezTo>
                    <a:pt x="115" y="89"/>
                    <a:pt x="114" y="93"/>
                    <a:pt x="113" y="98"/>
                  </a:cubicBezTo>
                  <a:cubicBezTo>
                    <a:pt x="115" y="98"/>
                    <a:pt x="117" y="98"/>
                    <a:pt x="119" y="98"/>
                  </a:cubicBezTo>
                  <a:cubicBezTo>
                    <a:pt x="120" y="98"/>
                    <a:pt x="120" y="98"/>
                    <a:pt x="120" y="98"/>
                  </a:cubicBezTo>
                  <a:cubicBezTo>
                    <a:pt x="121" y="97"/>
                    <a:pt x="122" y="96"/>
                    <a:pt x="124" y="97"/>
                  </a:cubicBezTo>
                  <a:cubicBezTo>
                    <a:pt x="124" y="97"/>
                    <a:pt x="125" y="97"/>
                    <a:pt x="125" y="97"/>
                  </a:cubicBezTo>
                  <a:cubicBezTo>
                    <a:pt x="126" y="97"/>
                    <a:pt x="128" y="97"/>
                    <a:pt x="129" y="97"/>
                  </a:cubicBezTo>
                  <a:cubicBezTo>
                    <a:pt x="130" y="97"/>
                    <a:pt x="130" y="97"/>
                    <a:pt x="131" y="97"/>
                  </a:cubicBezTo>
                  <a:cubicBezTo>
                    <a:pt x="132" y="94"/>
                    <a:pt x="133" y="91"/>
                    <a:pt x="133" y="88"/>
                  </a:cubicBezTo>
                  <a:close/>
                  <a:moveTo>
                    <a:pt x="22" y="124"/>
                  </a:moveTo>
                  <a:cubicBezTo>
                    <a:pt x="22" y="124"/>
                    <a:pt x="22" y="123"/>
                    <a:pt x="22" y="123"/>
                  </a:cubicBezTo>
                  <a:cubicBezTo>
                    <a:pt x="21" y="124"/>
                    <a:pt x="21" y="124"/>
                    <a:pt x="20" y="125"/>
                  </a:cubicBezTo>
                  <a:cubicBezTo>
                    <a:pt x="18" y="127"/>
                    <a:pt x="15" y="130"/>
                    <a:pt x="13" y="132"/>
                  </a:cubicBezTo>
                  <a:cubicBezTo>
                    <a:pt x="11" y="134"/>
                    <a:pt x="10" y="135"/>
                    <a:pt x="8" y="136"/>
                  </a:cubicBezTo>
                  <a:cubicBezTo>
                    <a:pt x="10" y="143"/>
                    <a:pt x="12" y="150"/>
                    <a:pt x="15" y="156"/>
                  </a:cubicBezTo>
                  <a:cubicBezTo>
                    <a:pt x="15" y="156"/>
                    <a:pt x="15" y="156"/>
                    <a:pt x="16" y="155"/>
                  </a:cubicBezTo>
                  <a:cubicBezTo>
                    <a:pt x="17" y="154"/>
                    <a:pt x="17" y="153"/>
                    <a:pt x="18" y="152"/>
                  </a:cubicBezTo>
                  <a:cubicBezTo>
                    <a:pt x="18" y="152"/>
                    <a:pt x="18" y="151"/>
                    <a:pt x="18" y="151"/>
                  </a:cubicBezTo>
                  <a:cubicBezTo>
                    <a:pt x="18" y="151"/>
                    <a:pt x="18" y="150"/>
                    <a:pt x="19" y="149"/>
                  </a:cubicBezTo>
                  <a:cubicBezTo>
                    <a:pt x="20" y="145"/>
                    <a:pt x="22" y="141"/>
                    <a:pt x="25" y="138"/>
                  </a:cubicBezTo>
                  <a:cubicBezTo>
                    <a:pt x="25" y="137"/>
                    <a:pt x="25" y="136"/>
                    <a:pt x="26" y="135"/>
                  </a:cubicBezTo>
                  <a:cubicBezTo>
                    <a:pt x="26" y="135"/>
                    <a:pt x="26" y="135"/>
                    <a:pt x="26" y="135"/>
                  </a:cubicBezTo>
                  <a:cubicBezTo>
                    <a:pt x="25" y="136"/>
                    <a:pt x="24" y="136"/>
                    <a:pt x="24" y="137"/>
                  </a:cubicBezTo>
                  <a:cubicBezTo>
                    <a:pt x="22" y="138"/>
                    <a:pt x="20" y="140"/>
                    <a:pt x="18" y="141"/>
                  </a:cubicBezTo>
                  <a:cubicBezTo>
                    <a:pt x="17" y="141"/>
                    <a:pt x="17" y="142"/>
                    <a:pt x="16" y="142"/>
                  </a:cubicBezTo>
                  <a:cubicBezTo>
                    <a:pt x="15" y="142"/>
                    <a:pt x="14" y="141"/>
                    <a:pt x="14" y="140"/>
                  </a:cubicBezTo>
                  <a:cubicBezTo>
                    <a:pt x="14" y="140"/>
                    <a:pt x="14" y="140"/>
                    <a:pt x="14" y="139"/>
                  </a:cubicBezTo>
                  <a:cubicBezTo>
                    <a:pt x="15" y="138"/>
                    <a:pt x="15" y="137"/>
                    <a:pt x="15" y="136"/>
                  </a:cubicBezTo>
                  <a:cubicBezTo>
                    <a:pt x="17" y="132"/>
                    <a:pt x="19" y="129"/>
                    <a:pt x="21" y="126"/>
                  </a:cubicBezTo>
                  <a:cubicBezTo>
                    <a:pt x="21" y="125"/>
                    <a:pt x="21" y="124"/>
                    <a:pt x="22" y="124"/>
                  </a:cubicBezTo>
                  <a:close/>
                  <a:moveTo>
                    <a:pt x="45" y="182"/>
                  </a:moveTo>
                  <a:cubicBezTo>
                    <a:pt x="47" y="182"/>
                    <a:pt x="50" y="181"/>
                    <a:pt x="52" y="181"/>
                  </a:cubicBezTo>
                  <a:cubicBezTo>
                    <a:pt x="55" y="180"/>
                    <a:pt x="57" y="179"/>
                    <a:pt x="60" y="178"/>
                  </a:cubicBezTo>
                  <a:cubicBezTo>
                    <a:pt x="60" y="178"/>
                    <a:pt x="61" y="177"/>
                    <a:pt x="61" y="177"/>
                  </a:cubicBezTo>
                  <a:cubicBezTo>
                    <a:pt x="61" y="176"/>
                    <a:pt x="61" y="175"/>
                    <a:pt x="62" y="175"/>
                  </a:cubicBezTo>
                  <a:cubicBezTo>
                    <a:pt x="63" y="175"/>
                    <a:pt x="63" y="174"/>
                    <a:pt x="63" y="174"/>
                  </a:cubicBezTo>
                  <a:cubicBezTo>
                    <a:pt x="64" y="170"/>
                    <a:pt x="65" y="167"/>
                    <a:pt x="66" y="164"/>
                  </a:cubicBezTo>
                  <a:cubicBezTo>
                    <a:pt x="66" y="164"/>
                    <a:pt x="66" y="163"/>
                    <a:pt x="67" y="163"/>
                  </a:cubicBezTo>
                  <a:cubicBezTo>
                    <a:pt x="64" y="163"/>
                    <a:pt x="62" y="163"/>
                    <a:pt x="59" y="163"/>
                  </a:cubicBezTo>
                  <a:cubicBezTo>
                    <a:pt x="54" y="169"/>
                    <a:pt x="50" y="176"/>
                    <a:pt x="45" y="182"/>
                  </a:cubicBezTo>
                  <a:close/>
                  <a:moveTo>
                    <a:pt x="210" y="77"/>
                  </a:moveTo>
                  <a:cubicBezTo>
                    <a:pt x="209" y="78"/>
                    <a:pt x="209" y="79"/>
                    <a:pt x="209" y="80"/>
                  </a:cubicBezTo>
                  <a:cubicBezTo>
                    <a:pt x="209" y="80"/>
                    <a:pt x="209" y="80"/>
                    <a:pt x="209" y="80"/>
                  </a:cubicBezTo>
                  <a:cubicBezTo>
                    <a:pt x="209" y="81"/>
                    <a:pt x="208" y="82"/>
                    <a:pt x="207" y="82"/>
                  </a:cubicBezTo>
                  <a:cubicBezTo>
                    <a:pt x="206" y="83"/>
                    <a:pt x="205" y="84"/>
                    <a:pt x="203" y="85"/>
                  </a:cubicBezTo>
                  <a:cubicBezTo>
                    <a:pt x="196" y="88"/>
                    <a:pt x="189" y="92"/>
                    <a:pt x="182" y="97"/>
                  </a:cubicBezTo>
                  <a:cubicBezTo>
                    <a:pt x="181" y="97"/>
                    <a:pt x="180" y="99"/>
                    <a:pt x="180" y="100"/>
                  </a:cubicBezTo>
                  <a:cubicBezTo>
                    <a:pt x="182" y="100"/>
                    <a:pt x="184" y="99"/>
                    <a:pt x="186" y="98"/>
                  </a:cubicBezTo>
                  <a:cubicBezTo>
                    <a:pt x="192" y="97"/>
                    <a:pt x="197" y="95"/>
                    <a:pt x="203" y="94"/>
                  </a:cubicBezTo>
                  <a:cubicBezTo>
                    <a:pt x="204" y="90"/>
                    <a:pt x="206" y="87"/>
                    <a:pt x="209" y="84"/>
                  </a:cubicBezTo>
                  <a:cubicBezTo>
                    <a:pt x="210" y="84"/>
                    <a:pt x="211" y="83"/>
                    <a:pt x="211" y="82"/>
                  </a:cubicBezTo>
                  <a:cubicBezTo>
                    <a:pt x="212" y="81"/>
                    <a:pt x="214" y="80"/>
                    <a:pt x="215" y="79"/>
                  </a:cubicBezTo>
                  <a:cubicBezTo>
                    <a:pt x="215" y="79"/>
                    <a:pt x="215" y="79"/>
                    <a:pt x="215" y="79"/>
                  </a:cubicBezTo>
                  <a:cubicBezTo>
                    <a:pt x="213" y="78"/>
                    <a:pt x="212" y="78"/>
                    <a:pt x="210" y="77"/>
                  </a:cubicBezTo>
                  <a:close/>
                  <a:moveTo>
                    <a:pt x="64" y="157"/>
                  </a:moveTo>
                  <a:cubicBezTo>
                    <a:pt x="64" y="156"/>
                    <a:pt x="63" y="156"/>
                    <a:pt x="63" y="156"/>
                  </a:cubicBezTo>
                  <a:cubicBezTo>
                    <a:pt x="62" y="156"/>
                    <a:pt x="61" y="155"/>
                    <a:pt x="61" y="154"/>
                  </a:cubicBezTo>
                  <a:cubicBezTo>
                    <a:pt x="60" y="152"/>
                    <a:pt x="59" y="151"/>
                    <a:pt x="58" y="149"/>
                  </a:cubicBezTo>
                  <a:cubicBezTo>
                    <a:pt x="56" y="145"/>
                    <a:pt x="53" y="142"/>
                    <a:pt x="50" y="139"/>
                  </a:cubicBezTo>
                  <a:cubicBezTo>
                    <a:pt x="50" y="139"/>
                    <a:pt x="50" y="139"/>
                    <a:pt x="49" y="139"/>
                  </a:cubicBezTo>
                  <a:cubicBezTo>
                    <a:pt x="48" y="142"/>
                    <a:pt x="46" y="144"/>
                    <a:pt x="46" y="147"/>
                  </a:cubicBezTo>
                  <a:cubicBezTo>
                    <a:pt x="47" y="149"/>
                    <a:pt x="48" y="150"/>
                    <a:pt x="49" y="151"/>
                  </a:cubicBezTo>
                  <a:cubicBezTo>
                    <a:pt x="50" y="152"/>
                    <a:pt x="51" y="152"/>
                    <a:pt x="51" y="153"/>
                  </a:cubicBezTo>
                  <a:cubicBezTo>
                    <a:pt x="53" y="155"/>
                    <a:pt x="54" y="156"/>
                    <a:pt x="55" y="157"/>
                  </a:cubicBezTo>
                  <a:cubicBezTo>
                    <a:pt x="56" y="158"/>
                    <a:pt x="56" y="159"/>
                    <a:pt x="57" y="158"/>
                  </a:cubicBezTo>
                  <a:cubicBezTo>
                    <a:pt x="57" y="158"/>
                    <a:pt x="58" y="159"/>
                    <a:pt x="58" y="159"/>
                  </a:cubicBezTo>
                  <a:cubicBezTo>
                    <a:pt x="59" y="160"/>
                    <a:pt x="60" y="160"/>
                    <a:pt x="62" y="159"/>
                  </a:cubicBezTo>
                  <a:cubicBezTo>
                    <a:pt x="62" y="158"/>
                    <a:pt x="63" y="158"/>
                    <a:pt x="64" y="157"/>
                  </a:cubicBezTo>
                  <a:close/>
                  <a:moveTo>
                    <a:pt x="113" y="80"/>
                  </a:moveTo>
                  <a:cubicBezTo>
                    <a:pt x="111" y="78"/>
                    <a:pt x="108" y="77"/>
                    <a:pt x="106" y="76"/>
                  </a:cubicBezTo>
                  <a:cubicBezTo>
                    <a:pt x="105" y="77"/>
                    <a:pt x="104" y="77"/>
                    <a:pt x="103" y="78"/>
                  </a:cubicBezTo>
                  <a:cubicBezTo>
                    <a:pt x="98" y="83"/>
                    <a:pt x="93" y="87"/>
                    <a:pt x="88" y="93"/>
                  </a:cubicBezTo>
                  <a:cubicBezTo>
                    <a:pt x="88" y="93"/>
                    <a:pt x="88" y="93"/>
                    <a:pt x="87" y="93"/>
                  </a:cubicBezTo>
                  <a:cubicBezTo>
                    <a:pt x="87" y="94"/>
                    <a:pt x="88" y="94"/>
                    <a:pt x="88" y="94"/>
                  </a:cubicBezTo>
                  <a:cubicBezTo>
                    <a:pt x="88" y="93"/>
                    <a:pt x="89" y="93"/>
                    <a:pt x="90" y="92"/>
                  </a:cubicBezTo>
                  <a:cubicBezTo>
                    <a:pt x="95" y="88"/>
                    <a:pt x="100" y="84"/>
                    <a:pt x="106" y="79"/>
                  </a:cubicBezTo>
                  <a:cubicBezTo>
                    <a:pt x="106" y="79"/>
                    <a:pt x="106" y="79"/>
                    <a:pt x="106" y="79"/>
                  </a:cubicBezTo>
                  <a:cubicBezTo>
                    <a:pt x="107" y="79"/>
                    <a:pt x="107" y="79"/>
                    <a:pt x="108" y="79"/>
                  </a:cubicBezTo>
                  <a:cubicBezTo>
                    <a:pt x="108" y="79"/>
                    <a:pt x="108" y="80"/>
                    <a:pt x="108" y="80"/>
                  </a:cubicBezTo>
                  <a:cubicBezTo>
                    <a:pt x="108" y="81"/>
                    <a:pt x="107" y="81"/>
                    <a:pt x="107" y="81"/>
                  </a:cubicBezTo>
                  <a:cubicBezTo>
                    <a:pt x="105" y="84"/>
                    <a:pt x="103" y="86"/>
                    <a:pt x="100" y="88"/>
                  </a:cubicBezTo>
                  <a:cubicBezTo>
                    <a:pt x="97" y="92"/>
                    <a:pt x="94" y="95"/>
                    <a:pt x="91" y="99"/>
                  </a:cubicBezTo>
                  <a:cubicBezTo>
                    <a:pt x="91" y="100"/>
                    <a:pt x="90" y="100"/>
                    <a:pt x="90" y="101"/>
                  </a:cubicBezTo>
                  <a:cubicBezTo>
                    <a:pt x="90" y="101"/>
                    <a:pt x="90" y="101"/>
                    <a:pt x="90" y="101"/>
                  </a:cubicBezTo>
                  <a:cubicBezTo>
                    <a:pt x="93" y="99"/>
                    <a:pt x="95" y="97"/>
                    <a:pt x="98" y="95"/>
                  </a:cubicBezTo>
                  <a:cubicBezTo>
                    <a:pt x="97" y="93"/>
                    <a:pt x="97" y="92"/>
                    <a:pt x="98" y="92"/>
                  </a:cubicBezTo>
                  <a:cubicBezTo>
                    <a:pt x="98" y="91"/>
                    <a:pt x="99" y="91"/>
                    <a:pt x="99" y="91"/>
                  </a:cubicBezTo>
                  <a:cubicBezTo>
                    <a:pt x="100" y="91"/>
                    <a:pt x="101" y="91"/>
                    <a:pt x="101" y="92"/>
                  </a:cubicBezTo>
                  <a:cubicBezTo>
                    <a:pt x="103" y="90"/>
                    <a:pt x="105" y="88"/>
                    <a:pt x="107" y="87"/>
                  </a:cubicBezTo>
                  <a:cubicBezTo>
                    <a:pt x="108" y="86"/>
                    <a:pt x="109" y="85"/>
                    <a:pt x="110" y="85"/>
                  </a:cubicBezTo>
                  <a:cubicBezTo>
                    <a:pt x="111" y="83"/>
                    <a:pt x="112" y="82"/>
                    <a:pt x="113" y="80"/>
                  </a:cubicBezTo>
                  <a:close/>
                  <a:moveTo>
                    <a:pt x="147" y="137"/>
                  </a:moveTo>
                  <a:cubicBezTo>
                    <a:pt x="146" y="137"/>
                    <a:pt x="146" y="137"/>
                    <a:pt x="146" y="137"/>
                  </a:cubicBezTo>
                  <a:cubicBezTo>
                    <a:pt x="144" y="138"/>
                    <a:pt x="142" y="139"/>
                    <a:pt x="139" y="140"/>
                  </a:cubicBezTo>
                  <a:cubicBezTo>
                    <a:pt x="139" y="140"/>
                    <a:pt x="139" y="140"/>
                    <a:pt x="139" y="140"/>
                  </a:cubicBezTo>
                  <a:cubicBezTo>
                    <a:pt x="139" y="141"/>
                    <a:pt x="138" y="141"/>
                    <a:pt x="138" y="141"/>
                  </a:cubicBezTo>
                  <a:cubicBezTo>
                    <a:pt x="137" y="141"/>
                    <a:pt x="137" y="142"/>
                    <a:pt x="137" y="143"/>
                  </a:cubicBezTo>
                  <a:cubicBezTo>
                    <a:pt x="137" y="145"/>
                    <a:pt x="138" y="147"/>
                    <a:pt x="139" y="149"/>
                  </a:cubicBezTo>
                  <a:cubicBezTo>
                    <a:pt x="139" y="150"/>
                    <a:pt x="140" y="151"/>
                    <a:pt x="141" y="151"/>
                  </a:cubicBezTo>
                  <a:cubicBezTo>
                    <a:pt x="142" y="151"/>
                    <a:pt x="142" y="151"/>
                    <a:pt x="142" y="151"/>
                  </a:cubicBezTo>
                  <a:cubicBezTo>
                    <a:pt x="143" y="151"/>
                    <a:pt x="144" y="151"/>
                    <a:pt x="144" y="151"/>
                  </a:cubicBezTo>
                  <a:cubicBezTo>
                    <a:pt x="146" y="151"/>
                    <a:pt x="148" y="151"/>
                    <a:pt x="149" y="151"/>
                  </a:cubicBezTo>
                  <a:cubicBezTo>
                    <a:pt x="150" y="151"/>
                    <a:pt x="150" y="151"/>
                    <a:pt x="150" y="151"/>
                  </a:cubicBezTo>
                  <a:cubicBezTo>
                    <a:pt x="149" y="146"/>
                    <a:pt x="148" y="142"/>
                    <a:pt x="147" y="137"/>
                  </a:cubicBezTo>
                  <a:close/>
                  <a:moveTo>
                    <a:pt x="52" y="84"/>
                  </a:moveTo>
                  <a:cubicBezTo>
                    <a:pt x="51" y="84"/>
                    <a:pt x="51" y="84"/>
                    <a:pt x="51" y="84"/>
                  </a:cubicBezTo>
                  <a:cubicBezTo>
                    <a:pt x="50" y="85"/>
                    <a:pt x="50" y="85"/>
                    <a:pt x="49" y="85"/>
                  </a:cubicBezTo>
                  <a:cubicBezTo>
                    <a:pt x="47" y="85"/>
                    <a:pt x="46" y="86"/>
                    <a:pt x="45" y="86"/>
                  </a:cubicBezTo>
                  <a:cubicBezTo>
                    <a:pt x="44" y="87"/>
                    <a:pt x="42" y="88"/>
                    <a:pt x="41" y="89"/>
                  </a:cubicBezTo>
                  <a:cubicBezTo>
                    <a:pt x="40" y="90"/>
                    <a:pt x="40" y="90"/>
                    <a:pt x="40" y="91"/>
                  </a:cubicBezTo>
                  <a:cubicBezTo>
                    <a:pt x="41" y="94"/>
                    <a:pt x="41" y="96"/>
                    <a:pt x="41" y="99"/>
                  </a:cubicBezTo>
                  <a:cubicBezTo>
                    <a:pt x="41" y="100"/>
                    <a:pt x="41" y="100"/>
                    <a:pt x="41" y="100"/>
                  </a:cubicBezTo>
                  <a:cubicBezTo>
                    <a:pt x="42" y="100"/>
                    <a:pt x="44" y="99"/>
                    <a:pt x="45" y="99"/>
                  </a:cubicBezTo>
                  <a:cubicBezTo>
                    <a:pt x="47" y="98"/>
                    <a:pt x="48" y="97"/>
                    <a:pt x="49" y="96"/>
                  </a:cubicBezTo>
                  <a:cubicBezTo>
                    <a:pt x="49" y="95"/>
                    <a:pt x="50" y="95"/>
                    <a:pt x="51" y="94"/>
                  </a:cubicBezTo>
                  <a:cubicBezTo>
                    <a:pt x="51" y="91"/>
                    <a:pt x="51" y="87"/>
                    <a:pt x="52" y="84"/>
                  </a:cubicBezTo>
                  <a:close/>
                  <a:moveTo>
                    <a:pt x="135" y="97"/>
                  </a:moveTo>
                  <a:cubicBezTo>
                    <a:pt x="139" y="97"/>
                    <a:pt x="142" y="98"/>
                    <a:pt x="145" y="97"/>
                  </a:cubicBezTo>
                  <a:cubicBezTo>
                    <a:pt x="146" y="92"/>
                    <a:pt x="148" y="87"/>
                    <a:pt x="148" y="81"/>
                  </a:cubicBezTo>
                  <a:cubicBezTo>
                    <a:pt x="147" y="82"/>
                    <a:pt x="145" y="83"/>
                    <a:pt x="144" y="84"/>
                  </a:cubicBezTo>
                  <a:cubicBezTo>
                    <a:pt x="143" y="84"/>
                    <a:pt x="142" y="85"/>
                    <a:pt x="141" y="85"/>
                  </a:cubicBezTo>
                  <a:cubicBezTo>
                    <a:pt x="141" y="86"/>
                    <a:pt x="140" y="86"/>
                    <a:pt x="140" y="87"/>
                  </a:cubicBezTo>
                  <a:cubicBezTo>
                    <a:pt x="140" y="88"/>
                    <a:pt x="140" y="89"/>
                    <a:pt x="139" y="89"/>
                  </a:cubicBezTo>
                  <a:cubicBezTo>
                    <a:pt x="138" y="89"/>
                    <a:pt x="137" y="90"/>
                    <a:pt x="137" y="91"/>
                  </a:cubicBezTo>
                  <a:cubicBezTo>
                    <a:pt x="136" y="93"/>
                    <a:pt x="136" y="95"/>
                    <a:pt x="135" y="97"/>
                  </a:cubicBezTo>
                  <a:close/>
                  <a:moveTo>
                    <a:pt x="195" y="206"/>
                  </a:moveTo>
                  <a:cubicBezTo>
                    <a:pt x="194" y="204"/>
                    <a:pt x="194" y="202"/>
                    <a:pt x="194" y="200"/>
                  </a:cubicBezTo>
                  <a:cubicBezTo>
                    <a:pt x="193" y="200"/>
                    <a:pt x="192" y="199"/>
                    <a:pt x="191" y="198"/>
                  </a:cubicBezTo>
                  <a:cubicBezTo>
                    <a:pt x="191" y="199"/>
                    <a:pt x="191" y="200"/>
                    <a:pt x="191" y="200"/>
                  </a:cubicBezTo>
                  <a:cubicBezTo>
                    <a:pt x="191" y="201"/>
                    <a:pt x="190" y="201"/>
                    <a:pt x="190" y="201"/>
                  </a:cubicBezTo>
                  <a:cubicBezTo>
                    <a:pt x="189" y="201"/>
                    <a:pt x="188" y="201"/>
                    <a:pt x="188" y="200"/>
                  </a:cubicBezTo>
                  <a:cubicBezTo>
                    <a:pt x="188" y="200"/>
                    <a:pt x="188" y="200"/>
                    <a:pt x="188" y="199"/>
                  </a:cubicBezTo>
                  <a:cubicBezTo>
                    <a:pt x="188" y="198"/>
                    <a:pt x="188" y="196"/>
                    <a:pt x="187" y="194"/>
                  </a:cubicBezTo>
                  <a:cubicBezTo>
                    <a:pt x="187" y="194"/>
                    <a:pt x="187" y="193"/>
                    <a:pt x="187" y="192"/>
                  </a:cubicBezTo>
                  <a:cubicBezTo>
                    <a:pt x="187" y="193"/>
                    <a:pt x="186" y="193"/>
                    <a:pt x="186" y="193"/>
                  </a:cubicBezTo>
                  <a:cubicBezTo>
                    <a:pt x="186" y="195"/>
                    <a:pt x="185" y="196"/>
                    <a:pt x="185" y="198"/>
                  </a:cubicBezTo>
                  <a:cubicBezTo>
                    <a:pt x="184" y="199"/>
                    <a:pt x="184" y="200"/>
                    <a:pt x="183" y="202"/>
                  </a:cubicBezTo>
                  <a:cubicBezTo>
                    <a:pt x="183" y="203"/>
                    <a:pt x="182" y="203"/>
                    <a:pt x="181" y="203"/>
                  </a:cubicBezTo>
                  <a:cubicBezTo>
                    <a:pt x="181" y="203"/>
                    <a:pt x="180" y="202"/>
                    <a:pt x="180" y="201"/>
                  </a:cubicBezTo>
                  <a:cubicBezTo>
                    <a:pt x="180" y="200"/>
                    <a:pt x="180" y="199"/>
                    <a:pt x="180" y="198"/>
                  </a:cubicBezTo>
                  <a:cubicBezTo>
                    <a:pt x="180" y="198"/>
                    <a:pt x="180" y="197"/>
                    <a:pt x="180" y="197"/>
                  </a:cubicBezTo>
                  <a:cubicBezTo>
                    <a:pt x="179" y="200"/>
                    <a:pt x="178" y="202"/>
                    <a:pt x="177" y="205"/>
                  </a:cubicBezTo>
                  <a:cubicBezTo>
                    <a:pt x="177" y="205"/>
                    <a:pt x="177" y="205"/>
                    <a:pt x="178" y="205"/>
                  </a:cubicBezTo>
                  <a:cubicBezTo>
                    <a:pt x="180" y="206"/>
                    <a:pt x="183" y="207"/>
                    <a:pt x="186" y="206"/>
                  </a:cubicBezTo>
                  <a:cubicBezTo>
                    <a:pt x="187" y="206"/>
                    <a:pt x="188" y="206"/>
                    <a:pt x="189" y="206"/>
                  </a:cubicBezTo>
                  <a:cubicBezTo>
                    <a:pt x="191" y="206"/>
                    <a:pt x="193" y="206"/>
                    <a:pt x="195" y="206"/>
                  </a:cubicBezTo>
                  <a:close/>
                  <a:moveTo>
                    <a:pt x="17" y="139"/>
                  </a:moveTo>
                  <a:cubicBezTo>
                    <a:pt x="17" y="139"/>
                    <a:pt x="17" y="139"/>
                    <a:pt x="17" y="139"/>
                  </a:cubicBezTo>
                  <a:cubicBezTo>
                    <a:pt x="21" y="137"/>
                    <a:pt x="24" y="134"/>
                    <a:pt x="27" y="131"/>
                  </a:cubicBezTo>
                  <a:cubicBezTo>
                    <a:pt x="27" y="130"/>
                    <a:pt x="27" y="129"/>
                    <a:pt x="27" y="128"/>
                  </a:cubicBezTo>
                  <a:cubicBezTo>
                    <a:pt x="26" y="124"/>
                    <a:pt x="26" y="121"/>
                    <a:pt x="26" y="118"/>
                  </a:cubicBezTo>
                  <a:cubicBezTo>
                    <a:pt x="25" y="116"/>
                    <a:pt x="25" y="115"/>
                    <a:pt x="25" y="113"/>
                  </a:cubicBezTo>
                  <a:cubicBezTo>
                    <a:pt x="23" y="114"/>
                    <a:pt x="18" y="117"/>
                    <a:pt x="17" y="118"/>
                  </a:cubicBezTo>
                  <a:cubicBezTo>
                    <a:pt x="18" y="118"/>
                    <a:pt x="19" y="118"/>
                    <a:pt x="20" y="119"/>
                  </a:cubicBezTo>
                  <a:cubicBezTo>
                    <a:pt x="20" y="120"/>
                    <a:pt x="20" y="121"/>
                    <a:pt x="19" y="122"/>
                  </a:cubicBezTo>
                  <a:cubicBezTo>
                    <a:pt x="20" y="121"/>
                    <a:pt x="21" y="121"/>
                    <a:pt x="21" y="120"/>
                  </a:cubicBezTo>
                  <a:cubicBezTo>
                    <a:pt x="22" y="120"/>
                    <a:pt x="22" y="120"/>
                    <a:pt x="23" y="119"/>
                  </a:cubicBezTo>
                  <a:cubicBezTo>
                    <a:pt x="23" y="119"/>
                    <a:pt x="24" y="119"/>
                    <a:pt x="24" y="119"/>
                  </a:cubicBezTo>
                  <a:cubicBezTo>
                    <a:pt x="25" y="119"/>
                    <a:pt x="25" y="120"/>
                    <a:pt x="25" y="121"/>
                  </a:cubicBezTo>
                  <a:cubicBezTo>
                    <a:pt x="25" y="121"/>
                    <a:pt x="25" y="122"/>
                    <a:pt x="25" y="122"/>
                  </a:cubicBezTo>
                  <a:cubicBezTo>
                    <a:pt x="24" y="124"/>
                    <a:pt x="23" y="125"/>
                    <a:pt x="23" y="127"/>
                  </a:cubicBezTo>
                  <a:cubicBezTo>
                    <a:pt x="21" y="130"/>
                    <a:pt x="19" y="133"/>
                    <a:pt x="18" y="137"/>
                  </a:cubicBezTo>
                  <a:cubicBezTo>
                    <a:pt x="17" y="137"/>
                    <a:pt x="17" y="138"/>
                    <a:pt x="17" y="139"/>
                  </a:cubicBezTo>
                  <a:close/>
                  <a:moveTo>
                    <a:pt x="177" y="85"/>
                  </a:moveTo>
                  <a:cubicBezTo>
                    <a:pt x="174" y="86"/>
                    <a:pt x="173" y="88"/>
                    <a:pt x="171" y="90"/>
                  </a:cubicBezTo>
                  <a:cubicBezTo>
                    <a:pt x="166" y="97"/>
                    <a:pt x="163" y="105"/>
                    <a:pt x="163" y="114"/>
                  </a:cubicBezTo>
                  <a:cubicBezTo>
                    <a:pt x="163" y="120"/>
                    <a:pt x="164" y="125"/>
                    <a:pt x="165" y="131"/>
                  </a:cubicBezTo>
                  <a:cubicBezTo>
                    <a:pt x="165" y="131"/>
                    <a:pt x="165" y="131"/>
                    <a:pt x="165" y="132"/>
                  </a:cubicBezTo>
                  <a:cubicBezTo>
                    <a:pt x="165" y="132"/>
                    <a:pt x="165" y="131"/>
                    <a:pt x="165" y="131"/>
                  </a:cubicBezTo>
                  <a:cubicBezTo>
                    <a:pt x="165" y="128"/>
                    <a:pt x="165" y="125"/>
                    <a:pt x="165" y="121"/>
                  </a:cubicBezTo>
                  <a:cubicBezTo>
                    <a:pt x="166" y="118"/>
                    <a:pt x="166" y="115"/>
                    <a:pt x="166" y="112"/>
                  </a:cubicBezTo>
                  <a:cubicBezTo>
                    <a:pt x="166" y="107"/>
                    <a:pt x="168" y="103"/>
                    <a:pt x="169" y="99"/>
                  </a:cubicBezTo>
                  <a:cubicBezTo>
                    <a:pt x="171" y="94"/>
                    <a:pt x="173" y="89"/>
                    <a:pt x="177" y="85"/>
                  </a:cubicBezTo>
                  <a:cubicBezTo>
                    <a:pt x="177" y="85"/>
                    <a:pt x="177" y="85"/>
                    <a:pt x="177" y="85"/>
                  </a:cubicBezTo>
                  <a:close/>
                  <a:moveTo>
                    <a:pt x="173" y="126"/>
                  </a:moveTo>
                  <a:cubicBezTo>
                    <a:pt x="172" y="126"/>
                    <a:pt x="172" y="126"/>
                    <a:pt x="172" y="126"/>
                  </a:cubicBezTo>
                  <a:cubicBezTo>
                    <a:pt x="171" y="125"/>
                    <a:pt x="170" y="124"/>
                    <a:pt x="172" y="123"/>
                  </a:cubicBezTo>
                  <a:cubicBezTo>
                    <a:pt x="172" y="123"/>
                    <a:pt x="172" y="123"/>
                    <a:pt x="172" y="123"/>
                  </a:cubicBezTo>
                  <a:cubicBezTo>
                    <a:pt x="172" y="122"/>
                    <a:pt x="173" y="122"/>
                    <a:pt x="173" y="122"/>
                  </a:cubicBezTo>
                  <a:cubicBezTo>
                    <a:pt x="173" y="120"/>
                    <a:pt x="173" y="117"/>
                    <a:pt x="173" y="115"/>
                  </a:cubicBezTo>
                  <a:cubicBezTo>
                    <a:pt x="173" y="115"/>
                    <a:pt x="173" y="115"/>
                    <a:pt x="173" y="115"/>
                  </a:cubicBezTo>
                  <a:cubicBezTo>
                    <a:pt x="172" y="114"/>
                    <a:pt x="172" y="113"/>
                    <a:pt x="173" y="112"/>
                  </a:cubicBezTo>
                  <a:cubicBezTo>
                    <a:pt x="173" y="112"/>
                    <a:pt x="173" y="112"/>
                    <a:pt x="173" y="112"/>
                  </a:cubicBezTo>
                  <a:cubicBezTo>
                    <a:pt x="174" y="111"/>
                    <a:pt x="174" y="111"/>
                    <a:pt x="174" y="110"/>
                  </a:cubicBezTo>
                  <a:cubicBezTo>
                    <a:pt x="174" y="108"/>
                    <a:pt x="175" y="106"/>
                    <a:pt x="175" y="104"/>
                  </a:cubicBezTo>
                  <a:cubicBezTo>
                    <a:pt x="176" y="104"/>
                    <a:pt x="176" y="104"/>
                    <a:pt x="176" y="103"/>
                  </a:cubicBezTo>
                  <a:cubicBezTo>
                    <a:pt x="175" y="103"/>
                    <a:pt x="174" y="103"/>
                    <a:pt x="173" y="103"/>
                  </a:cubicBezTo>
                  <a:cubicBezTo>
                    <a:pt x="169" y="113"/>
                    <a:pt x="169" y="134"/>
                    <a:pt x="172" y="143"/>
                  </a:cubicBezTo>
                  <a:cubicBezTo>
                    <a:pt x="173" y="142"/>
                    <a:pt x="173" y="142"/>
                    <a:pt x="174" y="141"/>
                  </a:cubicBezTo>
                  <a:cubicBezTo>
                    <a:pt x="174" y="141"/>
                    <a:pt x="174" y="141"/>
                    <a:pt x="174" y="140"/>
                  </a:cubicBezTo>
                  <a:cubicBezTo>
                    <a:pt x="174" y="139"/>
                    <a:pt x="174" y="137"/>
                    <a:pt x="173" y="136"/>
                  </a:cubicBezTo>
                  <a:cubicBezTo>
                    <a:pt x="173" y="136"/>
                    <a:pt x="172" y="136"/>
                    <a:pt x="172" y="136"/>
                  </a:cubicBezTo>
                  <a:cubicBezTo>
                    <a:pt x="170" y="136"/>
                    <a:pt x="170" y="134"/>
                    <a:pt x="171" y="133"/>
                  </a:cubicBezTo>
                  <a:cubicBezTo>
                    <a:pt x="171" y="132"/>
                    <a:pt x="172" y="132"/>
                    <a:pt x="172" y="132"/>
                  </a:cubicBezTo>
                  <a:cubicBezTo>
                    <a:pt x="173" y="131"/>
                    <a:pt x="173" y="131"/>
                    <a:pt x="173" y="130"/>
                  </a:cubicBezTo>
                  <a:cubicBezTo>
                    <a:pt x="173" y="129"/>
                    <a:pt x="173" y="128"/>
                    <a:pt x="173" y="126"/>
                  </a:cubicBezTo>
                  <a:close/>
                  <a:moveTo>
                    <a:pt x="126" y="163"/>
                  </a:moveTo>
                  <a:cubicBezTo>
                    <a:pt x="124" y="166"/>
                    <a:pt x="123" y="169"/>
                    <a:pt x="121" y="172"/>
                  </a:cubicBezTo>
                  <a:cubicBezTo>
                    <a:pt x="124" y="172"/>
                    <a:pt x="126" y="172"/>
                    <a:pt x="129" y="172"/>
                  </a:cubicBezTo>
                  <a:cubicBezTo>
                    <a:pt x="129" y="171"/>
                    <a:pt x="130" y="170"/>
                    <a:pt x="131" y="170"/>
                  </a:cubicBezTo>
                  <a:cubicBezTo>
                    <a:pt x="133" y="168"/>
                    <a:pt x="136" y="167"/>
                    <a:pt x="139" y="165"/>
                  </a:cubicBezTo>
                  <a:cubicBezTo>
                    <a:pt x="140" y="165"/>
                    <a:pt x="141" y="164"/>
                    <a:pt x="142" y="163"/>
                  </a:cubicBezTo>
                  <a:cubicBezTo>
                    <a:pt x="144" y="161"/>
                    <a:pt x="147" y="159"/>
                    <a:pt x="150" y="157"/>
                  </a:cubicBezTo>
                  <a:cubicBezTo>
                    <a:pt x="150" y="157"/>
                    <a:pt x="150" y="157"/>
                    <a:pt x="151" y="157"/>
                  </a:cubicBezTo>
                  <a:cubicBezTo>
                    <a:pt x="149" y="156"/>
                    <a:pt x="148" y="156"/>
                    <a:pt x="146" y="156"/>
                  </a:cubicBezTo>
                  <a:cubicBezTo>
                    <a:pt x="146" y="157"/>
                    <a:pt x="146" y="157"/>
                    <a:pt x="146" y="157"/>
                  </a:cubicBezTo>
                  <a:cubicBezTo>
                    <a:pt x="147" y="159"/>
                    <a:pt x="146" y="160"/>
                    <a:pt x="144" y="160"/>
                  </a:cubicBezTo>
                  <a:cubicBezTo>
                    <a:pt x="143" y="160"/>
                    <a:pt x="142" y="160"/>
                    <a:pt x="142" y="161"/>
                  </a:cubicBezTo>
                  <a:cubicBezTo>
                    <a:pt x="141" y="161"/>
                    <a:pt x="140" y="162"/>
                    <a:pt x="140" y="162"/>
                  </a:cubicBezTo>
                  <a:cubicBezTo>
                    <a:pt x="139" y="163"/>
                    <a:pt x="139" y="163"/>
                    <a:pt x="138" y="164"/>
                  </a:cubicBezTo>
                  <a:cubicBezTo>
                    <a:pt x="137" y="165"/>
                    <a:pt x="135" y="164"/>
                    <a:pt x="135" y="163"/>
                  </a:cubicBezTo>
                  <a:cubicBezTo>
                    <a:pt x="135" y="162"/>
                    <a:pt x="135" y="162"/>
                    <a:pt x="135" y="161"/>
                  </a:cubicBezTo>
                  <a:cubicBezTo>
                    <a:pt x="135" y="161"/>
                    <a:pt x="135" y="161"/>
                    <a:pt x="134" y="160"/>
                  </a:cubicBezTo>
                  <a:cubicBezTo>
                    <a:pt x="134" y="161"/>
                    <a:pt x="134" y="161"/>
                    <a:pt x="134" y="162"/>
                  </a:cubicBezTo>
                  <a:cubicBezTo>
                    <a:pt x="133" y="163"/>
                    <a:pt x="132" y="165"/>
                    <a:pt x="131" y="167"/>
                  </a:cubicBezTo>
                  <a:cubicBezTo>
                    <a:pt x="131" y="168"/>
                    <a:pt x="131" y="169"/>
                    <a:pt x="130" y="169"/>
                  </a:cubicBezTo>
                  <a:cubicBezTo>
                    <a:pt x="129" y="171"/>
                    <a:pt x="128" y="170"/>
                    <a:pt x="127" y="169"/>
                  </a:cubicBezTo>
                  <a:cubicBezTo>
                    <a:pt x="127" y="168"/>
                    <a:pt x="127" y="167"/>
                    <a:pt x="126" y="167"/>
                  </a:cubicBezTo>
                  <a:cubicBezTo>
                    <a:pt x="126" y="165"/>
                    <a:pt x="126" y="164"/>
                    <a:pt x="126" y="163"/>
                  </a:cubicBezTo>
                  <a:close/>
                  <a:moveTo>
                    <a:pt x="114" y="122"/>
                  </a:moveTo>
                  <a:cubicBezTo>
                    <a:pt x="114" y="122"/>
                    <a:pt x="114" y="122"/>
                    <a:pt x="114" y="122"/>
                  </a:cubicBezTo>
                  <a:cubicBezTo>
                    <a:pt x="109" y="124"/>
                    <a:pt x="106" y="127"/>
                    <a:pt x="102" y="129"/>
                  </a:cubicBezTo>
                  <a:cubicBezTo>
                    <a:pt x="102" y="132"/>
                    <a:pt x="102" y="136"/>
                    <a:pt x="102" y="139"/>
                  </a:cubicBezTo>
                  <a:cubicBezTo>
                    <a:pt x="103" y="139"/>
                    <a:pt x="105" y="138"/>
                    <a:pt x="106" y="138"/>
                  </a:cubicBezTo>
                  <a:cubicBezTo>
                    <a:pt x="105" y="136"/>
                    <a:pt x="105" y="136"/>
                    <a:pt x="106" y="135"/>
                  </a:cubicBezTo>
                  <a:cubicBezTo>
                    <a:pt x="106" y="134"/>
                    <a:pt x="106" y="134"/>
                    <a:pt x="107" y="133"/>
                  </a:cubicBezTo>
                  <a:cubicBezTo>
                    <a:pt x="108" y="130"/>
                    <a:pt x="110" y="128"/>
                    <a:pt x="112" y="125"/>
                  </a:cubicBezTo>
                  <a:cubicBezTo>
                    <a:pt x="113" y="124"/>
                    <a:pt x="113" y="123"/>
                    <a:pt x="114" y="122"/>
                  </a:cubicBezTo>
                  <a:close/>
                  <a:moveTo>
                    <a:pt x="201" y="98"/>
                  </a:moveTo>
                  <a:cubicBezTo>
                    <a:pt x="201" y="98"/>
                    <a:pt x="200" y="98"/>
                    <a:pt x="200" y="98"/>
                  </a:cubicBezTo>
                  <a:cubicBezTo>
                    <a:pt x="195" y="101"/>
                    <a:pt x="189" y="104"/>
                    <a:pt x="184" y="107"/>
                  </a:cubicBezTo>
                  <a:cubicBezTo>
                    <a:pt x="184" y="107"/>
                    <a:pt x="183" y="107"/>
                    <a:pt x="183" y="107"/>
                  </a:cubicBezTo>
                  <a:cubicBezTo>
                    <a:pt x="183" y="109"/>
                    <a:pt x="183" y="110"/>
                    <a:pt x="183" y="111"/>
                  </a:cubicBezTo>
                  <a:cubicBezTo>
                    <a:pt x="183" y="111"/>
                    <a:pt x="184" y="111"/>
                    <a:pt x="184" y="110"/>
                  </a:cubicBezTo>
                  <a:cubicBezTo>
                    <a:pt x="186" y="110"/>
                    <a:pt x="189" y="109"/>
                    <a:pt x="191" y="108"/>
                  </a:cubicBezTo>
                  <a:cubicBezTo>
                    <a:pt x="192" y="107"/>
                    <a:pt x="193" y="107"/>
                    <a:pt x="193" y="106"/>
                  </a:cubicBezTo>
                  <a:cubicBezTo>
                    <a:pt x="193" y="106"/>
                    <a:pt x="193" y="106"/>
                    <a:pt x="193" y="106"/>
                  </a:cubicBezTo>
                  <a:cubicBezTo>
                    <a:pt x="194" y="105"/>
                    <a:pt x="195" y="105"/>
                    <a:pt x="196" y="105"/>
                  </a:cubicBezTo>
                  <a:cubicBezTo>
                    <a:pt x="196" y="106"/>
                    <a:pt x="196" y="106"/>
                    <a:pt x="196" y="106"/>
                  </a:cubicBezTo>
                  <a:cubicBezTo>
                    <a:pt x="197" y="106"/>
                    <a:pt x="197" y="107"/>
                    <a:pt x="197" y="108"/>
                  </a:cubicBezTo>
                  <a:cubicBezTo>
                    <a:pt x="197" y="109"/>
                    <a:pt x="197" y="109"/>
                    <a:pt x="198" y="110"/>
                  </a:cubicBezTo>
                  <a:cubicBezTo>
                    <a:pt x="198" y="106"/>
                    <a:pt x="199" y="102"/>
                    <a:pt x="201" y="98"/>
                  </a:cubicBezTo>
                  <a:close/>
                  <a:moveTo>
                    <a:pt x="120" y="26"/>
                  </a:moveTo>
                  <a:cubicBezTo>
                    <a:pt x="118" y="24"/>
                    <a:pt x="117" y="22"/>
                    <a:pt x="115" y="21"/>
                  </a:cubicBezTo>
                  <a:cubicBezTo>
                    <a:pt x="115" y="21"/>
                    <a:pt x="114" y="21"/>
                    <a:pt x="114" y="21"/>
                  </a:cubicBezTo>
                  <a:cubicBezTo>
                    <a:pt x="111" y="21"/>
                    <a:pt x="108" y="21"/>
                    <a:pt x="105" y="20"/>
                  </a:cubicBezTo>
                  <a:cubicBezTo>
                    <a:pt x="104" y="20"/>
                    <a:pt x="103" y="20"/>
                    <a:pt x="103" y="20"/>
                  </a:cubicBezTo>
                  <a:cubicBezTo>
                    <a:pt x="103" y="22"/>
                    <a:pt x="103" y="24"/>
                    <a:pt x="104" y="26"/>
                  </a:cubicBezTo>
                  <a:cubicBezTo>
                    <a:pt x="105" y="26"/>
                    <a:pt x="105" y="27"/>
                    <a:pt x="106" y="27"/>
                  </a:cubicBezTo>
                  <a:cubicBezTo>
                    <a:pt x="107" y="27"/>
                    <a:pt x="108" y="27"/>
                    <a:pt x="108" y="27"/>
                  </a:cubicBezTo>
                  <a:cubicBezTo>
                    <a:pt x="111" y="26"/>
                    <a:pt x="113" y="26"/>
                    <a:pt x="116" y="26"/>
                  </a:cubicBezTo>
                  <a:cubicBezTo>
                    <a:pt x="117" y="26"/>
                    <a:pt x="118" y="26"/>
                    <a:pt x="120" y="26"/>
                  </a:cubicBezTo>
                  <a:close/>
                  <a:moveTo>
                    <a:pt x="69" y="35"/>
                  </a:moveTo>
                  <a:cubicBezTo>
                    <a:pt x="69" y="36"/>
                    <a:pt x="69" y="36"/>
                    <a:pt x="69" y="36"/>
                  </a:cubicBezTo>
                  <a:cubicBezTo>
                    <a:pt x="68" y="38"/>
                    <a:pt x="67" y="38"/>
                    <a:pt x="65" y="38"/>
                  </a:cubicBezTo>
                  <a:cubicBezTo>
                    <a:pt x="65" y="38"/>
                    <a:pt x="65" y="37"/>
                    <a:pt x="65" y="37"/>
                  </a:cubicBezTo>
                  <a:cubicBezTo>
                    <a:pt x="64" y="37"/>
                    <a:pt x="63" y="37"/>
                    <a:pt x="62" y="37"/>
                  </a:cubicBezTo>
                  <a:cubicBezTo>
                    <a:pt x="61" y="38"/>
                    <a:pt x="60" y="38"/>
                    <a:pt x="59" y="40"/>
                  </a:cubicBezTo>
                  <a:cubicBezTo>
                    <a:pt x="59" y="40"/>
                    <a:pt x="59" y="40"/>
                    <a:pt x="59" y="40"/>
                  </a:cubicBezTo>
                  <a:cubicBezTo>
                    <a:pt x="58" y="41"/>
                    <a:pt x="57" y="42"/>
                    <a:pt x="56" y="43"/>
                  </a:cubicBezTo>
                  <a:cubicBezTo>
                    <a:pt x="58" y="44"/>
                    <a:pt x="59" y="45"/>
                    <a:pt x="60" y="46"/>
                  </a:cubicBezTo>
                  <a:cubicBezTo>
                    <a:pt x="60" y="46"/>
                    <a:pt x="60" y="46"/>
                    <a:pt x="61" y="46"/>
                  </a:cubicBezTo>
                  <a:cubicBezTo>
                    <a:pt x="63" y="46"/>
                    <a:pt x="64" y="45"/>
                    <a:pt x="65" y="44"/>
                  </a:cubicBezTo>
                  <a:cubicBezTo>
                    <a:pt x="65" y="43"/>
                    <a:pt x="65" y="42"/>
                    <a:pt x="65" y="42"/>
                  </a:cubicBezTo>
                  <a:cubicBezTo>
                    <a:pt x="65" y="41"/>
                    <a:pt x="66" y="40"/>
                    <a:pt x="67" y="41"/>
                  </a:cubicBezTo>
                  <a:cubicBezTo>
                    <a:pt x="67" y="41"/>
                    <a:pt x="67" y="40"/>
                    <a:pt x="68" y="40"/>
                  </a:cubicBezTo>
                  <a:cubicBezTo>
                    <a:pt x="69" y="39"/>
                    <a:pt x="69" y="38"/>
                    <a:pt x="70" y="37"/>
                  </a:cubicBezTo>
                  <a:cubicBezTo>
                    <a:pt x="71" y="37"/>
                    <a:pt x="71" y="36"/>
                    <a:pt x="72" y="35"/>
                  </a:cubicBezTo>
                  <a:cubicBezTo>
                    <a:pt x="71" y="35"/>
                    <a:pt x="70" y="35"/>
                    <a:pt x="69" y="35"/>
                  </a:cubicBezTo>
                  <a:close/>
                  <a:moveTo>
                    <a:pt x="101" y="115"/>
                  </a:moveTo>
                  <a:cubicBezTo>
                    <a:pt x="103" y="113"/>
                    <a:pt x="109" y="104"/>
                    <a:pt x="110" y="102"/>
                  </a:cubicBezTo>
                  <a:cubicBezTo>
                    <a:pt x="107" y="102"/>
                    <a:pt x="104" y="102"/>
                    <a:pt x="101" y="102"/>
                  </a:cubicBezTo>
                  <a:cubicBezTo>
                    <a:pt x="101" y="106"/>
                    <a:pt x="101" y="110"/>
                    <a:pt x="101" y="115"/>
                  </a:cubicBezTo>
                  <a:close/>
                  <a:moveTo>
                    <a:pt x="116" y="109"/>
                  </a:moveTo>
                  <a:cubicBezTo>
                    <a:pt x="113" y="112"/>
                    <a:pt x="111" y="115"/>
                    <a:pt x="109" y="118"/>
                  </a:cubicBezTo>
                  <a:cubicBezTo>
                    <a:pt x="107" y="120"/>
                    <a:pt x="105" y="122"/>
                    <a:pt x="104" y="124"/>
                  </a:cubicBezTo>
                  <a:cubicBezTo>
                    <a:pt x="104" y="124"/>
                    <a:pt x="103" y="125"/>
                    <a:pt x="103" y="125"/>
                  </a:cubicBezTo>
                  <a:cubicBezTo>
                    <a:pt x="104" y="125"/>
                    <a:pt x="105" y="125"/>
                    <a:pt x="105" y="124"/>
                  </a:cubicBezTo>
                  <a:cubicBezTo>
                    <a:pt x="107" y="123"/>
                    <a:pt x="110" y="121"/>
                    <a:pt x="112" y="120"/>
                  </a:cubicBezTo>
                  <a:cubicBezTo>
                    <a:pt x="114" y="119"/>
                    <a:pt x="115" y="118"/>
                    <a:pt x="116" y="118"/>
                  </a:cubicBezTo>
                  <a:cubicBezTo>
                    <a:pt x="116" y="115"/>
                    <a:pt x="116" y="112"/>
                    <a:pt x="116" y="109"/>
                  </a:cubicBezTo>
                  <a:close/>
                  <a:moveTo>
                    <a:pt x="175" y="40"/>
                  </a:moveTo>
                  <a:cubicBezTo>
                    <a:pt x="175" y="40"/>
                    <a:pt x="175" y="40"/>
                    <a:pt x="175" y="40"/>
                  </a:cubicBezTo>
                  <a:cubicBezTo>
                    <a:pt x="175" y="40"/>
                    <a:pt x="176" y="40"/>
                    <a:pt x="176" y="40"/>
                  </a:cubicBezTo>
                  <a:cubicBezTo>
                    <a:pt x="178" y="39"/>
                    <a:pt x="179" y="38"/>
                    <a:pt x="181" y="37"/>
                  </a:cubicBezTo>
                  <a:cubicBezTo>
                    <a:pt x="182" y="37"/>
                    <a:pt x="183" y="36"/>
                    <a:pt x="184" y="35"/>
                  </a:cubicBezTo>
                  <a:cubicBezTo>
                    <a:pt x="185" y="35"/>
                    <a:pt x="185" y="35"/>
                    <a:pt x="186" y="35"/>
                  </a:cubicBezTo>
                  <a:cubicBezTo>
                    <a:pt x="186" y="36"/>
                    <a:pt x="186" y="36"/>
                    <a:pt x="186" y="37"/>
                  </a:cubicBezTo>
                  <a:cubicBezTo>
                    <a:pt x="185" y="38"/>
                    <a:pt x="185" y="38"/>
                    <a:pt x="185" y="38"/>
                  </a:cubicBezTo>
                  <a:cubicBezTo>
                    <a:pt x="183" y="40"/>
                    <a:pt x="181" y="42"/>
                    <a:pt x="179" y="44"/>
                  </a:cubicBezTo>
                  <a:cubicBezTo>
                    <a:pt x="179" y="44"/>
                    <a:pt x="178" y="44"/>
                    <a:pt x="178" y="45"/>
                  </a:cubicBezTo>
                  <a:cubicBezTo>
                    <a:pt x="178" y="45"/>
                    <a:pt x="178" y="45"/>
                    <a:pt x="178" y="45"/>
                  </a:cubicBezTo>
                  <a:cubicBezTo>
                    <a:pt x="181" y="44"/>
                    <a:pt x="184" y="43"/>
                    <a:pt x="186" y="41"/>
                  </a:cubicBezTo>
                  <a:cubicBezTo>
                    <a:pt x="186" y="38"/>
                    <a:pt x="187" y="35"/>
                    <a:pt x="186" y="32"/>
                  </a:cubicBezTo>
                  <a:cubicBezTo>
                    <a:pt x="185" y="31"/>
                    <a:pt x="184" y="31"/>
                    <a:pt x="183" y="30"/>
                  </a:cubicBezTo>
                  <a:cubicBezTo>
                    <a:pt x="183" y="32"/>
                    <a:pt x="183" y="32"/>
                    <a:pt x="182" y="33"/>
                  </a:cubicBezTo>
                  <a:cubicBezTo>
                    <a:pt x="181" y="33"/>
                    <a:pt x="181" y="34"/>
                    <a:pt x="180" y="34"/>
                  </a:cubicBezTo>
                  <a:cubicBezTo>
                    <a:pt x="179" y="36"/>
                    <a:pt x="177" y="38"/>
                    <a:pt x="175" y="40"/>
                  </a:cubicBezTo>
                  <a:close/>
                  <a:moveTo>
                    <a:pt x="181" y="57"/>
                  </a:moveTo>
                  <a:cubicBezTo>
                    <a:pt x="181" y="57"/>
                    <a:pt x="181" y="57"/>
                    <a:pt x="181" y="56"/>
                  </a:cubicBezTo>
                  <a:cubicBezTo>
                    <a:pt x="180" y="56"/>
                    <a:pt x="180" y="56"/>
                    <a:pt x="180" y="56"/>
                  </a:cubicBezTo>
                  <a:cubicBezTo>
                    <a:pt x="178" y="55"/>
                    <a:pt x="175" y="54"/>
                    <a:pt x="173" y="53"/>
                  </a:cubicBezTo>
                  <a:cubicBezTo>
                    <a:pt x="171" y="52"/>
                    <a:pt x="170" y="51"/>
                    <a:pt x="168" y="51"/>
                  </a:cubicBezTo>
                  <a:cubicBezTo>
                    <a:pt x="168" y="50"/>
                    <a:pt x="167" y="50"/>
                    <a:pt x="167" y="50"/>
                  </a:cubicBezTo>
                  <a:cubicBezTo>
                    <a:pt x="166" y="51"/>
                    <a:pt x="165" y="51"/>
                    <a:pt x="164" y="52"/>
                  </a:cubicBezTo>
                  <a:cubicBezTo>
                    <a:pt x="164" y="52"/>
                    <a:pt x="165" y="52"/>
                    <a:pt x="165" y="53"/>
                  </a:cubicBezTo>
                  <a:cubicBezTo>
                    <a:pt x="166" y="54"/>
                    <a:pt x="167" y="55"/>
                    <a:pt x="168" y="56"/>
                  </a:cubicBezTo>
                  <a:cubicBezTo>
                    <a:pt x="168" y="57"/>
                    <a:pt x="169" y="57"/>
                    <a:pt x="169" y="57"/>
                  </a:cubicBezTo>
                  <a:cubicBezTo>
                    <a:pt x="173" y="57"/>
                    <a:pt x="176" y="57"/>
                    <a:pt x="179" y="57"/>
                  </a:cubicBezTo>
                  <a:cubicBezTo>
                    <a:pt x="180" y="57"/>
                    <a:pt x="180" y="57"/>
                    <a:pt x="181" y="57"/>
                  </a:cubicBezTo>
                  <a:close/>
                  <a:moveTo>
                    <a:pt x="203" y="158"/>
                  </a:moveTo>
                  <a:cubicBezTo>
                    <a:pt x="204" y="159"/>
                    <a:pt x="205" y="159"/>
                    <a:pt x="207" y="159"/>
                  </a:cubicBezTo>
                  <a:cubicBezTo>
                    <a:pt x="204" y="156"/>
                    <a:pt x="203" y="153"/>
                    <a:pt x="202" y="150"/>
                  </a:cubicBezTo>
                  <a:cubicBezTo>
                    <a:pt x="201" y="150"/>
                    <a:pt x="201" y="151"/>
                    <a:pt x="200" y="151"/>
                  </a:cubicBezTo>
                  <a:cubicBezTo>
                    <a:pt x="198" y="154"/>
                    <a:pt x="195" y="156"/>
                    <a:pt x="193" y="158"/>
                  </a:cubicBezTo>
                  <a:cubicBezTo>
                    <a:pt x="192" y="159"/>
                    <a:pt x="191" y="161"/>
                    <a:pt x="190" y="162"/>
                  </a:cubicBezTo>
                  <a:cubicBezTo>
                    <a:pt x="190" y="162"/>
                    <a:pt x="190" y="162"/>
                    <a:pt x="190" y="162"/>
                  </a:cubicBezTo>
                  <a:cubicBezTo>
                    <a:pt x="191" y="161"/>
                    <a:pt x="193" y="161"/>
                    <a:pt x="194" y="160"/>
                  </a:cubicBezTo>
                  <a:cubicBezTo>
                    <a:pt x="196" y="159"/>
                    <a:pt x="198" y="157"/>
                    <a:pt x="200" y="156"/>
                  </a:cubicBezTo>
                  <a:cubicBezTo>
                    <a:pt x="201" y="156"/>
                    <a:pt x="201" y="156"/>
                    <a:pt x="201" y="155"/>
                  </a:cubicBezTo>
                  <a:cubicBezTo>
                    <a:pt x="202" y="155"/>
                    <a:pt x="203" y="155"/>
                    <a:pt x="203" y="156"/>
                  </a:cubicBezTo>
                  <a:cubicBezTo>
                    <a:pt x="203" y="156"/>
                    <a:pt x="204" y="156"/>
                    <a:pt x="203" y="157"/>
                  </a:cubicBezTo>
                  <a:cubicBezTo>
                    <a:pt x="203" y="157"/>
                    <a:pt x="203" y="158"/>
                    <a:pt x="203" y="158"/>
                  </a:cubicBezTo>
                  <a:close/>
                  <a:moveTo>
                    <a:pt x="103" y="65"/>
                  </a:moveTo>
                  <a:cubicBezTo>
                    <a:pt x="98" y="68"/>
                    <a:pt x="95" y="72"/>
                    <a:pt x="91" y="76"/>
                  </a:cubicBezTo>
                  <a:cubicBezTo>
                    <a:pt x="92" y="76"/>
                    <a:pt x="92" y="76"/>
                    <a:pt x="92" y="76"/>
                  </a:cubicBezTo>
                  <a:cubicBezTo>
                    <a:pt x="94" y="75"/>
                    <a:pt x="95" y="75"/>
                    <a:pt x="97" y="74"/>
                  </a:cubicBezTo>
                  <a:cubicBezTo>
                    <a:pt x="98" y="73"/>
                    <a:pt x="100" y="72"/>
                    <a:pt x="101" y="71"/>
                  </a:cubicBezTo>
                  <a:cubicBezTo>
                    <a:pt x="102" y="71"/>
                    <a:pt x="103" y="71"/>
                    <a:pt x="104" y="70"/>
                  </a:cubicBezTo>
                  <a:cubicBezTo>
                    <a:pt x="104" y="69"/>
                    <a:pt x="104" y="68"/>
                    <a:pt x="104" y="66"/>
                  </a:cubicBezTo>
                  <a:cubicBezTo>
                    <a:pt x="104" y="66"/>
                    <a:pt x="104" y="65"/>
                    <a:pt x="103" y="65"/>
                  </a:cubicBezTo>
                  <a:close/>
                  <a:moveTo>
                    <a:pt x="214" y="197"/>
                  </a:moveTo>
                  <a:cubicBezTo>
                    <a:pt x="214" y="197"/>
                    <a:pt x="214" y="197"/>
                    <a:pt x="214" y="197"/>
                  </a:cubicBezTo>
                  <a:cubicBezTo>
                    <a:pt x="214" y="197"/>
                    <a:pt x="215" y="197"/>
                    <a:pt x="215" y="197"/>
                  </a:cubicBezTo>
                  <a:cubicBezTo>
                    <a:pt x="217" y="195"/>
                    <a:pt x="219" y="194"/>
                    <a:pt x="221" y="192"/>
                  </a:cubicBezTo>
                  <a:cubicBezTo>
                    <a:pt x="223" y="191"/>
                    <a:pt x="225" y="189"/>
                    <a:pt x="226" y="188"/>
                  </a:cubicBezTo>
                  <a:cubicBezTo>
                    <a:pt x="227" y="186"/>
                    <a:pt x="228" y="185"/>
                    <a:pt x="229" y="184"/>
                  </a:cubicBezTo>
                  <a:cubicBezTo>
                    <a:pt x="230" y="183"/>
                    <a:pt x="231" y="182"/>
                    <a:pt x="231" y="180"/>
                  </a:cubicBezTo>
                  <a:cubicBezTo>
                    <a:pt x="232" y="180"/>
                    <a:pt x="232" y="179"/>
                    <a:pt x="231" y="179"/>
                  </a:cubicBezTo>
                  <a:cubicBezTo>
                    <a:pt x="225" y="185"/>
                    <a:pt x="219" y="191"/>
                    <a:pt x="214" y="197"/>
                  </a:cubicBezTo>
                  <a:close/>
                  <a:moveTo>
                    <a:pt x="124" y="14"/>
                  </a:moveTo>
                  <a:cubicBezTo>
                    <a:pt x="125" y="13"/>
                    <a:pt x="126" y="13"/>
                    <a:pt x="126" y="13"/>
                  </a:cubicBezTo>
                  <a:cubicBezTo>
                    <a:pt x="128" y="13"/>
                    <a:pt x="128" y="14"/>
                    <a:pt x="129" y="15"/>
                  </a:cubicBezTo>
                  <a:cubicBezTo>
                    <a:pt x="130" y="12"/>
                    <a:pt x="131" y="10"/>
                    <a:pt x="132" y="7"/>
                  </a:cubicBezTo>
                  <a:cubicBezTo>
                    <a:pt x="132" y="7"/>
                    <a:pt x="132" y="7"/>
                    <a:pt x="132" y="7"/>
                  </a:cubicBezTo>
                  <a:cubicBezTo>
                    <a:pt x="131" y="8"/>
                    <a:pt x="130" y="8"/>
                    <a:pt x="129" y="7"/>
                  </a:cubicBezTo>
                  <a:cubicBezTo>
                    <a:pt x="128" y="7"/>
                    <a:pt x="126" y="7"/>
                    <a:pt x="125" y="6"/>
                  </a:cubicBezTo>
                  <a:cubicBezTo>
                    <a:pt x="125" y="6"/>
                    <a:pt x="124" y="6"/>
                    <a:pt x="124" y="6"/>
                  </a:cubicBezTo>
                  <a:cubicBezTo>
                    <a:pt x="123" y="9"/>
                    <a:pt x="121" y="10"/>
                    <a:pt x="120" y="12"/>
                  </a:cubicBezTo>
                  <a:cubicBezTo>
                    <a:pt x="121" y="11"/>
                    <a:pt x="123" y="10"/>
                    <a:pt x="124" y="9"/>
                  </a:cubicBezTo>
                  <a:cubicBezTo>
                    <a:pt x="125" y="9"/>
                    <a:pt x="125" y="9"/>
                    <a:pt x="126" y="8"/>
                  </a:cubicBezTo>
                  <a:cubicBezTo>
                    <a:pt x="126" y="8"/>
                    <a:pt x="127" y="8"/>
                    <a:pt x="127" y="9"/>
                  </a:cubicBezTo>
                  <a:cubicBezTo>
                    <a:pt x="127" y="9"/>
                    <a:pt x="127" y="10"/>
                    <a:pt x="127" y="10"/>
                  </a:cubicBezTo>
                  <a:cubicBezTo>
                    <a:pt x="127" y="10"/>
                    <a:pt x="126" y="11"/>
                    <a:pt x="126" y="11"/>
                  </a:cubicBezTo>
                  <a:cubicBezTo>
                    <a:pt x="125" y="12"/>
                    <a:pt x="124" y="13"/>
                    <a:pt x="124" y="14"/>
                  </a:cubicBezTo>
                  <a:close/>
                  <a:moveTo>
                    <a:pt x="116" y="123"/>
                  </a:moveTo>
                  <a:cubicBezTo>
                    <a:pt x="113" y="127"/>
                    <a:pt x="110" y="132"/>
                    <a:pt x="110" y="134"/>
                  </a:cubicBezTo>
                  <a:cubicBezTo>
                    <a:pt x="110" y="133"/>
                    <a:pt x="111" y="133"/>
                    <a:pt x="112" y="133"/>
                  </a:cubicBezTo>
                  <a:cubicBezTo>
                    <a:pt x="113" y="133"/>
                    <a:pt x="114" y="134"/>
                    <a:pt x="114" y="135"/>
                  </a:cubicBezTo>
                  <a:cubicBezTo>
                    <a:pt x="116" y="135"/>
                    <a:pt x="116" y="133"/>
                    <a:pt x="117" y="133"/>
                  </a:cubicBezTo>
                  <a:cubicBezTo>
                    <a:pt x="117" y="130"/>
                    <a:pt x="116" y="126"/>
                    <a:pt x="116" y="123"/>
                  </a:cubicBezTo>
                  <a:close/>
                  <a:moveTo>
                    <a:pt x="194" y="99"/>
                  </a:moveTo>
                  <a:cubicBezTo>
                    <a:pt x="193" y="99"/>
                    <a:pt x="193" y="99"/>
                    <a:pt x="193" y="99"/>
                  </a:cubicBezTo>
                  <a:cubicBezTo>
                    <a:pt x="189" y="100"/>
                    <a:pt x="184" y="101"/>
                    <a:pt x="179" y="103"/>
                  </a:cubicBezTo>
                  <a:cubicBezTo>
                    <a:pt x="179" y="103"/>
                    <a:pt x="178" y="103"/>
                    <a:pt x="178" y="103"/>
                  </a:cubicBezTo>
                  <a:cubicBezTo>
                    <a:pt x="178" y="105"/>
                    <a:pt x="177" y="107"/>
                    <a:pt x="177" y="109"/>
                  </a:cubicBezTo>
                  <a:cubicBezTo>
                    <a:pt x="178" y="108"/>
                    <a:pt x="179" y="107"/>
                    <a:pt x="180" y="107"/>
                  </a:cubicBezTo>
                  <a:cubicBezTo>
                    <a:pt x="181" y="106"/>
                    <a:pt x="181" y="106"/>
                    <a:pt x="181" y="105"/>
                  </a:cubicBezTo>
                  <a:cubicBezTo>
                    <a:pt x="182" y="104"/>
                    <a:pt x="182" y="104"/>
                    <a:pt x="184" y="104"/>
                  </a:cubicBezTo>
                  <a:cubicBezTo>
                    <a:pt x="184" y="104"/>
                    <a:pt x="184" y="104"/>
                    <a:pt x="184" y="104"/>
                  </a:cubicBezTo>
                  <a:cubicBezTo>
                    <a:pt x="187" y="102"/>
                    <a:pt x="190" y="101"/>
                    <a:pt x="194" y="99"/>
                  </a:cubicBezTo>
                  <a:close/>
                  <a:moveTo>
                    <a:pt x="78" y="184"/>
                  </a:moveTo>
                  <a:cubicBezTo>
                    <a:pt x="74" y="187"/>
                    <a:pt x="71" y="191"/>
                    <a:pt x="67" y="194"/>
                  </a:cubicBezTo>
                  <a:cubicBezTo>
                    <a:pt x="69" y="195"/>
                    <a:pt x="71" y="196"/>
                    <a:pt x="73" y="196"/>
                  </a:cubicBezTo>
                  <a:cubicBezTo>
                    <a:pt x="74" y="192"/>
                    <a:pt x="76" y="188"/>
                    <a:pt x="78" y="184"/>
                  </a:cubicBezTo>
                  <a:close/>
                  <a:moveTo>
                    <a:pt x="191" y="112"/>
                  </a:moveTo>
                  <a:cubicBezTo>
                    <a:pt x="191" y="112"/>
                    <a:pt x="191" y="112"/>
                    <a:pt x="191" y="112"/>
                  </a:cubicBezTo>
                  <a:cubicBezTo>
                    <a:pt x="188" y="114"/>
                    <a:pt x="185" y="116"/>
                    <a:pt x="182" y="118"/>
                  </a:cubicBezTo>
                  <a:cubicBezTo>
                    <a:pt x="182" y="118"/>
                    <a:pt x="182" y="118"/>
                    <a:pt x="182" y="119"/>
                  </a:cubicBezTo>
                  <a:cubicBezTo>
                    <a:pt x="182" y="120"/>
                    <a:pt x="182" y="120"/>
                    <a:pt x="181" y="121"/>
                  </a:cubicBezTo>
                  <a:cubicBezTo>
                    <a:pt x="182" y="121"/>
                    <a:pt x="182" y="121"/>
                    <a:pt x="183" y="121"/>
                  </a:cubicBezTo>
                  <a:cubicBezTo>
                    <a:pt x="184" y="120"/>
                    <a:pt x="186" y="120"/>
                    <a:pt x="188" y="119"/>
                  </a:cubicBezTo>
                  <a:cubicBezTo>
                    <a:pt x="189" y="119"/>
                    <a:pt x="190" y="118"/>
                    <a:pt x="190" y="117"/>
                  </a:cubicBezTo>
                  <a:cubicBezTo>
                    <a:pt x="190" y="116"/>
                    <a:pt x="190" y="115"/>
                    <a:pt x="191" y="114"/>
                  </a:cubicBezTo>
                  <a:cubicBezTo>
                    <a:pt x="191" y="113"/>
                    <a:pt x="191" y="113"/>
                    <a:pt x="191" y="112"/>
                  </a:cubicBezTo>
                  <a:close/>
                  <a:moveTo>
                    <a:pt x="184" y="88"/>
                  </a:moveTo>
                  <a:cubicBezTo>
                    <a:pt x="184" y="88"/>
                    <a:pt x="184" y="88"/>
                    <a:pt x="184" y="88"/>
                  </a:cubicBezTo>
                  <a:cubicBezTo>
                    <a:pt x="191" y="85"/>
                    <a:pt x="198" y="83"/>
                    <a:pt x="205" y="80"/>
                  </a:cubicBezTo>
                  <a:cubicBezTo>
                    <a:pt x="205" y="80"/>
                    <a:pt x="205" y="80"/>
                    <a:pt x="205" y="80"/>
                  </a:cubicBezTo>
                  <a:cubicBezTo>
                    <a:pt x="205" y="80"/>
                    <a:pt x="205" y="80"/>
                    <a:pt x="205" y="80"/>
                  </a:cubicBezTo>
                  <a:cubicBezTo>
                    <a:pt x="201" y="79"/>
                    <a:pt x="198" y="80"/>
                    <a:pt x="195" y="81"/>
                  </a:cubicBezTo>
                  <a:cubicBezTo>
                    <a:pt x="191" y="83"/>
                    <a:pt x="187" y="85"/>
                    <a:pt x="184" y="87"/>
                  </a:cubicBezTo>
                  <a:cubicBezTo>
                    <a:pt x="184" y="87"/>
                    <a:pt x="184" y="87"/>
                    <a:pt x="184" y="88"/>
                  </a:cubicBezTo>
                  <a:close/>
                  <a:moveTo>
                    <a:pt x="15" y="119"/>
                  </a:moveTo>
                  <a:cubicBezTo>
                    <a:pt x="12" y="122"/>
                    <a:pt x="9" y="124"/>
                    <a:pt x="6" y="126"/>
                  </a:cubicBezTo>
                  <a:cubicBezTo>
                    <a:pt x="6" y="128"/>
                    <a:pt x="7" y="130"/>
                    <a:pt x="7" y="133"/>
                  </a:cubicBezTo>
                  <a:cubicBezTo>
                    <a:pt x="8" y="131"/>
                    <a:pt x="10" y="129"/>
                    <a:pt x="11" y="127"/>
                  </a:cubicBezTo>
                  <a:cubicBezTo>
                    <a:pt x="12" y="125"/>
                    <a:pt x="13" y="122"/>
                    <a:pt x="15" y="119"/>
                  </a:cubicBezTo>
                  <a:close/>
                  <a:moveTo>
                    <a:pt x="180" y="157"/>
                  </a:moveTo>
                  <a:cubicBezTo>
                    <a:pt x="180" y="156"/>
                    <a:pt x="180" y="155"/>
                    <a:pt x="181" y="154"/>
                  </a:cubicBezTo>
                  <a:cubicBezTo>
                    <a:pt x="183" y="153"/>
                    <a:pt x="184" y="151"/>
                    <a:pt x="186" y="150"/>
                  </a:cubicBezTo>
                  <a:cubicBezTo>
                    <a:pt x="186" y="149"/>
                    <a:pt x="186" y="149"/>
                    <a:pt x="186" y="149"/>
                  </a:cubicBezTo>
                  <a:cubicBezTo>
                    <a:pt x="186" y="149"/>
                    <a:pt x="186" y="149"/>
                    <a:pt x="186" y="149"/>
                  </a:cubicBezTo>
                  <a:cubicBezTo>
                    <a:pt x="186" y="149"/>
                    <a:pt x="185" y="148"/>
                    <a:pt x="185" y="148"/>
                  </a:cubicBezTo>
                  <a:cubicBezTo>
                    <a:pt x="182" y="150"/>
                    <a:pt x="179" y="151"/>
                    <a:pt x="176" y="152"/>
                  </a:cubicBezTo>
                  <a:cubicBezTo>
                    <a:pt x="177" y="154"/>
                    <a:pt x="178" y="156"/>
                    <a:pt x="180" y="157"/>
                  </a:cubicBezTo>
                  <a:close/>
                  <a:moveTo>
                    <a:pt x="194" y="154"/>
                  </a:moveTo>
                  <a:cubicBezTo>
                    <a:pt x="194" y="154"/>
                    <a:pt x="194" y="154"/>
                    <a:pt x="194" y="154"/>
                  </a:cubicBezTo>
                  <a:cubicBezTo>
                    <a:pt x="194" y="154"/>
                    <a:pt x="193" y="154"/>
                    <a:pt x="193" y="154"/>
                  </a:cubicBezTo>
                  <a:cubicBezTo>
                    <a:pt x="190" y="156"/>
                    <a:pt x="187" y="157"/>
                    <a:pt x="184" y="158"/>
                  </a:cubicBezTo>
                  <a:cubicBezTo>
                    <a:pt x="183" y="158"/>
                    <a:pt x="182" y="158"/>
                    <a:pt x="181" y="158"/>
                  </a:cubicBezTo>
                  <a:cubicBezTo>
                    <a:pt x="183" y="160"/>
                    <a:pt x="185" y="161"/>
                    <a:pt x="187" y="162"/>
                  </a:cubicBezTo>
                  <a:cubicBezTo>
                    <a:pt x="189" y="159"/>
                    <a:pt x="192" y="156"/>
                    <a:pt x="194" y="154"/>
                  </a:cubicBezTo>
                  <a:close/>
                  <a:moveTo>
                    <a:pt x="104" y="74"/>
                  </a:moveTo>
                  <a:cubicBezTo>
                    <a:pt x="104" y="74"/>
                    <a:pt x="104" y="73"/>
                    <a:pt x="103" y="73"/>
                  </a:cubicBezTo>
                  <a:cubicBezTo>
                    <a:pt x="97" y="76"/>
                    <a:pt x="92" y="80"/>
                    <a:pt x="87" y="85"/>
                  </a:cubicBezTo>
                  <a:cubicBezTo>
                    <a:pt x="93" y="82"/>
                    <a:pt x="99" y="78"/>
                    <a:pt x="104" y="74"/>
                  </a:cubicBezTo>
                  <a:close/>
                  <a:moveTo>
                    <a:pt x="138" y="75"/>
                  </a:moveTo>
                  <a:cubicBezTo>
                    <a:pt x="138" y="75"/>
                    <a:pt x="138" y="75"/>
                    <a:pt x="138" y="75"/>
                  </a:cubicBezTo>
                  <a:cubicBezTo>
                    <a:pt x="137" y="76"/>
                    <a:pt x="136" y="77"/>
                    <a:pt x="134" y="78"/>
                  </a:cubicBezTo>
                  <a:cubicBezTo>
                    <a:pt x="133" y="79"/>
                    <a:pt x="132" y="81"/>
                    <a:pt x="129" y="81"/>
                  </a:cubicBezTo>
                  <a:cubicBezTo>
                    <a:pt x="131" y="82"/>
                    <a:pt x="133" y="83"/>
                    <a:pt x="135" y="84"/>
                  </a:cubicBezTo>
                  <a:cubicBezTo>
                    <a:pt x="135" y="83"/>
                    <a:pt x="136" y="82"/>
                    <a:pt x="136" y="82"/>
                  </a:cubicBezTo>
                  <a:cubicBezTo>
                    <a:pt x="137" y="81"/>
                    <a:pt x="138" y="80"/>
                    <a:pt x="138" y="80"/>
                  </a:cubicBezTo>
                  <a:cubicBezTo>
                    <a:pt x="138" y="78"/>
                    <a:pt x="139" y="77"/>
                    <a:pt x="138" y="75"/>
                  </a:cubicBezTo>
                  <a:close/>
                  <a:moveTo>
                    <a:pt x="177" y="42"/>
                  </a:moveTo>
                  <a:cubicBezTo>
                    <a:pt x="177" y="42"/>
                    <a:pt x="177" y="42"/>
                    <a:pt x="177" y="42"/>
                  </a:cubicBezTo>
                  <a:cubicBezTo>
                    <a:pt x="176" y="43"/>
                    <a:pt x="175" y="43"/>
                    <a:pt x="174" y="44"/>
                  </a:cubicBezTo>
                  <a:cubicBezTo>
                    <a:pt x="172" y="44"/>
                    <a:pt x="172" y="44"/>
                    <a:pt x="171" y="43"/>
                  </a:cubicBezTo>
                  <a:cubicBezTo>
                    <a:pt x="171" y="43"/>
                    <a:pt x="171" y="42"/>
                    <a:pt x="171" y="41"/>
                  </a:cubicBezTo>
                  <a:cubicBezTo>
                    <a:pt x="172" y="40"/>
                    <a:pt x="172" y="40"/>
                    <a:pt x="173" y="39"/>
                  </a:cubicBezTo>
                  <a:cubicBezTo>
                    <a:pt x="173" y="39"/>
                    <a:pt x="173" y="39"/>
                    <a:pt x="173" y="39"/>
                  </a:cubicBezTo>
                  <a:cubicBezTo>
                    <a:pt x="171" y="40"/>
                    <a:pt x="170" y="41"/>
                    <a:pt x="168" y="42"/>
                  </a:cubicBezTo>
                  <a:cubicBezTo>
                    <a:pt x="168" y="43"/>
                    <a:pt x="169" y="45"/>
                    <a:pt x="169" y="47"/>
                  </a:cubicBezTo>
                  <a:cubicBezTo>
                    <a:pt x="169" y="47"/>
                    <a:pt x="170" y="47"/>
                    <a:pt x="170" y="47"/>
                  </a:cubicBezTo>
                  <a:cubicBezTo>
                    <a:pt x="171" y="46"/>
                    <a:pt x="172" y="46"/>
                    <a:pt x="173" y="47"/>
                  </a:cubicBezTo>
                  <a:cubicBezTo>
                    <a:pt x="173" y="47"/>
                    <a:pt x="174" y="48"/>
                    <a:pt x="174" y="48"/>
                  </a:cubicBezTo>
                  <a:cubicBezTo>
                    <a:pt x="174" y="47"/>
                    <a:pt x="174" y="46"/>
                    <a:pt x="175" y="45"/>
                  </a:cubicBezTo>
                  <a:cubicBezTo>
                    <a:pt x="176" y="44"/>
                    <a:pt x="176" y="43"/>
                    <a:pt x="177" y="42"/>
                  </a:cubicBezTo>
                  <a:close/>
                  <a:moveTo>
                    <a:pt x="172" y="37"/>
                  </a:moveTo>
                  <a:cubicBezTo>
                    <a:pt x="172" y="37"/>
                    <a:pt x="172" y="37"/>
                    <a:pt x="172" y="37"/>
                  </a:cubicBezTo>
                  <a:cubicBezTo>
                    <a:pt x="175" y="34"/>
                    <a:pt x="178" y="32"/>
                    <a:pt x="181" y="30"/>
                  </a:cubicBezTo>
                  <a:cubicBezTo>
                    <a:pt x="181" y="30"/>
                    <a:pt x="181" y="30"/>
                    <a:pt x="181" y="30"/>
                  </a:cubicBezTo>
                  <a:cubicBezTo>
                    <a:pt x="178" y="29"/>
                    <a:pt x="175" y="28"/>
                    <a:pt x="172" y="28"/>
                  </a:cubicBezTo>
                  <a:cubicBezTo>
                    <a:pt x="171" y="29"/>
                    <a:pt x="171" y="30"/>
                    <a:pt x="170" y="31"/>
                  </a:cubicBezTo>
                  <a:cubicBezTo>
                    <a:pt x="171" y="31"/>
                    <a:pt x="171" y="31"/>
                    <a:pt x="172" y="30"/>
                  </a:cubicBezTo>
                  <a:cubicBezTo>
                    <a:pt x="173" y="30"/>
                    <a:pt x="174" y="29"/>
                    <a:pt x="175" y="29"/>
                  </a:cubicBezTo>
                  <a:cubicBezTo>
                    <a:pt x="175" y="29"/>
                    <a:pt x="176" y="29"/>
                    <a:pt x="176" y="29"/>
                  </a:cubicBezTo>
                  <a:cubicBezTo>
                    <a:pt x="177" y="30"/>
                    <a:pt x="177" y="30"/>
                    <a:pt x="176" y="31"/>
                  </a:cubicBezTo>
                  <a:cubicBezTo>
                    <a:pt x="176" y="31"/>
                    <a:pt x="176" y="31"/>
                    <a:pt x="176" y="31"/>
                  </a:cubicBezTo>
                  <a:cubicBezTo>
                    <a:pt x="175" y="32"/>
                    <a:pt x="174" y="33"/>
                    <a:pt x="174" y="34"/>
                  </a:cubicBezTo>
                  <a:cubicBezTo>
                    <a:pt x="173" y="35"/>
                    <a:pt x="172" y="36"/>
                    <a:pt x="172" y="37"/>
                  </a:cubicBezTo>
                  <a:close/>
                  <a:moveTo>
                    <a:pt x="133" y="202"/>
                  </a:moveTo>
                  <a:cubicBezTo>
                    <a:pt x="133" y="198"/>
                    <a:pt x="134" y="194"/>
                    <a:pt x="135" y="190"/>
                  </a:cubicBezTo>
                  <a:cubicBezTo>
                    <a:pt x="135" y="190"/>
                    <a:pt x="135" y="190"/>
                    <a:pt x="134" y="190"/>
                  </a:cubicBezTo>
                  <a:cubicBezTo>
                    <a:pt x="133" y="193"/>
                    <a:pt x="131" y="196"/>
                    <a:pt x="129" y="200"/>
                  </a:cubicBezTo>
                  <a:cubicBezTo>
                    <a:pt x="130" y="201"/>
                    <a:pt x="131" y="202"/>
                    <a:pt x="133" y="202"/>
                  </a:cubicBezTo>
                  <a:close/>
                  <a:moveTo>
                    <a:pt x="181" y="131"/>
                  </a:moveTo>
                  <a:cubicBezTo>
                    <a:pt x="183" y="130"/>
                    <a:pt x="185" y="129"/>
                    <a:pt x="187" y="128"/>
                  </a:cubicBezTo>
                  <a:cubicBezTo>
                    <a:pt x="187" y="128"/>
                    <a:pt x="188" y="127"/>
                    <a:pt x="188" y="127"/>
                  </a:cubicBezTo>
                  <a:cubicBezTo>
                    <a:pt x="188" y="126"/>
                    <a:pt x="188" y="125"/>
                    <a:pt x="188" y="124"/>
                  </a:cubicBezTo>
                  <a:cubicBezTo>
                    <a:pt x="188" y="123"/>
                    <a:pt x="188" y="123"/>
                    <a:pt x="188" y="123"/>
                  </a:cubicBezTo>
                  <a:cubicBezTo>
                    <a:pt x="186" y="124"/>
                    <a:pt x="184" y="126"/>
                    <a:pt x="182" y="127"/>
                  </a:cubicBezTo>
                  <a:cubicBezTo>
                    <a:pt x="181" y="127"/>
                    <a:pt x="181" y="128"/>
                    <a:pt x="181" y="128"/>
                  </a:cubicBezTo>
                  <a:cubicBezTo>
                    <a:pt x="181" y="129"/>
                    <a:pt x="181" y="130"/>
                    <a:pt x="181" y="131"/>
                  </a:cubicBezTo>
                  <a:close/>
                  <a:moveTo>
                    <a:pt x="192" y="185"/>
                  </a:moveTo>
                  <a:cubicBezTo>
                    <a:pt x="190" y="185"/>
                    <a:pt x="189" y="186"/>
                    <a:pt x="187" y="187"/>
                  </a:cubicBezTo>
                  <a:cubicBezTo>
                    <a:pt x="187" y="187"/>
                    <a:pt x="187" y="188"/>
                    <a:pt x="187" y="188"/>
                  </a:cubicBezTo>
                  <a:cubicBezTo>
                    <a:pt x="188" y="188"/>
                    <a:pt x="188" y="189"/>
                    <a:pt x="189" y="190"/>
                  </a:cubicBezTo>
                  <a:cubicBezTo>
                    <a:pt x="189" y="191"/>
                    <a:pt x="189" y="192"/>
                    <a:pt x="189" y="193"/>
                  </a:cubicBezTo>
                  <a:cubicBezTo>
                    <a:pt x="189" y="194"/>
                    <a:pt x="190" y="194"/>
                    <a:pt x="190" y="195"/>
                  </a:cubicBezTo>
                  <a:cubicBezTo>
                    <a:pt x="190" y="195"/>
                    <a:pt x="190" y="195"/>
                    <a:pt x="190" y="195"/>
                  </a:cubicBezTo>
                  <a:cubicBezTo>
                    <a:pt x="190" y="194"/>
                    <a:pt x="190" y="193"/>
                    <a:pt x="191" y="193"/>
                  </a:cubicBezTo>
                  <a:cubicBezTo>
                    <a:pt x="191" y="192"/>
                    <a:pt x="191" y="191"/>
                    <a:pt x="192" y="190"/>
                  </a:cubicBezTo>
                  <a:cubicBezTo>
                    <a:pt x="192" y="190"/>
                    <a:pt x="192" y="190"/>
                    <a:pt x="192" y="190"/>
                  </a:cubicBezTo>
                  <a:cubicBezTo>
                    <a:pt x="192" y="188"/>
                    <a:pt x="192" y="187"/>
                    <a:pt x="192" y="185"/>
                  </a:cubicBezTo>
                  <a:close/>
                  <a:moveTo>
                    <a:pt x="134" y="69"/>
                  </a:moveTo>
                  <a:cubicBezTo>
                    <a:pt x="133" y="72"/>
                    <a:pt x="132" y="75"/>
                    <a:pt x="131" y="78"/>
                  </a:cubicBezTo>
                  <a:cubicBezTo>
                    <a:pt x="131" y="78"/>
                    <a:pt x="131" y="78"/>
                    <a:pt x="131" y="78"/>
                  </a:cubicBezTo>
                  <a:cubicBezTo>
                    <a:pt x="134" y="76"/>
                    <a:pt x="136" y="74"/>
                    <a:pt x="138" y="72"/>
                  </a:cubicBezTo>
                  <a:cubicBezTo>
                    <a:pt x="137" y="71"/>
                    <a:pt x="135" y="70"/>
                    <a:pt x="134" y="69"/>
                  </a:cubicBezTo>
                  <a:close/>
                  <a:moveTo>
                    <a:pt x="93" y="93"/>
                  </a:moveTo>
                  <a:cubicBezTo>
                    <a:pt x="93" y="93"/>
                    <a:pt x="93" y="93"/>
                    <a:pt x="93" y="93"/>
                  </a:cubicBezTo>
                  <a:cubicBezTo>
                    <a:pt x="92" y="94"/>
                    <a:pt x="91" y="94"/>
                    <a:pt x="89" y="95"/>
                  </a:cubicBezTo>
                  <a:cubicBezTo>
                    <a:pt x="88" y="96"/>
                    <a:pt x="87" y="97"/>
                    <a:pt x="85" y="97"/>
                  </a:cubicBezTo>
                  <a:cubicBezTo>
                    <a:pt x="85" y="101"/>
                    <a:pt x="87" y="104"/>
                    <a:pt x="90" y="107"/>
                  </a:cubicBezTo>
                  <a:cubicBezTo>
                    <a:pt x="90" y="106"/>
                    <a:pt x="89" y="105"/>
                    <a:pt x="89" y="104"/>
                  </a:cubicBezTo>
                  <a:cubicBezTo>
                    <a:pt x="89" y="104"/>
                    <a:pt x="89" y="104"/>
                    <a:pt x="89" y="104"/>
                  </a:cubicBezTo>
                  <a:cubicBezTo>
                    <a:pt x="87" y="104"/>
                    <a:pt x="86" y="103"/>
                    <a:pt x="87" y="101"/>
                  </a:cubicBezTo>
                  <a:cubicBezTo>
                    <a:pt x="87" y="101"/>
                    <a:pt x="88" y="100"/>
                    <a:pt x="88" y="99"/>
                  </a:cubicBezTo>
                  <a:cubicBezTo>
                    <a:pt x="90" y="97"/>
                    <a:pt x="91" y="96"/>
                    <a:pt x="92" y="94"/>
                  </a:cubicBezTo>
                  <a:cubicBezTo>
                    <a:pt x="93" y="94"/>
                    <a:pt x="93" y="93"/>
                    <a:pt x="93" y="93"/>
                  </a:cubicBezTo>
                  <a:close/>
                  <a:moveTo>
                    <a:pt x="27" y="150"/>
                  </a:moveTo>
                  <a:cubicBezTo>
                    <a:pt x="27" y="150"/>
                    <a:pt x="26" y="150"/>
                    <a:pt x="26" y="150"/>
                  </a:cubicBezTo>
                  <a:cubicBezTo>
                    <a:pt x="26" y="150"/>
                    <a:pt x="26" y="151"/>
                    <a:pt x="25" y="151"/>
                  </a:cubicBezTo>
                  <a:cubicBezTo>
                    <a:pt x="23" y="153"/>
                    <a:pt x="21" y="155"/>
                    <a:pt x="19" y="157"/>
                  </a:cubicBezTo>
                  <a:cubicBezTo>
                    <a:pt x="18" y="157"/>
                    <a:pt x="17" y="158"/>
                    <a:pt x="17" y="158"/>
                  </a:cubicBezTo>
                  <a:cubicBezTo>
                    <a:pt x="16" y="159"/>
                    <a:pt x="16" y="159"/>
                    <a:pt x="16" y="160"/>
                  </a:cubicBezTo>
                  <a:cubicBezTo>
                    <a:pt x="20" y="158"/>
                    <a:pt x="24" y="156"/>
                    <a:pt x="27" y="154"/>
                  </a:cubicBezTo>
                  <a:cubicBezTo>
                    <a:pt x="26" y="153"/>
                    <a:pt x="26" y="153"/>
                    <a:pt x="26" y="151"/>
                  </a:cubicBezTo>
                  <a:cubicBezTo>
                    <a:pt x="26" y="151"/>
                    <a:pt x="27" y="150"/>
                    <a:pt x="27" y="150"/>
                  </a:cubicBezTo>
                  <a:close/>
                  <a:moveTo>
                    <a:pt x="200" y="159"/>
                  </a:moveTo>
                  <a:cubicBezTo>
                    <a:pt x="198" y="160"/>
                    <a:pt x="196" y="162"/>
                    <a:pt x="193" y="163"/>
                  </a:cubicBezTo>
                  <a:cubicBezTo>
                    <a:pt x="196" y="163"/>
                    <a:pt x="203" y="163"/>
                    <a:pt x="204" y="163"/>
                  </a:cubicBezTo>
                  <a:cubicBezTo>
                    <a:pt x="203" y="162"/>
                    <a:pt x="201" y="161"/>
                    <a:pt x="200" y="159"/>
                  </a:cubicBezTo>
                  <a:close/>
                  <a:moveTo>
                    <a:pt x="142" y="192"/>
                  </a:moveTo>
                  <a:cubicBezTo>
                    <a:pt x="141" y="192"/>
                    <a:pt x="141" y="192"/>
                    <a:pt x="141" y="192"/>
                  </a:cubicBezTo>
                  <a:cubicBezTo>
                    <a:pt x="139" y="196"/>
                    <a:pt x="138" y="200"/>
                    <a:pt x="136" y="203"/>
                  </a:cubicBezTo>
                  <a:cubicBezTo>
                    <a:pt x="137" y="204"/>
                    <a:pt x="139" y="204"/>
                    <a:pt x="140" y="204"/>
                  </a:cubicBezTo>
                  <a:cubicBezTo>
                    <a:pt x="140" y="203"/>
                    <a:pt x="140" y="202"/>
                    <a:pt x="140" y="201"/>
                  </a:cubicBezTo>
                  <a:cubicBezTo>
                    <a:pt x="140" y="198"/>
                    <a:pt x="141" y="196"/>
                    <a:pt x="141" y="194"/>
                  </a:cubicBezTo>
                  <a:cubicBezTo>
                    <a:pt x="141" y="193"/>
                    <a:pt x="141" y="193"/>
                    <a:pt x="142" y="192"/>
                  </a:cubicBezTo>
                  <a:close/>
                  <a:moveTo>
                    <a:pt x="65" y="194"/>
                  </a:moveTo>
                  <a:cubicBezTo>
                    <a:pt x="66" y="190"/>
                    <a:pt x="68" y="187"/>
                    <a:pt x="69" y="183"/>
                  </a:cubicBezTo>
                  <a:cubicBezTo>
                    <a:pt x="69" y="183"/>
                    <a:pt x="68" y="183"/>
                    <a:pt x="68" y="183"/>
                  </a:cubicBezTo>
                  <a:cubicBezTo>
                    <a:pt x="66" y="186"/>
                    <a:pt x="64" y="189"/>
                    <a:pt x="61" y="192"/>
                  </a:cubicBezTo>
                  <a:cubicBezTo>
                    <a:pt x="62" y="193"/>
                    <a:pt x="63" y="193"/>
                    <a:pt x="65" y="194"/>
                  </a:cubicBezTo>
                  <a:close/>
                  <a:moveTo>
                    <a:pt x="181" y="86"/>
                  </a:moveTo>
                  <a:cubicBezTo>
                    <a:pt x="184" y="85"/>
                    <a:pt x="186" y="83"/>
                    <a:pt x="189" y="82"/>
                  </a:cubicBezTo>
                  <a:cubicBezTo>
                    <a:pt x="192" y="80"/>
                    <a:pt x="195" y="79"/>
                    <a:pt x="197" y="78"/>
                  </a:cubicBezTo>
                  <a:cubicBezTo>
                    <a:pt x="197" y="78"/>
                    <a:pt x="197" y="78"/>
                    <a:pt x="197" y="78"/>
                  </a:cubicBezTo>
                  <a:cubicBezTo>
                    <a:pt x="193" y="78"/>
                    <a:pt x="189" y="79"/>
                    <a:pt x="186" y="81"/>
                  </a:cubicBezTo>
                  <a:cubicBezTo>
                    <a:pt x="184" y="82"/>
                    <a:pt x="182" y="84"/>
                    <a:pt x="181" y="86"/>
                  </a:cubicBezTo>
                  <a:close/>
                  <a:moveTo>
                    <a:pt x="196" y="150"/>
                  </a:moveTo>
                  <a:cubicBezTo>
                    <a:pt x="196" y="148"/>
                    <a:pt x="195" y="147"/>
                    <a:pt x="195" y="145"/>
                  </a:cubicBezTo>
                  <a:cubicBezTo>
                    <a:pt x="193" y="146"/>
                    <a:pt x="192" y="147"/>
                    <a:pt x="191" y="147"/>
                  </a:cubicBezTo>
                  <a:cubicBezTo>
                    <a:pt x="191" y="148"/>
                    <a:pt x="191" y="148"/>
                    <a:pt x="191" y="148"/>
                  </a:cubicBezTo>
                  <a:cubicBezTo>
                    <a:pt x="191" y="149"/>
                    <a:pt x="192" y="151"/>
                    <a:pt x="192" y="152"/>
                  </a:cubicBezTo>
                  <a:cubicBezTo>
                    <a:pt x="194" y="151"/>
                    <a:pt x="195" y="151"/>
                    <a:pt x="196" y="150"/>
                  </a:cubicBezTo>
                  <a:close/>
                  <a:moveTo>
                    <a:pt x="124" y="78"/>
                  </a:moveTo>
                  <a:cubicBezTo>
                    <a:pt x="126" y="79"/>
                    <a:pt x="127" y="80"/>
                    <a:pt x="129" y="81"/>
                  </a:cubicBezTo>
                  <a:cubicBezTo>
                    <a:pt x="128" y="79"/>
                    <a:pt x="128" y="79"/>
                    <a:pt x="129" y="78"/>
                  </a:cubicBezTo>
                  <a:cubicBezTo>
                    <a:pt x="129" y="76"/>
                    <a:pt x="130" y="74"/>
                    <a:pt x="130" y="73"/>
                  </a:cubicBezTo>
                  <a:cubicBezTo>
                    <a:pt x="130" y="72"/>
                    <a:pt x="131" y="72"/>
                    <a:pt x="131" y="72"/>
                  </a:cubicBezTo>
                  <a:cubicBezTo>
                    <a:pt x="131" y="72"/>
                    <a:pt x="131" y="72"/>
                    <a:pt x="130" y="71"/>
                  </a:cubicBezTo>
                  <a:cubicBezTo>
                    <a:pt x="128" y="74"/>
                    <a:pt x="126" y="76"/>
                    <a:pt x="124" y="78"/>
                  </a:cubicBezTo>
                  <a:close/>
                  <a:moveTo>
                    <a:pt x="131" y="66"/>
                  </a:moveTo>
                  <a:cubicBezTo>
                    <a:pt x="130" y="66"/>
                    <a:pt x="129" y="67"/>
                    <a:pt x="128" y="67"/>
                  </a:cubicBezTo>
                  <a:cubicBezTo>
                    <a:pt x="127" y="67"/>
                    <a:pt x="127" y="67"/>
                    <a:pt x="127" y="68"/>
                  </a:cubicBezTo>
                  <a:cubicBezTo>
                    <a:pt x="126" y="70"/>
                    <a:pt x="125" y="72"/>
                    <a:pt x="124" y="74"/>
                  </a:cubicBezTo>
                  <a:cubicBezTo>
                    <a:pt x="124" y="75"/>
                    <a:pt x="124" y="75"/>
                    <a:pt x="124" y="75"/>
                  </a:cubicBezTo>
                  <a:cubicBezTo>
                    <a:pt x="127" y="72"/>
                    <a:pt x="129" y="69"/>
                    <a:pt x="132" y="67"/>
                  </a:cubicBezTo>
                  <a:cubicBezTo>
                    <a:pt x="132" y="67"/>
                    <a:pt x="131" y="66"/>
                    <a:pt x="131" y="66"/>
                  </a:cubicBezTo>
                  <a:close/>
                  <a:moveTo>
                    <a:pt x="133" y="157"/>
                  </a:moveTo>
                  <a:cubicBezTo>
                    <a:pt x="131" y="158"/>
                    <a:pt x="130" y="159"/>
                    <a:pt x="128" y="160"/>
                  </a:cubicBezTo>
                  <a:cubicBezTo>
                    <a:pt x="128" y="162"/>
                    <a:pt x="128" y="165"/>
                    <a:pt x="129" y="167"/>
                  </a:cubicBezTo>
                  <a:cubicBezTo>
                    <a:pt x="129" y="167"/>
                    <a:pt x="129" y="167"/>
                    <a:pt x="129" y="167"/>
                  </a:cubicBezTo>
                  <a:cubicBezTo>
                    <a:pt x="130" y="164"/>
                    <a:pt x="132" y="160"/>
                    <a:pt x="133" y="157"/>
                  </a:cubicBezTo>
                  <a:close/>
                  <a:moveTo>
                    <a:pt x="110" y="113"/>
                  </a:moveTo>
                  <a:cubicBezTo>
                    <a:pt x="110" y="113"/>
                    <a:pt x="109" y="113"/>
                    <a:pt x="109" y="113"/>
                  </a:cubicBezTo>
                  <a:cubicBezTo>
                    <a:pt x="109" y="113"/>
                    <a:pt x="109" y="114"/>
                    <a:pt x="108" y="114"/>
                  </a:cubicBezTo>
                  <a:cubicBezTo>
                    <a:pt x="107" y="115"/>
                    <a:pt x="106" y="116"/>
                    <a:pt x="105" y="116"/>
                  </a:cubicBezTo>
                  <a:cubicBezTo>
                    <a:pt x="104" y="117"/>
                    <a:pt x="103" y="118"/>
                    <a:pt x="102" y="118"/>
                  </a:cubicBezTo>
                  <a:cubicBezTo>
                    <a:pt x="102" y="120"/>
                    <a:pt x="102" y="121"/>
                    <a:pt x="102" y="123"/>
                  </a:cubicBezTo>
                  <a:cubicBezTo>
                    <a:pt x="104" y="120"/>
                    <a:pt x="107" y="117"/>
                    <a:pt x="110" y="113"/>
                  </a:cubicBezTo>
                  <a:close/>
                  <a:moveTo>
                    <a:pt x="137" y="161"/>
                  </a:moveTo>
                  <a:cubicBezTo>
                    <a:pt x="138" y="160"/>
                    <a:pt x="138" y="160"/>
                    <a:pt x="139" y="159"/>
                  </a:cubicBezTo>
                  <a:cubicBezTo>
                    <a:pt x="139" y="158"/>
                    <a:pt x="140" y="158"/>
                    <a:pt x="140" y="157"/>
                  </a:cubicBezTo>
                  <a:cubicBezTo>
                    <a:pt x="141" y="156"/>
                    <a:pt x="142" y="156"/>
                    <a:pt x="142" y="155"/>
                  </a:cubicBezTo>
                  <a:cubicBezTo>
                    <a:pt x="141" y="155"/>
                    <a:pt x="141" y="155"/>
                    <a:pt x="140" y="155"/>
                  </a:cubicBezTo>
                  <a:cubicBezTo>
                    <a:pt x="139" y="155"/>
                    <a:pt x="139" y="154"/>
                    <a:pt x="139" y="155"/>
                  </a:cubicBezTo>
                  <a:cubicBezTo>
                    <a:pt x="138" y="156"/>
                    <a:pt x="137" y="156"/>
                    <a:pt x="137" y="156"/>
                  </a:cubicBezTo>
                  <a:cubicBezTo>
                    <a:pt x="136" y="155"/>
                    <a:pt x="136" y="156"/>
                    <a:pt x="135" y="156"/>
                  </a:cubicBezTo>
                  <a:cubicBezTo>
                    <a:pt x="136" y="156"/>
                    <a:pt x="136" y="156"/>
                    <a:pt x="136" y="157"/>
                  </a:cubicBezTo>
                  <a:cubicBezTo>
                    <a:pt x="136" y="158"/>
                    <a:pt x="137" y="160"/>
                    <a:pt x="137" y="161"/>
                  </a:cubicBezTo>
                  <a:close/>
                  <a:moveTo>
                    <a:pt x="188" y="183"/>
                  </a:moveTo>
                  <a:cubicBezTo>
                    <a:pt x="188" y="183"/>
                    <a:pt x="188" y="183"/>
                    <a:pt x="188" y="183"/>
                  </a:cubicBezTo>
                  <a:cubicBezTo>
                    <a:pt x="185" y="183"/>
                    <a:pt x="182" y="183"/>
                    <a:pt x="179" y="184"/>
                  </a:cubicBezTo>
                  <a:cubicBezTo>
                    <a:pt x="178" y="185"/>
                    <a:pt x="178" y="185"/>
                    <a:pt x="178" y="186"/>
                  </a:cubicBezTo>
                  <a:cubicBezTo>
                    <a:pt x="179" y="186"/>
                    <a:pt x="179" y="187"/>
                    <a:pt x="179" y="186"/>
                  </a:cubicBezTo>
                  <a:cubicBezTo>
                    <a:pt x="182" y="185"/>
                    <a:pt x="185" y="184"/>
                    <a:pt x="188" y="183"/>
                  </a:cubicBezTo>
                  <a:close/>
                  <a:moveTo>
                    <a:pt x="140" y="78"/>
                  </a:moveTo>
                  <a:cubicBezTo>
                    <a:pt x="142" y="78"/>
                    <a:pt x="143" y="78"/>
                    <a:pt x="144" y="77"/>
                  </a:cubicBezTo>
                  <a:cubicBezTo>
                    <a:pt x="145" y="77"/>
                    <a:pt x="145" y="77"/>
                    <a:pt x="145" y="77"/>
                  </a:cubicBezTo>
                  <a:cubicBezTo>
                    <a:pt x="146" y="78"/>
                    <a:pt x="147" y="77"/>
                    <a:pt x="148" y="77"/>
                  </a:cubicBezTo>
                  <a:cubicBezTo>
                    <a:pt x="146" y="76"/>
                    <a:pt x="143" y="75"/>
                    <a:pt x="141" y="74"/>
                  </a:cubicBezTo>
                  <a:cubicBezTo>
                    <a:pt x="141" y="75"/>
                    <a:pt x="141" y="77"/>
                    <a:pt x="140" y="78"/>
                  </a:cubicBezTo>
                  <a:close/>
                  <a:moveTo>
                    <a:pt x="123" y="194"/>
                  </a:moveTo>
                  <a:cubicBezTo>
                    <a:pt x="124" y="195"/>
                    <a:pt x="125" y="196"/>
                    <a:pt x="126" y="197"/>
                  </a:cubicBezTo>
                  <a:cubicBezTo>
                    <a:pt x="126" y="193"/>
                    <a:pt x="126" y="190"/>
                    <a:pt x="127" y="187"/>
                  </a:cubicBezTo>
                  <a:cubicBezTo>
                    <a:pt x="127" y="187"/>
                    <a:pt x="127" y="187"/>
                    <a:pt x="127" y="187"/>
                  </a:cubicBezTo>
                  <a:cubicBezTo>
                    <a:pt x="125" y="189"/>
                    <a:pt x="124" y="192"/>
                    <a:pt x="123" y="194"/>
                  </a:cubicBezTo>
                  <a:close/>
                  <a:moveTo>
                    <a:pt x="195" y="133"/>
                  </a:moveTo>
                  <a:cubicBezTo>
                    <a:pt x="196" y="134"/>
                    <a:pt x="196" y="134"/>
                    <a:pt x="195" y="135"/>
                  </a:cubicBezTo>
                  <a:cubicBezTo>
                    <a:pt x="195" y="135"/>
                    <a:pt x="195" y="136"/>
                    <a:pt x="195" y="136"/>
                  </a:cubicBezTo>
                  <a:cubicBezTo>
                    <a:pt x="195" y="137"/>
                    <a:pt x="196" y="139"/>
                    <a:pt x="196" y="140"/>
                  </a:cubicBezTo>
                  <a:cubicBezTo>
                    <a:pt x="197" y="140"/>
                    <a:pt x="197" y="139"/>
                    <a:pt x="197" y="139"/>
                  </a:cubicBezTo>
                  <a:cubicBezTo>
                    <a:pt x="197" y="135"/>
                    <a:pt x="196" y="132"/>
                    <a:pt x="196" y="129"/>
                  </a:cubicBezTo>
                  <a:cubicBezTo>
                    <a:pt x="196" y="128"/>
                    <a:pt x="196" y="128"/>
                    <a:pt x="196" y="127"/>
                  </a:cubicBezTo>
                  <a:cubicBezTo>
                    <a:pt x="195" y="128"/>
                    <a:pt x="195" y="128"/>
                    <a:pt x="195" y="129"/>
                  </a:cubicBezTo>
                  <a:cubicBezTo>
                    <a:pt x="195" y="130"/>
                    <a:pt x="195" y="132"/>
                    <a:pt x="195" y="133"/>
                  </a:cubicBezTo>
                  <a:close/>
                  <a:moveTo>
                    <a:pt x="195" y="86"/>
                  </a:moveTo>
                  <a:cubicBezTo>
                    <a:pt x="195" y="86"/>
                    <a:pt x="195" y="86"/>
                    <a:pt x="195" y="86"/>
                  </a:cubicBezTo>
                  <a:cubicBezTo>
                    <a:pt x="191" y="87"/>
                    <a:pt x="187" y="89"/>
                    <a:pt x="184" y="90"/>
                  </a:cubicBezTo>
                  <a:cubicBezTo>
                    <a:pt x="184" y="91"/>
                    <a:pt x="184" y="92"/>
                    <a:pt x="184" y="93"/>
                  </a:cubicBezTo>
                  <a:cubicBezTo>
                    <a:pt x="188" y="91"/>
                    <a:pt x="191" y="88"/>
                    <a:pt x="195" y="86"/>
                  </a:cubicBezTo>
                  <a:close/>
                  <a:moveTo>
                    <a:pt x="193" y="137"/>
                  </a:moveTo>
                  <a:cubicBezTo>
                    <a:pt x="192" y="138"/>
                    <a:pt x="191" y="138"/>
                    <a:pt x="190" y="139"/>
                  </a:cubicBezTo>
                  <a:cubicBezTo>
                    <a:pt x="190" y="139"/>
                    <a:pt x="190" y="139"/>
                    <a:pt x="190" y="139"/>
                  </a:cubicBezTo>
                  <a:cubicBezTo>
                    <a:pt x="190" y="141"/>
                    <a:pt x="190" y="142"/>
                    <a:pt x="190" y="143"/>
                  </a:cubicBezTo>
                  <a:cubicBezTo>
                    <a:pt x="192" y="143"/>
                    <a:pt x="193" y="142"/>
                    <a:pt x="194" y="141"/>
                  </a:cubicBezTo>
                  <a:cubicBezTo>
                    <a:pt x="194" y="140"/>
                    <a:pt x="193" y="138"/>
                    <a:pt x="193" y="137"/>
                  </a:cubicBezTo>
                  <a:close/>
                  <a:moveTo>
                    <a:pt x="182" y="197"/>
                  </a:moveTo>
                  <a:cubicBezTo>
                    <a:pt x="182" y="197"/>
                    <a:pt x="183" y="197"/>
                    <a:pt x="183" y="197"/>
                  </a:cubicBezTo>
                  <a:cubicBezTo>
                    <a:pt x="183" y="195"/>
                    <a:pt x="184" y="193"/>
                    <a:pt x="185" y="191"/>
                  </a:cubicBezTo>
                  <a:cubicBezTo>
                    <a:pt x="182" y="191"/>
                    <a:pt x="180" y="191"/>
                    <a:pt x="178" y="191"/>
                  </a:cubicBezTo>
                  <a:cubicBezTo>
                    <a:pt x="178" y="192"/>
                    <a:pt x="178" y="194"/>
                    <a:pt x="178" y="195"/>
                  </a:cubicBezTo>
                  <a:cubicBezTo>
                    <a:pt x="178" y="195"/>
                    <a:pt x="179" y="194"/>
                    <a:pt x="179" y="193"/>
                  </a:cubicBezTo>
                  <a:cubicBezTo>
                    <a:pt x="179" y="192"/>
                    <a:pt x="180" y="192"/>
                    <a:pt x="181" y="192"/>
                  </a:cubicBezTo>
                  <a:cubicBezTo>
                    <a:pt x="182" y="192"/>
                    <a:pt x="182" y="193"/>
                    <a:pt x="182" y="194"/>
                  </a:cubicBezTo>
                  <a:cubicBezTo>
                    <a:pt x="182" y="195"/>
                    <a:pt x="182" y="196"/>
                    <a:pt x="182" y="197"/>
                  </a:cubicBezTo>
                  <a:close/>
                  <a:moveTo>
                    <a:pt x="108" y="111"/>
                  </a:moveTo>
                  <a:cubicBezTo>
                    <a:pt x="108" y="111"/>
                    <a:pt x="108" y="111"/>
                    <a:pt x="108" y="111"/>
                  </a:cubicBezTo>
                  <a:cubicBezTo>
                    <a:pt x="109" y="111"/>
                    <a:pt x="109" y="110"/>
                    <a:pt x="109" y="110"/>
                  </a:cubicBezTo>
                  <a:cubicBezTo>
                    <a:pt x="111" y="109"/>
                    <a:pt x="112" y="108"/>
                    <a:pt x="113" y="108"/>
                  </a:cubicBezTo>
                  <a:cubicBezTo>
                    <a:pt x="114" y="107"/>
                    <a:pt x="114" y="107"/>
                    <a:pt x="115" y="107"/>
                  </a:cubicBezTo>
                  <a:cubicBezTo>
                    <a:pt x="115" y="107"/>
                    <a:pt x="116" y="107"/>
                    <a:pt x="116" y="107"/>
                  </a:cubicBezTo>
                  <a:cubicBezTo>
                    <a:pt x="116" y="106"/>
                    <a:pt x="116" y="104"/>
                    <a:pt x="116" y="103"/>
                  </a:cubicBezTo>
                  <a:cubicBezTo>
                    <a:pt x="115" y="103"/>
                    <a:pt x="115" y="102"/>
                    <a:pt x="114" y="102"/>
                  </a:cubicBezTo>
                  <a:cubicBezTo>
                    <a:pt x="114" y="103"/>
                    <a:pt x="114" y="103"/>
                    <a:pt x="114" y="103"/>
                  </a:cubicBezTo>
                  <a:cubicBezTo>
                    <a:pt x="114" y="104"/>
                    <a:pt x="114" y="105"/>
                    <a:pt x="113" y="106"/>
                  </a:cubicBezTo>
                  <a:cubicBezTo>
                    <a:pt x="112" y="107"/>
                    <a:pt x="111" y="108"/>
                    <a:pt x="110" y="109"/>
                  </a:cubicBezTo>
                  <a:cubicBezTo>
                    <a:pt x="110" y="109"/>
                    <a:pt x="109" y="110"/>
                    <a:pt x="108" y="111"/>
                  </a:cubicBezTo>
                  <a:close/>
                  <a:moveTo>
                    <a:pt x="176" y="191"/>
                  </a:moveTo>
                  <a:cubicBezTo>
                    <a:pt x="174" y="191"/>
                    <a:pt x="174" y="191"/>
                    <a:pt x="174" y="193"/>
                  </a:cubicBezTo>
                  <a:cubicBezTo>
                    <a:pt x="174" y="194"/>
                    <a:pt x="174" y="196"/>
                    <a:pt x="174" y="197"/>
                  </a:cubicBezTo>
                  <a:cubicBezTo>
                    <a:pt x="174" y="199"/>
                    <a:pt x="174" y="200"/>
                    <a:pt x="174" y="202"/>
                  </a:cubicBezTo>
                  <a:cubicBezTo>
                    <a:pt x="174" y="202"/>
                    <a:pt x="174" y="203"/>
                    <a:pt x="174" y="203"/>
                  </a:cubicBezTo>
                  <a:cubicBezTo>
                    <a:pt x="174" y="203"/>
                    <a:pt x="174" y="203"/>
                    <a:pt x="175" y="203"/>
                  </a:cubicBezTo>
                  <a:cubicBezTo>
                    <a:pt x="175" y="199"/>
                    <a:pt x="176" y="195"/>
                    <a:pt x="176" y="191"/>
                  </a:cubicBezTo>
                  <a:close/>
                  <a:moveTo>
                    <a:pt x="35" y="84"/>
                  </a:moveTo>
                  <a:cubicBezTo>
                    <a:pt x="36" y="83"/>
                    <a:pt x="37" y="82"/>
                    <a:pt x="38" y="82"/>
                  </a:cubicBezTo>
                  <a:cubicBezTo>
                    <a:pt x="39" y="81"/>
                    <a:pt x="40" y="81"/>
                    <a:pt x="41" y="82"/>
                  </a:cubicBezTo>
                  <a:cubicBezTo>
                    <a:pt x="41" y="83"/>
                    <a:pt x="41" y="83"/>
                    <a:pt x="41" y="83"/>
                  </a:cubicBezTo>
                  <a:cubicBezTo>
                    <a:pt x="42" y="83"/>
                    <a:pt x="43" y="82"/>
                    <a:pt x="43" y="82"/>
                  </a:cubicBezTo>
                  <a:cubicBezTo>
                    <a:pt x="44" y="82"/>
                    <a:pt x="45" y="81"/>
                    <a:pt x="46" y="81"/>
                  </a:cubicBezTo>
                  <a:cubicBezTo>
                    <a:pt x="42" y="80"/>
                    <a:pt x="39" y="80"/>
                    <a:pt x="36" y="80"/>
                  </a:cubicBezTo>
                  <a:cubicBezTo>
                    <a:pt x="36" y="81"/>
                    <a:pt x="35" y="82"/>
                    <a:pt x="35" y="84"/>
                  </a:cubicBezTo>
                  <a:close/>
                  <a:moveTo>
                    <a:pt x="176" y="115"/>
                  </a:moveTo>
                  <a:cubicBezTo>
                    <a:pt x="175" y="117"/>
                    <a:pt x="175" y="118"/>
                    <a:pt x="175" y="120"/>
                  </a:cubicBezTo>
                  <a:cubicBezTo>
                    <a:pt x="175" y="120"/>
                    <a:pt x="175" y="120"/>
                    <a:pt x="175" y="120"/>
                  </a:cubicBezTo>
                  <a:cubicBezTo>
                    <a:pt x="176" y="119"/>
                    <a:pt x="178" y="119"/>
                    <a:pt x="179" y="118"/>
                  </a:cubicBezTo>
                  <a:cubicBezTo>
                    <a:pt x="179" y="118"/>
                    <a:pt x="179" y="117"/>
                    <a:pt x="179" y="117"/>
                  </a:cubicBezTo>
                  <a:cubicBezTo>
                    <a:pt x="179" y="116"/>
                    <a:pt x="179" y="115"/>
                    <a:pt x="179" y="114"/>
                  </a:cubicBezTo>
                  <a:cubicBezTo>
                    <a:pt x="178" y="115"/>
                    <a:pt x="177" y="115"/>
                    <a:pt x="176" y="115"/>
                  </a:cubicBezTo>
                  <a:close/>
                  <a:moveTo>
                    <a:pt x="238" y="157"/>
                  </a:moveTo>
                  <a:cubicBezTo>
                    <a:pt x="238" y="157"/>
                    <a:pt x="239" y="157"/>
                    <a:pt x="239" y="157"/>
                  </a:cubicBezTo>
                  <a:cubicBezTo>
                    <a:pt x="240" y="154"/>
                    <a:pt x="241" y="152"/>
                    <a:pt x="242" y="149"/>
                  </a:cubicBezTo>
                  <a:cubicBezTo>
                    <a:pt x="242" y="149"/>
                    <a:pt x="242" y="148"/>
                    <a:pt x="241" y="148"/>
                  </a:cubicBezTo>
                  <a:cubicBezTo>
                    <a:pt x="241" y="149"/>
                    <a:pt x="241" y="149"/>
                    <a:pt x="241" y="149"/>
                  </a:cubicBezTo>
                  <a:cubicBezTo>
                    <a:pt x="240" y="151"/>
                    <a:pt x="239" y="153"/>
                    <a:pt x="238" y="155"/>
                  </a:cubicBezTo>
                  <a:cubicBezTo>
                    <a:pt x="238" y="156"/>
                    <a:pt x="238" y="157"/>
                    <a:pt x="238" y="157"/>
                  </a:cubicBezTo>
                  <a:close/>
                  <a:moveTo>
                    <a:pt x="183" y="139"/>
                  </a:moveTo>
                  <a:cubicBezTo>
                    <a:pt x="184" y="138"/>
                    <a:pt x="186" y="138"/>
                    <a:pt x="187" y="137"/>
                  </a:cubicBezTo>
                  <a:cubicBezTo>
                    <a:pt x="187" y="137"/>
                    <a:pt x="187" y="137"/>
                    <a:pt x="187" y="136"/>
                  </a:cubicBezTo>
                  <a:cubicBezTo>
                    <a:pt x="187" y="135"/>
                    <a:pt x="187" y="135"/>
                    <a:pt x="187" y="133"/>
                  </a:cubicBezTo>
                  <a:cubicBezTo>
                    <a:pt x="185" y="135"/>
                    <a:pt x="184" y="136"/>
                    <a:pt x="182" y="137"/>
                  </a:cubicBezTo>
                  <a:cubicBezTo>
                    <a:pt x="182" y="138"/>
                    <a:pt x="182" y="138"/>
                    <a:pt x="183" y="139"/>
                  </a:cubicBezTo>
                  <a:close/>
                  <a:moveTo>
                    <a:pt x="192" y="130"/>
                  </a:moveTo>
                  <a:cubicBezTo>
                    <a:pt x="191" y="130"/>
                    <a:pt x="191" y="131"/>
                    <a:pt x="190" y="132"/>
                  </a:cubicBezTo>
                  <a:cubicBezTo>
                    <a:pt x="190" y="132"/>
                    <a:pt x="190" y="132"/>
                    <a:pt x="190" y="132"/>
                  </a:cubicBezTo>
                  <a:cubicBezTo>
                    <a:pt x="190" y="133"/>
                    <a:pt x="190" y="134"/>
                    <a:pt x="190" y="136"/>
                  </a:cubicBezTo>
                  <a:cubicBezTo>
                    <a:pt x="191" y="135"/>
                    <a:pt x="192" y="135"/>
                    <a:pt x="193" y="134"/>
                  </a:cubicBezTo>
                  <a:cubicBezTo>
                    <a:pt x="193" y="133"/>
                    <a:pt x="192" y="131"/>
                    <a:pt x="192" y="130"/>
                  </a:cubicBezTo>
                  <a:close/>
                  <a:moveTo>
                    <a:pt x="220" y="158"/>
                  </a:moveTo>
                  <a:cubicBezTo>
                    <a:pt x="217" y="157"/>
                    <a:pt x="214" y="156"/>
                    <a:pt x="212" y="154"/>
                  </a:cubicBezTo>
                  <a:cubicBezTo>
                    <a:pt x="213" y="156"/>
                    <a:pt x="216" y="159"/>
                    <a:pt x="218" y="160"/>
                  </a:cubicBezTo>
                  <a:cubicBezTo>
                    <a:pt x="218" y="159"/>
                    <a:pt x="219" y="159"/>
                    <a:pt x="220" y="158"/>
                  </a:cubicBezTo>
                  <a:close/>
                  <a:moveTo>
                    <a:pt x="87" y="184"/>
                  </a:moveTo>
                  <a:cubicBezTo>
                    <a:pt x="87" y="185"/>
                    <a:pt x="86" y="186"/>
                    <a:pt x="86" y="188"/>
                  </a:cubicBezTo>
                  <a:cubicBezTo>
                    <a:pt x="86" y="188"/>
                    <a:pt x="87" y="188"/>
                    <a:pt x="88" y="188"/>
                  </a:cubicBezTo>
                  <a:cubicBezTo>
                    <a:pt x="89" y="187"/>
                    <a:pt x="90" y="186"/>
                    <a:pt x="91" y="184"/>
                  </a:cubicBezTo>
                  <a:cubicBezTo>
                    <a:pt x="91" y="184"/>
                    <a:pt x="91" y="184"/>
                    <a:pt x="91" y="184"/>
                  </a:cubicBezTo>
                  <a:cubicBezTo>
                    <a:pt x="90" y="184"/>
                    <a:pt x="88" y="184"/>
                    <a:pt x="87" y="184"/>
                  </a:cubicBezTo>
                  <a:close/>
                  <a:moveTo>
                    <a:pt x="186" y="52"/>
                  </a:moveTo>
                  <a:cubicBezTo>
                    <a:pt x="186" y="50"/>
                    <a:pt x="186" y="49"/>
                    <a:pt x="186" y="48"/>
                  </a:cubicBezTo>
                  <a:cubicBezTo>
                    <a:pt x="186" y="47"/>
                    <a:pt x="186" y="46"/>
                    <a:pt x="186" y="45"/>
                  </a:cubicBezTo>
                  <a:cubicBezTo>
                    <a:pt x="184" y="47"/>
                    <a:pt x="184" y="49"/>
                    <a:pt x="184" y="51"/>
                  </a:cubicBezTo>
                  <a:cubicBezTo>
                    <a:pt x="185" y="51"/>
                    <a:pt x="185" y="51"/>
                    <a:pt x="186" y="52"/>
                  </a:cubicBezTo>
                  <a:close/>
                  <a:moveTo>
                    <a:pt x="183" y="155"/>
                  </a:moveTo>
                  <a:cubicBezTo>
                    <a:pt x="183" y="155"/>
                    <a:pt x="183" y="155"/>
                    <a:pt x="183" y="155"/>
                  </a:cubicBezTo>
                  <a:cubicBezTo>
                    <a:pt x="186" y="155"/>
                    <a:pt x="188" y="154"/>
                    <a:pt x="190" y="153"/>
                  </a:cubicBezTo>
                  <a:cubicBezTo>
                    <a:pt x="189" y="152"/>
                    <a:pt x="188" y="152"/>
                    <a:pt x="188" y="151"/>
                  </a:cubicBezTo>
                  <a:cubicBezTo>
                    <a:pt x="186" y="152"/>
                    <a:pt x="185" y="154"/>
                    <a:pt x="183" y="155"/>
                  </a:cubicBezTo>
                  <a:close/>
                  <a:moveTo>
                    <a:pt x="174" y="98"/>
                  </a:moveTo>
                  <a:cubicBezTo>
                    <a:pt x="175" y="98"/>
                    <a:pt x="175" y="98"/>
                    <a:pt x="175" y="99"/>
                  </a:cubicBezTo>
                  <a:cubicBezTo>
                    <a:pt x="175" y="98"/>
                    <a:pt x="175" y="98"/>
                    <a:pt x="176" y="98"/>
                  </a:cubicBezTo>
                  <a:cubicBezTo>
                    <a:pt x="177" y="97"/>
                    <a:pt x="178" y="96"/>
                    <a:pt x="178" y="94"/>
                  </a:cubicBezTo>
                  <a:cubicBezTo>
                    <a:pt x="178" y="93"/>
                    <a:pt x="179" y="93"/>
                    <a:pt x="179" y="92"/>
                  </a:cubicBezTo>
                  <a:cubicBezTo>
                    <a:pt x="178" y="92"/>
                    <a:pt x="178" y="92"/>
                    <a:pt x="177" y="92"/>
                  </a:cubicBezTo>
                  <a:cubicBezTo>
                    <a:pt x="176" y="94"/>
                    <a:pt x="175" y="96"/>
                    <a:pt x="174" y="98"/>
                  </a:cubicBezTo>
                  <a:close/>
                  <a:moveTo>
                    <a:pt x="205" y="95"/>
                  </a:moveTo>
                  <a:cubicBezTo>
                    <a:pt x="203" y="99"/>
                    <a:pt x="202" y="103"/>
                    <a:pt x="202" y="107"/>
                  </a:cubicBezTo>
                  <a:cubicBezTo>
                    <a:pt x="202" y="107"/>
                    <a:pt x="202" y="107"/>
                    <a:pt x="203" y="107"/>
                  </a:cubicBezTo>
                  <a:cubicBezTo>
                    <a:pt x="203" y="103"/>
                    <a:pt x="204" y="99"/>
                    <a:pt x="205" y="95"/>
                  </a:cubicBezTo>
                  <a:close/>
                  <a:moveTo>
                    <a:pt x="121" y="18"/>
                  </a:moveTo>
                  <a:cubicBezTo>
                    <a:pt x="122" y="19"/>
                    <a:pt x="124" y="20"/>
                    <a:pt x="126" y="21"/>
                  </a:cubicBezTo>
                  <a:cubicBezTo>
                    <a:pt x="126" y="20"/>
                    <a:pt x="126" y="20"/>
                    <a:pt x="127" y="19"/>
                  </a:cubicBezTo>
                  <a:cubicBezTo>
                    <a:pt x="126" y="19"/>
                    <a:pt x="126" y="19"/>
                    <a:pt x="125" y="18"/>
                  </a:cubicBezTo>
                  <a:cubicBezTo>
                    <a:pt x="125" y="18"/>
                    <a:pt x="125" y="18"/>
                    <a:pt x="124" y="17"/>
                  </a:cubicBezTo>
                  <a:cubicBezTo>
                    <a:pt x="123" y="18"/>
                    <a:pt x="122" y="18"/>
                    <a:pt x="121" y="18"/>
                  </a:cubicBezTo>
                  <a:close/>
                  <a:moveTo>
                    <a:pt x="192" y="125"/>
                  </a:moveTo>
                  <a:cubicBezTo>
                    <a:pt x="192" y="124"/>
                    <a:pt x="193" y="122"/>
                    <a:pt x="193" y="120"/>
                  </a:cubicBezTo>
                  <a:cubicBezTo>
                    <a:pt x="192" y="120"/>
                    <a:pt x="191" y="120"/>
                    <a:pt x="191" y="121"/>
                  </a:cubicBezTo>
                  <a:cubicBezTo>
                    <a:pt x="191" y="123"/>
                    <a:pt x="190" y="125"/>
                    <a:pt x="190" y="127"/>
                  </a:cubicBezTo>
                  <a:cubicBezTo>
                    <a:pt x="191" y="126"/>
                    <a:pt x="192" y="126"/>
                    <a:pt x="192" y="125"/>
                  </a:cubicBezTo>
                  <a:close/>
                  <a:moveTo>
                    <a:pt x="184" y="143"/>
                  </a:moveTo>
                  <a:cubicBezTo>
                    <a:pt x="185" y="144"/>
                    <a:pt x="185" y="145"/>
                    <a:pt x="186" y="145"/>
                  </a:cubicBezTo>
                  <a:cubicBezTo>
                    <a:pt x="187" y="145"/>
                    <a:pt x="187" y="145"/>
                    <a:pt x="188" y="144"/>
                  </a:cubicBezTo>
                  <a:cubicBezTo>
                    <a:pt x="188" y="143"/>
                    <a:pt x="188" y="142"/>
                    <a:pt x="188" y="141"/>
                  </a:cubicBezTo>
                  <a:cubicBezTo>
                    <a:pt x="186" y="142"/>
                    <a:pt x="185" y="142"/>
                    <a:pt x="184" y="143"/>
                  </a:cubicBezTo>
                  <a:close/>
                  <a:moveTo>
                    <a:pt x="112" y="72"/>
                  </a:moveTo>
                  <a:cubicBezTo>
                    <a:pt x="112" y="72"/>
                    <a:pt x="112" y="72"/>
                    <a:pt x="112" y="72"/>
                  </a:cubicBezTo>
                  <a:cubicBezTo>
                    <a:pt x="113" y="73"/>
                    <a:pt x="114" y="73"/>
                    <a:pt x="114" y="73"/>
                  </a:cubicBezTo>
                  <a:cubicBezTo>
                    <a:pt x="115" y="73"/>
                    <a:pt x="116" y="73"/>
                    <a:pt x="117" y="74"/>
                  </a:cubicBezTo>
                  <a:cubicBezTo>
                    <a:pt x="117" y="73"/>
                    <a:pt x="118" y="72"/>
                    <a:pt x="118" y="70"/>
                  </a:cubicBezTo>
                  <a:cubicBezTo>
                    <a:pt x="116" y="71"/>
                    <a:pt x="115" y="71"/>
                    <a:pt x="113" y="72"/>
                  </a:cubicBezTo>
                  <a:cubicBezTo>
                    <a:pt x="113" y="72"/>
                    <a:pt x="113" y="72"/>
                    <a:pt x="112" y="72"/>
                  </a:cubicBezTo>
                  <a:close/>
                  <a:moveTo>
                    <a:pt x="77" y="190"/>
                  </a:moveTo>
                  <a:cubicBezTo>
                    <a:pt x="79" y="189"/>
                    <a:pt x="82" y="185"/>
                    <a:pt x="82" y="184"/>
                  </a:cubicBezTo>
                  <a:cubicBezTo>
                    <a:pt x="82" y="184"/>
                    <a:pt x="81" y="184"/>
                    <a:pt x="80" y="184"/>
                  </a:cubicBezTo>
                  <a:cubicBezTo>
                    <a:pt x="79" y="186"/>
                    <a:pt x="78" y="188"/>
                    <a:pt x="77" y="190"/>
                  </a:cubicBezTo>
                  <a:close/>
                  <a:moveTo>
                    <a:pt x="101" y="98"/>
                  </a:moveTo>
                  <a:cubicBezTo>
                    <a:pt x="104" y="98"/>
                    <a:pt x="108" y="98"/>
                    <a:pt x="111" y="98"/>
                  </a:cubicBezTo>
                  <a:cubicBezTo>
                    <a:pt x="111" y="98"/>
                    <a:pt x="111" y="97"/>
                    <a:pt x="111" y="97"/>
                  </a:cubicBezTo>
                  <a:cubicBezTo>
                    <a:pt x="109" y="98"/>
                    <a:pt x="109" y="98"/>
                    <a:pt x="108" y="97"/>
                  </a:cubicBezTo>
                  <a:cubicBezTo>
                    <a:pt x="105" y="97"/>
                    <a:pt x="103" y="98"/>
                    <a:pt x="101" y="98"/>
                  </a:cubicBezTo>
                  <a:close/>
                  <a:moveTo>
                    <a:pt x="143" y="198"/>
                  </a:moveTo>
                  <a:cubicBezTo>
                    <a:pt x="143" y="198"/>
                    <a:pt x="143" y="198"/>
                    <a:pt x="143" y="199"/>
                  </a:cubicBezTo>
                  <a:cubicBezTo>
                    <a:pt x="144" y="197"/>
                    <a:pt x="145" y="195"/>
                    <a:pt x="146" y="194"/>
                  </a:cubicBezTo>
                  <a:cubicBezTo>
                    <a:pt x="145" y="193"/>
                    <a:pt x="145" y="192"/>
                    <a:pt x="144" y="191"/>
                  </a:cubicBezTo>
                  <a:cubicBezTo>
                    <a:pt x="144" y="194"/>
                    <a:pt x="143" y="196"/>
                    <a:pt x="143" y="198"/>
                  </a:cubicBezTo>
                  <a:close/>
                  <a:moveTo>
                    <a:pt x="40" y="148"/>
                  </a:moveTo>
                  <a:cubicBezTo>
                    <a:pt x="40" y="148"/>
                    <a:pt x="40" y="148"/>
                    <a:pt x="40" y="148"/>
                  </a:cubicBezTo>
                  <a:cubicBezTo>
                    <a:pt x="40" y="148"/>
                    <a:pt x="40" y="148"/>
                    <a:pt x="39" y="148"/>
                  </a:cubicBezTo>
                  <a:cubicBezTo>
                    <a:pt x="39" y="148"/>
                    <a:pt x="38" y="148"/>
                    <a:pt x="38" y="148"/>
                  </a:cubicBezTo>
                  <a:cubicBezTo>
                    <a:pt x="36" y="149"/>
                    <a:pt x="36" y="148"/>
                    <a:pt x="35" y="147"/>
                  </a:cubicBezTo>
                  <a:cubicBezTo>
                    <a:pt x="35" y="147"/>
                    <a:pt x="35" y="147"/>
                    <a:pt x="35" y="147"/>
                  </a:cubicBezTo>
                  <a:cubicBezTo>
                    <a:pt x="34" y="148"/>
                    <a:pt x="33" y="150"/>
                    <a:pt x="32" y="151"/>
                  </a:cubicBezTo>
                  <a:cubicBezTo>
                    <a:pt x="33" y="151"/>
                    <a:pt x="33" y="151"/>
                    <a:pt x="33" y="151"/>
                  </a:cubicBezTo>
                  <a:cubicBezTo>
                    <a:pt x="35" y="150"/>
                    <a:pt x="38" y="149"/>
                    <a:pt x="40" y="148"/>
                  </a:cubicBezTo>
                  <a:close/>
                  <a:moveTo>
                    <a:pt x="74" y="184"/>
                  </a:moveTo>
                  <a:cubicBezTo>
                    <a:pt x="74" y="184"/>
                    <a:pt x="74" y="183"/>
                    <a:pt x="74" y="183"/>
                  </a:cubicBezTo>
                  <a:cubicBezTo>
                    <a:pt x="73" y="183"/>
                    <a:pt x="73" y="183"/>
                    <a:pt x="72" y="183"/>
                  </a:cubicBezTo>
                  <a:cubicBezTo>
                    <a:pt x="72" y="183"/>
                    <a:pt x="71" y="184"/>
                    <a:pt x="71" y="184"/>
                  </a:cubicBezTo>
                  <a:cubicBezTo>
                    <a:pt x="71" y="185"/>
                    <a:pt x="70" y="186"/>
                    <a:pt x="70" y="188"/>
                  </a:cubicBezTo>
                  <a:cubicBezTo>
                    <a:pt x="69" y="188"/>
                    <a:pt x="69" y="189"/>
                    <a:pt x="69" y="189"/>
                  </a:cubicBezTo>
                  <a:cubicBezTo>
                    <a:pt x="69" y="189"/>
                    <a:pt x="69" y="189"/>
                    <a:pt x="69" y="189"/>
                  </a:cubicBezTo>
                  <a:cubicBezTo>
                    <a:pt x="71" y="187"/>
                    <a:pt x="72" y="185"/>
                    <a:pt x="74" y="184"/>
                  </a:cubicBezTo>
                  <a:close/>
                  <a:moveTo>
                    <a:pt x="60" y="29"/>
                  </a:moveTo>
                  <a:cubicBezTo>
                    <a:pt x="61" y="27"/>
                    <a:pt x="62" y="25"/>
                    <a:pt x="63" y="23"/>
                  </a:cubicBezTo>
                  <a:cubicBezTo>
                    <a:pt x="63" y="23"/>
                    <a:pt x="63" y="23"/>
                    <a:pt x="63" y="23"/>
                  </a:cubicBezTo>
                  <a:cubicBezTo>
                    <a:pt x="62" y="24"/>
                    <a:pt x="60" y="26"/>
                    <a:pt x="58" y="27"/>
                  </a:cubicBezTo>
                  <a:cubicBezTo>
                    <a:pt x="59" y="28"/>
                    <a:pt x="59" y="28"/>
                    <a:pt x="60" y="29"/>
                  </a:cubicBezTo>
                  <a:close/>
                  <a:moveTo>
                    <a:pt x="7" y="87"/>
                  </a:moveTo>
                  <a:cubicBezTo>
                    <a:pt x="7" y="87"/>
                    <a:pt x="7" y="87"/>
                    <a:pt x="7" y="87"/>
                  </a:cubicBezTo>
                  <a:cubicBezTo>
                    <a:pt x="7" y="87"/>
                    <a:pt x="8" y="86"/>
                    <a:pt x="8" y="85"/>
                  </a:cubicBezTo>
                  <a:cubicBezTo>
                    <a:pt x="10" y="82"/>
                    <a:pt x="11" y="79"/>
                    <a:pt x="12" y="75"/>
                  </a:cubicBezTo>
                  <a:cubicBezTo>
                    <a:pt x="12" y="75"/>
                    <a:pt x="12" y="75"/>
                    <a:pt x="12" y="75"/>
                  </a:cubicBezTo>
                  <a:cubicBezTo>
                    <a:pt x="12" y="75"/>
                    <a:pt x="12" y="74"/>
                    <a:pt x="12" y="74"/>
                  </a:cubicBezTo>
                  <a:cubicBezTo>
                    <a:pt x="10" y="79"/>
                    <a:pt x="8" y="83"/>
                    <a:pt x="7" y="87"/>
                  </a:cubicBezTo>
                  <a:close/>
                  <a:moveTo>
                    <a:pt x="119" y="15"/>
                  </a:moveTo>
                  <a:cubicBezTo>
                    <a:pt x="119" y="15"/>
                    <a:pt x="118" y="15"/>
                    <a:pt x="118" y="15"/>
                  </a:cubicBezTo>
                  <a:cubicBezTo>
                    <a:pt x="116" y="15"/>
                    <a:pt x="116" y="14"/>
                    <a:pt x="116" y="13"/>
                  </a:cubicBezTo>
                  <a:cubicBezTo>
                    <a:pt x="116" y="13"/>
                    <a:pt x="117" y="12"/>
                    <a:pt x="117" y="12"/>
                  </a:cubicBezTo>
                  <a:cubicBezTo>
                    <a:pt x="117" y="11"/>
                    <a:pt x="118" y="10"/>
                    <a:pt x="118" y="10"/>
                  </a:cubicBezTo>
                  <a:cubicBezTo>
                    <a:pt x="117" y="10"/>
                    <a:pt x="117" y="10"/>
                    <a:pt x="116" y="10"/>
                  </a:cubicBezTo>
                  <a:cubicBezTo>
                    <a:pt x="116" y="12"/>
                    <a:pt x="115" y="14"/>
                    <a:pt x="115" y="15"/>
                  </a:cubicBezTo>
                  <a:cubicBezTo>
                    <a:pt x="116" y="16"/>
                    <a:pt x="117" y="16"/>
                    <a:pt x="118" y="16"/>
                  </a:cubicBezTo>
                  <a:cubicBezTo>
                    <a:pt x="119" y="16"/>
                    <a:pt x="119" y="16"/>
                    <a:pt x="119" y="15"/>
                  </a:cubicBezTo>
                  <a:close/>
                  <a:moveTo>
                    <a:pt x="45" y="186"/>
                  </a:moveTo>
                  <a:cubicBezTo>
                    <a:pt x="47" y="187"/>
                    <a:pt x="49" y="188"/>
                    <a:pt x="51" y="189"/>
                  </a:cubicBezTo>
                  <a:cubicBezTo>
                    <a:pt x="51" y="188"/>
                    <a:pt x="51" y="187"/>
                    <a:pt x="51" y="187"/>
                  </a:cubicBezTo>
                  <a:cubicBezTo>
                    <a:pt x="50" y="187"/>
                    <a:pt x="50" y="187"/>
                    <a:pt x="50" y="187"/>
                  </a:cubicBezTo>
                  <a:cubicBezTo>
                    <a:pt x="49" y="186"/>
                    <a:pt x="49" y="186"/>
                    <a:pt x="49" y="186"/>
                  </a:cubicBezTo>
                  <a:cubicBezTo>
                    <a:pt x="48" y="186"/>
                    <a:pt x="46" y="186"/>
                    <a:pt x="45" y="186"/>
                  </a:cubicBezTo>
                  <a:close/>
                  <a:moveTo>
                    <a:pt x="86" y="92"/>
                  </a:moveTo>
                  <a:cubicBezTo>
                    <a:pt x="88" y="90"/>
                    <a:pt x="89" y="88"/>
                    <a:pt x="91" y="86"/>
                  </a:cubicBezTo>
                  <a:cubicBezTo>
                    <a:pt x="90" y="86"/>
                    <a:pt x="89" y="87"/>
                    <a:pt x="88" y="87"/>
                  </a:cubicBezTo>
                  <a:cubicBezTo>
                    <a:pt x="86" y="88"/>
                    <a:pt x="86" y="89"/>
                    <a:pt x="86" y="91"/>
                  </a:cubicBezTo>
                  <a:cubicBezTo>
                    <a:pt x="86" y="91"/>
                    <a:pt x="86" y="91"/>
                    <a:pt x="86" y="92"/>
                  </a:cubicBezTo>
                  <a:close/>
                  <a:moveTo>
                    <a:pt x="67" y="23"/>
                  </a:moveTo>
                  <a:cubicBezTo>
                    <a:pt x="65" y="25"/>
                    <a:pt x="64" y="26"/>
                    <a:pt x="63" y="28"/>
                  </a:cubicBezTo>
                  <a:cubicBezTo>
                    <a:pt x="65" y="27"/>
                    <a:pt x="66" y="26"/>
                    <a:pt x="68" y="25"/>
                  </a:cubicBezTo>
                  <a:cubicBezTo>
                    <a:pt x="68" y="25"/>
                    <a:pt x="67" y="24"/>
                    <a:pt x="67" y="23"/>
                  </a:cubicBezTo>
                  <a:close/>
                  <a:moveTo>
                    <a:pt x="82" y="189"/>
                  </a:moveTo>
                  <a:cubicBezTo>
                    <a:pt x="82" y="189"/>
                    <a:pt x="82" y="189"/>
                    <a:pt x="82" y="189"/>
                  </a:cubicBezTo>
                  <a:cubicBezTo>
                    <a:pt x="80" y="191"/>
                    <a:pt x="78" y="193"/>
                    <a:pt x="76" y="195"/>
                  </a:cubicBezTo>
                  <a:cubicBezTo>
                    <a:pt x="78" y="195"/>
                    <a:pt x="79" y="194"/>
                    <a:pt x="80" y="193"/>
                  </a:cubicBezTo>
                  <a:cubicBezTo>
                    <a:pt x="81" y="191"/>
                    <a:pt x="82" y="190"/>
                    <a:pt x="82" y="189"/>
                  </a:cubicBezTo>
                  <a:close/>
                  <a:moveTo>
                    <a:pt x="115" y="171"/>
                  </a:moveTo>
                  <a:cubicBezTo>
                    <a:pt x="116" y="171"/>
                    <a:pt x="118" y="172"/>
                    <a:pt x="119" y="172"/>
                  </a:cubicBezTo>
                  <a:cubicBezTo>
                    <a:pt x="118" y="170"/>
                    <a:pt x="118" y="169"/>
                    <a:pt x="118" y="167"/>
                  </a:cubicBezTo>
                  <a:cubicBezTo>
                    <a:pt x="117" y="169"/>
                    <a:pt x="116" y="170"/>
                    <a:pt x="115" y="171"/>
                  </a:cubicBezTo>
                  <a:close/>
                  <a:moveTo>
                    <a:pt x="175" y="129"/>
                  </a:moveTo>
                  <a:cubicBezTo>
                    <a:pt x="176" y="129"/>
                    <a:pt x="176" y="128"/>
                    <a:pt x="177" y="128"/>
                  </a:cubicBezTo>
                  <a:cubicBezTo>
                    <a:pt x="178" y="127"/>
                    <a:pt x="178" y="126"/>
                    <a:pt x="178" y="125"/>
                  </a:cubicBezTo>
                  <a:cubicBezTo>
                    <a:pt x="177" y="125"/>
                    <a:pt x="176" y="126"/>
                    <a:pt x="175" y="126"/>
                  </a:cubicBezTo>
                  <a:cubicBezTo>
                    <a:pt x="175" y="127"/>
                    <a:pt x="175" y="128"/>
                    <a:pt x="175" y="129"/>
                  </a:cubicBezTo>
                  <a:close/>
                  <a:moveTo>
                    <a:pt x="176" y="135"/>
                  </a:moveTo>
                  <a:cubicBezTo>
                    <a:pt x="176" y="137"/>
                    <a:pt x="176" y="138"/>
                    <a:pt x="176" y="139"/>
                  </a:cubicBezTo>
                  <a:cubicBezTo>
                    <a:pt x="177" y="138"/>
                    <a:pt x="178" y="138"/>
                    <a:pt x="178" y="137"/>
                  </a:cubicBezTo>
                  <a:cubicBezTo>
                    <a:pt x="178" y="136"/>
                    <a:pt x="178" y="136"/>
                    <a:pt x="178" y="134"/>
                  </a:cubicBezTo>
                  <a:cubicBezTo>
                    <a:pt x="177" y="135"/>
                    <a:pt x="176" y="135"/>
                    <a:pt x="176" y="135"/>
                  </a:cubicBezTo>
                  <a:close/>
                  <a:moveTo>
                    <a:pt x="37" y="145"/>
                  </a:moveTo>
                  <a:cubicBezTo>
                    <a:pt x="37" y="145"/>
                    <a:pt x="38" y="145"/>
                    <a:pt x="38" y="145"/>
                  </a:cubicBezTo>
                  <a:cubicBezTo>
                    <a:pt x="38" y="145"/>
                    <a:pt x="38" y="145"/>
                    <a:pt x="39" y="144"/>
                  </a:cubicBezTo>
                  <a:cubicBezTo>
                    <a:pt x="39" y="144"/>
                    <a:pt x="40" y="144"/>
                    <a:pt x="40" y="143"/>
                  </a:cubicBezTo>
                  <a:cubicBezTo>
                    <a:pt x="41" y="143"/>
                    <a:pt x="42" y="143"/>
                    <a:pt x="43" y="143"/>
                  </a:cubicBezTo>
                  <a:cubicBezTo>
                    <a:pt x="44" y="143"/>
                    <a:pt x="44" y="142"/>
                    <a:pt x="45" y="141"/>
                  </a:cubicBezTo>
                  <a:cubicBezTo>
                    <a:pt x="42" y="142"/>
                    <a:pt x="40" y="143"/>
                    <a:pt x="38" y="144"/>
                  </a:cubicBezTo>
                  <a:cubicBezTo>
                    <a:pt x="38" y="144"/>
                    <a:pt x="38" y="145"/>
                    <a:pt x="37" y="145"/>
                  </a:cubicBezTo>
                  <a:close/>
                  <a:moveTo>
                    <a:pt x="68" y="30"/>
                  </a:moveTo>
                  <a:cubicBezTo>
                    <a:pt x="69" y="31"/>
                    <a:pt x="69" y="31"/>
                    <a:pt x="70" y="31"/>
                  </a:cubicBezTo>
                  <a:cubicBezTo>
                    <a:pt x="70" y="32"/>
                    <a:pt x="70" y="32"/>
                    <a:pt x="70" y="33"/>
                  </a:cubicBezTo>
                  <a:cubicBezTo>
                    <a:pt x="71" y="33"/>
                    <a:pt x="71" y="33"/>
                    <a:pt x="72" y="33"/>
                  </a:cubicBezTo>
                  <a:cubicBezTo>
                    <a:pt x="71" y="31"/>
                    <a:pt x="70" y="29"/>
                    <a:pt x="69" y="28"/>
                  </a:cubicBezTo>
                  <a:cubicBezTo>
                    <a:pt x="69" y="28"/>
                    <a:pt x="69" y="28"/>
                    <a:pt x="69" y="28"/>
                  </a:cubicBezTo>
                  <a:cubicBezTo>
                    <a:pt x="69" y="29"/>
                    <a:pt x="69" y="30"/>
                    <a:pt x="68" y="30"/>
                  </a:cubicBezTo>
                  <a:close/>
                  <a:moveTo>
                    <a:pt x="173" y="145"/>
                  </a:moveTo>
                  <a:cubicBezTo>
                    <a:pt x="173" y="147"/>
                    <a:pt x="174" y="148"/>
                    <a:pt x="174" y="149"/>
                  </a:cubicBezTo>
                  <a:cubicBezTo>
                    <a:pt x="175" y="148"/>
                    <a:pt x="175" y="148"/>
                    <a:pt x="176" y="147"/>
                  </a:cubicBezTo>
                  <a:cubicBezTo>
                    <a:pt x="176" y="147"/>
                    <a:pt x="175" y="146"/>
                    <a:pt x="175" y="145"/>
                  </a:cubicBezTo>
                  <a:cubicBezTo>
                    <a:pt x="174" y="145"/>
                    <a:pt x="173" y="145"/>
                    <a:pt x="173" y="145"/>
                  </a:cubicBezTo>
                  <a:close/>
                  <a:moveTo>
                    <a:pt x="217" y="201"/>
                  </a:moveTo>
                  <a:cubicBezTo>
                    <a:pt x="217" y="201"/>
                    <a:pt x="217" y="201"/>
                    <a:pt x="217" y="201"/>
                  </a:cubicBezTo>
                  <a:cubicBezTo>
                    <a:pt x="215" y="202"/>
                    <a:pt x="213" y="204"/>
                    <a:pt x="211" y="205"/>
                  </a:cubicBezTo>
                  <a:cubicBezTo>
                    <a:pt x="209" y="206"/>
                    <a:pt x="207" y="207"/>
                    <a:pt x="205" y="209"/>
                  </a:cubicBezTo>
                  <a:cubicBezTo>
                    <a:pt x="205" y="209"/>
                    <a:pt x="205" y="209"/>
                    <a:pt x="206" y="209"/>
                  </a:cubicBezTo>
                  <a:cubicBezTo>
                    <a:pt x="210" y="207"/>
                    <a:pt x="214" y="204"/>
                    <a:pt x="217" y="201"/>
                  </a:cubicBezTo>
                  <a:close/>
                  <a:moveTo>
                    <a:pt x="183" y="145"/>
                  </a:moveTo>
                  <a:cubicBezTo>
                    <a:pt x="181" y="146"/>
                    <a:pt x="180" y="146"/>
                    <a:pt x="179" y="148"/>
                  </a:cubicBezTo>
                  <a:cubicBezTo>
                    <a:pt x="181" y="148"/>
                    <a:pt x="182" y="147"/>
                    <a:pt x="184" y="146"/>
                  </a:cubicBezTo>
                  <a:cubicBezTo>
                    <a:pt x="183" y="146"/>
                    <a:pt x="183" y="145"/>
                    <a:pt x="183" y="145"/>
                  </a:cubicBezTo>
                  <a:close/>
                  <a:moveTo>
                    <a:pt x="200" y="142"/>
                  </a:moveTo>
                  <a:cubicBezTo>
                    <a:pt x="199" y="142"/>
                    <a:pt x="199" y="142"/>
                    <a:pt x="199" y="142"/>
                  </a:cubicBezTo>
                  <a:cubicBezTo>
                    <a:pt x="199" y="144"/>
                    <a:pt x="199" y="146"/>
                    <a:pt x="199" y="148"/>
                  </a:cubicBezTo>
                  <a:cubicBezTo>
                    <a:pt x="200" y="148"/>
                    <a:pt x="200" y="148"/>
                    <a:pt x="201" y="148"/>
                  </a:cubicBezTo>
                  <a:cubicBezTo>
                    <a:pt x="201" y="146"/>
                    <a:pt x="200" y="144"/>
                    <a:pt x="200" y="142"/>
                  </a:cubicBezTo>
                  <a:close/>
                  <a:moveTo>
                    <a:pt x="61" y="186"/>
                  </a:moveTo>
                  <a:cubicBezTo>
                    <a:pt x="61" y="186"/>
                    <a:pt x="61" y="186"/>
                    <a:pt x="61" y="186"/>
                  </a:cubicBezTo>
                  <a:cubicBezTo>
                    <a:pt x="60" y="188"/>
                    <a:pt x="58" y="189"/>
                    <a:pt x="57" y="191"/>
                  </a:cubicBezTo>
                  <a:cubicBezTo>
                    <a:pt x="58" y="191"/>
                    <a:pt x="59" y="191"/>
                    <a:pt x="59" y="192"/>
                  </a:cubicBezTo>
                  <a:cubicBezTo>
                    <a:pt x="60" y="190"/>
                    <a:pt x="60" y="188"/>
                    <a:pt x="61" y="186"/>
                  </a:cubicBezTo>
                  <a:close/>
                  <a:moveTo>
                    <a:pt x="229" y="160"/>
                  </a:moveTo>
                  <a:cubicBezTo>
                    <a:pt x="228" y="161"/>
                    <a:pt x="226" y="163"/>
                    <a:pt x="224" y="164"/>
                  </a:cubicBezTo>
                  <a:cubicBezTo>
                    <a:pt x="225" y="164"/>
                    <a:pt x="225" y="165"/>
                    <a:pt x="225" y="165"/>
                  </a:cubicBezTo>
                  <a:cubicBezTo>
                    <a:pt x="227" y="164"/>
                    <a:pt x="228" y="162"/>
                    <a:pt x="229" y="160"/>
                  </a:cubicBezTo>
                  <a:close/>
                  <a:moveTo>
                    <a:pt x="20" y="82"/>
                  </a:moveTo>
                  <a:cubicBezTo>
                    <a:pt x="20" y="82"/>
                    <a:pt x="20" y="82"/>
                    <a:pt x="20" y="81"/>
                  </a:cubicBezTo>
                  <a:cubicBezTo>
                    <a:pt x="18" y="82"/>
                    <a:pt x="12" y="86"/>
                    <a:pt x="11" y="87"/>
                  </a:cubicBezTo>
                  <a:cubicBezTo>
                    <a:pt x="14" y="85"/>
                    <a:pt x="17" y="84"/>
                    <a:pt x="20" y="82"/>
                  </a:cubicBezTo>
                  <a:close/>
                  <a:moveTo>
                    <a:pt x="146" y="135"/>
                  </a:moveTo>
                  <a:cubicBezTo>
                    <a:pt x="146" y="134"/>
                    <a:pt x="146" y="134"/>
                    <a:pt x="145" y="134"/>
                  </a:cubicBezTo>
                  <a:cubicBezTo>
                    <a:pt x="143" y="135"/>
                    <a:pt x="140" y="136"/>
                    <a:pt x="138" y="137"/>
                  </a:cubicBezTo>
                  <a:cubicBezTo>
                    <a:pt x="138" y="137"/>
                    <a:pt x="138" y="137"/>
                    <a:pt x="137" y="137"/>
                  </a:cubicBezTo>
                  <a:cubicBezTo>
                    <a:pt x="138" y="137"/>
                    <a:pt x="145" y="135"/>
                    <a:pt x="146" y="135"/>
                  </a:cubicBezTo>
                  <a:close/>
                  <a:moveTo>
                    <a:pt x="92" y="106"/>
                  </a:moveTo>
                  <a:cubicBezTo>
                    <a:pt x="92" y="107"/>
                    <a:pt x="92" y="108"/>
                    <a:pt x="93" y="109"/>
                  </a:cubicBezTo>
                  <a:cubicBezTo>
                    <a:pt x="94" y="109"/>
                    <a:pt x="94" y="110"/>
                    <a:pt x="94" y="110"/>
                  </a:cubicBezTo>
                  <a:cubicBezTo>
                    <a:pt x="94" y="111"/>
                    <a:pt x="94" y="111"/>
                    <a:pt x="94" y="111"/>
                  </a:cubicBezTo>
                  <a:cubicBezTo>
                    <a:pt x="94" y="111"/>
                    <a:pt x="94" y="111"/>
                    <a:pt x="95" y="112"/>
                  </a:cubicBezTo>
                  <a:cubicBezTo>
                    <a:pt x="95" y="111"/>
                    <a:pt x="95" y="110"/>
                    <a:pt x="95" y="110"/>
                  </a:cubicBezTo>
                  <a:cubicBezTo>
                    <a:pt x="95" y="110"/>
                    <a:pt x="95" y="109"/>
                    <a:pt x="95" y="109"/>
                  </a:cubicBezTo>
                  <a:cubicBezTo>
                    <a:pt x="94" y="108"/>
                    <a:pt x="94" y="107"/>
                    <a:pt x="94" y="107"/>
                  </a:cubicBezTo>
                  <a:cubicBezTo>
                    <a:pt x="94" y="106"/>
                    <a:pt x="94" y="106"/>
                    <a:pt x="94" y="106"/>
                  </a:cubicBezTo>
                  <a:cubicBezTo>
                    <a:pt x="93" y="106"/>
                    <a:pt x="93" y="106"/>
                    <a:pt x="92" y="106"/>
                  </a:cubicBezTo>
                  <a:close/>
                  <a:moveTo>
                    <a:pt x="176" y="113"/>
                  </a:moveTo>
                  <a:cubicBezTo>
                    <a:pt x="177" y="113"/>
                    <a:pt x="178" y="112"/>
                    <a:pt x="178" y="112"/>
                  </a:cubicBezTo>
                  <a:cubicBezTo>
                    <a:pt x="179" y="112"/>
                    <a:pt x="179" y="112"/>
                    <a:pt x="179" y="112"/>
                  </a:cubicBezTo>
                  <a:cubicBezTo>
                    <a:pt x="180" y="112"/>
                    <a:pt x="180" y="112"/>
                    <a:pt x="180" y="111"/>
                  </a:cubicBezTo>
                  <a:cubicBezTo>
                    <a:pt x="180" y="111"/>
                    <a:pt x="180" y="110"/>
                    <a:pt x="180" y="110"/>
                  </a:cubicBezTo>
                  <a:cubicBezTo>
                    <a:pt x="179" y="110"/>
                    <a:pt x="177" y="112"/>
                    <a:pt x="176" y="113"/>
                  </a:cubicBezTo>
                  <a:close/>
                  <a:moveTo>
                    <a:pt x="167" y="38"/>
                  </a:moveTo>
                  <a:cubicBezTo>
                    <a:pt x="169" y="37"/>
                    <a:pt x="170" y="35"/>
                    <a:pt x="171" y="34"/>
                  </a:cubicBezTo>
                  <a:cubicBezTo>
                    <a:pt x="171" y="34"/>
                    <a:pt x="171" y="34"/>
                    <a:pt x="171" y="34"/>
                  </a:cubicBezTo>
                  <a:cubicBezTo>
                    <a:pt x="170" y="34"/>
                    <a:pt x="168" y="35"/>
                    <a:pt x="167" y="36"/>
                  </a:cubicBezTo>
                  <a:cubicBezTo>
                    <a:pt x="167" y="37"/>
                    <a:pt x="167" y="37"/>
                    <a:pt x="167" y="38"/>
                  </a:cubicBezTo>
                  <a:close/>
                  <a:moveTo>
                    <a:pt x="19" y="122"/>
                  </a:moveTo>
                  <a:cubicBezTo>
                    <a:pt x="18" y="123"/>
                    <a:pt x="17" y="123"/>
                    <a:pt x="17" y="124"/>
                  </a:cubicBezTo>
                  <a:cubicBezTo>
                    <a:pt x="15" y="125"/>
                    <a:pt x="14" y="127"/>
                    <a:pt x="13" y="128"/>
                  </a:cubicBezTo>
                  <a:cubicBezTo>
                    <a:pt x="13" y="129"/>
                    <a:pt x="13" y="129"/>
                    <a:pt x="13" y="129"/>
                  </a:cubicBezTo>
                  <a:cubicBezTo>
                    <a:pt x="15" y="127"/>
                    <a:pt x="17" y="125"/>
                    <a:pt x="19" y="122"/>
                  </a:cubicBezTo>
                  <a:close/>
                  <a:moveTo>
                    <a:pt x="29" y="88"/>
                  </a:moveTo>
                  <a:cubicBezTo>
                    <a:pt x="29" y="88"/>
                    <a:pt x="29" y="88"/>
                    <a:pt x="29" y="88"/>
                  </a:cubicBezTo>
                  <a:cubicBezTo>
                    <a:pt x="30" y="88"/>
                    <a:pt x="31" y="88"/>
                    <a:pt x="32" y="87"/>
                  </a:cubicBezTo>
                  <a:cubicBezTo>
                    <a:pt x="31" y="86"/>
                    <a:pt x="32" y="85"/>
                    <a:pt x="32" y="84"/>
                  </a:cubicBezTo>
                  <a:cubicBezTo>
                    <a:pt x="31" y="85"/>
                    <a:pt x="30" y="86"/>
                    <a:pt x="29" y="88"/>
                  </a:cubicBezTo>
                  <a:close/>
                  <a:moveTo>
                    <a:pt x="32" y="80"/>
                  </a:moveTo>
                  <a:cubicBezTo>
                    <a:pt x="31" y="80"/>
                    <a:pt x="30" y="80"/>
                    <a:pt x="30" y="80"/>
                  </a:cubicBezTo>
                  <a:cubicBezTo>
                    <a:pt x="29" y="82"/>
                    <a:pt x="29" y="83"/>
                    <a:pt x="28" y="84"/>
                  </a:cubicBezTo>
                  <a:cubicBezTo>
                    <a:pt x="28" y="84"/>
                    <a:pt x="29" y="84"/>
                    <a:pt x="29" y="84"/>
                  </a:cubicBezTo>
                  <a:cubicBezTo>
                    <a:pt x="30" y="83"/>
                    <a:pt x="31" y="82"/>
                    <a:pt x="32" y="80"/>
                  </a:cubicBezTo>
                  <a:close/>
                  <a:moveTo>
                    <a:pt x="86" y="75"/>
                  </a:moveTo>
                  <a:cubicBezTo>
                    <a:pt x="83" y="78"/>
                    <a:pt x="82" y="81"/>
                    <a:pt x="81" y="85"/>
                  </a:cubicBezTo>
                  <a:cubicBezTo>
                    <a:pt x="83" y="82"/>
                    <a:pt x="84" y="78"/>
                    <a:pt x="86" y="75"/>
                  </a:cubicBezTo>
                  <a:close/>
                  <a:moveTo>
                    <a:pt x="26" y="85"/>
                  </a:moveTo>
                  <a:cubicBezTo>
                    <a:pt x="26" y="85"/>
                    <a:pt x="26" y="85"/>
                    <a:pt x="26" y="84"/>
                  </a:cubicBezTo>
                  <a:cubicBezTo>
                    <a:pt x="24" y="86"/>
                    <a:pt x="23" y="87"/>
                    <a:pt x="22" y="88"/>
                  </a:cubicBezTo>
                  <a:cubicBezTo>
                    <a:pt x="23" y="88"/>
                    <a:pt x="24" y="88"/>
                    <a:pt x="25" y="88"/>
                  </a:cubicBezTo>
                  <a:cubicBezTo>
                    <a:pt x="25" y="88"/>
                    <a:pt x="25" y="87"/>
                    <a:pt x="25" y="86"/>
                  </a:cubicBezTo>
                  <a:cubicBezTo>
                    <a:pt x="25" y="86"/>
                    <a:pt x="26" y="85"/>
                    <a:pt x="26" y="85"/>
                  </a:cubicBezTo>
                  <a:close/>
                  <a:moveTo>
                    <a:pt x="181" y="135"/>
                  </a:moveTo>
                  <a:cubicBezTo>
                    <a:pt x="183" y="134"/>
                    <a:pt x="185" y="132"/>
                    <a:pt x="186" y="131"/>
                  </a:cubicBezTo>
                  <a:cubicBezTo>
                    <a:pt x="186" y="131"/>
                    <a:pt x="186" y="131"/>
                    <a:pt x="186" y="131"/>
                  </a:cubicBezTo>
                  <a:cubicBezTo>
                    <a:pt x="185" y="132"/>
                    <a:pt x="183" y="132"/>
                    <a:pt x="181" y="133"/>
                  </a:cubicBezTo>
                  <a:cubicBezTo>
                    <a:pt x="181" y="134"/>
                    <a:pt x="181" y="134"/>
                    <a:pt x="181" y="135"/>
                  </a:cubicBezTo>
                  <a:close/>
                  <a:moveTo>
                    <a:pt x="65" y="30"/>
                  </a:moveTo>
                  <a:cubicBezTo>
                    <a:pt x="64" y="30"/>
                    <a:pt x="63" y="31"/>
                    <a:pt x="62" y="31"/>
                  </a:cubicBezTo>
                  <a:cubicBezTo>
                    <a:pt x="63" y="32"/>
                    <a:pt x="63" y="33"/>
                    <a:pt x="65" y="33"/>
                  </a:cubicBezTo>
                  <a:cubicBezTo>
                    <a:pt x="65" y="32"/>
                    <a:pt x="65" y="31"/>
                    <a:pt x="65" y="30"/>
                  </a:cubicBezTo>
                  <a:close/>
                  <a:moveTo>
                    <a:pt x="28" y="138"/>
                  </a:moveTo>
                  <a:cubicBezTo>
                    <a:pt x="28" y="138"/>
                    <a:pt x="28" y="138"/>
                    <a:pt x="28" y="138"/>
                  </a:cubicBezTo>
                  <a:cubicBezTo>
                    <a:pt x="27" y="139"/>
                    <a:pt x="27" y="141"/>
                    <a:pt x="26" y="143"/>
                  </a:cubicBezTo>
                  <a:cubicBezTo>
                    <a:pt x="27" y="142"/>
                    <a:pt x="28" y="141"/>
                    <a:pt x="28" y="141"/>
                  </a:cubicBezTo>
                  <a:cubicBezTo>
                    <a:pt x="29" y="140"/>
                    <a:pt x="29" y="140"/>
                    <a:pt x="29" y="140"/>
                  </a:cubicBezTo>
                  <a:cubicBezTo>
                    <a:pt x="29" y="139"/>
                    <a:pt x="28" y="139"/>
                    <a:pt x="28" y="138"/>
                  </a:cubicBezTo>
                  <a:close/>
                  <a:moveTo>
                    <a:pt x="181" y="47"/>
                  </a:moveTo>
                  <a:cubicBezTo>
                    <a:pt x="179" y="47"/>
                    <a:pt x="178" y="48"/>
                    <a:pt x="176" y="49"/>
                  </a:cubicBezTo>
                  <a:cubicBezTo>
                    <a:pt x="177" y="49"/>
                    <a:pt x="178" y="49"/>
                    <a:pt x="179" y="49"/>
                  </a:cubicBezTo>
                  <a:cubicBezTo>
                    <a:pt x="179" y="48"/>
                    <a:pt x="180" y="48"/>
                    <a:pt x="181" y="47"/>
                  </a:cubicBezTo>
                  <a:close/>
                  <a:moveTo>
                    <a:pt x="64" y="184"/>
                  </a:moveTo>
                  <a:cubicBezTo>
                    <a:pt x="65" y="183"/>
                    <a:pt x="66" y="182"/>
                    <a:pt x="67" y="181"/>
                  </a:cubicBezTo>
                  <a:cubicBezTo>
                    <a:pt x="66" y="181"/>
                    <a:pt x="66" y="180"/>
                    <a:pt x="65" y="180"/>
                  </a:cubicBezTo>
                  <a:cubicBezTo>
                    <a:pt x="65" y="182"/>
                    <a:pt x="65" y="183"/>
                    <a:pt x="64" y="184"/>
                  </a:cubicBezTo>
                  <a:close/>
                  <a:moveTo>
                    <a:pt x="42" y="41"/>
                  </a:moveTo>
                  <a:cubicBezTo>
                    <a:pt x="42" y="41"/>
                    <a:pt x="42" y="41"/>
                    <a:pt x="42" y="41"/>
                  </a:cubicBezTo>
                  <a:cubicBezTo>
                    <a:pt x="44" y="42"/>
                    <a:pt x="46" y="42"/>
                    <a:pt x="48" y="43"/>
                  </a:cubicBezTo>
                  <a:cubicBezTo>
                    <a:pt x="48" y="43"/>
                    <a:pt x="48" y="43"/>
                    <a:pt x="48" y="42"/>
                  </a:cubicBezTo>
                  <a:cubicBezTo>
                    <a:pt x="48" y="42"/>
                    <a:pt x="48" y="42"/>
                    <a:pt x="48" y="42"/>
                  </a:cubicBezTo>
                  <a:cubicBezTo>
                    <a:pt x="46" y="42"/>
                    <a:pt x="44" y="41"/>
                    <a:pt x="42" y="40"/>
                  </a:cubicBezTo>
                  <a:cubicBezTo>
                    <a:pt x="42" y="40"/>
                    <a:pt x="42" y="41"/>
                    <a:pt x="42" y="41"/>
                  </a:cubicBezTo>
                  <a:close/>
                  <a:moveTo>
                    <a:pt x="119" y="124"/>
                  </a:moveTo>
                  <a:cubicBezTo>
                    <a:pt x="118" y="126"/>
                    <a:pt x="119" y="132"/>
                    <a:pt x="120" y="134"/>
                  </a:cubicBezTo>
                  <a:cubicBezTo>
                    <a:pt x="120" y="130"/>
                    <a:pt x="119" y="127"/>
                    <a:pt x="119" y="124"/>
                  </a:cubicBezTo>
                  <a:close/>
                  <a:moveTo>
                    <a:pt x="160" y="51"/>
                  </a:moveTo>
                  <a:cubicBezTo>
                    <a:pt x="160" y="51"/>
                    <a:pt x="160" y="51"/>
                    <a:pt x="160" y="51"/>
                  </a:cubicBezTo>
                  <a:cubicBezTo>
                    <a:pt x="160" y="50"/>
                    <a:pt x="160" y="50"/>
                    <a:pt x="160" y="50"/>
                  </a:cubicBezTo>
                  <a:cubicBezTo>
                    <a:pt x="159" y="49"/>
                    <a:pt x="159" y="48"/>
                    <a:pt x="158" y="48"/>
                  </a:cubicBezTo>
                  <a:cubicBezTo>
                    <a:pt x="158" y="47"/>
                    <a:pt x="157" y="46"/>
                    <a:pt x="156" y="45"/>
                  </a:cubicBezTo>
                  <a:cubicBezTo>
                    <a:pt x="156" y="45"/>
                    <a:pt x="156" y="45"/>
                    <a:pt x="156" y="45"/>
                  </a:cubicBezTo>
                  <a:cubicBezTo>
                    <a:pt x="157" y="47"/>
                    <a:pt x="158" y="49"/>
                    <a:pt x="160" y="51"/>
                  </a:cubicBezTo>
                  <a:close/>
                  <a:moveTo>
                    <a:pt x="120" y="168"/>
                  </a:moveTo>
                  <a:cubicBezTo>
                    <a:pt x="121" y="168"/>
                    <a:pt x="121" y="168"/>
                    <a:pt x="121" y="168"/>
                  </a:cubicBezTo>
                  <a:cubicBezTo>
                    <a:pt x="121" y="167"/>
                    <a:pt x="122" y="165"/>
                    <a:pt x="123" y="164"/>
                  </a:cubicBezTo>
                  <a:cubicBezTo>
                    <a:pt x="123" y="164"/>
                    <a:pt x="122" y="164"/>
                    <a:pt x="122" y="164"/>
                  </a:cubicBezTo>
                  <a:cubicBezTo>
                    <a:pt x="122" y="164"/>
                    <a:pt x="121" y="164"/>
                    <a:pt x="120" y="165"/>
                  </a:cubicBezTo>
                  <a:cubicBezTo>
                    <a:pt x="120" y="166"/>
                    <a:pt x="120" y="167"/>
                    <a:pt x="120" y="168"/>
                  </a:cubicBezTo>
                  <a:close/>
                  <a:moveTo>
                    <a:pt x="249" y="151"/>
                  </a:moveTo>
                  <a:cubicBezTo>
                    <a:pt x="249" y="152"/>
                    <a:pt x="248" y="153"/>
                    <a:pt x="248" y="154"/>
                  </a:cubicBezTo>
                  <a:cubicBezTo>
                    <a:pt x="249" y="153"/>
                    <a:pt x="250" y="153"/>
                    <a:pt x="252" y="152"/>
                  </a:cubicBezTo>
                  <a:cubicBezTo>
                    <a:pt x="251" y="151"/>
                    <a:pt x="250" y="151"/>
                    <a:pt x="249" y="151"/>
                  </a:cubicBezTo>
                  <a:close/>
                  <a:moveTo>
                    <a:pt x="166" y="32"/>
                  </a:moveTo>
                  <a:cubicBezTo>
                    <a:pt x="167" y="31"/>
                    <a:pt x="168" y="30"/>
                    <a:pt x="169" y="29"/>
                  </a:cubicBezTo>
                  <a:cubicBezTo>
                    <a:pt x="169" y="29"/>
                    <a:pt x="169" y="29"/>
                    <a:pt x="169" y="29"/>
                  </a:cubicBezTo>
                  <a:cubicBezTo>
                    <a:pt x="167" y="29"/>
                    <a:pt x="166" y="29"/>
                    <a:pt x="165" y="30"/>
                  </a:cubicBezTo>
                  <a:cubicBezTo>
                    <a:pt x="166" y="31"/>
                    <a:pt x="166" y="31"/>
                    <a:pt x="166" y="32"/>
                  </a:cubicBezTo>
                  <a:close/>
                  <a:moveTo>
                    <a:pt x="182" y="115"/>
                  </a:moveTo>
                  <a:cubicBezTo>
                    <a:pt x="184" y="114"/>
                    <a:pt x="185" y="113"/>
                    <a:pt x="187" y="112"/>
                  </a:cubicBezTo>
                  <a:cubicBezTo>
                    <a:pt x="186" y="112"/>
                    <a:pt x="184" y="113"/>
                    <a:pt x="183" y="113"/>
                  </a:cubicBezTo>
                  <a:cubicBezTo>
                    <a:pt x="182" y="114"/>
                    <a:pt x="182" y="114"/>
                    <a:pt x="182" y="115"/>
                  </a:cubicBezTo>
                  <a:close/>
                  <a:moveTo>
                    <a:pt x="58" y="186"/>
                  </a:moveTo>
                  <a:cubicBezTo>
                    <a:pt x="59" y="185"/>
                    <a:pt x="60" y="184"/>
                    <a:pt x="61" y="182"/>
                  </a:cubicBezTo>
                  <a:cubicBezTo>
                    <a:pt x="60" y="182"/>
                    <a:pt x="59" y="183"/>
                    <a:pt x="58" y="183"/>
                  </a:cubicBezTo>
                  <a:cubicBezTo>
                    <a:pt x="58" y="184"/>
                    <a:pt x="58" y="185"/>
                    <a:pt x="58" y="186"/>
                  </a:cubicBezTo>
                  <a:close/>
                  <a:moveTo>
                    <a:pt x="175" y="133"/>
                  </a:moveTo>
                  <a:cubicBezTo>
                    <a:pt x="176" y="133"/>
                    <a:pt x="177" y="132"/>
                    <a:pt x="178" y="132"/>
                  </a:cubicBezTo>
                  <a:cubicBezTo>
                    <a:pt x="178" y="131"/>
                    <a:pt x="178" y="131"/>
                    <a:pt x="178" y="130"/>
                  </a:cubicBezTo>
                  <a:cubicBezTo>
                    <a:pt x="177" y="131"/>
                    <a:pt x="175" y="131"/>
                    <a:pt x="175" y="133"/>
                  </a:cubicBezTo>
                  <a:close/>
                  <a:moveTo>
                    <a:pt x="195" y="124"/>
                  </a:moveTo>
                  <a:cubicBezTo>
                    <a:pt x="196" y="124"/>
                    <a:pt x="196" y="124"/>
                    <a:pt x="196" y="123"/>
                  </a:cubicBezTo>
                  <a:cubicBezTo>
                    <a:pt x="196" y="122"/>
                    <a:pt x="195" y="120"/>
                    <a:pt x="195" y="118"/>
                  </a:cubicBezTo>
                  <a:cubicBezTo>
                    <a:pt x="195" y="119"/>
                    <a:pt x="195" y="122"/>
                    <a:pt x="195" y="124"/>
                  </a:cubicBezTo>
                  <a:close/>
                  <a:moveTo>
                    <a:pt x="56" y="24"/>
                  </a:moveTo>
                  <a:cubicBezTo>
                    <a:pt x="57" y="23"/>
                    <a:pt x="58" y="22"/>
                    <a:pt x="58" y="21"/>
                  </a:cubicBezTo>
                  <a:cubicBezTo>
                    <a:pt x="57" y="21"/>
                    <a:pt x="57" y="21"/>
                    <a:pt x="57" y="21"/>
                  </a:cubicBezTo>
                  <a:cubicBezTo>
                    <a:pt x="56" y="21"/>
                    <a:pt x="55" y="21"/>
                    <a:pt x="56" y="23"/>
                  </a:cubicBezTo>
                  <a:cubicBezTo>
                    <a:pt x="56" y="23"/>
                    <a:pt x="56" y="23"/>
                    <a:pt x="56" y="24"/>
                  </a:cubicBezTo>
                  <a:close/>
                  <a:moveTo>
                    <a:pt x="175" y="123"/>
                  </a:moveTo>
                  <a:cubicBezTo>
                    <a:pt x="175" y="123"/>
                    <a:pt x="175" y="123"/>
                    <a:pt x="175" y="123"/>
                  </a:cubicBezTo>
                  <a:cubicBezTo>
                    <a:pt x="176" y="123"/>
                    <a:pt x="177" y="123"/>
                    <a:pt x="178" y="123"/>
                  </a:cubicBezTo>
                  <a:cubicBezTo>
                    <a:pt x="178" y="122"/>
                    <a:pt x="178" y="122"/>
                    <a:pt x="178" y="121"/>
                  </a:cubicBezTo>
                  <a:cubicBezTo>
                    <a:pt x="177" y="122"/>
                    <a:pt x="176" y="122"/>
                    <a:pt x="175" y="123"/>
                  </a:cubicBezTo>
                  <a:close/>
                  <a:moveTo>
                    <a:pt x="28" y="153"/>
                  </a:moveTo>
                  <a:cubicBezTo>
                    <a:pt x="28" y="153"/>
                    <a:pt x="28" y="153"/>
                    <a:pt x="28" y="153"/>
                  </a:cubicBezTo>
                  <a:cubicBezTo>
                    <a:pt x="29" y="153"/>
                    <a:pt x="30" y="153"/>
                    <a:pt x="30" y="152"/>
                  </a:cubicBezTo>
                  <a:cubicBezTo>
                    <a:pt x="30" y="151"/>
                    <a:pt x="30" y="151"/>
                    <a:pt x="30" y="150"/>
                  </a:cubicBezTo>
                  <a:cubicBezTo>
                    <a:pt x="29" y="151"/>
                    <a:pt x="29" y="152"/>
                    <a:pt x="28" y="153"/>
                  </a:cubicBezTo>
                  <a:close/>
                  <a:moveTo>
                    <a:pt x="151" y="85"/>
                  </a:moveTo>
                  <a:cubicBezTo>
                    <a:pt x="151" y="83"/>
                    <a:pt x="152" y="81"/>
                    <a:pt x="152" y="79"/>
                  </a:cubicBezTo>
                  <a:cubicBezTo>
                    <a:pt x="152" y="79"/>
                    <a:pt x="152" y="79"/>
                    <a:pt x="152" y="79"/>
                  </a:cubicBezTo>
                  <a:cubicBezTo>
                    <a:pt x="151" y="81"/>
                    <a:pt x="151" y="83"/>
                    <a:pt x="151" y="85"/>
                  </a:cubicBezTo>
                  <a:close/>
                  <a:moveTo>
                    <a:pt x="123" y="72"/>
                  </a:moveTo>
                  <a:cubicBezTo>
                    <a:pt x="123" y="72"/>
                    <a:pt x="123" y="72"/>
                    <a:pt x="123" y="72"/>
                  </a:cubicBezTo>
                  <a:cubicBezTo>
                    <a:pt x="122" y="72"/>
                    <a:pt x="121" y="73"/>
                    <a:pt x="120" y="74"/>
                  </a:cubicBezTo>
                  <a:cubicBezTo>
                    <a:pt x="121" y="75"/>
                    <a:pt x="121" y="75"/>
                    <a:pt x="121" y="75"/>
                  </a:cubicBezTo>
                  <a:cubicBezTo>
                    <a:pt x="122" y="74"/>
                    <a:pt x="122" y="73"/>
                    <a:pt x="123" y="72"/>
                  </a:cubicBezTo>
                  <a:close/>
                  <a:moveTo>
                    <a:pt x="107" y="73"/>
                  </a:moveTo>
                  <a:cubicBezTo>
                    <a:pt x="107" y="73"/>
                    <a:pt x="107" y="74"/>
                    <a:pt x="107" y="74"/>
                  </a:cubicBezTo>
                  <a:cubicBezTo>
                    <a:pt x="108" y="74"/>
                    <a:pt x="110" y="75"/>
                    <a:pt x="111" y="76"/>
                  </a:cubicBezTo>
                  <a:cubicBezTo>
                    <a:pt x="111" y="76"/>
                    <a:pt x="111" y="76"/>
                    <a:pt x="111" y="76"/>
                  </a:cubicBezTo>
                  <a:cubicBezTo>
                    <a:pt x="110" y="75"/>
                    <a:pt x="109" y="74"/>
                    <a:pt x="108" y="74"/>
                  </a:cubicBezTo>
                  <a:cubicBezTo>
                    <a:pt x="108" y="73"/>
                    <a:pt x="108" y="73"/>
                    <a:pt x="109" y="73"/>
                  </a:cubicBezTo>
                  <a:cubicBezTo>
                    <a:pt x="108" y="73"/>
                    <a:pt x="108" y="73"/>
                    <a:pt x="107" y="73"/>
                  </a:cubicBezTo>
                  <a:close/>
                  <a:moveTo>
                    <a:pt x="243" y="156"/>
                  </a:moveTo>
                  <a:cubicBezTo>
                    <a:pt x="245" y="155"/>
                    <a:pt x="245" y="155"/>
                    <a:pt x="246" y="153"/>
                  </a:cubicBezTo>
                  <a:cubicBezTo>
                    <a:pt x="245" y="154"/>
                    <a:pt x="244" y="155"/>
                    <a:pt x="243" y="156"/>
                  </a:cubicBezTo>
                  <a:close/>
                  <a:moveTo>
                    <a:pt x="118" y="7"/>
                  </a:moveTo>
                  <a:cubicBezTo>
                    <a:pt x="119" y="7"/>
                    <a:pt x="121" y="6"/>
                    <a:pt x="121" y="5"/>
                  </a:cubicBezTo>
                  <a:cubicBezTo>
                    <a:pt x="121" y="6"/>
                    <a:pt x="120" y="6"/>
                    <a:pt x="119" y="6"/>
                  </a:cubicBezTo>
                  <a:cubicBezTo>
                    <a:pt x="119" y="6"/>
                    <a:pt x="119" y="6"/>
                    <a:pt x="119" y="6"/>
                  </a:cubicBezTo>
                  <a:cubicBezTo>
                    <a:pt x="118" y="6"/>
                    <a:pt x="118" y="7"/>
                    <a:pt x="118" y="7"/>
                  </a:cubicBezTo>
                  <a:close/>
                  <a:moveTo>
                    <a:pt x="245" y="81"/>
                  </a:moveTo>
                  <a:cubicBezTo>
                    <a:pt x="245" y="81"/>
                    <a:pt x="245" y="81"/>
                    <a:pt x="245" y="81"/>
                  </a:cubicBezTo>
                  <a:cubicBezTo>
                    <a:pt x="244" y="81"/>
                    <a:pt x="243" y="81"/>
                    <a:pt x="243" y="82"/>
                  </a:cubicBezTo>
                  <a:cubicBezTo>
                    <a:pt x="244" y="82"/>
                    <a:pt x="244" y="82"/>
                    <a:pt x="245" y="82"/>
                  </a:cubicBezTo>
                  <a:cubicBezTo>
                    <a:pt x="245" y="82"/>
                    <a:pt x="245" y="81"/>
                    <a:pt x="245" y="81"/>
                  </a:cubicBezTo>
                  <a:close/>
                  <a:moveTo>
                    <a:pt x="18" y="89"/>
                  </a:moveTo>
                  <a:cubicBezTo>
                    <a:pt x="18" y="88"/>
                    <a:pt x="18" y="87"/>
                    <a:pt x="18" y="87"/>
                  </a:cubicBezTo>
                  <a:cubicBezTo>
                    <a:pt x="18" y="87"/>
                    <a:pt x="18" y="87"/>
                    <a:pt x="18" y="87"/>
                  </a:cubicBezTo>
                  <a:cubicBezTo>
                    <a:pt x="17" y="87"/>
                    <a:pt x="16" y="88"/>
                    <a:pt x="15" y="88"/>
                  </a:cubicBezTo>
                  <a:cubicBezTo>
                    <a:pt x="16" y="89"/>
                    <a:pt x="16" y="89"/>
                    <a:pt x="16" y="89"/>
                  </a:cubicBezTo>
                  <a:cubicBezTo>
                    <a:pt x="16" y="89"/>
                    <a:pt x="17" y="89"/>
                    <a:pt x="18" y="89"/>
                  </a:cubicBezTo>
                  <a:close/>
                  <a:moveTo>
                    <a:pt x="147" y="198"/>
                  </a:moveTo>
                  <a:cubicBezTo>
                    <a:pt x="147" y="198"/>
                    <a:pt x="146" y="198"/>
                    <a:pt x="146" y="198"/>
                  </a:cubicBezTo>
                  <a:cubicBezTo>
                    <a:pt x="146" y="198"/>
                    <a:pt x="145" y="199"/>
                    <a:pt x="145" y="200"/>
                  </a:cubicBezTo>
                  <a:cubicBezTo>
                    <a:pt x="145" y="200"/>
                    <a:pt x="145" y="200"/>
                    <a:pt x="145" y="200"/>
                  </a:cubicBezTo>
                  <a:cubicBezTo>
                    <a:pt x="146" y="200"/>
                    <a:pt x="146" y="199"/>
                    <a:pt x="147" y="199"/>
                  </a:cubicBezTo>
                  <a:cubicBezTo>
                    <a:pt x="147" y="198"/>
                    <a:pt x="147" y="198"/>
                    <a:pt x="147" y="198"/>
                  </a:cubicBezTo>
                  <a:close/>
                  <a:moveTo>
                    <a:pt x="140" y="206"/>
                  </a:moveTo>
                  <a:cubicBezTo>
                    <a:pt x="139" y="206"/>
                    <a:pt x="138" y="206"/>
                    <a:pt x="137" y="206"/>
                  </a:cubicBezTo>
                  <a:cubicBezTo>
                    <a:pt x="139" y="207"/>
                    <a:pt x="139" y="207"/>
                    <a:pt x="140" y="206"/>
                  </a:cubicBezTo>
                  <a:close/>
                  <a:moveTo>
                    <a:pt x="111" y="169"/>
                  </a:moveTo>
                  <a:cubicBezTo>
                    <a:pt x="110" y="170"/>
                    <a:pt x="110" y="170"/>
                    <a:pt x="109" y="170"/>
                  </a:cubicBezTo>
                  <a:cubicBezTo>
                    <a:pt x="109" y="170"/>
                    <a:pt x="109" y="170"/>
                    <a:pt x="109" y="170"/>
                  </a:cubicBezTo>
                  <a:cubicBezTo>
                    <a:pt x="110" y="170"/>
                    <a:pt x="111" y="170"/>
                    <a:pt x="112" y="171"/>
                  </a:cubicBezTo>
                  <a:cubicBezTo>
                    <a:pt x="111" y="170"/>
                    <a:pt x="111" y="170"/>
                    <a:pt x="111" y="169"/>
                  </a:cubicBezTo>
                  <a:close/>
                  <a:moveTo>
                    <a:pt x="170" y="188"/>
                  </a:moveTo>
                  <a:cubicBezTo>
                    <a:pt x="171" y="189"/>
                    <a:pt x="172" y="189"/>
                    <a:pt x="172" y="188"/>
                  </a:cubicBezTo>
                  <a:cubicBezTo>
                    <a:pt x="171" y="188"/>
                    <a:pt x="171" y="188"/>
                    <a:pt x="170" y="188"/>
                  </a:cubicBezTo>
                  <a:close/>
                  <a:moveTo>
                    <a:pt x="103" y="94"/>
                  </a:moveTo>
                  <a:cubicBezTo>
                    <a:pt x="103" y="94"/>
                    <a:pt x="104" y="94"/>
                    <a:pt x="104" y="94"/>
                  </a:cubicBezTo>
                  <a:cubicBezTo>
                    <a:pt x="104" y="94"/>
                    <a:pt x="104" y="93"/>
                    <a:pt x="104" y="92"/>
                  </a:cubicBezTo>
                  <a:cubicBezTo>
                    <a:pt x="104" y="93"/>
                    <a:pt x="104" y="93"/>
                    <a:pt x="104" y="93"/>
                  </a:cubicBezTo>
                  <a:cubicBezTo>
                    <a:pt x="103" y="93"/>
                    <a:pt x="103" y="94"/>
                    <a:pt x="103" y="94"/>
                  </a:cubicBezTo>
                  <a:close/>
                  <a:moveTo>
                    <a:pt x="246" y="77"/>
                  </a:moveTo>
                  <a:cubicBezTo>
                    <a:pt x="246" y="77"/>
                    <a:pt x="246" y="77"/>
                    <a:pt x="246" y="77"/>
                  </a:cubicBezTo>
                  <a:cubicBezTo>
                    <a:pt x="245" y="78"/>
                    <a:pt x="243" y="78"/>
                    <a:pt x="242" y="79"/>
                  </a:cubicBezTo>
                  <a:cubicBezTo>
                    <a:pt x="242" y="79"/>
                    <a:pt x="242" y="79"/>
                    <a:pt x="242" y="79"/>
                  </a:cubicBezTo>
                  <a:cubicBezTo>
                    <a:pt x="243" y="78"/>
                    <a:pt x="245" y="78"/>
                    <a:pt x="246" y="77"/>
                  </a:cubicBezTo>
                  <a:close/>
                  <a:moveTo>
                    <a:pt x="153" y="151"/>
                  </a:moveTo>
                  <a:cubicBezTo>
                    <a:pt x="153" y="150"/>
                    <a:pt x="152" y="149"/>
                    <a:pt x="152" y="148"/>
                  </a:cubicBezTo>
                  <a:cubicBezTo>
                    <a:pt x="152" y="149"/>
                    <a:pt x="152" y="150"/>
                    <a:pt x="153" y="151"/>
                  </a:cubicBezTo>
                  <a:close/>
                  <a:moveTo>
                    <a:pt x="30" y="124"/>
                  </a:moveTo>
                  <a:cubicBezTo>
                    <a:pt x="29" y="124"/>
                    <a:pt x="29" y="124"/>
                    <a:pt x="29" y="124"/>
                  </a:cubicBezTo>
                  <a:cubicBezTo>
                    <a:pt x="29" y="126"/>
                    <a:pt x="30" y="127"/>
                    <a:pt x="30" y="128"/>
                  </a:cubicBezTo>
                  <a:cubicBezTo>
                    <a:pt x="30" y="128"/>
                    <a:pt x="30" y="128"/>
                    <a:pt x="30" y="128"/>
                  </a:cubicBezTo>
                  <a:cubicBezTo>
                    <a:pt x="30" y="127"/>
                    <a:pt x="30" y="126"/>
                    <a:pt x="30" y="124"/>
                  </a:cubicBezTo>
                  <a:close/>
                  <a:moveTo>
                    <a:pt x="89" y="79"/>
                  </a:moveTo>
                  <a:cubicBezTo>
                    <a:pt x="89" y="79"/>
                    <a:pt x="89" y="80"/>
                    <a:pt x="89" y="80"/>
                  </a:cubicBezTo>
                  <a:cubicBezTo>
                    <a:pt x="89" y="80"/>
                    <a:pt x="90" y="79"/>
                    <a:pt x="90" y="79"/>
                  </a:cubicBezTo>
                  <a:cubicBezTo>
                    <a:pt x="90" y="79"/>
                    <a:pt x="90" y="79"/>
                    <a:pt x="89" y="79"/>
                  </a:cubicBezTo>
                  <a:close/>
                  <a:moveTo>
                    <a:pt x="139" y="210"/>
                  </a:moveTo>
                  <a:cubicBezTo>
                    <a:pt x="140" y="210"/>
                    <a:pt x="141" y="209"/>
                    <a:pt x="141" y="209"/>
                  </a:cubicBezTo>
                  <a:cubicBezTo>
                    <a:pt x="140" y="209"/>
                    <a:pt x="140" y="209"/>
                    <a:pt x="139" y="210"/>
                  </a:cubicBezTo>
                  <a:close/>
                  <a:moveTo>
                    <a:pt x="184" y="180"/>
                  </a:moveTo>
                  <a:cubicBezTo>
                    <a:pt x="184" y="180"/>
                    <a:pt x="184" y="180"/>
                    <a:pt x="184" y="180"/>
                  </a:cubicBezTo>
                  <a:cubicBezTo>
                    <a:pt x="185" y="180"/>
                    <a:pt x="186" y="180"/>
                    <a:pt x="187" y="180"/>
                  </a:cubicBezTo>
                  <a:cubicBezTo>
                    <a:pt x="187" y="180"/>
                    <a:pt x="187" y="180"/>
                    <a:pt x="187" y="180"/>
                  </a:cubicBezTo>
                  <a:cubicBezTo>
                    <a:pt x="186" y="180"/>
                    <a:pt x="185" y="180"/>
                    <a:pt x="184" y="180"/>
                  </a:cubicBezTo>
                  <a:close/>
                  <a:moveTo>
                    <a:pt x="212" y="29"/>
                  </a:moveTo>
                  <a:cubicBezTo>
                    <a:pt x="212" y="29"/>
                    <a:pt x="212" y="29"/>
                    <a:pt x="212" y="29"/>
                  </a:cubicBezTo>
                  <a:cubicBezTo>
                    <a:pt x="213" y="29"/>
                    <a:pt x="214" y="29"/>
                    <a:pt x="216" y="29"/>
                  </a:cubicBezTo>
                  <a:cubicBezTo>
                    <a:pt x="216" y="29"/>
                    <a:pt x="216" y="29"/>
                    <a:pt x="216" y="29"/>
                  </a:cubicBezTo>
                  <a:cubicBezTo>
                    <a:pt x="215" y="29"/>
                    <a:pt x="213" y="29"/>
                    <a:pt x="212" y="29"/>
                  </a:cubicBezTo>
                  <a:close/>
                  <a:moveTo>
                    <a:pt x="108" y="90"/>
                  </a:moveTo>
                  <a:cubicBezTo>
                    <a:pt x="108" y="91"/>
                    <a:pt x="108" y="91"/>
                    <a:pt x="107" y="92"/>
                  </a:cubicBezTo>
                  <a:cubicBezTo>
                    <a:pt x="108" y="92"/>
                    <a:pt x="108" y="92"/>
                    <a:pt x="108" y="92"/>
                  </a:cubicBezTo>
                  <a:cubicBezTo>
                    <a:pt x="108" y="92"/>
                    <a:pt x="108" y="91"/>
                    <a:pt x="108" y="90"/>
                  </a:cubicBezTo>
                  <a:close/>
                  <a:moveTo>
                    <a:pt x="192" y="117"/>
                  </a:moveTo>
                  <a:cubicBezTo>
                    <a:pt x="192" y="117"/>
                    <a:pt x="192" y="117"/>
                    <a:pt x="192" y="117"/>
                  </a:cubicBezTo>
                  <a:cubicBezTo>
                    <a:pt x="193" y="117"/>
                    <a:pt x="193" y="116"/>
                    <a:pt x="193" y="115"/>
                  </a:cubicBezTo>
                  <a:cubicBezTo>
                    <a:pt x="192" y="116"/>
                    <a:pt x="192" y="116"/>
                    <a:pt x="192" y="117"/>
                  </a:cubicBezTo>
                  <a:close/>
                  <a:moveTo>
                    <a:pt x="111" y="15"/>
                  </a:moveTo>
                  <a:cubicBezTo>
                    <a:pt x="111" y="15"/>
                    <a:pt x="111" y="16"/>
                    <a:pt x="111" y="16"/>
                  </a:cubicBezTo>
                  <a:cubicBezTo>
                    <a:pt x="111" y="16"/>
                    <a:pt x="111" y="16"/>
                    <a:pt x="111" y="15"/>
                  </a:cubicBezTo>
                  <a:close/>
                  <a:moveTo>
                    <a:pt x="174" y="207"/>
                  </a:moveTo>
                  <a:cubicBezTo>
                    <a:pt x="174" y="206"/>
                    <a:pt x="174" y="206"/>
                    <a:pt x="174" y="206"/>
                  </a:cubicBezTo>
                  <a:cubicBezTo>
                    <a:pt x="174" y="206"/>
                    <a:pt x="173" y="206"/>
                    <a:pt x="173" y="206"/>
                  </a:cubicBezTo>
                  <a:cubicBezTo>
                    <a:pt x="173" y="206"/>
                    <a:pt x="173" y="206"/>
                    <a:pt x="173" y="207"/>
                  </a:cubicBezTo>
                  <a:cubicBezTo>
                    <a:pt x="173" y="207"/>
                    <a:pt x="174" y="207"/>
                    <a:pt x="174" y="207"/>
                  </a:cubicBezTo>
                  <a:close/>
                  <a:moveTo>
                    <a:pt x="82" y="100"/>
                  </a:moveTo>
                  <a:cubicBezTo>
                    <a:pt x="82" y="100"/>
                    <a:pt x="82" y="100"/>
                    <a:pt x="82" y="100"/>
                  </a:cubicBezTo>
                  <a:cubicBezTo>
                    <a:pt x="82" y="99"/>
                    <a:pt x="82" y="99"/>
                    <a:pt x="82" y="98"/>
                  </a:cubicBezTo>
                  <a:cubicBezTo>
                    <a:pt x="82" y="99"/>
                    <a:pt x="82" y="100"/>
                    <a:pt x="82" y="100"/>
                  </a:cubicBezTo>
                  <a:close/>
                  <a:moveTo>
                    <a:pt x="116" y="6"/>
                  </a:moveTo>
                  <a:cubicBezTo>
                    <a:pt x="116" y="5"/>
                    <a:pt x="117" y="5"/>
                    <a:pt x="117" y="4"/>
                  </a:cubicBezTo>
                  <a:cubicBezTo>
                    <a:pt x="116" y="4"/>
                    <a:pt x="116" y="4"/>
                    <a:pt x="116" y="6"/>
                  </a:cubicBezTo>
                  <a:close/>
                  <a:moveTo>
                    <a:pt x="98" y="110"/>
                  </a:moveTo>
                  <a:cubicBezTo>
                    <a:pt x="98" y="110"/>
                    <a:pt x="98" y="110"/>
                    <a:pt x="98" y="110"/>
                  </a:cubicBezTo>
                  <a:cubicBezTo>
                    <a:pt x="98" y="110"/>
                    <a:pt x="98" y="111"/>
                    <a:pt x="98" y="112"/>
                  </a:cubicBezTo>
                  <a:cubicBezTo>
                    <a:pt x="98" y="112"/>
                    <a:pt x="98" y="112"/>
                    <a:pt x="98" y="112"/>
                  </a:cubicBezTo>
                  <a:cubicBezTo>
                    <a:pt x="98" y="111"/>
                    <a:pt x="98" y="110"/>
                    <a:pt x="98" y="110"/>
                  </a:cubicBezTo>
                  <a:close/>
                  <a:moveTo>
                    <a:pt x="122" y="22"/>
                  </a:moveTo>
                  <a:cubicBezTo>
                    <a:pt x="121" y="22"/>
                    <a:pt x="121" y="22"/>
                    <a:pt x="120" y="21"/>
                  </a:cubicBezTo>
                  <a:cubicBezTo>
                    <a:pt x="121" y="22"/>
                    <a:pt x="121" y="22"/>
                    <a:pt x="122" y="22"/>
                  </a:cubicBezTo>
                  <a:close/>
                  <a:moveTo>
                    <a:pt x="174" y="185"/>
                  </a:moveTo>
                  <a:cubicBezTo>
                    <a:pt x="174" y="185"/>
                    <a:pt x="174" y="185"/>
                    <a:pt x="173" y="185"/>
                  </a:cubicBezTo>
                  <a:cubicBezTo>
                    <a:pt x="173" y="185"/>
                    <a:pt x="173" y="185"/>
                    <a:pt x="174" y="185"/>
                  </a:cubicBezTo>
                  <a:close/>
                  <a:moveTo>
                    <a:pt x="180" y="144"/>
                  </a:moveTo>
                  <a:cubicBezTo>
                    <a:pt x="181" y="143"/>
                    <a:pt x="181" y="143"/>
                    <a:pt x="181" y="143"/>
                  </a:cubicBezTo>
                  <a:cubicBezTo>
                    <a:pt x="181" y="143"/>
                    <a:pt x="180" y="143"/>
                    <a:pt x="180" y="144"/>
                  </a:cubicBezTo>
                  <a:close/>
                  <a:moveTo>
                    <a:pt x="114" y="170"/>
                  </a:moveTo>
                  <a:cubicBezTo>
                    <a:pt x="114" y="169"/>
                    <a:pt x="114" y="169"/>
                    <a:pt x="114" y="169"/>
                  </a:cubicBezTo>
                  <a:cubicBezTo>
                    <a:pt x="114" y="169"/>
                    <a:pt x="114" y="168"/>
                    <a:pt x="114" y="168"/>
                  </a:cubicBezTo>
                  <a:cubicBezTo>
                    <a:pt x="113" y="168"/>
                    <a:pt x="113" y="168"/>
                    <a:pt x="114" y="170"/>
                  </a:cubicBezTo>
                  <a:close/>
                  <a:moveTo>
                    <a:pt x="235" y="179"/>
                  </a:moveTo>
                  <a:cubicBezTo>
                    <a:pt x="234" y="179"/>
                    <a:pt x="234" y="180"/>
                    <a:pt x="234" y="180"/>
                  </a:cubicBezTo>
                  <a:cubicBezTo>
                    <a:pt x="235" y="180"/>
                    <a:pt x="235" y="179"/>
                    <a:pt x="235" y="179"/>
                  </a:cubicBezTo>
                  <a:close/>
                  <a:moveTo>
                    <a:pt x="54" y="188"/>
                  </a:moveTo>
                  <a:cubicBezTo>
                    <a:pt x="54" y="189"/>
                    <a:pt x="54" y="189"/>
                    <a:pt x="53" y="190"/>
                  </a:cubicBezTo>
                  <a:cubicBezTo>
                    <a:pt x="54" y="190"/>
                    <a:pt x="54" y="190"/>
                    <a:pt x="54" y="188"/>
                  </a:cubicBezTo>
                  <a:close/>
                  <a:moveTo>
                    <a:pt x="250" y="108"/>
                  </a:moveTo>
                  <a:cubicBezTo>
                    <a:pt x="250" y="108"/>
                    <a:pt x="249" y="108"/>
                    <a:pt x="249" y="107"/>
                  </a:cubicBezTo>
                  <a:cubicBezTo>
                    <a:pt x="249" y="108"/>
                    <a:pt x="249" y="108"/>
                    <a:pt x="250" y="108"/>
                  </a:cubicBezTo>
                  <a:close/>
                  <a:moveTo>
                    <a:pt x="103" y="167"/>
                  </a:moveTo>
                  <a:cubicBezTo>
                    <a:pt x="103" y="167"/>
                    <a:pt x="102" y="167"/>
                    <a:pt x="102" y="168"/>
                  </a:cubicBezTo>
                  <a:cubicBezTo>
                    <a:pt x="103" y="168"/>
                    <a:pt x="103" y="168"/>
                    <a:pt x="103" y="167"/>
                  </a:cubicBezTo>
                  <a:close/>
                  <a:moveTo>
                    <a:pt x="228" y="166"/>
                  </a:moveTo>
                  <a:cubicBezTo>
                    <a:pt x="228" y="166"/>
                    <a:pt x="228" y="166"/>
                    <a:pt x="228" y="166"/>
                  </a:cubicBezTo>
                  <a:cubicBezTo>
                    <a:pt x="228" y="166"/>
                    <a:pt x="228" y="166"/>
                    <a:pt x="228" y="167"/>
                  </a:cubicBezTo>
                  <a:cubicBezTo>
                    <a:pt x="228" y="167"/>
                    <a:pt x="228" y="167"/>
                    <a:pt x="228" y="167"/>
                  </a:cubicBezTo>
                  <a:cubicBezTo>
                    <a:pt x="228" y="167"/>
                    <a:pt x="228" y="166"/>
                    <a:pt x="228" y="166"/>
                  </a:cubicBezTo>
                  <a:close/>
                  <a:moveTo>
                    <a:pt x="177" y="142"/>
                  </a:moveTo>
                  <a:cubicBezTo>
                    <a:pt x="177" y="142"/>
                    <a:pt x="177" y="142"/>
                    <a:pt x="177" y="142"/>
                  </a:cubicBezTo>
                  <a:cubicBezTo>
                    <a:pt x="177" y="142"/>
                    <a:pt x="177" y="141"/>
                    <a:pt x="178" y="141"/>
                  </a:cubicBezTo>
                  <a:cubicBezTo>
                    <a:pt x="178" y="141"/>
                    <a:pt x="178" y="141"/>
                    <a:pt x="178" y="141"/>
                  </a:cubicBezTo>
                  <a:cubicBezTo>
                    <a:pt x="177" y="141"/>
                    <a:pt x="177" y="141"/>
                    <a:pt x="177" y="142"/>
                  </a:cubicBezTo>
                  <a:close/>
                  <a:moveTo>
                    <a:pt x="243" y="50"/>
                  </a:moveTo>
                  <a:cubicBezTo>
                    <a:pt x="243" y="50"/>
                    <a:pt x="243" y="50"/>
                    <a:pt x="243" y="50"/>
                  </a:cubicBezTo>
                  <a:cubicBezTo>
                    <a:pt x="243" y="51"/>
                    <a:pt x="243" y="51"/>
                    <a:pt x="244" y="51"/>
                  </a:cubicBezTo>
                  <a:cubicBezTo>
                    <a:pt x="244" y="50"/>
                    <a:pt x="244" y="50"/>
                    <a:pt x="243" y="50"/>
                  </a:cubicBezTo>
                  <a:close/>
                  <a:moveTo>
                    <a:pt x="188" y="147"/>
                  </a:moveTo>
                  <a:cubicBezTo>
                    <a:pt x="188" y="147"/>
                    <a:pt x="188" y="147"/>
                    <a:pt x="188" y="147"/>
                  </a:cubicBezTo>
                  <a:cubicBezTo>
                    <a:pt x="188" y="147"/>
                    <a:pt x="188" y="147"/>
                    <a:pt x="188" y="147"/>
                  </a:cubicBezTo>
                  <a:cubicBezTo>
                    <a:pt x="188" y="147"/>
                    <a:pt x="188" y="147"/>
                    <a:pt x="188" y="147"/>
                  </a:cubicBezTo>
                  <a:cubicBezTo>
                    <a:pt x="188" y="147"/>
                    <a:pt x="188" y="147"/>
                    <a:pt x="188" y="147"/>
                  </a:cubicBezTo>
                  <a:close/>
                  <a:moveTo>
                    <a:pt x="174" y="94"/>
                  </a:moveTo>
                  <a:cubicBezTo>
                    <a:pt x="174" y="94"/>
                    <a:pt x="174" y="94"/>
                    <a:pt x="174" y="94"/>
                  </a:cubicBezTo>
                  <a:cubicBezTo>
                    <a:pt x="174" y="94"/>
                    <a:pt x="174" y="94"/>
                    <a:pt x="174" y="94"/>
                  </a:cubicBezTo>
                  <a:cubicBezTo>
                    <a:pt x="174" y="94"/>
                    <a:pt x="174" y="93"/>
                    <a:pt x="174" y="93"/>
                  </a:cubicBezTo>
                  <a:cubicBezTo>
                    <a:pt x="174" y="93"/>
                    <a:pt x="174" y="93"/>
                    <a:pt x="174" y="93"/>
                  </a:cubicBezTo>
                  <a:cubicBezTo>
                    <a:pt x="174" y="93"/>
                    <a:pt x="174" y="94"/>
                    <a:pt x="174" y="94"/>
                  </a:cubicBezTo>
                  <a:close/>
                  <a:moveTo>
                    <a:pt x="135" y="175"/>
                  </a:moveTo>
                  <a:cubicBezTo>
                    <a:pt x="135" y="175"/>
                    <a:pt x="135" y="175"/>
                    <a:pt x="135" y="175"/>
                  </a:cubicBezTo>
                  <a:cubicBezTo>
                    <a:pt x="135" y="175"/>
                    <a:pt x="135" y="175"/>
                    <a:pt x="135" y="175"/>
                  </a:cubicBezTo>
                  <a:cubicBezTo>
                    <a:pt x="135" y="175"/>
                    <a:pt x="135" y="175"/>
                    <a:pt x="135" y="175"/>
                  </a:cubicBezTo>
                  <a:cubicBezTo>
                    <a:pt x="135" y="175"/>
                    <a:pt x="135" y="175"/>
                    <a:pt x="135" y="175"/>
                  </a:cubicBezTo>
                  <a:close/>
                  <a:moveTo>
                    <a:pt x="232" y="163"/>
                  </a:moveTo>
                  <a:cubicBezTo>
                    <a:pt x="231" y="163"/>
                    <a:pt x="231" y="163"/>
                    <a:pt x="231" y="163"/>
                  </a:cubicBezTo>
                  <a:cubicBezTo>
                    <a:pt x="231" y="163"/>
                    <a:pt x="231" y="163"/>
                    <a:pt x="231" y="163"/>
                  </a:cubicBezTo>
                  <a:cubicBezTo>
                    <a:pt x="231" y="164"/>
                    <a:pt x="231" y="164"/>
                    <a:pt x="231" y="164"/>
                  </a:cubicBezTo>
                  <a:cubicBezTo>
                    <a:pt x="231" y="163"/>
                    <a:pt x="231" y="163"/>
                    <a:pt x="232" y="163"/>
                  </a:cubicBezTo>
                  <a:close/>
                  <a:moveTo>
                    <a:pt x="177" y="100"/>
                  </a:moveTo>
                  <a:cubicBezTo>
                    <a:pt x="176" y="100"/>
                    <a:pt x="176" y="100"/>
                    <a:pt x="176" y="100"/>
                  </a:cubicBezTo>
                  <a:cubicBezTo>
                    <a:pt x="176" y="101"/>
                    <a:pt x="176" y="101"/>
                    <a:pt x="176" y="101"/>
                  </a:cubicBezTo>
                  <a:cubicBezTo>
                    <a:pt x="176" y="101"/>
                    <a:pt x="176" y="101"/>
                    <a:pt x="176" y="101"/>
                  </a:cubicBezTo>
                  <a:cubicBezTo>
                    <a:pt x="176" y="101"/>
                    <a:pt x="176" y="101"/>
                    <a:pt x="177" y="10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88" name="Google Shape;888;p53"/>
            <p:cNvSpPr/>
            <p:nvPr/>
          </p:nvSpPr>
          <p:spPr>
            <a:xfrm>
              <a:off x="2282825" y="2422526"/>
              <a:ext cx="96837" cy="153988"/>
            </a:xfrm>
            <a:custGeom>
              <a:avLst/>
              <a:gdLst/>
              <a:ahLst/>
              <a:cxnLst/>
              <a:rect l="l" t="t" r="r" b="b"/>
              <a:pathLst>
                <a:path w="30" h="47" extrusionOk="0">
                  <a:moveTo>
                    <a:pt x="0" y="42"/>
                  </a:moveTo>
                  <a:cubicBezTo>
                    <a:pt x="1" y="40"/>
                    <a:pt x="1" y="37"/>
                    <a:pt x="2" y="35"/>
                  </a:cubicBezTo>
                  <a:cubicBezTo>
                    <a:pt x="2" y="32"/>
                    <a:pt x="3" y="29"/>
                    <a:pt x="3" y="25"/>
                  </a:cubicBezTo>
                  <a:cubicBezTo>
                    <a:pt x="4" y="21"/>
                    <a:pt x="6" y="17"/>
                    <a:pt x="9" y="13"/>
                  </a:cubicBezTo>
                  <a:cubicBezTo>
                    <a:pt x="11" y="10"/>
                    <a:pt x="14" y="7"/>
                    <a:pt x="17" y="5"/>
                  </a:cubicBezTo>
                  <a:cubicBezTo>
                    <a:pt x="20" y="4"/>
                    <a:pt x="23" y="2"/>
                    <a:pt x="26" y="0"/>
                  </a:cubicBezTo>
                  <a:cubicBezTo>
                    <a:pt x="27" y="0"/>
                    <a:pt x="28" y="0"/>
                    <a:pt x="29" y="0"/>
                  </a:cubicBezTo>
                  <a:cubicBezTo>
                    <a:pt x="30" y="1"/>
                    <a:pt x="30" y="2"/>
                    <a:pt x="29" y="3"/>
                  </a:cubicBezTo>
                  <a:cubicBezTo>
                    <a:pt x="29" y="4"/>
                    <a:pt x="28" y="4"/>
                    <a:pt x="27" y="4"/>
                  </a:cubicBezTo>
                  <a:cubicBezTo>
                    <a:pt x="25" y="4"/>
                    <a:pt x="22" y="5"/>
                    <a:pt x="20" y="7"/>
                  </a:cubicBezTo>
                  <a:cubicBezTo>
                    <a:pt x="15" y="9"/>
                    <a:pt x="11" y="13"/>
                    <a:pt x="8" y="18"/>
                  </a:cubicBezTo>
                  <a:cubicBezTo>
                    <a:pt x="7" y="21"/>
                    <a:pt x="6" y="25"/>
                    <a:pt x="5" y="28"/>
                  </a:cubicBezTo>
                  <a:cubicBezTo>
                    <a:pt x="4" y="32"/>
                    <a:pt x="4" y="36"/>
                    <a:pt x="4" y="39"/>
                  </a:cubicBezTo>
                  <a:cubicBezTo>
                    <a:pt x="4" y="40"/>
                    <a:pt x="4" y="41"/>
                    <a:pt x="4" y="42"/>
                  </a:cubicBezTo>
                  <a:cubicBezTo>
                    <a:pt x="4" y="42"/>
                    <a:pt x="5" y="43"/>
                    <a:pt x="5" y="43"/>
                  </a:cubicBezTo>
                  <a:cubicBezTo>
                    <a:pt x="6" y="44"/>
                    <a:pt x="6" y="45"/>
                    <a:pt x="5" y="46"/>
                  </a:cubicBezTo>
                  <a:cubicBezTo>
                    <a:pt x="5" y="46"/>
                    <a:pt x="4" y="47"/>
                    <a:pt x="3" y="47"/>
                  </a:cubicBezTo>
                  <a:cubicBezTo>
                    <a:pt x="2" y="47"/>
                    <a:pt x="1" y="46"/>
                    <a:pt x="1" y="45"/>
                  </a:cubicBezTo>
                  <a:cubicBezTo>
                    <a:pt x="1" y="44"/>
                    <a:pt x="1" y="43"/>
                    <a:pt x="0" y="4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89" name="Google Shape;889;p53"/>
            <p:cNvSpPr/>
            <p:nvPr/>
          </p:nvSpPr>
          <p:spPr>
            <a:xfrm>
              <a:off x="2259013" y="2597151"/>
              <a:ext cx="73025" cy="98425"/>
            </a:xfrm>
            <a:custGeom>
              <a:avLst/>
              <a:gdLst/>
              <a:ahLst/>
              <a:cxnLst/>
              <a:rect l="l" t="t" r="r" b="b"/>
              <a:pathLst>
                <a:path w="22" h="30" extrusionOk="0">
                  <a:moveTo>
                    <a:pt x="0" y="6"/>
                  </a:moveTo>
                  <a:cubicBezTo>
                    <a:pt x="0" y="5"/>
                    <a:pt x="0" y="3"/>
                    <a:pt x="1" y="1"/>
                  </a:cubicBezTo>
                  <a:cubicBezTo>
                    <a:pt x="1" y="0"/>
                    <a:pt x="2" y="0"/>
                    <a:pt x="3" y="0"/>
                  </a:cubicBezTo>
                  <a:cubicBezTo>
                    <a:pt x="4" y="0"/>
                    <a:pt x="5" y="1"/>
                    <a:pt x="5" y="2"/>
                  </a:cubicBezTo>
                  <a:cubicBezTo>
                    <a:pt x="5" y="3"/>
                    <a:pt x="5" y="3"/>
                    <a:pt x="4" y="4"/>
                  </a:cubicBezTo>
                  <a:cubicBezTo>
                    <a:pt x="3" y="4"/>
                    <a:pt x="3" y="6"/>
                    <a:pt x="3" y="7"/>
                  </a:cubicBezTo>
                  <a:cubicBezTo>
                    <a:pt x="2" y="9"/>
                    <a:pt x="3" y="11"/>
                    <a:pt x="4" y="13"/>
                  </a:cubicBezTo>
                  <a:cubicBezTo>
                    <a:pt x="6" y="17"/>
                    <a:pt x="8" y="20"/>
                    <a:pt x="11" y="22"/>
                  </a:cubicBezTo>
                  <a:cubicBezTo>
                    <a:pt x="14" y="24"/>
                    <a:pt x="17" y="25"/>
                    <a:pt x="20" y="25"/>
                  </a:cubicBezTo>
                  <a:cubicBezTo>
                    <a:pt x="21" y="25"/>
                    <a:pt x="22" y="26"/>
                    <a:pt x="22" y="27"/>
                  </a:cubicBezTo>
                  <a:cubicBezTo>
                    <a:pt x="22" y="28"/>
                    <a:pt x="22" y="29"/>
                    <a:pt x="20" y="30"/>
                  </a:cubicBezTo>
                  <a:cubicBezTo>
                    <a:pt x="20" y="30"/>
                    <a:pt x="19" y="30"/>
                    <a:pt x="19" y="29"/>
                  </a:cubicBezTo>
                  <a:cubicBezTo>
                    <a:pt x="16" y="28"/>
                    <a:pt x="14" y="27"/>
                    <a:pt x="12" y="25"/>
                  </a:cubicBezTo>
                  <a:cubicBezTo>
                    <a:pt x="11" y="24"/>
                    <a:pt x="10" y="24"/>
                    <a:pt x="8" y="22"/>
                  </a:cubicBezTo>
                  <a:cubicBezTo>
                    <a:pt x="6" y="20"/>
                    <a:pt x="4" y="18"/>
                    <a:pt x="2" y="14"/>
                  </a:cubicBezTo>
                  <a:cubicBezTo>
                    <a:pt x="1" y="12"/>
                    <a:pt x="0" y="10"/>
                    <a:pt x="0" y="7"/>
                  </a:cubicBezTo>
                  <a:cubicBezTo>
                    <a:pt x="0" y="7"/>
                    <a:pt x="0" y="7"/>
                    <a:pt x="0" y="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90" name="Google Shape;890;p53"/>
            <p:cNvSpPr/>
            <p:nvPr/>
          </p:nvSpPr>
          <p:spPr>
            <a:xfrm>
              <a:off x="2544763" y="2517776"/>
              <a:ext cx="55562" cy="144463"/>
            </a:xfrm>
            <a:custGeom>
              <a:avLst/>
              <a:gdLst/>
              <a:ahLst/>
              <a:cxnLst/>
              <a:rect l="l" t="t" r="r" b="b"/>
              <a:pathLst>
                <a:path w="17" h="44" extrusionOk="0">
                  <a:moveTo>
                    <a:pt x="1" y="41"/>
                  </a:moveTo>
                  <a:cubicBezTo>
                    <a:pt x="1" y="40"/>
                    <a:pt x="1" y="38"/>
                    <a:pt x="1" y="37"/>
                  </a:cubicBezTo>
                  <a:cubicBezTo>
                    <a:pt x="3" y="30"/>
                    <a:pt x="4" y="24"/>
                    <a:pt x="7" y="17"/>
                  </a:cubicBezTo>
                  <a:cubicBezTo>
                    <a:pt x="8" y="14"/>
                    <a:pt x="9" y="11"/>
                    <a:pt x="11" y="8"/>
                  </a:cubicBezTo>
                  <a:cubicBezTo>
                    <a:pt x="12" y="6"/>
                    <a:pt x="12" y="4"/>
                    <a:pt x="13" y="2"/>
                  </a:cubicBezTo>
                  <a:cubicBezTo>
                    <a:pt x="13" y="1"/>
                    <a:pt x="14" y="0"/>
                    <a:pt x="15" y="0"/>
                  </a:cubicBezTo>
                  <a:cubicBezTo>
                    <a:pt x="16" y="1"/>
                    <a:pt x="16" y="1"/>
                    <a:pt x="17" y="2"/>
                  </a:cubicBezTo>
                  <a:cubicBezTo>
                    <a:pt x="17" y="3"/>
                    <a:pt x="17" y="3"/>
                    <a:pt x="16" y="4"/>
                  </a:cubicBezTo>
                  <a:cubicBezTo>
                    <a:pt x="15" y="5"/>
                    <a:pt x="13" y="7"/>
                    <a:pt x="12" y="9"/>
                  </a:cubicBezTo>
                  <a:cubicBezTo>
                    <a:pt x="9" y="15"/>
                    <a:pt x="7" y="22"/>
                    <a:pt x="5" y="29"/>
                  </a:cubicBezTo>
                  <a:cubicBezTo>
                    <a:pt x="5" y="32"/>
                    <a:pt x="5" y="36"/>
                    <a:pt x="4" y="39"/>
                  </a:cubicBezTo>
                  <a:cubicBezTo>
                    <a:pt x="4" y="40"/>
                    <a:pt x="5" y="41"/>
                    <a:pt x="5" y="42"/>
                  </a:cubicBezTo>
                  <a:cubicBezTo>
                    <a:pt x="4" y="43"/>
                    <a:pt x="3" y="44"/>
                    <a:pt x="1" y="43"/>
                  </a:cubicBezTo>
                  <a:cubicBezTo>
                    <a:pt x="1" y="43"/>
                    <a:pt x="0" y="42"/>
                    <a:pt x="1" y="41"/>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91" name="Google Shape;891;p53"/>
            <p:cNvSpPr/>
            <p:nvPr/>
          </p:nvSpPr>
          <p:spPr>
            <a:xfrm>
              <a:off x="2582863" y="2763838"/>
              <a:ext cx="79375" cy="58738"/>
            </a:xfrm>
            <a:custGeom>
              <a:avLst/>
              <a:gdLst/>
              <a:ahLst/>
              <a:cxnLst/>
              <a:rect l="l" t="t" r="r" b="b"/>
              <a:pathLst>
                <a:path w="24" h="18" extrusionOk="0">
                  <a:moveTo>
                    <a:pt x="2" y="0"/>
                  </a:moveTo>
                  <a:cubicBezTo>
                    <a:pt x="4" y="0"/>
                    <a:pt x="5" y="1"/>
                    <a:pt x="4" y="2"/>
                  </a:cubicBezTo>
                  <a:cubicBezTo>
                    <a:pt x="4" y="2"/>
                    <a:pt x="4" y="3"/>
                    <a:pt x="4" y="4"/>
                  </a:cubicBezTo>
                  <a:cubicBezTo>
                    <a:pt x="4" y="4"/>
                    <a:pt x="4" y="5"/>
                    <a:pt x="4" y="5"/>
                  </a:cubicBezTo>
                  <a:cubicBezTo>
                    <a:pt x="5" y="6"/>
                    <a:pt x="6" y="7"/>
                    <a:pt x="6" y="8"/>
                  </a:cubicBezTo>
                  <a:cubicBezTo>
                    <a:pt x="8" y="9"/>
                    <a:pt x="9" y="10"/>
                    <a:pt x="10" y="11"/>
                  </a:cubicBezTo>
                  <a:cubicBezTo>
                    <a:pt x="13" y="13"/>
                    <a:pt x="15" y="13"/>
                    <a:pt x="18" y="14"/>
                  </a:cubicBezTo>
                  <a:cubicBezTo>
                    <a:pt x="19" y="14"/>
                    <a:pt x="20" y="14"/>
                    <a:pt x="21" y="14"/>
                  </a:cubicBezTo>
                  <a:cubicBezTo>
                    <a:pt x="23" y="14"/>
                    <a:pt x="24" y="15"/>
                    <a:pt x="24" y="16"/>
                  </a:cubicBezTo>
                  <a:cubicBezTo>
                    <a:pt x="23" y="18"/>
                    <a:pt x="22" y="18"/>
                    <a:pt x="21" y="18"/>
                  </a:cubicBezTo>
                  <a:cubicBezTo>
                    <a:pt x="16" y="17"/>
                    <a:pt x="12" y="15"/>
                    <a:pt x="8" y="12"/>
                  </a:cubicBezTo>
                  <a:cubicBezTo>
                    <a:pt x="7" y="11"/>
                    <a:pt x="6" y="11"/>
                    <a:pt x="6" y="10"/>
                  </a:cubicBezTo>
                  <a:cubicBezTo>
                    <a:pt x="4" y="8"/>
                    <a:pt x="3" y="6"/>
                    <a:pt x="2" y="4"/>
                  </a:cubicBezTo>
                  <a:cubicBezTo>
                    <a:pt x="1" y="3"/>
                    <a:pt x="1" y="3"/>
                    <a:pt x="1" y="2"/>
                  </a:cubicBezTo>
                  <a:cubicBezTo>
                    <a:pt x="0" y="1"/>
                    <a:pt x="1" y="0"/>
                    <a:pt x="2"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92" name="Google Shape;892;p53"/>
            <p:cNvSpPr/>
            <p:nvPr/>
          </p:nvSpPr>
          <p:spPr>
            <a:xfrm>
              <a:off x="2747963" y="2613026"/>
              <a:ext cx="65087" cy="123825"/>
            </a:xfrm>
            <a:custGeom>
              <a:avLst/>
              <a:gdLst/>
              <a:ahLst/>
              <a:cxnLst/>
              <a:rect l="l" t="t" r="r" b="b"/>
              <a:pathLst>
                <a:path w="20" h="38" extrusionOk="0">
                  <a:moveTo>
                    <a:pt x="11" y="33"/>
                  </a:moveTo>
                  <a:cubicBezTo>
                    <a:pt x="9" y="34"/>
                    <a:pt x="8" y="34"/>
                    <a:pt x="7" y="33"/>
                  </a:cubicBezTo>
                  <a:cubicBezTo>
                    <a:pt x="7" y="32"/>
                    <a:pt x="6" y="30"/>
                    <a:pt x="6" y="29"/>
                  </a:cubicBezTo>
                  <a:cubicBezTo>
                    <a:pt x="7" y="28"/>
                    <a:pt x="8" y="27"/>
                    <a:pt x="9" y="27"/>
                  </a:cubicBezTo>
                  <a:cubicBezTo>
                    <a:pt x="9" y="27"/>
                    <a:pt x="9" y="27"/>
                    <a:pt x="10" y="27"/>
                  </a:cubicBezTo>
                  <a:cubicBezTo>
                    <a:pt x="10" y="27"/>
                    <a:pt x="9" y="26"/>
                    <a:pt x="9" y="25"/>
                  </a:cubicBezTo>
                  <a:cubicBezTo>
                    <a:pt x="9" y="25"/>
                    <a:pt x="10" y="24"/>
                    <a:pt x="10" y="24"/>
                  </a:cubicBezTo>
                  <a:cubicBezTo>
                    <a:pt x="10" y="22"/>
                    <a:pt x="10" y="20"/>
                    <a:pt x="11" y="19"/>
                  </a:cubicBezTo>
                  <a:cubicBezTo>
                    <a:pt x="11" y="17"/>
                    <a:pt x="11" y="16"/>
                    <a:pt x="12" y="14"/>
                  </a:cubicBezTo>
                  <a:cubicBezTo>
                    <a:pt x="12" y="13"/>
                    <a:pt x="12" y="12"/>
                    <a:pt x="13" y="11"/>
                  </a:cubicBezTo>
                  <a:cubicBezTo>
                    <a:pt x="13" y="10"/>
                    <a:pt x="13" y="10"/>
                    <a:pt x="14" y="10"/>
                  </a:cubicBezTo>
                  <a:cubicBezTo>
                    <a:pt x="15" y="10"/>
                    <a:pt x="15" y="10"/>
                    <a:pt x="15" y="11"/>
                  </a:cubicBezTo>
                  <a:cubicBezTo>
                    <a:pt x="15" y="12"/>
                    <a:pt x="15" y="12"/>
                    <a:pt x="15" y="13"/>
                  </a:cubicBezTo>
                  <a:cubicBezTo>
                    <a:pt x="14" y="13"/>
                    <a:pt x="13" y="14"/>
                    <a:pt x="13" y="15"/>
                  </a:cubicBezTo>
                  <a:cubicBezTo>
                    <a:pt x="12" y="18"/>
                    <a:pt x="12" y="20"/>
                    <a:pt x="11" y="23"/>
                  </a:cubicBezTo>
                  <a:cubicBezTo>
                    <a:pt x="11" y="24"/>
                    <a:pt x="11" y="24"/>
                    <a:pt x="11" y="25"/>
                  </a:cubicBezTo>
                  <a:cubicBezTo>
                    <a:pt x="12" y="25"/>
                    <a:pt x="12" y="25"/>
                    <a:pt x="13" y="25"/>
                  </a:cubicBezTo>
                  <a:cubicBezTo>
                    <a:pt x="14" y="23"/>
                    <a:pt x="15" y="20"/>
                    <a:pt x="15" y="17"/>
                  </a:cubicBezTo>
                  <a:cubicBezTo>
                    <a:pt x="16" y="12"/>
                    <a:pt x="16" y="8"/>
                    <a:pt x="16" y="4"/>
                  </a:cubicBezTo>
                  <a:cubicBezTo>
                    <a:pt x="16" y="3"/>
                    <a:pt x="16" y="2"/>
                    <a:pt x="16" y="1"/>
                  </a:cubicBezTo>
                  <a:cubicBezTo>
                    <a:pt x="16" y="1"/>
                    <a:pt x="17" y="0"/>
                    <a:pt x="17" y="0"/>
                  </a:cubicBezTo>
                  <a:cubicBezTo>
                    <a:pt x="18" y="0"/>
                    <a:pt x="18" y="1"/>
                    <a:pt x="18" y="1"/>
                  </a:cubicBezTo>
                  <a:cubicBezTo>
                    <a:pt x="19" y="2"/>
                    <a:pt x="19" y="3"/>
                    <a:pt x="19" y="3"/>
                  </a:cubicBezTo>
                  <a:cubicBezTo>
                    <a:pt x="18" y="10"/>
                    <a:pt x="18" y="18"/>
                    <a:pt x="17" y="25"/>
                  </a:cubicBezTo>
                  <a:cubicBezTo>
                    <a:pt x="16" y="28"/>
                    <a:pt x="15" y="30"/>
                    <a:pt x="14" y="32"/>
                  </a:cubicBezTo>
                  <a:cubicBezTo>
                    <a:pt x="14" y="33"/>
                    <a:pt x="14" y="33"/>
                    <a:pt x="14" y="33"/>
                  </a:cubicBezTo>
                  <a:cubicBezTo>
                    <a:pt x="15" y="32"/>
                    <a:pt x="15" y="32"/>
                    <a:pt x="15" y="32"/>
                  </a:cubicBezTo>
                  <a:cubicBezTo>
                    <a:pt x="17" y="29"/>
                    <a:pt x="18" y="27"/>
                    <a:pt x="18" y="24"/>
                  </a:cubicBezTo>
                  <a:cubicBezTo>
                    <a:pt x="18" y="24"/>
                    <a:pt x="18" y="23"/>
                    <a:pt x="18" y="23"/>
                  </a:cubicBezTo>
                  <a:cubicBezTo>
                    <a:pt x="19" y="23"/>
                    <a:pt x="19" y="23"/>
                    <a:pt x="19" y="23"/>
                  </a:cubicBezTo>
                  <a:cubicBezTo>
                    <a:pt x="20" y="23"/>
                    <a:pt x="20" y="24"/>
                    <a:pt x="19" y="24"/>
                  </a:cubicBezTo>
                  <a:cubicBezTo>
                    <a:pt x="19" y="26"/>
                    <a:pt x="18" y="28"/>
                    <a:pt x="17" y="30"/>
                  </a:cubicBezTo>
                  <a:cubicBezTo>
                    <a:pt x="16" y="32"/>
                    <a:pt x="15" y="34"/>
                    <a:pt x="14" y="36"/>
                  </a:cubicBezTo>
                  <a:cubicBezTo>
                    <a:pt x="13" y="37"/>
                    <a:pt x="13" y="37"/>
                    <a:pt x="11" y="36"/>
                  </a:cubicBezTo>
                  <a:cubicBezTo>
                    <a:pt x="11" y="36"/>
                    <a:pt x="10" y="37"/>
                    <a:pt x="9" y="37"/>
                  </a:cubicBezTo>
                  <a:cubicBezTo>
                    <a:pt x="8" y="38"/>
                    <a:pt x="6" y="37"/>
                    <a:pt x="5" y="37"/>
                  </a:cubicBezTo>
                  <a:cubicBezTo>
                    <a:pt x="3" y="35"/>
                    <a:pt x="2" y="34"/>
                    <a:pt x="1" y="32"/>
                  </a:cubicBezTo>
                  <a:cubicBezTo>
                    <a:pt x="0" y="29"/>
                    <a:pt x="0" y="27"/>
                    <a:pt x="0" y="24"/>
                  </a:cubicBezTo>
                  <a:cubicBezTo>
                    <a:pt x="0" y="20"/>
                    <a:pt x="0" y="17"/>
                    <a:pt x="0" y="13"/>
                  </a:cubicBezTo>
                  <a:cubicBezTo>
                    <a:pt x="0" y="12"/>
                    <a:pt x="0" y="11"/>
                    <a:pt x="0" y="10"/>
                  </a:cubicBezTo>
                  <a:cubicBezTo>
                    <a:pt x="0" y="9"/>
                    <a:pt x="0" y="8"/>
                    <a:pt x="1" y="8"/>
                  </a:cubicBezTo>
                  <a:cubicBezTo>
                    <a:pt x="2" y="7"/>
                    <a:pt x="3" y="7"/>
                    <a:pt x="4" y="8"/>
                  </a:cubicBezTo>
                  <a:cubicBezTo>
                    <a:pt x="4" y="9"/>
                    <a:pt x="5" y="9"/>
                    <a:pt x="5" y="10"/>
                  </a:cubicBezTo>
                  <a:cubicBezTo>
                    <a:pt x="3" y="14"/>
                    <a:pt x="3" y="17"/>
                    <a:pt x="2" y="21"/>
                  </a:cubicBezTo>
                  <a:cubicBezTo>
                    <a:pt x="2" y="22"/>
                    <a:pt x="2" y="23"/>
                    <a:pt x="2" y="24"/>
                  </a:cubicBezTo>
                  <a:cubicBezTo>
                    <a:pt x="2" y="27"/>
                    <a:pt x="3" y="29"/>
                    <a:pt x="3" y="31"/>
                  </a:cubicBezTo>
                  <a:cubicBezTo>
                    <a:pt x="4" y="32"/>
                    <a:pt x="5" y="33"/>
                    <a:pt x="6" y="34"/>
                  </a:cubicBezTo>
                  <a:cubicBezTo>
                    <a:pt x="7" y="35"/>
                    <a:pt x="8" y="35"/>
                    <a:pt x="9" y="35"/>
                  </a:cubicBezTo>
                  <a:cubicBezTo>
                    <a:pt x="10" y="34"/>
                    <a:pt x="10" y="34"/>
                    <a:pt x="11" y="33"/>
                  </a:cubicBezTo>
                  <a:cubicBezTo>
                    <a:pt x="11" y="33"/>
                    <a:pt x="11" y="33"/>
                    <a:pt x="11" y="33"/>
                  </a:cubicBezTo>
                  <a:close/>
                  <a:moveTo>
                    <a:pt x="11" y="29"/>
                  </a:moveTo>
                  <a:cubicBezTo>
                    <a:pt x="11" y="28"/>
                    <a:pt x="11" y="28"/>
                    <a:pt x="12" y="28"/>
                  </a:cubicBezTo>
                  <a:cubicBezTo>
                    <a:pt x="11" y="28"/>
                    <a:pt x="11" y="28"/>
                    <a:pt x="10" y="28"/>
                  </a:cubicBezTo>
                  <a:cubicBezTo>
                    <a:pt x="11" y="28"/>
                    <a:pt x="11" y="28"/>
                    <a:pt x="11" y="29"/>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grpSp>
        <p:nvGrpSpPr>
          <p:cNvPr id="893" name="Google Shape;893;p53"/>
          <p:cNvGrpSpPr/>
          <p:nvPr/>
        </p:nvGrpSpPr>
        <p:grpSpPr>
          <a:xfrm>
            <a:off x="1237346" y="2448263"/>
            <a:ext cx="821669" cy="726163"/>
            <a:chOff x="3087" y="1503"/>
            <a:chExt cx="552" cy="488"/>
          </a:xfrm>
        </p:grpSpPr>
        <p:sp>
          <p:nvSpPr>
            <p:cNvPr id="894" name="Google Shape;894;p53"/>
            <p:cNvSpPr/>
            <p:nvPr/>
          </p:nvSpPr>
          <p:spPr>
            <a:xfrm>
              <a:off x="3087" y="1503"/>
              <a:ext cx="437" cy="488"/>
            </a:xfrm>
            <a:custGeom>
              <a:avLst/>
              <a:gdLst/>
              <a:ahLst/>
              <a:cxnLst/>
              <a:rect l="l" t="t" r="r" b="b"/>
              <a:pathLst>
                <a:path w="212" h="236" extrusionOk="0">
                  <a:moveTo>
                    <a:pt x="85" y="110"/>
                  </a:moveTo>
                  <a:cubicBezTo>
                    <a:pt x="85" y="111"/>
                    <a:pt x="84" y="112"/>
                    <a:pt x="83" y="112"/>
                  </a:cubicBezTo>
                  <a:cubicBezTo>
                    <a:pt x="82" y="114"/>
                    <a:pt x="81" y="115"/>
                    <a:pt x="80" y="117"/>
                  </a:cubicBezTo>
                  <a:cubicBezTo>
                    <a:pt x="80" y="118"/>
                    <a:pt x="80" y="119"/>
                    <a:pt x="79" y="120"/>
                  </a:cubicBezTo>
                  <a:cubicBezTo>
                    <a:pt x="78" y="121"/>
                    <a:pt x="77" y="122"/>
                    <a:pt x="76" y="121"/>
                  </a:cubicBezTo>
                  <a:cubicBezTo>
                    <a:pt x="75" y="121"/>
                    <a:pt x="74" y="121"/>
                    <a:pt x="74" y="122"/>
                  </a:cubicBezTo>
                  <a:cubicBezTo>
                    <a:pt x="73" y="122"/>
                    <a:pt x="72" y="122"/>
                    <a:pt x="71" y="122"/>
                  </a:cubicBezTo>
                  <a:cubicBezTo>
                    <a:pt x="69" y="121"/>
                    <a:pt x="67" y="121"/>
                    <a:pt x="64" y="121"/>
                  </a:cubicBezTo>
                  <a:cubicBezTo>
                    <a:pt x="60" y="121"/>
                    <a:pt x="56" y="121"/>
                    <a:pt x="52" y="121"/>
                  </a:cubicBezTo>
                  <a:cubicBezTo>
                    <a:pt x="52" y="121"/>
                    <a:pt x="51" y="121"/>
                    <a:pt x="51" y="121"/>
                  </a:cubicBezTo>
                  <a:cubicBezTo>
                    <a:pt x="51" y="121"/>
                    <a:pt x="50" y="122"/>
                    <a:pt x="50" y="122"/>
                  </a:cubicBezTo>
                  <a:cubicBezTo>
                    <a:pt x="49" y="124"/>
                    <a:pt x="48" y="126"/>
                    <a:pt x="47" y="129"/>
                  </a:cubicBezTo>
                  <a:cubicBezTo>
                    <a:pt x="46" y="131"/>
                    <a:pt x="46" y="134"/>
                    <a:pt x="46" y="136"/>
                  </a:cubicBezTo>
                  <a:cubicBezTo>
                    <a:pt x="45" y="139"/>
                    <a:pt x="45" y="141"/>
                    <a:pt x="45" y="143"/>
                  </a:cubicBezTo>
                  <a:cubicBezTo>
                    <a:pt x="44" y="144"/>
                    <a:pt x="44" y="145"/>
                    <a:pt x="44" y="146"/>
                  </a:cubicBezTo>
                  <a:cubicBezTo>
                    <a:pt x="44" y="151"/>
                    <a:pt x="44" y="155"/>
                    <a:pt x="45" y="160"/>
                  </a:cubicBezTo>
                  <a:cubicBezTo>
                    <a:pt x="45" y="163"/>
                    <a:pt x="45" y="166"/>
                    <a:pt x="46" y="169"/>
                  </a:cubicBezTo>
                  <a:cubicBezTo>
                    <a:pt x="46" y="172"/>
                    <a:pt x="47" y="176"/>
                    <a:pt x="48" y="179"/>
                  </a:cubicBezTo>
                  <a:cubicBezTo>
                    <a:pt x="48" y="180"/>
                    <a:pt x="48" y="181"/>
                    <a:pt x="49" y="182"/>
                  </a:cubicBezTo>
                  <a:cubicBezTo>
                    <a:pt x="51" y="186"/>
                    <a:pt x="52" y="191"/>
                    <a:pt x="53" y="196"/>
                  </a:cubicBezTo>
                  <a:cubicBezTo>
                    <a:pt x="54" y="200"/>
                    <a:pt x="54" y="204"/>
                    <a:pt x="54" y="208"/>
                  </a:cubicBezTo>
                  <a:cubicBezTo>
                    <a:pt x="54" y="212"/>
                    <a:pt x="54" y="215"/>
                    <a:pt x="53" y="218"/>
                  </a:cubicBezTo>
                  <a:cubicBezTo>
                    <a:pt x="51" y="223"/>
                    <a:pt x="49" y="226"/>
                    <a:pt x="46" y="230"/>
                  </a:cubicBezTo>
                  <a:cubicBezTo>
                    <a:pt x="44" y="233"/>
                    <a:pt x="41" y="235"/>
                    <a:pt x="37" y="236"/>
                  </a:cubicBezTo>
                  <a:cubicBezTo>
                    <a:pt x="34" y="236"/>
                    <a:pt x="31" y="236"/>
                    <a:pt x="29" y="235"/>
                  </a:cubicBezTo>
                  <a:cubicBezTo>
                    <a:pt x="28" y="234"/>
                    <a:pt x="27" y="234"/>
                    <a:pt x="26" y="233"/>
                  </a:cubicBezTo>
                  <a:cubicBezTo>
                    <a:pt x="22" y="231"/>
                    <a:pt x="19" y="228"/>
                    <a:pt x="17" y="225"/>
                  </a:cubicBezTo>
                  <a:cubicBezTo>
                    <a:pt x="15" y="221"/>
                    <a:pt x="13" y="217"/>
                    <a:pt x="13" y="213"/>
                  </a:cubicBezTo>
                  <a:cubicBezTo>
                    <a:pt x="13" y="209"/>
                    <a:pt x="13" y="206"/>
                    <a:pt x="14" y="202"/>
                  </a:cubicBezTo>
                  <a:cubicBezTo>
                    <a:pt x="14" y="201"/>
                    <a:pt x="14" y="199"/>
                    <a:pt x="14" y="198"/>
                  </a:cubicBezTo>
                  <a:cubicBezTo>
                    <a:pt x="15" y="195"/>
                    <a:pt x="15" y="193"/>
                    <a:pt x="15" y="190"/>
                  </a:cubicBezTo>
                  <a:cubicBezTo>
                    <a:pt x="16" y="187"/>
                    <a:pt x="16" y="184"/>
                    <a:pt x="17" y="181"/>
                  </a:cubicBezTo>
                  <a:cubicBezTo>
                    <a:pt x="19" y="175"/>
                    <a:pt x="21" y="169"/>
                    <a:pt x="22" y="163"/>
                  </a:cubicBezTo>
                  <a:cubicBezTo>
                    <a:pt x="24" y="157"/>
                    <a:pt x="25" y="150"/>
                    <a:pt x="26" y="144"/>
                  </a:cubicBezTo>
                  <a:cubicBezTo>
                    <a:pt x="26" y="141"/>
                    <a:pt x="26" y="138"/>
                    <a:pt x="26" y="135"/>
                  </a:cubicBezTo>
                  <a:cubicBezTo>
                    <a:pt x="26" y="132"/>
                    <a:pt x="25" y="129"/>
                    <a:pt x="23" y="126"/>
                  </a:cubicBezTo>
                  <a:cubicBezTo>
                    <a:pt x="22" y="125"/>
                    <a:pt x="22" y="124"/>
                    <a:pt x="22" y="123"/>
                  </a:cubicBezTo>
                  <a:cubicBezTo>
                    <a:pt x="22" y="122"/>
                    <a:pt x="22" y="121"/>
                    <a:pt x="22" y="120"/>
                  </a:cubicBezTo>
                  <a:cubicBezTo>
                    <a:pt x="21" y="120"/>
                    <a:pt x="21" y="120"/>
                    <a:pt x="20" y="120"/>
                  </a:cubicBezTo>
                  <a:cubicBezTo>
                    <a:pt x="18" y="120"/>
                    <a:pt x="15" y="120"/>
                    <a:pt x="13" y="120"/>
                  </a:cubicBezTo>
                  <a:cubicBezTo>
                    <a:pt x="11" y="120"/>
                    <a:pt x="10" y="119"/>
                    <a:pt x="8" y="118"/>
                  </a:cubicBezTo>
                  <a:cubicBezTo>
                    <a:pt x="8" y="117"/>
                    <a:pt x="6" y="116"/>
                    <a:pt x="5" y="115"/>
                  </a:cubicBezTo>
                  <a:cubicBezTo>
                    <a:pt x="2" y="112"/>
                    <a:pt x="1" y="109"/>
                    <a:pt x="0" y="105"/>
                  </a:cubicBezTo>
                  <a:cubicBezTo>
                    <a:pt x="0" y="101"/>
                    <a:pt x="0" y="96"/>
                    <a:pt x="0" y="92"/>
                  </a:cubicBezTo>
                  <a:cubicBezTo>
                    <a:pt x="0" y="86"/>
                    <a:pt x="0" y="81"/>
                    <a:pt x="0" y="75"/>
                  </a:cubicBezTo>
                  <a:cubicBezTo>
                    <a:pt x="1" y="67"/>
                    <a:pt x="2" y="60"/>
                    <a:pt x="5" y="52"/>
                  </a:cubicBezTo>
                  <a:cubicBezTo>
                    <a:pt x="7" y="48"/>
                    <a:pt x="9" y="45"/>
                    <a:pt x="12" y="42"/>
                  </a:cubicBezTo>
                  <a:cubicBezTo>
                    <a:pt x="13" y="41"/>
                    <a:pt x="13" y="40"/>
                    <a:pt x="14" y="39"/>
                  </a:cubicBezTo>
                  <a:cubicBezTo>
                    <a:pt x="16" y="35"/>
                    <a:pt x="20" y="33"/>
                    <a:pt x="25" y="33"/>
                  </a:cubicBezTo>
                  <a:cubicBezTo>
                    <a:pt x="26" y="32"/>
                    <a:pt x="28" y="33"/>
                    <a:pt x="30" y="34"/>
                  </a:cubicBezTo>
                  <a:cubicBezTo>
                    <a:pt x="31" y="35"/>
                    <a:pt x="33" y="36"/>
                    <a:pt x="35" y="37"/>
                  </a:cubicBezTo>
                  <a:cubicBezTo>
                    <a:pt x="37" y="38"/>
                    <a:pt x="39" y="39"/>
                    <a:pt x="41" y="40"/>
                  </a:cubicBezTo>
                  <a:cubicBezTo>
                    <a:pt x="43" y="41"/>
                    <a:pt x="45" y="41"/>
                    <a:pt x="47" y="41"/>
                  </a:cubicBezTo>
                  <a:cubicBezTo>
                    <a:pt x="52" y="41"/>
                    <a:pt x="56" y="40"/>
                    <a:pt x="61" y="39"/>
                  </a:cubicBezTo>
                  <a:cubicBezTo>
                    <a:pt x="63" y="38"/>
                    <a:pt x="66" y="38"/>
                    <a:pt x="69" y="38"/>
                  </a:cubicBezTo>
                  <a:cubicBezTo>
                    <a:pt x="70" y="38"/>
                    <a:pt x="71" y="38"/>
                    <a:pt x="73" y="38"/>
                  </a:cubicBezTo>
                  <a:cubicBezTo>
                    <a:pt x="74" y="38"/>
                    <a:pt x="76" y="38"/>
                    <a:pt x="77" y="37"/>
                  </a:cubicBezTo>
                  <a:cubicBezTo>
                    <a:pt x="78" y="37"/>
                    <a:pt x="79" y="38"/>
                    <a:pt x="80" y="38"/>
                  </a:cubicBezTo>
                  <a:cubicBezTo>
                    <a:pt x="80" y="39"/>
                    <a:pt x="81" y="39"/>
                    <a:pt x="81" y="39"/>
                  </a:cubicBezTo>
                  <a:cubicBezTo>
                    <a:pt x="82" y="40"/>
                    <a:pt x="83" y="41"/>
                    <a:pt x="84" y="41"/>
                  </a:cubicBezTo>
                  <a:cubicBezTo>
                    <a:pt x="84" y="42"/>
                    <a:pt x="85" y="42"/>
                    <a:pt x="86" y="43"/>
                  </a:cubicBezTo>
                  <a:cubicBezTo>
                    <a:pt x="86" y="43"/>
                    <a:pt x="86" y="44"/>
                    <a:pt x="86" y="44"/>
                  </a:cubicBezTo>
                  <a:cubicBezTo>
                    <a:pt x="88" y="44"/>
                    <a:pt x="88" y="45"/>
                    <a:pt x="89" y="46"/>
                  </a:cubicBezTo>
                  <a:cubicBezTo>
                    <a:pt x="94" y="46"/>
                    <a:pt x="98" y="46"/>
                    <a:pt x="103" y="44"/>
                  </a:cubicBezTo>
                  <a:cubicBezTo>
                    <a:pt x="111" y="42"/>
                    <a:pt x="119" y="40"/>
                    <a:pt x="127" y="37"/>
                  </a:cubicBezTo>
                  <a:cubicBezTo>
                    <a:pt x="131" y="35"/>
                    <a:pt x="135" y="34"/>
                    <a:pt x="139" y="33"/>
                  </a:cubicBezTo>
                  <a:cubicBezTo>
                    <a:pt x="141" y="32"/>
                    <a:pt x="143" y="31"/>
                    <a:pt x="146" y="29"/>
                  </a:cubicBezTo>
                  <a:cubicBezTo>
                    <a:pt x="148" y="28"/>
                    <a:pt x="151" y="26"/>
                    <a:pt x="153" y="25"/>
                  </a:cubicBezTo>
                  <a:cubicBezTo>
                    <a:pt x="155" y="24"/>
                    <a:pt x="156" y="23"/>
                    <a:pt x="156" y="21"/>
                  </a:cubicBezTo>
                  <a:cubicBezTo>
                    <a:pt x="156" y="21"/>
                    <a:pt x="157" y="20"/>
                    <a:pt x="157" y="20"/>
                  </a:cubicBezTo>
                  <a:cubicBezTo>
                    <a:pt x="158" y="20"/>
                    <a:pt x="158" y="20"/>
                    <a:pt x="159" y="19"/>
                  </a:cubicBezTo>
                  <a:cubicBezTo>
                    <a:pt x="160" y="17"/>
                    <a:pt x="161" y="14"/>
                    <a:pt x="163" y="12"/>
                  </a:cubicBezTo>
                  <a:cubicBezTo>
                    <a:pt x="166" y="8"/>
                    <a:pt x="169" y="5"/>
                    <a:pt x="173" y="3"/>
                  </a:cubicBezTo>
                  <a:cubicBezTo>
                    <a:pt x="178" y="0"/>
                    <a:pt x="183" y="0"/>
                    <a:pt x="188" y="2"/>
                  </a:cubicBezTo>
                  <a:cubicBezTo>
                    <a:pt x="189" y="2"/>
                    <a:pt x="190" y="2"/>
                    <a:pt x="190" y="2"/>
                  </a:cubicBezTo>
                  <a:cubicBezTo>
                    <a:pt x="193" y="3"/>
                    <a:pt x="195" y="5"/>
                    <a:pt x="197" y="6"/>
                  </a:cubicBezTo>
                  <a:cubicBezTo>
                    <a:pt x="202" y="11"/>
                    <a:pt x="204" y="16"/>
                    <a:pt x="207" y="22"/>
                  </a:cubicBezTo>
                  <a:cubicBezTo>
                    <a:pt x="207" y="23"/>
                    <a:pt x="208" y="25"/>
                    <a:pt x="208" y="26"/>
                  </a:cubicBezTo>
                  <a:cubicBezTo>
                    <a:pt x="211" y="31"/>
                    <a:pt x="212" y="37"/>
                    <a:pt x="212" y="44"/>
                  </a:cubicBezTo>
                  <a:cubicBezTo>
                    <a:pt x="212" y="53"/>
                    <a:pt x="211" y="62"/>
                    <a:pt x="211" y="71"/>
                  </a:cubicBezTo>
                  <a:cubicBezTo>
                    <a:pt x="210" y="75"/>
                    <a:pt x="210" y="79"/>
                    <a:pt x="209" y="83"/>
                  </a:cubicBezTo>
                  <a:cubicBezTo>
                    <a:pt x="209" y="86"/>
                    <a:pt x="208" y="90"/>
                    <a:pt x="208" y="93"/>
                  </a:cubicBezTo>
                  <a:cubicBezTo>
                    <a:pt x="207" y="101"/>
                    <a:pt x="205" y="108"/>
                    <a:pt x="203" y="116"/>
                  </a:cubicBezTo>
                  <a:cubicBezTo>
                    <a:pt x="203" y="117"/>
                    <a:pt x="202" y="119"/>
                    <a:pt x="202" y="120"/>
                  </a:cubicBezTo>
                  <a:cubicBezTo>
                    <a:pt x="201" y="123"/>
                    <a:pt x="200" y="126"/>
                    <a:pt x="199" y="129"/>
                  </a:cubicBezTo>
                  <a:cubicBezTo>
                    <a:pt x="198" y="133"/>
                    <a:pt x="197" y="136"/>
                    <a:pt x="195" y="140"/>
                  </a:cubicBezTo>
                  <a:cubicBezTo>
                    <a:pt x="192" y="144"/>
                    <a:pt x="189" y="148"/>
                    <a:pt x="186" y="152"/>
                  </a:cubicBezTo>
                  <a:cubicBezTo>
                    <a:pt x="183" y="154"/>
                    <a:pt x="180" y="156"/>
                    <a:pt x="177" y="156"/>
                  </a:cubicBezTo>
                  <a:cubicBezTo>
                    <a:pt x="173" y="156"/>
                    <a:pt x="170" y="156"/>
                    <a:pt x="166" y="155"/>
                  </a:cubicBezTo>
                  <a:cubicBezTo>
                    <a:pt x="164" y="154"/>
                    <a:pt x="161" y="152"/>
                    <a:pt x="159" y="150"/>
                  </a:cubicBezTo>
                  <a:cubicBezTo>
                    <a:pt x="155" y="146"/>
                    <a:pt x="151" y="141"/>
                    <a:pt x="149" y="135"/>
                  </a:cubicBezTo>
                  <a:cubicBezTo>
                    <a:pt x="149" y="132"/>
                    <a:pt x="148" y="130"/>
                    <a:pt x="148" y="128"/>
                  </a:cubicBezTo>
                  <a:cubicBezTo>
                    <a:pt x="147" y="127"/>
                    <a:pt x="147" y="126"/>
                    <a:pt x="146" y="126"/>
                  </a:cubicBezTo>
                  <a:cubicBezTo>
                    <a:pt x="144" y="124"/>
                    <a:pt x="143" y="123"/>
                    <a:pt x="141" y="121"/>
                  </a:cubicBezTo>
                  <a:cubicBezTo>
                    <a:pt x="137" y="118"/>
                    <a:pt x="134" y="116"/>
                    <a:pt x="130" y="115"/>
                  </a:cubicBezTo>
                  <a:cubicBezTo>
                    <a:pt x="124" y="112"/>
                    <a:pt x="118" y="110"/>
                    <a:pt x="111" y="110"/>
                  </a:cubicBezTo>
                  <a:cubicBezTo>
                    <a:pt x="104" y="110"/>
                    <a:pt x="96" y="110"/>
                    <a:pt x="88" y="110"/>
                  </a:cubicBezTo>
                  <a:cubicBezTo>
                    <a:pt x="87" y="110"/>
                    <a:pt x="86" y="110"/>
                    <a:pt x="85" y="110"/>
                  </a:cubicBezTo>
                  <a:close/>
                  <a:moveTo>
                    <a:pt x="153" y="101"/>
                  </a:moveTo>
                  <a:cubicBezTo>
                    <a:pt x="153" y="102"/>
                    <a:pt x="153" y="102"/>
                    <a:pt x="153" y="102"/>
                  </a:cubicBezTo>
                  <a:cubicBezTo>
                    <a:pt x="153" y="105"/>
                    <a:pt x="153" y="108"/>
                    <a:pt x="153" y="110"/>
                  </a:cubicBezTo>
                  <a:cubicBezTo>
                    <a:pt x="153" y="112"/>
                    <a:pt x="153" y="114"/>
                    <a:pt x="154" y="116"/>
                  </a:cubicBezTo>
                  <a:cubicBezTo>
                    <a:pt x="154" y="119"/>
                    <a:pt x="154" y="122"/>
                    <a:pt x="155" y="124"/>
                  </a:cubicBezTo>
                  <a:cubicBezTo>
                    <a:pt x="156" y="126"/>
                    <a:pt x="156" y="128"/>
                    <a:pt x="157" y="129"/>
                  </a:cubicBezTo>
                  <a:cubicBezTo>
                    <a:pt x="160" y="132"/>
                    <a:pt x="162" y="136"/>
                    <a:pt x="164" y="140"/>
                  </a:cubicBezTo>
                  <a:cubicBezTo>
                    <a:pt x="166" y="142"/>
                    <a:pt x="167" y="144"/>
                    <a:pt x="169" y="146"/>
                  </a:cubicBezTo>
                  <a:cubicBezTo>
                    <a:pt x="169" y="146"/>
                    <a:pt x="170" y="146"/>
                    <a:pt x="170" y="146"/>
                  </a:cubicBezTo>
                  <a:cubicBezTo>
                    <a:pt x="172" y="147"/>
                    <a:pt x="175" y="147"/>
                    <a:pt x="177" y="148"/>
                  </a:cubicBezTo>
                  <a:cubicBezTo>
                    <a:pt x="179" y="148"/>
                    <a:pt x="180" y="147"/>
                    <a:pt x="181" y="147"/>
                  </a:cubicBezTo>
                  <a:cubicBezTo>
                    <a:pt x="184" y="145"/>
                    <a:pt x="187" y="143"/>
                    <a:pt x="189" y="140"/>
                  </a:cubicBezTo>
                  <a:cubicBezTo>
                    <a:pt x="194" y="133"/>
                    <a:pt x="198" y="125"/>
                    <a:pt x="200" y="117"/>
                  </a:cubicBezTo>
                  <a:cubicBezTo>
                    <a:pt x="201" y="112"/>
                    <a:pt x="201" y="106"/>
                    <a:pt x="201" y="101"/>
                  </a:cubicBezTo>
                  <a:cubicBezTo>
                    <a:pt x="202" y="95"/>
                    <a:pt x="202" y="88"/>
                    <a:pt x="203" y="82"/>
                  </a:cubicBezTo>
                  <a:cubicBezTo>
                    <a:pt x="203" y="77"/>
                    <a:pt x="204" y="72"/>
                    <a:pt x="204" y="67"/>
                  </a:cubicBezTo>
                  <a:cubicBezTo>
                    <a:pt x="205" y="60"/>
                    <a:pt x="205" y="53"/>
                    <a:pt x="205" y="46"/>
                  </a:cubicBezTo>
                  <a:cubicBezTo>
                    <a:pt x="205" y="44"/>
                    <a:pt x="205" y="42"/>
                    <a:pt x="204" y="40"/>
                  </a:cubicBezTo>
                  <a:cubicBezTo>
                    <a:pt x="204" y="37"/>
                    <a:pt x="203" y="33"/>
                    <a:pt x="202" y="30"/>
                  </a:cubicBezTo>
                  <a:cubicBezTo>
                    <a:pt x="201" y="27"/>
                    <a:pt x="200" y="24"/>
                    <a:pt x="198" y="22"/>
                  </a:cubicBezTo>
                  <a:cubicBezTo>
                    <a:pt x="196" y="19"/>
                    <a:pt x="194" y="16"/>
                    <a:pt x="191" y="14"/>
                  </a:cubicBezTo>
                  <a:cubicBezTo>
                    <a:pt x="190" y="13"/>
                    <a:pt x="188" y="11"/>
                    <a:pt x="186" y="11"/>
                  </a:cubicBezTo>
                  <a:cubicBezTo>
                    <a:pt x="182" y="9"/>
                    <a:pt x="179" y="9"/>
                    <a:pt x="175" y="9"/>
                  </a:cubicBezTo>
                  <a:cubicBezTo>
                    <a:pt x="173" y="9"/>
                    <a:pt x="172" y="10"/>
                    <a:pt x="171" y="12"/>
                  </a:cubicBezTo>
                  <a:cubicBezTo>
                    <a:pt x="170" y="12"/>
                    <a:pt x="171" y="13"/>
                    <a:pt x="171" y="13"/>
                  </a:cubicBezTo>
                  <a:cubicBezTo>
                    <a:pt x="172" y="12"/>
                    <a:pt x="172" y="11"/>
                    <a:pt x="173" y="11"/>
                  </a:cubicBezTo>
                  <a:cubicBezTo>
                    <a:pt x="173" y="10"/>
                    <a:pt x="173" y="10"/>
                    <a:pt x="174" y="10"/>
                  </a:cubicBezTo>
                  <a:cubicBezTo>
                    <a:pt x="175" y="10"/>
                    <a:pt x="176" y="10"/>
                    <a:pt x="176" y="11"/>
                  </a:cubicBezTo>
                  <a:cubicBezTo>
                    <a:pt x="177" y="12"/>
                    <a:pt x="177" y="13"/>
                    <a:pt x="176" y="14"/>
                  </a:cubicBezTo>
                  <a:cubicBezTo>
                    <a:pt x="176" y="14"/>
                    <a:pt x="175" y="15"/>
                    <a:pt x="175" y="14"/>
                  </a:cubicBezTo>
                  <a:cubicBezTo>
                    <a:pt x="174" y="14"/>
                    <a:pt x="174" y="14"/>
                    <a:pt x="174" y="15"/>
                  </a:cubicBezTo>
                  <a:cubicBezTo>
                    <a:pt x="173" y="15"/>
                    <a:pt x="172" y="16"/>
                    <a:pt x="172" y="16"/>
                  </a:cubicBezTo>
                  <a:cubicBezTo>
                    <a:pt x="169" y="19"/>
                    <a:pt x="167" y="22"/>
                    <a:pt x="165" y="25"/>
                  </a:cubicBezTo>
                  <a:cubicBezTo>
                    <a:pt x="164" y="28"/>
                    <a:pt x="162" y="31"/>
                    <a:pt x="161" y="34"/>
                  </a:cubicBezTo>
                  <a:cubicBezTo>
                    <a:pt x="159" y="38"/>
                    <a:pt x="158" y="43"/>
                    <a:pt x="157" y="48"/>
                  </a:cubicBezTo>
                  <a:cubicBezTo>
                    <a:pt x="157" y="49"/>
                    <a:pt x="157" y="49"/>
                    <a:pt x="158" y="49"/>
                  </a:cubicBezTo>
                  <a:cubicBezTo>
                    <a:pt x="159" y="48"/>
                    <a:pt x="159" y="48"/>
                    <a:pt x="160" y="49"/>
                  </a:cubicBezTo>
                  <a:cubicBezTo>
                    <a:pt x="161" y="49"/>
                    <a:pt x="161" y="49"/>
                    <a:pt x="162" y="49"/>
                  </a:cubicBezTo>
                  <a:cubicBezTo>
                    <a:pt x="164" y="49"/>
                    <a:pt x="167" y="49"/>
                    <a:pt x="169" y="49"/>
                  </a:cubicBezTo>
                  <a:cubicBezTo>
                    <a:pt x="178" y="48"/>
                    <a:pt x="186" y="52"/>
                    <a:pt x="192" y="59"/>
                  </a:cubicBezTo>
                  <a:cubicBezTo>
                    <a:pt x="194" y="61"/>
                    <a:pt x="195" y="64"/>
                    <a:pt x="196" y="66"/>
                  </a:cubicBezTo>
                  <a:cubicBezTo>
                    <a:pt x="197" y="69"/>
                    <a:pt x="198" y="71"/>
                    <a:pt x="198" y="74"/>
                  </a:cubicBezTo>
                  <a:cubicBezTo>
                    <a:pt x="198" y="76"/>
                    <a:pt x="198" y="79"/>
                    <a:pt x="197" y="81"/>
                  </a:cubicBezTo>
                  <a:cubicBezTo>
                    <a:pt x="197" y="84"/>
                    <a:pt x="196" y="88"/>
                    <a:pt x="194" y="91"/>
                  </a:cubicBezTo>
                  <a:cubicBezTo>
                    <a:pt x="192" y="93"/>
                    <a:pt x="191" y="95"/>
                    <a:pt x="189" y="97"/>
                  </a:cubicBezTo>
                  <a:cubicBezTo>
                    <a:pt x="188" y="97"/>
                    <a:pt x="188" y="97"/>
                    <a:pt x="187" y="97"/>
                  </a:cubicBezTo>
                  <a:cubicBezTo>
                    <a:pt x="188" y="98"/>
                    <a:pt x="187" y="99"/>
                    <a:pt x="187" y="100"/>
                  </a:cubicBezTo>
                  <a:cubicBezTo>
                    <a:pt x="187" y="101"/>
                    <a:pt x="186" y="103"/>
                    <a:pt x="185" y="105"/>
                  </a:cubicBezTo>
                  <a:cubicBezTo>
                    <a:pt x="184" y="109"/>
                    <a:pt x="182" y="113"/>
                    <a:pt x="179" y="116"/>
                  </a:cubicBezTo>
                  <a:cubicBezTo>
                    <a:pt x="177" y="119"/>
                    <a:pt x="175" y="122"/>
                    <a:pt x="172" y="124"/>
                  </a:cubicBezTo>
                  <a:cubicBezTo>
                    <a:pt x="171" y="126"/>
                    <a:pt x="169" y="127"/>
                    <a:pt x="167" y="129"/>
                  </a:cubicBezTo>
                  <a:cubicBezTo>
                    <a:pt x="167" y="129"/>
                    <a:pt x="166" y="130"/>
                    <a:pt x="165" y="131"/>
                  </a:cubicBezTo>
                  <a:cubicBezTo>
                    <a:pt x="164" y="131"/>
                    <a:pt x="163" y="131"/>
                    <a:pt x="162" y="130"/>
                  </a:cubicBezTo>
                  <a:cubicBezTo>
                    <a:pt x="161" y="129"/>
                    <a:pt x="161" y="128"/>
                    <a:pt x="162" y="127"/>
                  </a:cubicBezTo>
                  <a:cubicBezTo>
                    <a:pt x="162" y="126"/>
                    <a:pt x="163" y="125"/>
                    <a:pt x="165" y="126"/>
                  </a:cubicBezTo>
                  <a:cubicBezTo>
                    <a:pt x="165" y="126"/>
                    <a:pt x="166" y="126"/>
                    <a:pt x="167" y="126"/>
                  </a:cubicBezTo>
                  <a:cubicBezTo>
                    <a:pt x="169" y="124"/>
                    <a:pt x="171" y="123"/>
                    <a:pt x="173" y="121"/>
                  </a:cubicBezTo>
                  <a:cubicBezTo>
                    <a:pt x="177" y="116"/>
                    <a:pt x="181" y="110"/>
                    <a:pt x="183" y="104"/>
                  </a:cubicBezTo>
                  <a:cubicBezTo>
                    <a:pt x="184" y="103"/>
                    <a:pt x="184" y="102"/>
                    <a:pt x="184" y="101"/>
                  </a:cubicBezTo>
                  <a:cubicBezTo>
                    <a:pt x="184" y="101"/>
                    <a:pt x="183" y="100"/>
                    <a:pt x="183" y="100"/>
                  </a:cubicBezTo>
                  <a:cubicBezTo>
                    <a:pt x="180" y="101"/>
                    <a:pt x="176" y="102"/>
                    <a:pt x="173" y="103"/>
                  </a:cubicBezTo>
                  <a:cubicBezTo>
                    <a:pt x="173" y="103"/>
                    <a:pt x="173" y="104"/>
                    <a:pt x="173" y="104"/>
                  </a:cubicBezTo>
                  <a:cubicBezTo>
                    <a:pt x="173" y="104"/>
                    <a:pt x="172" y="105"/>
                    <a:pt x="172" y="105"/>
                  </a:cubicBezTo>
                  <a:cubicBezTo>
                    <a:pt x="171" y="105"/>
                    <a:pt x="170" y="106"/>
                    <a:pt x="170" y="107"/>
                  </a:cubicBezTo>
                  <a:cubicBezTo>
                    <a:pt x="167" y="112"/>
                    <a:pt x="163" y="117"/>
                    <a:pt x="159" y="121"/>
                  </a:cubicBezTo>
                  <a:cubicBezTo>
                    <a:pt x="158" y="122"/>
                    <a:pt x="157" y="121"/>
                    <a:pt x="156" y="120"/>
                  </a:cubicBezTo>
                  <a:cubicBezTo>
                    <a:pt x="156" y="120"/>
                    <a:pt x="155" y="119"/>
                    <a:pt x="155" y="119"/>
                  </a:cubicBezTo>
                  <a:cubicBezTo>
                    <a:pt x="155" y="118"/>
                    <a:pt x="155" y="117"/>
                    <a:pt x="156" y="117"/>
                  </a:cubicBezTo>
                  <a:cubicBezTo>
                    <a:pt x="157" y="116"/>
                    <a:pt x="158" y="116"/>
                    <a:pt x="159" y="117"/>
                  </a:cubicBezTo>
                  <a:cubicBezTo>
                    <a:pt x="159" y="117"/>
                    <a:pt x="159" y="117"/>
                    <a:pt x="159" y="117"/>
                  </a:cubicBezTo>
                  <a:cubicBezTo>
                    <a:pt x="160" y="117"/>
                    <a:pt x="160" y="117"/>
                    <a:pt x="160" y="116"/>
                  </a:cubicBezTo>
                  <a:cubicBezTo>
                    <a:pt x="164" y="113"/>
                    <a:pt x="166" y="110"/>
                    <a:pt x="168" y="106"/>
                  </a:cubicBezTo>
                  <a:cubicBezTo>
                    <a:pt x="168" y="105"/>
                    <a:pt x="169" y="104"/>
                    <a:pt x="169" y="103"/>
                  </a:cubicBezTo>
                  <a:cubicBezTo>
                    <a:pt x="168" y="103"/>
                    <a:pt x="168" y="103"/>
                    <a:pt x="168" y="103"/>
                  </a:cubicBezTo>
                  <a:cubicBezTo>
                    <a:pt x="168" y="103"/>
                    <a:pt x="167" y="103"/>
                    <a:pt x="167" y="104"/>
                  </a:cubicBezTo>
                  <a:cubicBezTo>
                    <a:pt x="166" y="104"/>
                    <a:pt x="166" y="104"/>
                    <a:pt x="165" y="104"/>
                  </a:cubicBezTo>
                  <a:cubicBezTo>
                    <a:pt x="163" y="107"/>
                    <a:pt x="160" y="108"/>
                    <a:pt x="159" y="111"/>
                  </a:cubicBezTo>
                  <a:cubicBezTo>
                    <a:pt x="159" y="111"/>
                    <a:pt x="158" y="111"/>
                    <a:pt x="158" y="112"/>
                  </a:cubicBezTo>
                  <a:cubicBezTo>
                    <a:pt x="157" y="112"/>
                    <a:pt x="157" y="111"/>
                    <a:pt x="156" y="111"/>
                  </a:cubicBezTo>
                  <a:cubicBezTo>
                    <a:pt x="156" y="110"/>
                    <a:pt x="156" y="109"/>
                    <a:pt x="157" y="109"/>
                  </a:cubicBezTo>
                  <a:cubicBezTo>
                    <a:pt x="158" y="108"/>
                    <a:pt x="159" y="108"/>
                    <a:pt x="160" y="107"/>
                  </a:cubicBezTo>
                  <a:cubicBezTo>
                    <a:pt x="161" y="106"/>
                    <a:pt x="162" y="105"/>
                    <a:pt x="164" y="104"/>
                  </a:cubicBezTo>
                  <a:cubicBezTo>
                    <a:pt x="164" y="103"/>
                    <a:pt x="164" y="103"/>
                    <a:pt x="165" y="102"/>
                  </a:cubicBezTo>
                  <a:cubicBezTo>
                    <a:pt x="164" y="102"/>
                    <a:pt x="163" y="102"/>
                    <a:pt x="162" y="102"/>
                  </a:cubicBezTo>
                  <a:cubicBezTo>
                    <a:pt x="160" y="102"/>
                    <a:pt x="158" y="102"/>
                    <a:pt x="156" y="101"/>
                  </a:cubicBezTo>
                  <a:cubicBezTo>
                    <a:pt x="155" y="101"/>
                    <a:pt x="154" y="101"/>
                    <a:pt x="153" y="101"/>
                  </a:cubicBezTo>
                  <a:close/>
                  <a:moveTo>
                    <a:pt x="31" y="53"/>
                  </a:moveTo>
                  <a:cubicBezTo>
                    <a:pt x="31" y="53"/>
                    <a:pt x="31" y="53"/>
                    <a:pt x="31" y="53"/>
                  </a:cubicBezTo>
                  <a:cubicBezTo>
                    <a:pt x="32" y="53"/>
                    <a:pt x="34" y="53"/>
                    <a:pt x="35" y="53"/>
                  </a:cubicBezTo>
                  <a:cubicBezTo>
                    <a:pt x="36" y="53"/>
                    <a:pt x="36" y="53"/>
                    <a:pt x="37" y="53"/>
                  </a:cubicBezTo>
                  <a:cubicBezTo>
                    <a:pt x="38" y="53"/>
                    <a:pt x="38" y="54"/>
                    <a:pt x="38" y="55"/>
                  </a:cubicBezTo>
                  <a:cubicBezTo>
                    <a:pt x="38" y="57"/>
                    <a:pt x="37" y="57"/>
                    <a:pt x="36" y="57"/>
                  </a:cubicBezTo>
                  <a:cubicBezTo>
                    <a:pt x="32" y="58"/>
                    <a:pt x="29" y="57"/>
                    <a:pt x="25" y="57"/>
                  </a:cubicBezTo>
                  <a:cubicBezTo>
                    <a:pt x="24" y="57"/>
                    <a:pt x="22" y="56"/>
                    <a:pt x="21" y="56"/>
                  </a:cubicBezTo>
                  <a:cubicBezTo>
                    <a:pt x="19" y="59"/>
                    <a:pt x="16" y="62"/>
                    <a:pt x="15" y="66"/>
                  </a:cubicBezTo>
                  <a:cubicBezTo>
                    <a:pt x="13" y="71"/>
                    <a:pt x="10" y="76"/>
                    <a:pt x="8" y="81"/>
                  </a:cubicBezTo>
                  <a:cubicBezTo>
                    <a:pt x="8" y="82"/>
                    <a:pt x="8" y="84"/>
                    <a:pt x="8" y="85"/>
                  </a:cubicBezTo>
                  <a:cubicBezTo>
                    <a:pt x="7" y="89"/>
                    <a:pt x="7" y="92"/>
                    <a:pt x="7" y="96"/>
                  </a:cubicBezTo>
                  <a:cubicBezTo>
                    <a:pt x="7" y="99"/>
                    <a:pt x="8" y="101"/>
                    <a:pt x="8" y="102"/>
                  </a:cubicBezTo>
                  <a:cubicBezTo>
                    <a:pt x="10" y="106"/>
                    <a:pt x="12" y="109"/>
                    <a:pt x="15" y="112"/>
                  </a:cubicBezTo>
                  <a:cubicBezTo>
                    <a:pt x="15" y="112"/>
                    <a:pt x="16" y="112"/>
                    <a:pt x="16" y="112"/>
                  </a:cubicBezTo>
                  <a:cubicBezTo>
                    <a:pt x="18" y="113"/>
                    <a:pt x="21" y="113"/>
                    <a:pt x="24" y="112"/>
                  </a:cubicBezTo>
                  <a:cubicBezTo>
                    <a:pt x="22" y="110"/>
                    <a:pt x="21" y="107"/>
                    <a:pt x="20" y="104"/>
                  </a:cubicBezTo>
                  <a:cubicBezTo>
                    <a:pt x="20" y="104"/>
                    <a:pt x="20" y="104"/>
                    <a:pt x="20" y="105"/>
                  </a:cubicBezTo>
                  <a:cubicBezTo>
                    <a:pt x="20" y="106"/>
                    <a:pt x="19" y="108"/>
                    <a:pt x="19" y="109"/>
                  </a:cubicBezTo>
                  <a:cubicBezTo>
                    <a:pt x="18" y="111"/>
                    <a:pt x="16" y="111"/>
                    <a:pt x="15" y="110"/>
                  </a:cubicBezTo>
                  <a:cubicBezTo>
                    <a:pt x="14" y="109"/>
                    <a:pt x="14" y="108"/>
                    <a:pt x="13" y="106"/>
                  </a:cubicBezTo>
                  <a:cubicBezTo>
                    <a:pt x="12" y="103"/>
                    <a:pt x="11" y="99"/>
                    <a:pt x="11" y="94"/>
                  </a:cubicBezTo>
                  <a:cubicBezTo>
                    <a:pt x="11" y="93"/>
                    <a:pt x="11" y="91"/>
                    <a:pt x="11" y="89"/>
                  </a:cubicBezTo>
                  <a:cubicBezTo>
                    <a:pt x="11" y="88"/>
                    <a:pt x="11" y="86"/>
                    <a:pt x="11" y="85"/>
                  </a:cubicBezTo>
                  <a:cubicBezTo>
                    <a:pt x="12" y="83"/>
                    <a:pt x="13" y="83"/>
                    <a:pt x="14" y="83"/>
                  </a:cubicBezTo>
                  <a:cubicBezTo>
                    <a:pt x="15" y="83"/>
                    <a:pt x="16" y="84"/>
                    <a:pt x="16" y="85"/>
                  </a:cubicBezTo>
                  <a:cubicBezTo>
                    <a:pt x="16" y="86"/>
                    <a:pt x="16" y="87"/>
                    <a:pt x="15" y="87"/>
                  </a:cubicBezTo>
                  <a:cubicBezTo>
                    <a:pt x="15" y="87"/>
                    <a:pt x="15" y="88"/>
                    <a:pt x="14" y="88"/>
                  </a:cubicBezTo>
                  <a:cubicBezTo>
                    <a:pt x="14" y="89"/>
                    <a:pt x="14" y="89"/>
                    <a:pt x="14" y="90"/>
                  </a:cubicBezTo>
                  <a:cubicBezTo>
                    <a:pt x="13" y="94"/>
                    <a:pt x="13" y="97"/>
                    <a:pt x="14" y="101"/>
                  </a:cubicBezTo>
                  <a:cubicBezTo>
                    <a:pt x="14" y="103"/>
                    <a:pt x="15" y="105"/>
                    <a:pt x="16" y="106"/>
                  </a:cubicBezTo>
                  <a:cubicBezTo>
                    <a:pt x="16" y="107"/>
                    <a:pt x="16" y="108"/>
                    <a:pt x="17" y="108"/>
                  </a:cubicBezTo>
                  <a:cubicBezTo>
                    <a:pt x="17" y="106"/>
                    <a:pt x="18" y="105"/>
                    <a:pt x="18" y="103"/>
                  </a:cubicBezTo>
                  <a:cubicBezTo>
                    <a:pt x="18" y="98"/>
                    <a:pt x="18" y="93"/>
                    <a:pt x="18" y="88"/>
                  </a:cubicBezTo>
                  <a:cubicBezTo>
                    <a:pt x="18" y="88"/>
                    <a:pt x="18" y="87"/>
                    <a:pt x="18" y="87"/>
                  </a:cubicBezTo>
                  <a:cubicBezTo>
                    <a:pt x="19" y="86"/>
                    <a:pt x="19" y="86"/>
                    <a:pt x="20" y="86"/>
                  </a:cubicBezTo>
                  <a:cubicBezTo>
                    <a:pt x="20" y="86"/>
                    <a:pt x="20" y="86"/>
                    <a:pt x="21" y="87"/>
                  </a:cubicBezTo>
                  <a:cubicBezTo>
                    <a:pt x="21" y="87"/>
                    <a:pt x="21" y="87"/>
                    <a:pt x="21" y="88"/>
                  </a:cubicBezTo>
                  <a:cubicBezTo>
                    <a:pt x="21" y="92"/>
                    <a:pt x="21" y="96"/>
                    <a:pt x="22" y="100"/>
                  </a:cubicBezTo>
                  <a:cubicBezTo>
                    <a:pt x="22" y="102"/>
                    <a:pt x="23" y="105"/>
                    <a:pt x="24" y="108"/>
                  </a:cubicBezTo>
                  <a:cubicBezTo>
                    <a:pt x="24" y="109"/>
                    <a:pt x="24" y="109"/>
                    <a:pt x="25" y="110"/>
                  </a:cubicBezTo>
                  <a:cubicBezTo>
                    <a:pt x="25" y="109"/>
                    <a:pt x="26" y="108"/>
                    <a:pt x="26" y="107"/>
                  </a:cubicBezTo>
                  <a:cubicBezTo>
                    <a:pt x="27" y="103"/>
                    <a:pt x="27" y="98"/>
                    <a:pt x="27" y="94"/>
                  </a:cubicBezTo>
                  <a:cubicBezTo>
                    <a:pt x="27" y="92"/>
                    <a:pt x="27" y="90"/>
                    <a:pt x="28" y="88"/>
                  </a:cubicBezTo>
                  <a:cubicBezTo>
                    <a:pt x="28" y="87"/>
                    <a:pt x="28" y="87"/>
                    <a:pt x="29" y="87"/>
                  </a:cubicBezTo>
                  <a:cubicBezTo>
                    <a:pt x="30" y="87"/>
                    <a:pt x="30" y="87"/>
                    <a:pt x="30" y="88"/>
                  </a:cubicBezTo>
                  <a:cubicBezTo>
                    <a:pt x="30" y="90"/>
                    <a:pt x="30" y="91"/>
                    <a:pt x="30" y="92"/>
                  </a:cubicBezTo>
                  <a:cubicBezTo>
                    <a:pt x="30" y="96"/>
                    <a:pt x="31" y="100"/>
                    <a:pt x="32" y="103"/>
                  </a:cubicBezTo>
                  <a:cubicBezTo>
                    <a:pt x="32" y="105"/>
                    <a:pt x="33" y="106"/>
                    <a:pt x="33" y="108"/>
                  </a:cubicBezTo>
                  <a:cubicBezTo>
                    <a:pt x="33" y="108"/>
                    <a:pt x="34" y="108"/>
                    <a:pt x="34" y="109"/>
                  </a:cubicBezTo>
                  <a:cubicBezTo>
                    <a:pt x="34" y="108"/>
                    <a:pt x="34" y="108"/>
                    <a:pt x="35" y="107"/>
                  </a:cubicBezTo>
                  <a:cubicBezTo>
                    <a:pt x="35" y="105"/>
                    <a:pt x="36" y="104"/>
                    <a:pt x="36" y="102"/>
                  </a:cubicBezTo>
                  <a:cubicBezTo>
                    <a:pt x="36" y="97"/>
                    <a:pt x="37" y="93"/>
                    <a:pt x="37" y="88"/>
                  </a:cubicBezTo>
                  <a:cubicBezTo>
                    <a:pt x="37" y="87"/>
                    <a:pt x="37" y="87"/>
                    <a:pt x="37" y="86"/>
                  </a:cubicBezTo>
                  <a:cubicBezTo>
                    <a:pt x="37" y="86"/>
                    <a:pt x="38" y="85"/>
                    <a:pt x="38" y="85"/>
                  </a:cubicBezTo>
                  <a:cubicBezTo>
                    <a:pt x="39" y="85"/>
                    <a:pt x="39" y="86"/>
                    <a:pt x="39" y="86"/>
                  </a:cubicBezTo>
                  <a:cubicBezTo>
                    <a:pt x="39" y="87"/>
                    <a:pt x="39" y="87"/>
                    <a:pt x="39" y="87"/>
                  </a:cubicBezTo>
                  <a:cubicBezTo>
                    <a:pt x="39" y="90"/>
                    <a:pt x="40" y="92"/>
                    <a:pt x="40" y="95"/>
                  </a:cubicBezTo>
                  <a:cubicBezTo>
                    <a:pt x="41" y="98"/>
                    <a:pt x="42" y="101"/>
                    <a:pt x="43" y="104"/>
                  </a:cubicBezTo>
                  <a:cubicBezTo>
                    <a:pt x="43" y="105"/>
                    <a:pt x="44" y="106"/>
                    <a:pt x="44" y="106"/>
                  </a:cubicBezTo>
                  <a:cubicBezTo>
                    <a:pt x="44" y="106"/>
                    <a:pt x="45" y="106"/>
                    <a:pt x="45" y="105"/>
                  </a:cubicBezTo>
                  <a:cubicBezTo>
                    <a:pt x="45" y="101"/>
                    <a:pt x="45" y="97"/>
                    <a:pt x="45" y="93"/>
                  </a:cubicBezTo>
                  <a:cubicBezTo>
                    <a:pt x="45" y="91"/>
                    <a:pt x="45" y="89"/>
                    <a:pt x="45" y="88"/>
                  </a:cubicBezTo>
                  <a:cubicBezTo>
                    <a:pt x="45" y="87"/>
                    <a:pt x="46" y="86"/>
                    <a:pt x="46" y="86"/>
                  </a:cubicBezTo>
                  <a:cubicBezTo>
                    <a:pt x="47" y="86"/>
                    <a:pt x="48" y="87"/>
                    <a:pt x="48" y="88"/>
                  </a:cubicBezTo>
                  <a:cubicBezTo>
                    <a:pt x="48" y="88"/>
                    <a:pt x="48" y="89"/>
                    <a:pt x="48" y="90"/>
                  </a:cubicBezTo>
                  <a:cubicBezTo>
                    <a:pt x="49" y="94"/>
                    <a:pt x="50" y="99"/>
                    <a:pt x="51" y="103"/>
                  </a:cubicBezTo>
                  <a:cubicBezTo>
                    <a:pt x="51" y="104"/>
                    <a:pt x="52" y="105"/>
                    <a:pt x="52" y="106"/>
                  </a:cubicBezTo>
                  <a:cubicBezTo>
                    <a:pt x="52" y="106"/>
                    <a:pt x="52" y="106"/>
                    <a:pt x="52" y="106"/>
                  </a:cubicBezTo>
                  <a:cubicBezTo>
                    <a:pt x="52" y="106"/>
                    <a:pt x="52" y="105"/>
                    <a:pt x="52" y="105"/>
                  </a:cubicBezTo>
                  <a:cubicBezTo>
                    <a:pt x="53" y="101"/>
                    <a:pt x="53" y="98"/>
                    <a:pt x="53" y="95"/>
                  </a:cubicBezTo>
                  <a:cubicBezTo>
                    <a:pt x="53" y="92"/>
                    <a:pt x="53" y="90"/>
                    <a:pt x="53" y="88"/>
                  </a:cubicBezTo>
                  <a:cubicBezTo>
                    <a:pt x="53" y="87"/>
                    <a:pt x="54" y="87"/>
                    <a:pt x="54" y="87"/>
                  </a:cubicBezTo>
                  <a:cubicBezTo>
                    <a:pt x="55" y="86"/>
                    <a:pt x="55" y="87"/>
                    <a:pt x="55" y="88"/>
                  </a:cubicBezTo>
                  <a:cubicBezTo>
                    <a:pt x="56" y="90"/>
                    <a:pt x="57" y="92"/>
                    <a:pt x="58" y="94"/>
                  </a:cubicBezTo>
                  <a:cubicBezTo>
                    <a:pt x="60" y="99"/>
                    <a:pt x="62" y="104"/>
                    <a:pt x="65" y="109"/>
                  </a:cubicBezTo>
                  <a:cubicBezTo>
                    <a:pt x="66" y="110"/>
                    <a:pt x="66" y="110"/>
                    <a:pt x="66" y="111"/>
                  </a:cubicBezTo>
                  <a:cubicBezTo>
                    <a:pt x="66" y="112"/>
                    <a:pt x="65" y="113"/>
                    <a:pt x="64" y="113"/>
                  </a:cubicBezTo>
                  <a:cubicBezTo>
                    <a:pt x="63" y="113"/>
                    <a:pt x="62" y="112"/>
                    <a:pt x="61" y="111"/>
                  </a:cubicBezTo>
                  <a:cubicBezTo>
                    <a:pt x="60" y="109"/>
                    <a:pt x="59" y="106"/>
                    <a:pt x="58" y="104"/>
                  </a:cubicBezTo>
                  <a:cubicBezTo>
                    <a:pt x="57" y="102"/>
                    <a:pt x="57" y="99"/>
                    <a:pt x="56" y="97"/>
                  </a:cubicBezTo>
                  <a:cubicBezTo>
                    <a:pt x="56" y="97"/>
                    <a:pt x="56" y="96"/>
                    <a:pt x="56" y="96"/>
                  </a:cubicBezTo>
                  <a:cubicBezTo>
                    <a:pt x="55" y="96"/>
                    <a:pt x="55" y="97"/>
                    <a:pt x="55" y="97"/>
                  </a:cubicBezTo>
                  <a:cubicBezTo>
                    <a:pt x="55" y="100"/>
                    <a:pt x="55" y="104"/>
                    <a:pt x="54" y="107"/>
                  </a:cubicBezTo>
                  <a:cubicBezTo>
                    <a:pt x="54" y="108"/>
                    <a:pt x="54" y="108"/>
                    <a:pt x="54" y="109"/>
                  </a:cubicBezTo>
                  <a:cubicBezTo>
                    <a:pt x="53" y="110"/>
                    <a:pt x="52" y="110"/>
                    <a:pt x="51" y="109"/>
                  </a:cubicBezTo>
                  <a:cubicBezTo>
                    <a:pt x="51" y="109"/>
                    <a:pt x="50" y="108"/>
                    <a:pt x="50" y="108"/>
                  </a:cubicBezTo>
                  <a:cubicBezTo>
                    <a:pt x="49" y="105"/>
                    <a:pt x="48" y="103"/>
                    <a:pt x="48" y="101"/>
                  </a:cubicBezTo>
                  <a:cubicBezTo>
                    <a:pt x="48" y="101"/>
                    <a:pt x="48" y="100"/>
                    <a:pt x="48" y="100"/>
                  </a:cubicBezTo>
                  <a:cubicBezTo>
                    <a:pt x="47" y="101"/>
                    <a:pt x="47" y="103"/>
                    <a:pt x="47" y="104"/>
                  </a:cubicBezTo>
                  <a:cubicBezTo>
                    <a:pt x="47" y="105"/>
                    <a:pt x="47" y="107"/>
                    <a:pt x="46" y="108"/>
                  </a:cubicBezTo>
                  <a:cubicBezTo>
                    <a:pt x="46" y="110"/>
                    <a:pt x="44" y="110"/>
                    <a:pt x="43" y="109"/>
                  </a:cubicBezTo>
                  <a:cubicBezTo>
                    <a:pt x="42" y="108"/>
                    <a:pt x="42" y="107"/>
                    <a:pt x="41" y="106"/>
                  </a:cubicBezTo>
                  <a:cubicBezTo>
                    <a:pt x="40" y="104"/>
                    <a:pt x="40" y="102"/>
                    <a:pt x="39" y="100"/>
                  </a:cubicBezTo>
                  <a:cubicBezTo>
                    <a:pt x="39" y="99"/>
                    <a:pt x="39" y="99"/>
                    <a:pt x="39" y="99"/>
                  </a:cubicBezTo>
                  <a:cubicBezTo>
                    <a:pt x="38" y="99"/>
                    <a:pt x="38" y="100"/>
                    <a:pt x="38" y="101"/>
                  </a:cubicBezTo>
                  <a:cubicBezTo>
                    <a:pt x="38" y="103"/>
                    <a:pt x="37" y="106"/>
                    <a:pt x="37" y="108"/>
                  </a:cubicBezTo>
                  <a:cubicBezTo>
                    <a:pt x="36" y="109"/>
                    <a:pt x="36" y="110"/>
                    <a:pt x="35" y="110"/>
                  </a:cubicBezTo>
                  <a:cubicBezTo>
                    <a:pt x="35" y="111"/>
                    <a:pt x="34" y="111"/>
                    <a:pt x="33" y="110"/>
                  </a:cubicBezTo>
                  <a:cubicBezTo>
                    <a:pt x="32" y="110"/>
                    <a:pt x="32" y="109"/>
                    <a:pt x="31" y="109"/>
                  </a:cubicBezTo>
                  <a:cubicBezTo>
                    <a:pt x="30" y="107"/>
                    <a:pt x="30" y="106"/>
                    <a:pt x="29" y="104"/>
                  </a:cubicBezTo>
                  <a:cubicBezTo>
                    <a:pt x="29" y="103"/>
                    <a:pt x="29" y="103"/>
                    <a:pt x="29" y="103"/>
                  </a:cubicBezTo>
                  <a:cubicBezTo>
                    <a:pt x="29" y="105"/>
                    <a:pt x="28" y="106"/>
                    <a:pt x="28" y="108"/>
                  </a:cubicBezTo>
                  <a:cubicBezTo>
                    <a:pt x="28" y="109"/>
                    <a:pt x="27" y="111"/>
                    <a:pt x="26" y="112"/>
                  </a:cubicBezTo>
                  <a:cubicBezTo>
                    <a:pt x="27" y="112"/>
                    <a:pt x="28" y="112"/>
                    <a:pt x="28" y="112"/>
                  </a:cubicBezTo>
                  <a:cubicBezTo>
                    <a:pt x="29" y="112"/>
                    <a:pt x="30" y="112"/>
                    <a:pt x="31" y="112"/>
                  </a:cubicBezTo>
                  <a:cubicBezTo>
                    <a:pt x="37" y="112"/>
                    <a:pt x="44" y="112"/>
                    <a:pt x="50" y="112"/>
                  </a:cubicBezTo>
                  <a:cubicBezTo>
                    <a:pt x="56" y="112"/>
                    <a:pt x="63" y="113"/>
                    <a:pt x="69" y="116"/>
                  </a:cubicBezTo>
                  <a:cubicBezTo>
                    <a:pt x="69" y="116"/>
                    <a:pt x="69" y="116"/>
                    <a:pt x="69" y="116"/>
                  </a:cubicBezTo>
                  <a:cubicBezTo>
                    <a:pt x="69" y="114"/>
                    <a:pt x="68" y="112"/>
                    <a:pt x="68" y="110"/>
                  </a:cubicBezTo>
                  <a:cubicBezTo>
                    <a:pt x="67" y="106"/>
                    <a:pt x="66" y="102"/>
                    <a:pt x="65" y="98"/>
                  </a:cubicBezTo>
                  <a:cubicBezTo>
                    <a:pt x="64" y="96"/>
                    <a:pt x="64" y="93"/>
                    <a:pt x="63" y="91"/>
                  </a:cubicBezTo>
                  <a:cubicBezTo>
                    <a:pt x="63" y="88"/>
                    <a:pt x="63" y="84"/>
                    <a:pt x="63" y="81"/>
                  </a:cubicBezTo>
                  <a:cubicBezTo>
                    <a:pt x="63" y="78"/>
                    <a:pt x="64" y="74"/>
                    <a:pt x="64" y="71"/>
                  </a:cubicBezTo>
                  <a:cubicBezTo>
                    <a:pt x="64" y="64"/>
                    <a:pt x="65" y="58"/>
                    <a:pt x="67" y="52"/>
                  </a:cubicBezTo>
                  <a:cubicBezTo>
                    <a:pt x="68" y="49"/>
                    <a:pt x="69" y="46"/>
                    <a:pt x="71" y="44"/>
                  </a:cubicBezTo>
                  <a:cubicBezTo>
                    <a:pt x="71" y="44"/>
                    <a:pt x="71" y="43"/>
                    <a:pt x="71" y="43"/>
                  </a:cubicBezTo>
                  <a:cubicBezTo>
                    <a:pt x="71" y="43"/>
                    <a:pt x="70" y="43"/>
                    <a:pt x="70" y="43"/>
                  </a:cubicBezTo>
                  <a:cubicBezTo>
                    <a:pt x="66" y="43"/>
                    <a:pt x="63" y="43"/>
                    <a:pt x="59" y="43"/>
                  </a:cubicBezTo>
                  <a:cubicBezTo>
                    <a:pt x="54" y="44"/>
                    <a:pt x="48" y="43"/>
                    <a:pt x="42" y="44"/>
                  </a:cubicBezTo>
                  <a:cubicBezTo>
                    <a:pt x="41" y="44"/>
                    <a:pt x="40" y="44"/>
                    <a:pt x="39" y="44"/>
                  </a:cubicBezTo>
                  <a:cubicBezTo>
                    <a:pt x="39" y="44"/>
                    <a:pt x="38" y="44"/>
                    <a:pt x="38" y="44"/>
                  </a:cubicBezTo>
                  <a:cubicBezTo>
                    <a:pt x="37" y="44"/>
                    <a:pt x="35" y="44"/>
                    <a:pt x="34" y="44"/>
                  </a:cubicBezTo>
                  <a:cubicBezTo>
                    <a:pt x="32" y="44"/>
                    <a:pt x="29" y="45"/>
                    <a:pt x="28" y="47"/>
                  </a:cubicBezTo>
                  <a:cubicBezTo>
                    <a:pt x="27" y="47"/>
                    <a:pt x="26" y="48"/>
                    <a:pt x="26" y="49"/>
                  </a:cubicBezTo>
                  <a:cubicBezTo>
                    <a:pt x="26" y="49"/>
                    <a:pt x="26" y="49"/>
                    <a:pt x="27" y="49"/>
                  </a:cubicBezTo>
                  <a:cubicBezTo>
                    <a:pt x="31" y="49"/>
                    <a:pt x="34" y="49"/>
                    <a:pt x="38" y="48"/>
                  </a:cubicBezTo>
                  <a:cubicBezTo>
                    <a:pt x="44" y="48"/>
                    <a:pt x="50" y="47"/>
                    <a:pt x="55" y="47"/>
                  </a:cubicBezTo>
                  <a:cubicBezTo>
                    <a:pt x="56" y="47"/>
                    <a:pt x="56" y="47"/>
                    <a:pt x="56" y="47"/>
                  </a:cubicBezTo>
                  <a:cubicBezTo>
                    <a:pt x="57" y="47"/>
                    <a:pt x="57" y="47"/>
                    <a:pt x="57" y="48"/>
                  </a:cubicBezTo>
                  <a:cubicBezTo>
                    <a:pt x="57" y="48"/>
                    <a:pt x="57" y="49"/>
                    <a:pt x="57" y="49"/>
                  </a:cubicBezTo>
                  <a:cubicBezTo>
                    <a:pt x="56" y="49"/>
                    <a:pt x="56" y="49"/>
                    <a:pt x="56" y="49"/>
                  </a:cubicBezTo>
                  <a:cubicBezTo>
                    <a:pt x="52" y="50"/>
                    <a:pt x="48" y="50"/>
                    <a:pt x="44" y="51"/>
                  </a:cubicBezTo>
                  <a:cubicBezTo>
                    <a:pt x="39" y="51"/>
                    <a:pt x="35" y="52"/>
                    <a:pt x="31" y="53"/>
                  </a:cubicBezTo>
                  <a:close/>
                  <a:moveTo>
                    <a:pt x="73" y="71"/>
                  </a:moveTo>
                  <a:cubicBezTo>
                    <a:pt x="73" y="71"/>
                    <a:pt x="73" y="71"/>
                    <a:pt x="73" y="71"/>
                  </a:cubicBezTo>
                  <a:cubicBezTo>
                    <a:pt x="73" y="71"/>
                    <a:pt x="74" y="70"/>
                    <a:pt x="75" y="70"/>
                  </a:cubicBezTo>
                  <a:cubicBezTo>
                    <a:pt x="77" y="69"/>
                    <a:pt x="80" y="68"/>
                    <a:pt x="82" y="67"/>
                  </a:cubicBezTo>
                  <a:cubicBezTo>
                    <a:pt x="83" y="67"/>
                    <a:pt x="83" y="66"/>
                    <a:pt x="83" y="66"/>
                  </a:cubicBezTo>
                  <a:cubicBezTo>
                    <a:pt x="84" y="66"/>
                    <a:pt x="85" y="66"/>
                    <a:pt x="85" y="67"/>
                  </a:cubicBezTo>
                  <a:cubicBezTo>
                    <a:pt x="85" y="67"/>
                    <a:pt x="85" y="68"/>
                    <a:pt x="85" y="68"/>
                  </a:cubicBezTo>
                  <a:cubicBezTo>
                    <a:pt x="84" y="69"/>
                    <a:pt x="84" y="69"/>
                    <a:pt x="84" y="70"/>
                  </a:cubicBezTo>
                  <a:cubicBezTo>
                    <a:pt x="81" y="72"/>
                    <a:pt x="77" y="75"/>
                    <a:pt x="74" y="78"/>
                  </a:cubicBezTo>
                  <a:cubicBezTo>
                    <a:pt x="73" y="79"/>
                    <a:pt x="73" y="80"/>
                    <a:pt x="73" y="81"/>
                  </a:cubicBezTo>
                  <a:cubicBezTo>
                    <a:pt x="73" y="81"/>
                    <a:pt x="74" y="80"/>
                    <a:pt x="74" y="80"/>
                  </a:cubicBezTo>
                  <a:cubicBezTo>
                    <a:pt x="77" y="79"/>
                    <a:pt x="81" y="77"/>
                    <a:pt x="84" y="75"/>
                  </a:cubicBezTo>
                  <a:cubicBezTo>
                    <a:pt x="85" y="75"/>
                    <a:pt x="85" y="75"/>
                    <a:pt x="85" y="75"/>
                  </a:cubicBezTo>
                  <a:cubicBezTo>
                    <a:pt x="86" y="75"/>
                    <a:pt x="86" y="75"/>
                    <a:pt x="87" y="75"/>
                  </a:cubicBezTo>
                  <a:cubicBezTo>
                    <a:pt x="87" y="76"/>
                    <a:pt x="87" y="76"/>
                    <a:pt x="87" y="77"/>
                  </a:cubicBezTo>
                  <a:cubicBezTo>
                    <a:pt x="86" y="77"/>
                    <a:pt x="86" y="77"/>
                    <a:pt x="86" y="77"/>
                  </a:cubicBezTo>
                  <a:cubicBezTo>
                    <a:pt x="85" y="78"/>
                    <a:pt x="85" y="78"/>
                    <a:pt x="85" y="79"/>
                  </a:cubicBezTo>
                  <a:cubicBezTo>
                    <a:pt x="86" y="80"/>
                    <a:pt x="86" y="81"/>
                    <a:pt x="86" y="82"/>
                  </a:cubicBezTo>
                  <a:cubicBezTo>
                    <a:pt x="86" y="82"/>
                    <a:pt x="86" y="83"/>
                    <a:pt x="86" y="83"/>
                  </a:cubicBezTo>
                  <a:cubicBezTo>
                    <a:pt x="86" y="83"/>
                    <a:pt x="87" y="84"/>
                    <a:pt x="86" y="84"/>
                  </a:cubicBezTo>
                  <a:cubicBezTo>
                    <a:pt x="86" y="85"/>
                    <a:pt x="86" y="86"/>
                    <a:pt x="87" y="87"/>
                  </a:cubicBezTo>
                  <a:cubicBezTo>
                    <a:pt x="87" y="86"/>
                    <a:pt x="88" y="86"/>
                    <a:pt x="89" y="85"/>
                  </a:cubicBezTo>
                  <a:cubicBezTo>
                    <a:pt x="89" y="85"/>
                    <a:pt x="89" y="84"/>
                    <a:pt x="89" y="84"/>
                  </a:cubicBezTo>
                  <a:cubicBezTo>
                    <a:pt x="90" y="81"/>
                    <a:pt x="90" y="79"/>
                    <a:pt x="90" y="76"/>
                  </a:cubicBezTo>
                  <a:cubicBezTo>
                    <a:pt x="90" y="76"/>
                    <a:pt x="90" y="76"/>
                    <a:pt x="91" y="75"/>
                  </a:cubicBezTo>
                  <a:cubicBezTo>
                    <a:pt x="91" y="75"/>
                    <a:pt x="91" y="74"/>
                    <a:pt x="92" y="74"/>
                  </a:cubicBezTo>
                  <a:cubicBezTo>
                    <a:pt x="92" y="74"/>
                    <a:pt x="93" y="75"/>
                    <a:pt x="93" y="75"/>
                  </a:cubicBezTo>
                  <a:cubicBezTo>
                    <a:pt x="93" y="75"/>
                    <a:pt x="93" y="76"/>
                    <a:pt x="93" y="76"/>
                  </a:cubicBezTo>
                  <a:cubicBezTo>
                    <a:pt x="93" y="78"/>
                    <a:pt x="94" y="79"/>
                    <a:pt x="94" y="81"/>
                  </a:cubicBezTo>
                  <a:cubicBezTo>
                    <a:pt x="96" y="81"/>
                    <a:pt x="96" y="82"/>
                    <a:pt x="96" y="83"/>
                  </a:cubicBezTo>
                  <a:cubicBezTo>
                    <a:pt x="96" y="85"/>
                    <a:pt x="96" y="85"/>
                    <a:pt x="94" y="86"/>
                  </a:cubicBezTo>
                  <a:cubicBezTo>
                    <a:pt x="94" y="86"/>
                    <a:pt x="94" y="87"/>
                    <a:pt x="94" y="87"/>
                  </a:cubicBezTo>
                  <a:cubicBezTo>
                    <a:pt x="94" y="88"/>
                    <a:pt x="94" y="88"/>
                    <a:pt x="95" y="88"/>
                  </a:cubicBezTo>
                  <a:cubicBezTo>
                    <a:pt x="95" y="88"/>
                    <a:pt x="95" y="88"/>
                    <a:pt x="95" y="88"/>
                  </a:cubicBezTo>
                  <a:cubicBezTo>
                    <a:pt x="95" y="88"/>
                    <a:pt x="95" y="88"/>
                    <a:pt x="95" y="88"/>
                  </a:cubicBezTo>
                  <a:cubicBezTo>
                    <a:pt x="97" y="87"/>
                    <a:pt x="97" y="87"/>
                    <a:pt x="97" y="85"/>
                  </a:cubicBezTo>
                  <a:cubicBezTo>
                    <a:pt x="97" y="82"/>
                    <a:pt x="97" y="78"/>
                    <a:pt x="97" y="74"/>
                  </a:cubicBezTo>
                  <a:cubicBezTo>
                    <a:pt x="97" y="74"/>
                    <a:pt x="97" y="74"/>
                    <a:pt x="97" y="73"/>
                  </a:cubicBezTo>
                  <a:cubicBezTo>
                    <a:pt x="97" y="73"/>
                    <a:pt x="98" y="72"/>
                    <a:pt x="98" y="72"/>
                  </a:cubicBezTo>
                  <a:cubicBezTo>
                    <a:pt x="99" y="72"/>
                    <a:pt x="99" y="73"/>
                    <a:pt x="99" y="73"/>
                  </a:cubicBezTo>
                  <a:cubicBezTo>
                    <a:pt x="100" y="74"/>
                    <a:pt x="100" y="74"/>
                    <a:pt x="100" y="74"/>
                  </a:cubicBezTo>
                  <a:cubicBezTo>
                    <a:pt x="100" y="77"/>
                    <a:pt x="100" y="80"/>
                    <a:pt x="100" y="83"/>
                  </a:cubicBezTo>
                  <a:cubicBezTo>
                    <a:pt x="100" y="83"/>
                    <a:pt x="100" y="84"/>
                    <a:pt x="100" y="84"/>
                  </a:cubicBezTo>
                  <a:cubicBezTo>
                    <a:pt x="101" y="84"/>
                    <a:pt x="101" y="84"/>
                    <a:pt x="101" y="84"/>
                  </a:cubicBezTo>
                  <a:cubicBezTo>
                    <a:pt x="102" y="84"/>
                    <a:pt x="102" y="84"/>
                    <a:pt x="103" y="84"/>
                  </a:cubicBezTo>
                  <a:cubicBezTo>
                    <a:pt x="103" y="85"/>
                    <a:pt x="103" y="85"/>
                    <a:pt x="102" y="86"/>
                  </a:cubicBezTo>
                  <a:cubicBezTo>
                    <a:pt x="102" y="86"/>
                    <a:pt x="101" y="87"/>
                    <a:pt x="101" y="87"/>
                  </a:cubicBezTo>
                  <a:cubicBezTo>
                    <a:pt x="101" y="87"/>
                    <a:pt x="101" y="88"/>
                    <a:pt x="101" y="88"/>
                  </a:cubicBezTo>
                  <a:cubicBezTo>
                    <a:pt x="101" y="89"/>
                    <a:pt x="101" y="90"/>
                    <a:pt x="101" y="91"/>
                  </a:cubicBezTo>
                  <a:cubicBezTo>
                    <a:pt x="102" y="91"/>
                    <a:pt x="102" y="90"/>
                    <a:pt x="103" y="90"/>
                  </a:cubicBezTo>
                  <a:cubicBezTo>
                    <a:pt x="103" y="88"/>
                    <a:pt x="103" y="85"/>
                    <a:pt x="103" y="83"/>
                  </a:cubicBezTo>
                  <a:cubicBezTo>
                    <a:pt x="104" y="80"/>
                    <a:pt x="104" y="77"/>
                    <a:pt x="104" y="73"/>
                  </a:cubicBezTo>
                  <a:cubicBezTo>
                    <a:pt x="104" y="73"/>
                    <a:pt x="104" y="73"/>
                    <a:pt x="104" y="73"/>
                  </a:cubicBezTo>
                  <a:cubicBezTo>
                    <a:pt x="105" y="72"/>
                    <a:pt x="105" y="71"/>
                    <a:pt x="106" y="71"/>
                  </a:cubicBezTo>
                  <a:cubicBezTo>
                    <a:pt x="106" y="71"/>
                    <a:pt x="107" y="72"/>
                    <a:pt x="107" y="73"/>
                  </a:cubicBezTo>
                  <a:cubicBezTo>
                    <a:pt x="107" y="73"/>
                    <a:pt x="107" y="74"/>
                    <a:pt x="107" y="74"/>
                  </a:cubicBezTo>
                  <a:cubicBezTo>
                    <a:pt x="107" y="78"/>
                    <a:pt x="108" y="82"/>
                    <a:pt x="108" y="86"/>
                  </a:cubicBezTo>
                  <a:cubicBezTo>
                    <a:pt x="108" y="87"/>
                    <a:pt x="108" y="87"/>
                    <a:pt x="108" y="87"/>
                  </a:cubicBezTo>
                  <a:cubicBezTo>
                    <a:pt x="109" y="87"/>
                    <a:pt x="109" y="87"/>
                    <a:pt x="110" y="86"/>
                  </a:cubicBezTo>
                  <a:cubicBezTo>
                    <a:pt x="110" y="86"/>
                    <a:pt x="110" y="86"/>
                    <a:pt x="110" y="85"/>
                  </a:cubicBezTo>
                  <a:cubicBezTo>
                    <a:pt x="111" y="83"/>
                    <a:pt x="111" y="81"/>
                    <a:pt x="111" y="79"/>
                  </a:cubicBezTo>
                  <a:cubicBezTo>
                    <a:pt x="112" y="76"/>
                    <a:pt x="112" y="73"/>
                    <a:pt x="112" y="71"/>
                  </a:cubicBezTo>
                  <a:cubicBezTo>
                    <a:pt x="112" y="70"/>
                    <a:pt x="113" y="70"/>
                    <a:pt x="113" y="69"/>
                  </a:cubicBezTo>
                  <a:cubicBezTo>
                    <a:pt x="113" y="69"/>
                    <a:pt x="113" y="69"/>
                    <a:pt x="114" y="69"/>
                  </a:cubicBezTo>
                  <a:cubicBezTo>
                    <a:pt x="114" y="69"/>
                    <a:pt x="115" y="69"/>
                    <a:pt x="115" y="69"/>
                  </a:cubicBezTo>
                  <a:cubicBezTo>
                    <a:pt x="115" y="70"/>
                    <a:pt x="115" y="70"/>
                    <a:pt x="115" y="71"/>
                  </a:cubicBezTo>
                  <a:cubicBezTo>
                    <a:pt x="115" y="76"/>
                    <a:pt x="116" y="80"/>
                    <a:pt x="116" y="85"/>
                  </a:cubicBezTo>
                  <a:cubicBezTo>
                    <a:pt x="116" y="87"/>
                    <a:pt x="116" y="88"/>
                    <a:pt x="116" y="90"/>
                  </a:cubicBezTo>
                  <a:cubicBezTo>
                    <a:pt x="118" y="90"/>
                    <a:pt x="118" y="89"/>
                    <a:pt x="118" y="88"/>
                  </a:cubicBezTo>
                  <a:cubicBezTo>
                    <a:pt x="119" y="84"/>
                    <a:pt x="119" y="79"/>
                    <a:pt x="120" y="75"/>
                  </a:cubicBezTo>
                  <a:cubicBezTo>
                    <a:pt x="120" y="74"/>
                    <a:pt x="120" y="73"/>
                    <a:pt x="120" y="72"/>
                  </a:cubicBezTo>
                  <a:cubicBezTo>
                    <a:pt x="120" y="71"/>
                    <a:pt x="121" y="71"/>
                    <a:pt x="121" y="71"/>
                  </a:cubicBezTo>
                  <a:cubicBezTo>
                    <a:pt x="122" y="71"/>
                    <a:pt x="122" y="72"/>
                    <a:pt x="122" y="72"/>
                  </a:cubicBezTo>
                  <a:cubicBezTo>
                    <a:pt x="122" y="73"/>
                    <a:pt x="122" y="74"/>
                    <a:pt x="122" y="75"/>
                  </a:cubicBezTo>
                  <a:cubicBezTo>
                    <a:pt x="123" y="78"/>
                    <a:pt x="123" y="82"/>
                    <a:pt x="123" y="85"/>
                  </a:cubicBezTo>
                  <a:cubicBezTo>
                    <a:pt x="123" y="86"/>
                    <a:pt x="123" y="86"/>
                    <a:pt x="123" y="87"/>
                  </a:cubicBezTo>
                  <a:cubicBezTo>
                    <a:pt x="125" y="87"/>
                    <a:pt x="125" y="88"/>
                    <a:pt x="124" y="89"/>
                  </a:cubicBezTo>
                  <a:cubicBezTo>
                    <a:pt x="124" y="90"/>
                    <a:pt x="124" y="90"/>
                    <a:pt x="124" y="90"/>
                  </a:cubicBezTo>
                  <a:cubicBezTo>
                    <a:pt x="123" y="91"/>
                    <a:pt x="123" y="93"/>
                    <a:pt x="124" y="94"/>
                  </a:cubicBezTo>
                  <a:cubicBezTo>
                    <a:pt x="124" y="94"/>
                    <a:pt x="124" y="94"/>
                    <a:pt x="124" y="93"/>
                  </a:cubicBezTo>
                  <a:cubicBezTo>
                    <a:pt x="125" y="89"/>
                    <a:pt x="125" y="85"/>
                    <a:pt x="126" y="80"/>
                  </a:cubicBezTo>
                  <a:cubicBezTo>
                    <a:pt x="126" y="77"/>
                    <a:pt x="127" y="73"/>
                    <a:pt x="127" y="69"/>
                  </a:cubicBezTo>
                  <a:cubicBezTo>
                    <a:pt x="127" y="69"/>
                    <a:pt x="128" y="68"/>
                    <a:pt x="128" y="68"/>
                  </a:cubicBezTo>
                  <a:cubicBezTo>
                    <a:pt x="128" y="67"/>
                    <a:pt x="129" y="67"/>
                    <a:pt x="130" y="68"/>
                  </a:cubicBezTo>
                  <a:cubicBezTo>
                    <a:pt x="130" y="68"/>
                    <a:pt x="130" y="68"/>
                    <a:pt x="130" y="69"/>
                  </a:cubicBezTo>
                  <a:cubicBezTo>
                    <a:pt x="130" y="70"/>
                    <a:pt x="130" y="71"/>
                    <a:pt x="130" y="72"/>
                  </a:cubicBezTo>
                  <a:cubicBezTo>
                    <a:pt x="130" y="78"/>
                    <a:pt x="131" y="84"/>
                    <a:pt x="131" y="89"/>
                  </a:cubicBezTo>
                  <a:cubicBezTo>
                    <a:pt x="131" y="90"/>
                    <a:pt x="131" y="90"/>
                    <a:pt x="131" y="91"/>
                  </a:cubicBezTo>
                  <a:cubicBezTo>
                    <a:pt x="132" y="91"/>
                    <a:pt x="132" y="91"/>
                    <a:pt x="132" y="90"/>
                  </a:cubicBezTo>
                  <a:cubicBezTo>
                    <a:pt x="132" y="88"/>
                    <a:pt x="132" y="86"/>
                    <a:pt x="133" y="83"/>
                  </a:cubicBezTo>
                  <a:cubicBezTo>
                    <a:pt x="133" y="78"/>
                    <a:pt x="134" y="72"/>
                    <a:pt x="135" y="67"/>
                  </a:cubicBezTo>
                  <a:cubicBezTo>
                    <a:pt x="135" y="66"/>
                    <a:pt x="135" y="66"/>
                    <a:pt x="135" y="66"/>
                  </a:cubicBezTo>
                  <a:cubicBezTo>
                    <a:pt x="135" y="65"/>
                    <a:pt x="135" y="64"/>
                    <a:pt x="136" y="64"/>
                  </a:cubicBezTo>
                  <a:cubicBezTo>
                    <a:pt x="137" y="64"/>
                    <a:pt x="137" y="65"/>
                    <a:pt x="137" y="66"/>
                  </a:cubicBezTo>
                  <a:cubicBezTo>
                    <a:pt x="137" y="66"/>
                    <a:pt x="137" y="67"/>
                    <a:pt x="137" y="68"/>
                  </a:cubicBezTo>
                  <a:cubicBezTo>
                    <a:pt x="138" y="74"/>
                    <a:pt x="138" y="80"/>
                    <a:pt x="138" y="86"/>
                  </a:cubicBezTo>
                  <a:cubicBezTo>
                    <a:pt x="138" y="89"/>
                    <a:pt x="138" y="92"/>
                    <a:pt x="138" y="95"/>
                  </a:cubicBezTo>
                  <a:cubicBezTo>
                    <a:pt x="138" y="95"/>
                    <a:pt x="138" y="96"/>
                    <a:pt x="138" y="96"/>
                  </a:cubicBezTo>
                  <a:cubicBezTo>
                    <a:pt x="139" y="96"/>
                    <a:pt x="139" y="96"/>
                    <a:pt x="139" y="96"/>
                  </a:cubicBezTo>
                  <a:cubicBezTo>
                    <a:pt x="139" y="95"/>
                    <a:pt x="139" y="95"/>
                    <a:pt x="139" y="94"/>
                  </a:cubicBezTo>
                  <a:cubicBezTo>
                    <a:pt x="139" y="85"/>
                    <a:pt x="139" y="76"/>
                    <a:pt x="140" y="67"/>
                  </a:cubicBezTo>
                  <a:cubicBezTo>
                    <a:pt x="140" y="67"/>
                    <a:pt x="140" y="66"/>
                    <a:pt x="141" y="65"/>
                  </a:cubicBezTo>
                  <a:cubicBezTo>
                    <a:pt x="141" y="65"/>
                    <a:pt x="141" y="64"/>
                    <a:pt x="142" y="64"/>
                  </a:cubicBezTo>
                  <a:cubicBezTo>
                    <a:pt x="143" y="64"/>
                    <a:pt x="143" y="65"/>
                    <a:pt x="143" y="65"/>
                  </a:cubicBezTo>
                  <a:cubicBezTo>
                    <a:pt x="143" y="66"/>
                    <a:pt x="143" y="66"/>
                    <a:pt x="143" y="67"/>
                  </a:cubicBezTo>
                  <a:cubicBezTo>
                    <a:pt x="143" y="72"/>
                    <a:pt x="144" y="77"/>
                    <a:pt x="144" y="82"/>
                  </a:cubicBezTo>
                  <a:cubicBezTo>
                    <a:pt x="144" y="87"/>
                    <a:pt x="144" y="92"/>
                    <a:pt x="145" y="98"/>
                  </a:cubicBezTo>
                  <a:cubicBezTo>
                    <a:pt x="145" y="99"/>
                    <a:pt x="146" y="100"/>
                    <a:pt x="146" y="101"/>
                  </a:cubicBezTo>
                  <a:cubicBezTo>
                    <a:pt x="146" y="101"/>
                    <a:pt x="146" y="101"/>
                    <a:pt x="146" y="101"/>
                  </a:cubicBezTo>
                  <a:cubicBezTo>
                    <a:pt x="146" y="100"/>
                    <a:pt x="146" y="100"/>
                    <a:pt x="146" y="100"/>
                  </a:cubicBezTo>
                  <a:cubicBezTo>
                    <a:pt x="146" y="94"/>
                    <a:pt x="146" y="88"/>
                    <a:pt x="146" y="82"/>
                  </a:cubicBezTo>
                  <a:cubicBezTo>
                    <a:pt x="146" y="73"/>
                    <a:pt x="146" y="64"/>
                    <a:pt x="147" y="56"/>
                  </a:cubicBezTo>
                  <a:cubicBezTo>
                    <a:pt x="148" y="48"/>
                    <a:pt x="149" y="41"/>
                    <a:pt x="152" y="34"/>
                  </a:cubicBezTo>
                  <a:cubicBezTo>
                    <a:pt x="152" y="34"/>
                    <a:pt x="152" y="33"/>
                    <a:pt x="152" y="32"/>
                  </a:cubicBezTo>
                  <a:cubicBezTo>
                    <a:pt x="151" y="33"/>
                    <a:pt x="150" y="34"/>
                    <a:pt x="149" y="35"/>
                  </a:cubicBezTo>
                  <a:cubicBezTo>
                    <a:pt x="142" y="39"/>
                    <a:pt x="134" y="42"/>
                    <a:pt x="126" y="44"/>
                  </a:cubicBezTo>
                  <a:cubicBezTo>
                    <a:pt x="118" y="46"/>
                    <a:pt x="111" y="48"/>
                    <a:pt x="103" y="50"/>
                  </a:cubicBezTo>
                  <a:cubicBezTo>
                    <a:pt x="98" y="51"/>
                    <a:pt x="92" y="52"/>
                    <a:pt x="87" y="52"/>
                  </a:cubicBezTo>
                  <a:cubicBezTo>
                    <a:pt x="86" y="52"/>
                    <a:pt x="85" y="52"/>
                    <a:pt x="85" y="52"/>
                  </a:cubicBezTo>
                  <a:cubicBezTo>
                    <a:pt x="84" y="52"/>
                    <a:pt x="83" y="52"/>
                    <a:pt x="82" y="52"/>
                  </a:cubicBezTo>
                  <a:cubicBezTo>
                    <a:pt x="79" y="52"/>
                    <a:pt x="77" y="52"/>
                    <a:pt x="74" y="51"/>
                  </a:cubicBezTo>
                  <a:cubicBezTo>
                    <a:pt x="74" y="51"/>
                    <a:pt x="74" y="51"/>
                    <a:pt x="73" y="51"/>
                  </a:cubicBezTo>
                  <a:cubicBezTo>
                    <a:pt x="73" y="53"/>
                    <a:pt x="72" y="55"/>
                    <a:pt x="71" y="57"/>
                  </a:cubicBezTo>
                  <a:cubicBezTo>
                    <a:pt x="72" y="57"/>
                    <a:pt x="73" y="57"/>
                    <a:pt x="74" y="56"/>
                  </a:cubicBezTo>
                  <a:cubicBezTo>
                    <a:pt x="75" y="56"/>
                    <a:pt x="77" y="55"/>
                    <a:pt x="79" y="55"/>
                  </a:cubicBezTo>
                  <a:cubicBezTo>
                    <a:pt x="80" y="54"/>
                    <a:pt x="80" y="55"/>
                    <a:pt x="80" y="55"/>
                  </a:cubicBezTo>
                  <a:cubicBezTo>
                    <a:pt x="81" y="56"/>
                    <a:pt x="81" y="56"/>
                    <a:pt x="80" y="57"/>
                  </a:cubicBezTo>
                  <a:cubicBezTo>
                    <a:pt x="80" y="57"/>
                    <a:pt x="79" y="57"/>
                    <a:pt x="79" y="58"/>
                  </a:cubicBezTo>
                  <a:cubicBezTo>
                    <a:pt x="79" y="58"/>
                    <a:pt x="79" y="58"/>
                    <a:pt x="79" y="58"/>
                  </a:cubicBezTo>
                  <a:cubicBezTo>
                    <a:pt x="80" y="58"/>
                    <a:pt x="81" y="58"/>
                    <a:pt x="82" y="58"/>
                  </a:cubicBezTo>
                  <a:cubicBezTo>
                    <a:pt x="83" y="58"/>
                    <a:pt x="85" y="58"/>
                    <a:pt x="87" y="58"/>
                  </a:cubicBezTo>
                  <a:cubicBezTo>
                    <a:pt x="91" y="58"/>
                    <a:pt x="95" y="58"/>
                    <a:pt x="98" y="57"/>
                  </a:cubicBezTo>
                  <a:cubicBezTo>
                    <a:pt x="106" y="56"/>
                    <a:pt x="113" y="55"/>
                    <a:pt x="121" y="53"/>
                  </a:cubicBezTo>
                  <a:cubicBezTo>
                    <a:pt x="122" y="53"/>
                    <a:pt x="123" y="53"/>
                    <a:pt x="124" y="53"/>
                  </a:cubicBezTo>
                  <a:cubicBezTo>
                    <a:pt x="124" y="53"/>
                    <a:pt x="125" y="53"/>
                    <a:pt x="125" y="54"/>
                  </a:cubicBezTo>
                  <a:cubicBezTo>
                    <a:pt x="125" y="55"/>
                    <a:pt x="125" y="55"/>
                    <a:pt x="124" y="56"/>
                  </a:cubicBezTo>
                  <a:cubicBezTo>
                    <a:pt x="124" y="56"/>
                    <a:pt x="123" y="56"/>
                    <a:pt x="123" y="56"/>
                  </a:cubicBezTo>
                  <a:cubicBezTo>
                    <a:pt x="115" y="58"/>
                    <a:pt x="108" y="59"/>
                    <a:pt x="100" y="60"/>
                  </a:cubicBezTo>
                  <a:cubicBezTo>
                    <a:pt x="98" y="60"/>
                    <a:pt x="96" y="60"/>
                    <a:pt x="94" y="61"/>
                  </a:cubicBezTo>
                  <a:cubicBezTo>
                    <a:pt x="90" y="61"/>
                    <a:pt x="86" y="62"/>
                    <a:pt x="83" y="62"/>
                  </a:cubicBezTo>
                  <a:cubicBezTo>
                    <a:pt x="82" y="63"/>
                    <a:pt x="82" y="63"/>
                    <a:pt x="82" y="63"/>
                  </a:cubicBezTo>
                  <a:cubicBezTo>
                    <a:pt x="80" y="64"/>
                    <a:pt x="79" y="66"/>
                    <a:pt x="77" y="67"/>
                  </a:cubicBezTo>
                  <a:cubicBezTo>
                    <a:pt x="76" y="68"/>
                    <a:pt x="74" y="70"/>
                    <a:pt x="73" y="71"/>
                  </a:cubicBezTo>
                  <a:close/>
                  <a:moveTo>
                    <a:pt x="33" y="137"/>
                  </a:moveTo>
                  <a:cubicBezTo>
                    <a:pt x="33" y="138"/>
                    <a:pt x="33" y="138"/>
                    <a:pt x="33" y="138"/>
                  </a:cubicBezTo>
                  <a:cubicBezTo>
                    <a:pt x="33" y="138"/>
                    <a:pt x="34" y="137"/>
                    <a:pt x="34" y="137"/>
                  </a:cubicBezTo>
                  <a:cubicBezTo>
                    <a:pt x="35" y="137"/>
                    <a:pt x="36" y="137"/>
                    <a:pt x="37" y="136"/>
                  </a:cubicBezTo>
                  <a:cubicBezTo>
                    <a:pt x="37" y="136"/>
                    <a:pt x="38" y="136"/>
                    <a:pt x="38" y="137"/>
                  </a:cubicBezTo>
                  <a:cubicBezTo>
                    <a:pt x="39" y="138"/>
                    <a:pt x="39" y="138"/>
                    <a:pt x="38" y="139"/>
                  </a:cubicBezTo>
                  <a:cubicBezTo>
                    <a:pt x="38" y="139"/>
                    <a:pt x="38" y="140"/>
                    <a:pt x="37" y="140"/>
                  </a:cubicBezTo>
                  <a:cubicBezTo>
                    <a:pt x="35" y="143"/>
                    <a:pt x="33" y="145"/>
                    <a:pt x="31" y="148"/>
                  </a:cubicBezTo>
                  <a:cubicBezTo>
                    <a:pt x="31" y="148"/>
                    <a:pt x="31" y="148"/>
                    <a:pt x="30" y="148"/>
                  </a:cubicBezTo>
                  <a:cubicBezTo>
                    <a:pt x="31" y="148"/>
                    <a:pt x="32" y="148"/>
                    <a:pt x="33" y="147"/>
                  </a:cubicBezTo>
                  <a:cubicBezTo>
                    <a:pt x="34" y="147"/>
                    <a:pt x="34" y="148"/>
                    <a:pt x="34" y="149"/>
                  </a:cubicBezTo>
                  <a:cubicBezTo>
                    <a:pt x="34" y="149"/>
                    <a:pt x="34" y="150"/>
                    <a:pt x="34" y="150"/>
                  </a:cubicBezTo>
                  <a:cubicBezTo>
                    <a:pt x="33" y="151"/>
                    <a:pt x="33" y="151"/>
                    <a:pt x="32" y="152"/>
                  </a:cubicBezTo>
                  <a:cubicBezTo>
                    <a:pt x="31" y="153"/>
                    <a:pt x="30" y="155"/>
                    <a:pt x="29" y="156"/>
                  </a:cubicBezTo>
                  <a:cubicBezTo>
                    <a:pt x="29" y="157"/>
                    <a:pt x="29" y="157"/>
                    <a:pt x="29" y="157"/>
                  </a:cubicBezTo>
                  <a:cubicBezTo>
                    <a:pt x="30" y="157"/>
                    <a:pt x="31" y="157"/>
                    <a:pt x="32" y="156"/>
                  </a:cubicBezTo>
                  <a:cubicBezTo>
                    <a:pt x="32" y="156"/>
                    <a:pt x="33" y="156"/>
                    <a:pt x="33" y="156"/>
                  </a:cubicBezTo>
                  <a:cubicBezTo>
                    <a:pt x="34" y="156"/>
                    <a:pt x="34" y="157"/>
                    <a:pt x="34" y="157"/>
                  </a:cubicBezTo>
                  <a:cubicBezTo>
                    <a:pt x="34" y="158"/>
                    <a:pt x="34" y="159"/>
                    <a:pt x="34" y="159"/>
                  </a:cubicBezTo>
                  <a:cubicBezTo>
                    <a:pt x="32" y="161"/>
                    <a:pt x="31" y="163"/>
                    <a:pt x="29" y="165"/>
                  </a:cubicBezTo>
                  <a:cubicBezTo>
                    <a:pt x="29" y="166"/>
                    <a:pt x="28" y="166"/>
                    <a:pt x="27" y="166"/>
                  </a:cubicBezTo>
                  <a:cubicBezTo>
                    <a:pt x="27" y="166"/>
                    <a:pt x="27" y="166"/>
                    <a:pt x="26" y="166"/>
                  </a:cubicBezTo>
                  <a:cubicBezTo>
                    <a:pt x="25" y="170"/>
                    <a:pt x="24" y="173"/>
                    <a:pt x="23" y="176"/>
                  </a:cubicBezTo>
                  <a:cubicBezTo>
                    <a:pt x="22" y="180"/>
                    <a:pt x="21" y="183"/>
                    <a:pt x="20" y="186"/>
                  </a:cubicBezTo>
                  <a:cubicBezTo>
                    <a:pt x="21" y="185"/>
                    <a:pt x="21" y="185"/>
                    <a:pt x="21" y="184"/>
                  </a:cubicBezTo>
                  <a:cubicBezTo>
                    <a:pt x="22" y="181"/>
                    <a:pt x="24" y="178"/>
                    <a:pt x="26" y="176"/>
                  </a:cubicBezTo>
                  <a:cubicBezTo>
                    <a:pt x="27" y="175"/>
                    <a:pt x="27" y="174"/>
                    <a:pt x="28" y="174"/>
                  </a:cubicBezTo>
                  <a:cubicBezTo>
                    <a:pt x="28" y="173"/>
                    <a:pt x="28" y="173"/>
                    <a:pt x="28" y="173"/>
                  </a:cubicBezTo>
                  <a:cubicBezTo>
                    <a:pt x="29" y="173"/>
                    <a:pt x="30" y="173"/>
                    <a:pt x="30" y="173"/>
                  </a:cubicBezTo>
                  <a:cubicBezTo>
                    <a:pt x="31" y="174"/>
                    <a:pt x="31" y="174"/>
                    <a:pt x="31" y="175"/>
                  </a:cubicBezTo>
                  <a:cubicBezTo>
                    <a:pt x="30" y="176"/>
                    <a:pt x="30" y="176"/>
                    <a:pt x="29" y="176"/>
                  </a:cubicBezTo>
                  <a:cubicBezTo>
                    <a:pt x="29" y="176"/>
                    <a:pt x="28" y="176"/>
                    <a:pt x="27" y="177"/>
                  </a:cubicBezTo>
                  <a:cubicBezTo>
                    <a:pt x="26" y="178"/>
                    <a:pt x="25" y="179"/>
                    <a:pt x="25" y="180"/>
                  </a:cubicBezTo>
                  <a:cubicBezTo>
                    <a:pt x="22" y="185"/>
                    <a:pt x="21" y="190"/>
                    <a:pt x="20" y="195"/>
                  </a:cubicBezTo>
                  <a:cubicBezTo>
                    <a:pt x="20" y="197"/>
                    <a:pt x="20" y="198"/>
                    <a:pt x="20" y="200"/>
                  </a:cubicBezTo>
                  <a:cubicBezTo>
                    <a:pt x="20" y="201"/>
                    <a:pt x="20" y="201"/>
                    <a:pt x="19" y="202"/>
                  </a:cubicBezTo>
                  <a:cubicBezTo>
                    <a:pt x="19" y="202"/>
                    <a:pt x="18" y="202"/>
                    <a:pt x="18" y="202"/>
                  </a:cubicBezTo>
                  <a:cubicBezTo>
                    <a:pt x="18" y="208"/>
                    <a:pt x="20" y="214"/>
                    <a:pt x="22" y="220"/>
                  </a:cubicBezTo>
                  <a:cubicBezTo>
                    <a:pt x="22" y="220"/>
                    <a:pt x="23" y="220"/>
                    <a:pt x="23" y="220"/>
                  </a:cubicBezTo>
                  <a:cubicBezTo>
                    <a:pt x="23" y="219"/>
                    <a:pt x="24" y="219"/>
                    <a:pt x="25" y="220"/>
                  </a:cubicBezTo>
                  <a:cubicBezTo>
                    <a:pt x="27" y="222"/>
                    <a:pt x="30" y="222"/>
                    <a:pt x="34" y="222"/>
                  </a:cubicBezTo>
                  <a:cubicBezTo>
                    <a:pt x="34" y="222"/>
                    <a:pt x="35" y="221"/>
                    <a:pt x="36" y="221"/>
                  </a:cubicBezTo>
                  <a:cubicBezTo>
                    <a:pt x="38" y="220"/>
                    <a:pt x="39" y="218"/>
                    <a:pt x="40" y="217"/>
                  </a:cubicBezTo>
                  <a:cubicBezTo>
                    <a:pt x="41" y="214"/>
                    <a:pt x="42" y="212"/>
                    <a:pt x="42" y="209"/>
                  </a:cubicBezTo>
                  <a:cubicBezTo>
                    <a:pt x="42" y="208"/>
                    <a:pt x="42" y="207"/>
                    <a:pt x="43" y="206"/>
                  </a:cubicBezTo>
                  <a:cubicBezTo>
                    <a:pt x="43" y="204"/>
                    <a:pt x="44" y="204"/>
                    <a:pt x="46" y="204"/>
                  </a:cubicBezTo>
                  <a:cubicBezTo>
                    <a:pt x="46" y="204"/>
                    <a:pt x="46" y="204"/>
                    <a:pt x="47" y="205"/>
                  </a:cubicBezTo>
                  <a:cubicBezTo>
                    <a:pt x="47" y="204"/>
                    <a:pt x="47" y="204"/>
                    <a:pt x="47" y="204"/>
                  </a:cubicBezTo>
                  <a:cubicBezTo>
                    <a:pt x="47" y="200"/>
                    <a:pt x="47" y="196"/>
                    <a:pt x="46" y="192"/>
                  </a:cubicBezTo>
                  <a:cubicBezTo>
                    <a:pt x="46" y="191"/>
                    <a:pt x="46" y="190"/>
                    <a:pt x="46" y="188"/>
                  </a:cubicBezTo>
                  <a:cubicBezTo>
                    <a:pt x="46" y="186"/>
                    <a:pt x="45" y="183"/>
                    <a:pt x="45" y="180"/>
                  </a:cubicBezTo>
                  <a:cubicBezTo>
                    <a:pt x="45" y="179"/>
                    <a:pt x="44" y="177"/>
                    <a:pt x="44" y="176"/>
                  </a:cubicBezTo>
                  <a:cubicBezTo>
                    <a:pt x="42" y="171"/>
                    <a:pt x="41" y="165"/>
                    <a:pt x="41" y="159"/>
                  </a:cubicBezTo>
                  <a:cubicBezTo>
                    <a:pt x="41" y="158"/>
                    <a:pt x="41" y="157"/>
                    <a:pt x="41" y="156"/>
                  </a:cubicBezTo>
                  <a:cubicBezTo>
                    <a:pt x="40" y="151"/>
                    <a:pt x="41" y="146"/>
                    <a:pt x="41" y="141"/>
                  </a:cubicBezTo>
                  <a:cubicBezTo>
                    <a:pt x="42" y="139"/>
                    <a:pt x="42" y="136"/>
                    <a:pt x="43" y="134"/>
                  </a:cubicBezTo>
                  <a:cubicBezTo>
                    <a:pt x="44" y="130"/>
                    <a:pt x="44" y="126"/>
                    <a:pt x="47" y="122"/>
                  </a:cubicBezTo>
                  <a:cubicBezTo>
                    <a:pt x="47" y="122"/>
                    <a:pt x="47" y="121"/>
                    <a:pt x="47" y="121"/>
                  </a:cubicBezTo>
                  <a:cubicBezTo>
                    <a:pt x="42" y="121"/>
                    <a:pt x="38" y="120"/>
                    <a:pt x="34" y="120"/>
                  </a:cubicBezTo>
                  <a:cubicBezTo>
                    <a:pt x="35" y="122"/>
                    <a:pt x="34" y="123"/>
                    <a:pt x="34" y="124"/>
                  </a:cubicBezTo>
                  <a:cubicBezTo>
                    <a:pt x="33" y="124"/>
                    <a:pt x="33" y="124"/>
                    <a:pt x="33" y="125"/>
                  </a:cubicBezTo>
                  <a:cubicBezTo>
                    <a:pt x="33" y="125"/>
                    <a:pt x="33" y="125"/>
                    <a:pt x="32" y="126"/>
                  </a:cubicBezTo>
                  <a:cubicBezTo>
                    <a:pt x="34" y="125"/>
                    <a:pt x="35" y="124"/>
                    <a:pt x="36" y="124"/>
                  </a:cubicBezTo>
                  <a:cubicBezTo>
                    <a:pt x="36" y="124"/>
                    <a:pt x="37" y="123"/>
                    <a:pt x="37" y="123"/>
                  </a:cubicBezTo>
                  <a:cubicBezTo>
                    <a:pt x="38" y="123"/>
                    <a:pt x="39" y="124"/>
                    <a:pt x="39" y="125"/>
                  </a:cubicBezTo>
                  <a:cubicBezTo>
                    <a:pt x="38" y="126"/>
                    <a:pt x="38" y="126"/>
                    <a:pt x="38" y="126"/>
                  </a:cubicBezTo>
                  <a:cubicBezTo>
                    <a:pt x="36" y="128"/>
                    <a:pt x="35" y="129"/>
                    <a:pt x="34" y="130"/>
                  </a:cubicBezTo>
                  <a:cubicBezTo>
                    <a:pt x="34" y="130"/>
                    <a:pt x="34" y="130"/>
                    <a:pt x="34" y="131"/>
                  </a:cubicBezTo>
                  <a:cubicBezTo>
                    <a:pt x="35" y="130"/>
                    <a:pt x="36" y="130"/>
                    <a:pt x="36" y="129"/>
                  </a:cubicBezTo>
                  <a:cubicBezTo>
                    <a:pt x="37" y="129"/>
                    <a:pt x="38" y="129"/>
                    <a:pt x="38" y="129"/>
                  </a:cubicBezTo>
                  <a:cubicBezTo>
                    <a:pt x="39" y="130"/>
                    <a:pt x="38" y="130"/>
                    <a:pt x="38" y="131"/>
                  </a:cubicBezTo>
                  <a:cubicBezTo>
                    <a:pt x="37" y="132"/>
                    <a:pt x="37" y="133"/>
                    <a:pt x="36" y="134"/>
                  </a:cubicBezTo>
                  <a:cubicBezTo>
                    <a:pt x="35" y="135"/>
                    <a:pt x="34" y="136"/>
                    <a:pt x="33" y="137"/>
                  </a:cubicBezTo>
                  <a:close/>
                  <a:moveTo>
                    <a:pt x="153" y="94"/>
                  </a:moveTo>
                  <a:cubicBezTo>
                    <a:pt x="153" y="94"/>
                    <a:pt x="154" y="94"/>
                    <a:pt x="154" y="94"/>
                  </a:cubicBezTo>
                  <a:cubicBezTo>
                    <a:pt x="156" y="94"/>
                    <a:pt x="158" y="94"/>
                    <a:pt x="160" y="94"/>
                  </a:cubicBezTo>
                  <a:cubicBezTo>
                    <a:pt x="165" y="94"/>
                    <a:pt x="170" y="94"/>
                    <a:pt x="176" y="93"/>
                  </a:cubicBezTo>
                  <a:cubicBezTo>
                    <a:pt x="177" y="92"/>
                    <a:pt x="179" y="92"/>
                    <a:pt x="180" y="91"/>
                  </a:cubicBezTo>
                  <a:cubicBezTo>
                    <a:pt x="181" y="91"/>
                    <a:pt x="183" y="90"/>
                    <a:pt x="184" y="89"/>
                  </a:cubicBezTo>
                  <a:cubicBezTo>
                    <a:pt x="187" y="86"/>
                    <a:pt x="189" y="83"/>
                    <a:pt x="191" y="79"/>
                  </a:cubicBezTo>
                  <a:cubicBezTo>
                    <a:pt x="191" y="79"/>
                    <a:pt x="192" y="78"/>
                    <a:pt x="192" y="77"/>
                  </a:cubicBezTo>
                  <a:cubicBezTo>
                    <a:pt x="191" y="74"/>
                    <a:pt x="191" y="71"/>
                    <a:pt x="191" y="68"/>
                  </a:cubicBezTo>
                  <a:cubicBezTo>
                    <a:pt x="191" y="66"/>
                    <a:pt x="190" y="64"/>
                    <a:pt x="188" y="62"/>
                  </a:cubicBezTo>
                  <a:cubicBezTo>
                    <a:pt x="187" y="60"/>
                    <a:pt x="186" y="58"/>
                    <a:pt x="183" y="57"/>
                  </a:cubicBezTo>
                  <a:cubicBezTo>
                    <a:pt x="182" y="57"/>
                    <a:pt x="180" y="56"/>
                    <a:pt x="179" y="56"/>
                  </a:cubicBezTo>
                  <a:cubicBezTo>
                    <a:pt x="176" y="55"/>
                    <a:pt x="173" y="55"/>
                    <a:pt x="171" y="54"/>
                  </a:cubicBezTo>
                  <a:cubicBezTo>
                    <a:pt x="168" y="53"/>
                    <a:pt x="165" y="53"/>
                    <a:pt x="161" y="53"/>
                  </a:cubicBezTo>
                  <a:cubicBezTo>
                    <a:pt x="160" y="53"/>
                    <a:pt x="159" y="53"/>
                    <a:pt x="158" y="53"/>
                  </a:cubicBezTo>
                  <a:cubicBezTo>
                    <a:pt x="157" y="53"/>
                    <a:pt x="156" y="53"/>
                    <a:pt x="156" y="54"/>
                  </a:cubicBezTo>
                  <a:cubicBezTo>
                    <a:pt x="156" y="57"/>
                    <a:pt x="155" y="60"/>
                    <a:pt x="155" y="63"/>
                  </a:cubicBezTo>
                  <a:cubicBezTo>
                    <a:pt x="154" y="67"/>
                    <a:pt x="154" y="70"/>
                    <a:pt x="154" y="74"/>
                  </a:cubicBezTo>
                  <a:cubicBezTo>
                    <a:pt x="154" y="79"/>
                    <a:pt x="153" y="84"/>
                    <a:pt x="153" y="88"/>
                  </a:cubicBezTo>
                  <a:cubicBezTo>
                    <a:pt x="153" y="89"/>
                    <a:pt x="153" y="89"/>
                    <a:pt x="153" y="89"/>
                  </a:cubicBezTo>
                  <a:cubicBezTo>
                    <a:pt x="154" y="89"/>
                    <a:pt x="154" y="89"/>
                    <a:pt x="155" y="89"/>
                  </a:cubicBezTo>
                  <a:cubicBezTo>
                    <a:pt x="156" y="88"/>
                    <a:pt x="156" y="88"/>
                    <a:pt x="157" y="88"/>
                  </a:cubicBezTo>
                  <a:cubicBezTo>
                    <a:pt x="157" y="88"/>
                    <a:pt x="157" y="88"/>
                    <a:pt x="156" y="88"/>
                  </a:cubicBezTo>
                  <a:cubicBezTo>
                    <a:pt x="155" y="86"/>
                    <a:pt x="155" y="85"/>
                    <a:pt x="157" y="84"/>
                  </a:cubicBezTo>
                  <a:cubicBezTo>
                    <a:pt x="157" y="84"/>
                    <a:pt x="158" y="84"/>
                    <a:pt x="158" y="84"/>
                  </a:cubicBezTo>
                  <a:cubicBezTo>
                    <a:pt x="157" y="83"/>
                    <a:pt x="156" y="83"/>
                    <a:pt x="155" y="83"/>
                  </a:cubicBezTo>
                  <a:cubicBezTo>
                    <a:pt x="155" y="82"/>
                    <a:pt x="154" y="82"/>
                    <a:pt x="154" y="81"/>
                  </a:cubicBezTo>
                  <a:cubicBezTo>
                    <a:pt x="154" y="80"/>
                    <a:pt x="155" y="80"/>
                    <a:pt x="155" y="80"/>
                  </a:cubicBezTo>
                  <a:cubicBezTo>
                    <a:pt x="156" y="80"/>
                    <a:pt x="157" y="79"/>
                    <a:pt x="157" y="79"/>
                  </a:cubicBezTo>
                  <a:cubicBezTo>
                    <a:pt x="158" y="79"/>
                    <a:pt x="159" y="79"/>
                    <a:pt x="160" y="79"/>
                  </a:cubicBezTo>
                  <a:cubicBezTo>
                    <a:pt x="159" y="78"/>
                    <a:pt x="157" y="78"/>
                    <a:pt x="156" y="78"/>
                  </a:cubicBezTo>
                  <a:cubicBezTo>
                    <a:pt x="156" y="78"/>
                    <a:pt x="155" y="78"/>
                    <a:pt x="155" y="78"/>
                  </a:cubicBezTo>
                  <a:cubicBezTo>
                    <a:pt x="155" y="77"/>
                    <a:pt x="155" y="77"/>
                    <a:pt x="155" y="77"/>
                  </a:cubicBezTo>
                  <a:cubicBezTo>
                    <a:pt x="155" y="76"/>
                    <a:pt x="155" y="76"/>
                    <a:pt x="156" y="76"/>
                  </a:cubicBezTo>
                  <a:cubicBezTo>
                    <a:pt x="156" y="76"/>
                    <a:pt x="156" y="76"/>
                    <a:pt x="157" y="76"/>
                  </a:cubicBezTo>
                  <a:cubicBezTo>
                    <a:pt x="158" y="76"/>
                    <a:pt x="158" y="76"/>
                    <a:pt x="159" y="76"/>
                  </a:cubicBezTo>
                  <a:cubicBezTo>
                    <a:pt x="163" y="76"/>
                    <a:pt x="167" y="76"/>
                    <a:pt x="171" y="76"/>
                  </a:cubicBezTo>
                  <a:cubicBezTo>
                    <a:pt x="174" y="76"/>
                    <a:pt x="177" y="76"/>
                    <a:pt x="179" y="75"/>
                  </a:cubicBezTo>
                  <a:cubicBezTo>
                    <a:pt x="180" y="74"/>
                    <a:pt x="181" y="74"/>
                    <a:pt x="182" y="74"/>
                  </a:cubicBezTo>
                  <a:cubicBezTo>
                    <a:pt x="182" y="74"/>
                    <a:pt x="182" y="74"/>
                    <a:pt x="183" y="74"/>
                  </a:cubicBezTo>
                  <a:cubicBezTo>
                    <a:pt x="184" y="74"/>
                    <a:pt x="185" y="74"/>
                    <a:pt x="185" y="73"/>
                  </a:cubicBezTo>
                  <a:cubicBezTo>
                    <a:pt x="185" y="71"/>
                    <a:pt x="185" y="70"/>
                    <a:pt x="185" y="69"/>
                  </a:cubicBezTo>
                  <a:cubicBezTo>
                    <a:pt x="185" y="69"/>
                    <a:pt x="185" y="69"/>
                    <a:pt x="185" y="68"/>
                  </a:cubicBezTo>
                  <a:cubicBezTo>
                    <a:pt x="184" y="69"/>
                    <a:pt x="184" y="69"/>
                    <a:pt x="184" y="69"/>
                  </a:cubicBezTo>
                  <a:cubicBezTo>
                    <a:pt x="183" y="68"/>
                    <a:pt x="182" y="67"/>
                    <a:pt x="183" y="65"/>
                  </a:cubicBezTo>
                  <a:cubicBezTo>
                    <a:pt x="184" y="64"/>
                    <a:pt x="185" y="64"/>
                    <a:pt x="186" y="65"/>
                  </a:cubicBezTo>
                  <a:cubicBezTo>
                    <a:pt x="187" y="66"/>
                    <a:pt x="186" y="66"/>
                    <a:pt x="187" y="67"/>
                  </a:cubicBezTo>
                  <a:cubicBezTo>
                    <a:pt x="187" y="68"/>
                    <a:pt x="187" y="70"/>
                    <a:pt x="187" y="72"/>
                  </a:cubicBezTo>
                  <a:cubicBezTo>
                    <a:pt x="187" y="74"/>
                    <a:pt x="187" y="75"/>
                    <a:pt x="185" y="77"/>
                  </a:cubicBezTo>
                  <a:cubicBezTo>
                    <a:pt x="185" y="78"/>
                    <a:pt x="184" y="78"/>
                    <a:pt x="184" y="79"/>
                  </a:cubicBezTo>
                  <a:cubicBezTo>
                    <a:pt x="184" y="79"/>
                    <a:pt x="185" y="80"/>
                    <a:pt x="185" y="80"/>
                  </a:cubicBezTo>
                  <a:cubicBezTo>
                    <a:pt x="185" y="81"/>
                    <a:pt x="185" y="81"/>
                    <a:pt x="184" y="82"/>
                  </a:cubicBezTo>
                  <a:cubicBezTo>
                    <a:pt x="185" y="83"/>
                    <a:pt x="185" y="84"/>
                    <a:pt x="183" y="85"/>
                  </a:cubicBezTo>
                  <a:cubicBezTo>
                    <a:pt x="183" y="85"/>
                    <a:pt x="182" y="85"/>
                    <a:pt x="182" y="85"/>
                  </a:cubicBezTo>
                  <a:cubicBezTo>
                    <a:pt x="179" y="86"/>
                    <a:pt x="177" y="87"/>
                    <a:pt x="174" y="88"/>
                  </a:cubicBezTo>
                  <a:cubicBezTo>
                    <a:pt x="171" y="89"/>
                    <a:pt x="168" y="89"/>
                    <a:pt x="165" y="89"/>
                  </a:cubicBezTo>
                  <a:cubicBezTo>
                    <a:pt x="163" y="89"/>
                    <a:pt x="161" y="89"/>
                    <a:pt x="159" y="90"/>
                  </a:cubicBezTo>
                  <a:cubicBezTo>
                    <a:pt x="159" y="90"/>
                    <a:pt x="159" y="91"/>
                    <a:pt x="159" y="91"/>
                  </a:cubicBezTo>
                  <a:cubicBezTo>
                    <a:pt x="159" y="92"/>
                    <a:pt x="158" y="93"/>
                    <a:pt x="157" y="93"/>
                  </a:cubicBezTo>
                  <a:cubicBezTo>
                    <a:pt x="156" y="93"/>
                    <a:pt x="155" y="93"/>
                    <a:pt x="154" y="92"/>
                  </a:cubicBezTo>
                  <a:cubicBezTo>
                    <a:pt x="154" y="92"/>
                    <a:pt x="153" y="92"/>
                    <a:pt x="153" y="92"/>
                  </a:cubicBezTo>
                  <a:cubicBezTo>
                    <a:pt x="153" y="93"/>
                    <a:pt x="153" y="93"/>
                    <a:pt x="153" y="94"/>
                  </a:cubicBezTo>
                  <a:close/>
                  <a:moveTo>
                    <a:pt x="128" y="95"/>
                  </a:moveTo>
                  <a:cubicBezTo>
                    <a:pt x="126" y="95"/>
                    <a:pt x="126" y="95"/>
                    <a:pt x="126" y="97"/>
                  </a:cubicBezTo>
                  <a:cubicBezTo>
                    <a:pt x="126" y="98"/>
                    <a:pt x="126" y="99"/>
                    <a:pt x="126" y="99"/>
                  </a:cubicBezTo>
                  <a:cubicBezTo>
                    <a:pt x="125" y="100"/>
                    <a:pt x="125" y="102"/>
                    <a:pt x="125" y="103"/>
                  </a:cubicBezTo>
                  <a:cubicBezTo>
                    <a:pt x="125" y="103"/>
                    <a:pt x="124" y="104"/>
                    <a:pt x="124" y="104"/>
                  </a:cubicBezTo>
                  <a:cubicBezTo>
                    <a:pt x="123" y="104"/>
                    <a:pt x="123" y="103"/>
                    <a:pt x="122" y="103"/>
                  </a:cubicBezTo>
                  <a:cubicBezTo>
                    <a:pt x="122" y="102"/>
                    <a:pt x="122" y="102"/>
                    <a:pt x="122" y="101"/>
                  </a:cubicBezTo>
                  <a:cubicBezTo>
                    <a:pt x="122" y="100"/>
                    <a:pt x="122" y="99"/>
                    <a:pt x="121" y="98"/>
                  </a:cubicBezTo>
                  <a:cubicBezTo>
                    <a:pt x="121" y="98"/>
                    <a:pt x="120" y="98"/>
                    <a:pt x="120" y="98"/>
                  </a:cubicBezTo>
                  <a:cubicBezTo>
                    <a:pt x="119" y="99"/>
                    <a:pt x="119" y="99"/>
                    <a:pt x="119" y="100"/>
                  </a:cubicBezTo>
                  <a:cubicBezTo>
                    <a:pt x="119" y="100"/>
                    <a:pt x="119" y="101"/>
                    <a:pt x="119" y="102"/>
                  </a:cubicBezTo>
                  <a:cubicBezTo>
                    <a:pt x="118" y="102"/>
                    <a:pt x="118" y="102"/>
                    <a:pt x="117" y="102"/>
                  </a:cubicBezTo>
                  <a:cubicBezTo>
                    <a:pt x="117" y="102"/>
                    <a:pt x="116" y="102"/>
                    <a:pt x="116" y="102"/>
                  </a:cubicBezTo>
                  <a:cubicBezTo>
                    <a:pt x="116" y="101"/>
                    <a:pt x="116" y="101"/>
                    <a:pt x="116" y="100"/>
                  </a:cubicBezTo>
                  <a:cubicBezTo>
                    <a:pt x="116" y="100"/>
                    <a:pt x="115" y="99"/>
                    <a:pt x="115" y="98"/>
                  </a:cubicBezTo>
                  <a:cubicBezTo>
                    <a:pt x="115" y="97"/>
                    <a:pt x="115" y="95"/>
                    <a:pt x="114" y="94"/>
                  </a:cubicBezTo>
                  <a:cubicBezTo>
                    <a:pt x="114" y="94"/>
                    <a:pt x="114" y="94"/>
                    <a:pt x="114" y="95"/>
                  </a:cubicBezTo>
                  <a:cubicBezTo>
                    <a:pt x="113" y="95"/>
                    <a:pt x="112" y="95"/>
                    <a:pt x="112" y="95"/>
                  </a:cubicBezTo>
                  <a:cubicBezTo>
                    <a:pt x="112" y="96"/>
                    <a:pt x="112" y="96"/>
                    <a:pt x="111" y="96"/>
                  </a:cubicBezTo>
                  <a:cubicBezTo>
                    <a:pt x="111" y="97"/>
                    <a:pt x="111" y="98"/>
                    <a:pt x="111" y="99"/>
                  </a:cubicBezTo>
                  <a:cubicBezTo>
                    <a:pt x="111" y="99"/>
                    <a:pt x="111" y="100"/>
                    <a:pt x="110" y="101"/>
                  </a:cubicBezTo>
                  <a:cubicBezTo>
                    <a:pt x="110" y="102"/>
                    <a:pt x="109" y="102"/>
                    <a:pt x="108" y="101"/>
                  </a:cubicBezTo>
                  <a:cubicBezTo>
                    <a:pt x="108" y="101"/>
                    <a:pt x="108" y="101"/>
                    <a:pt x="108" y="100"/>
                  </a:cubicBezTo>
                  <a:cubicBezTo>
                    <a:pt x="107" y="99"/>
                    <a:pt x="107" y="98"/>
                    <a:pt x="107" y="98"/>
                  </a:cubicBezTo>
                  <a:cubicBezTo>
                    <a:pt x="107" y="97"/>
                    <a:pt x="107" y="97"/>
                    <a:pt x="106" y="97"/>
                  </a:cubicBezTo>
                  <a:cubicBezTo>
                    <a:pt x="105" y="96"/>
                    <a:pt x="105" y="95"/>
                    <a:pt x="105" y="94"/>
                  </a:cubicBezTo>
                  <a:cubicBezTo>
                    <a:pt x="106" y="94"/>
                    <a:pt x="106" y="93"/>
                    <a:pt x="106" y="93"/>
                  </a:cubicBezTo>
                  <a:cubicBezTo>
                    <a:pt x="106" y="92"/>
                    <a:pt x="106" y="92"/>
                    <a:pt x="106" y="91"/>
                  </a:cubicBezTo>
                  <a:cubicBezTo>
                    <a:pt x="105" y="92"/>
                    <a:pt x="105" y="92"/>
                    <a:pt x="104" y="93"/>
                  </a:cubicBezTo>
                  <a:cubicBezTo>
                    <a:pt x="104" y="95"/>
                    <a:pt x="104" y="97"/>
                    <a:pt x="104" y="98"/>
                  </a:cubicBezTo>
                  <a:cubicBezTo>
                    <a:pt x="103" y="99"/>
                    <a:pt x="103" y="100"/>
                    <a:pt x="102" y="101"/>
                  </a:cubicBezTo>
                  <a:cubicBezTo>
                    <a:pt x="102" y="101"/>
                    <a:pt x="102" y="101"/>
                    <a:pt x="102" y="101"/>
                  </a:cubicBezTo>
                  <a:cubicBezTo>
                    <a:pt x="103" y="103"/>
                    <a:pt x="103" y="104"/>
                    <a:pt x="105" y="104"/>
                  </a:cubicBezTo>
                  <a:cubicBezTo>
                    <a:pt x="108" y="104"/>
                    <a:pt x="112" y="104"/>
                    <a:pt x="116" y="104"/>
                  </a:cubicBezTo>
                  <a:cubicBezTo>
                    <a:pt x="122" y="105"/>
                    <a:pt x="127" y="106"/>
                    <a:pt x="133" y="107"/>
                  </a:cubicBezTo>
                  <a:cubicBezTo>
                    <a:pt x="137" y="107"/>
                    <a:pt x="142" y="109"/>
                    <a:pt x="145" y="112"/>
                  </a:cubicBezTo>
                  <a:cubicBezTo>
                    <a:pt x="145" y="112"/>
                    <a:pt x="146" y="112"/>
                    <a:pt x="146" y="113"/>
                  </a:cubicBezTo>
                  <a:cubicBezTo>
                    <a:pt x="146" y="111"/>
                    <a:pt x="146" y="110"/>
                    <a:pt x="146" y="109"/>
                  </a:cubicBezTo>
                  <a:cubicBezTo>
                    <a:pt x="146" y="108"/>
                    <a:pt x="146" y="107"/>
                    <a:pt x="146" y="106"/>
                  </a:cubicBezTo>
                  <a:cubicBezTo>
                    <a:pt x="146" y="106"/>
                    <a:pt x="145" y="106"/>
                    <a:pt x="145" y="107"/>
                  </a:cubicBezTo>
                  <a:cubicBezTo>
                    <a:pt x="143" y="108"/>
                    <a:pt x="142" y="107"/>
                    <a:pt x="142" y="105"/>
                  </a:cubicBezTo>
                  <a:cubicBezTo>
                    <a:pt x="141" y="104"/>
                    <a:pt x="141" y="103"/>
                    <a:pt x="141" y="102"/>
                  </a:cubicBezTo>
                  <a:cubicBezTo>
                    <a:pt x="141" y="102"/>
                    <a:pt x="141" y="101"/>
                    <a:pt x="141" y="101"/>
                  </a:cubicBezTo>
                  <a:cubicBezTo>
                    <a:pt x="141" y="102"/>
                    <a:pt x="141" y="102"/>
                    <a:pt x="141" y="102"/>
                  </a:cubicBezTo>
                  <a:cubicBezTo>
                    <a:pt x="141" y="104"/>
                    <a:pt x="141" y="105"/>
                    <a:pt x="141" y="106"/>
                  </a:cubicBezTo>
                  <a:cubicBezTo>
                    <a:pt x="140" y="107"/>
                    <a:pt x="140" y="107"/>
                    <a:pt x="140" y="107"/>
                  </a:cubicBezTo>
                  <a:cubicBezTo>
                    <a:pt x="139" y="107"/>
                    <a:pt x="138" y="107"/>
                    <a:pt x="138" y="106"/>
                  </a:cubicBezTo>
                  <a:cubicBezTo>
                    <a:pt x="138" y="106"/>
                    <a:pt x="138" y="105"/>
                    <a:pt x="137" y="105"/>
                  </a:cubicBezTo>
                  <a:cubicBezTo>
                    <a:pt x="137" y="103"/>
                    <a:pt x="137" y="102"/>
                    <a:pt x="136" y="100"/>
                  </a:cubicBezTo>
                  <a:cubicBezTo>
                    <a:pt x="135" y="100"/>
                    <a:pt x="134" y="100"/>
                    <a:pt x="133" y="100"/>
                  </a:cubicBezTo>
                  <a:cubicBezTo>
                    <a:pt x="133" y="100"/>
                    <a:pt x="133" y="100"/>
                    <a:pt x="133" y="101"/>
                  </a:cubicBezTo>
                  <a:cubicBezTo>
                    <a:pt x="133" y="102"/>
                    <a:pt x="132" y="103"/>
                    <a:pt x="132" y="104"/>
                  </a:cubicBezTo>
                  <a:cubicBezTo>
                    <a:pt x="132" y="105"/>
                    <a:pt x="131" y="105"/>
                    <a:pt x="131" y="105"/>
                  </a:cubicBezTo>
                  <a:cubicBezTo>
                    <a:pt x="130" y="105"/>
                    <a:pt x="130" y="105"/>
                    <a:pt x="129" y="104"/>
                  </a:cubicBezTo>
                  <a:cubicBezTo>
                    <a:pt x="129" y="103"/>
                    <a:pt x="129" y="103"/>
                    <a:pt x="129" y="102"/>
                  </a:cubicBezTo>
                  <a:cubicBezTo>
                    <a:pt x="129" y="100"/>
                    <a:pt x="129" y="97"/>
                    <a:pt x="128" y="95"/>
                  </a:cubicBezTo>
                  <a:close/>
                  <a:moveTo>
                    <a:pt x="37" y="233"/>
                  </a:moveTo>
                  <a:cubicBezTo>
                    <a:pt x="37" y="233"/>
                    <a:pt x="37" y="233"/>
                    <a:pt x="37" y="233"/>
                  </a:cubicBezTo>
                  <a:cubicBezTo>
                    <a:pt x="37" y="233"/>
                    <a:pt x="37" y="233"/>
                    <a:pt x="37" y="233"/>
                  </a:cubicBezTo>
                  <a:cubicBezTo>
                    <a:pt x="40" y="233"/>
                    <a:pt x="43" y="231"/>
                    <a:pt x="44" y="229"/>
                  </a:cubicBezTo>
                  <a:cubicBezTo>
                    <a:pt x="47" y="225"/>
                    <a:pt x="49" y="222"/>
                    <a:pt x="50" y="217"/>
                  </a:cubicBezTo>
                  <a:cubicBezTo>
                    <a:pt x="51" y="215"/>
                    <a:pt x="52" y="213"/>
                    <a:pt x="52" y="211"/>
                  </a:cubicBezTo>
                  <a:cubicBezTo>
                    <a:pt x="52" y="206"/>
                    <a:pt x="52" y="201"/>
                    <a:pt x="50" y="195"/>
                  </a:cubicBezTo>
                  <a:cubicBezTo>
                    <a:pt x="50" y="195"/>
                    <a:pt x="50" y="194"/>
                    <a:pt x="50" y="194"/>
                  </a:cubicBezTo>
                  <a:cubicBezTo>
                    <a:pt x="50" y="194"/>
                    <a:pt x="50" y="195"/>
                    <a:pt x="50" y="195"/>
                  </a:cubicBezTo>
                  <a:cubicBezTo>
                    <a:pt x="50" y="199"/>
                    <a:pt x="50" y="203"/>
                    <a:pt x="50" y="206"/>
                  </a:cubicBezTo>
                  <a:cubicBezTo>
                    <a:pt x="50" y="209"/>
                    <a:pt x="49" y="212"/>
                    <a:pt x="48" y="215"/>
                  </a:cubicBezTo>
                  <a:cubicBezTo>
                    <a:pt x="46" y="219"/>
                    <a:pt x="44" y="223"/>
                    <a:pt x="43" y="226"/>
                  </a:cubicBezTo>
                  <a:cubicBezTo>
                    <a:pt x="41" y="229"/>
                    <a:pt x="39" y="231"/>
                    <a:pt x="37" y="233"/>
                  </a:cubicBezTo>
                  <a:cubicBezTo>
                    <a:pt x="37" y="233"/>
                    <a:pt x="37" y="233"/>
                    <a:pt x="37" y="233"/>
                  </a:cubicBezTo>
                  <a:close/>
                  <a:moveTo>
                    <a:pt x="46" y="209"/>
                  </a:moveTo>
                  <a:cubicBezTo>
                    <a:pt x="46" y="209"/>
                    <a:pt x="46" y="209"/>
                    <a:pt x="46" y="209"/>
                  </a:cubicBezTo>
                  <a:cubicBezTo>
                    <a:pt x="46" y="209"/>
                    <a:pt x="46" y="209"/>
                    <a:pt x="45" y="209"/>
                  </a:cubicBezTo>
                  <a:cubicBezTo>
                    <a:pt x="44" y="212"/>
                    <a:pt x="43" y="215"/>
                    <a:pt x="41" y="218"/>
                  </a:cubicBezTo>
                  <a:cubicBezTo>
                    <a:pt x="41" y="219"/>
                    <a:pt x="40" y="219"/>
                    <a:pt x="40" y="220"/>
                  </a:cubicBezTo>
                  <a:cubicBezTo>
                    <a:pt x="37" y="223"/>
                    <a:pt x="34" y="224"/>
                    <a:pt x="30" y="224"/>
                  </a:cubicBezTo>
                  <a:cubicBezTo>
                    <a:pt x="28" y="224"/>
                    <a:pt x="26" y="224"/>
                    <a:pt x="24" y="224"/>
                  </a:cubicBezTo>
                  <a:cubicBezTo>
                    <a:pt x="24" y="225"/>
                    <a:pt x="25" y="227"/>
                    <a:pt x="26" y="228"/>
                  </a:cubicBezTo>
                  <a:cubicBezTo>
                    <a:pt x="27" y="228"/>
                    <a:pt x="27" y="228"/>
                    <a:pt x="27" y="229"/>
                  </a:cubicBezTo>
                  <a:cubicBezTo>
                    <a:pt x="28" y="229"/>
                    <a:pt x="28" y="229"/>
                    <a:pt x="28" y="229"/>
                  </a:cubicBezTo>
                  <a:cubicBezTo>
                    <a:pt x="30" y="229"/>
                    <a:pt x="31" y="229"/>
                    <a:pt x="32" y="228"/>
                  </a:cubicBezTo>
                  <a:cubicBezTo>
                    <a:pt x="35" y="228"/>
                    <a:pt x="37" y="227"/>
                    <a:pt x="39" y="225"/>
                  </a:cubicBezTo>
                  <a:cubicBezTo>
                    <a:pt x="40" y="224"/>
                    <a:pt x="41" y="222"/>
                    <a:pt x="42" y="221"/>
                  </a:cubicBezTo>
                  <a:cubicBezTo>
                    <a:pt x="43" y="218"/>
                    <a:pt x="44" y="216"/>
                    <a:pt x="45" y="213"/>
                  </a:cubicBezTo>
                  <a:cubicBezTo>
                    <a:pt x="45" y="212"/>
                    <a:pt x="46" y="210"/>
                    <a:pt x="46" y="209"/>
                  </a:cubicBezTo>
                  <a:close/>
                  <a:moveTo>
                    <a:pt x="182" y="152"/>
                  </a:moveTo>
                  <a:cubicBezTo>
                    <a:pt x="182" y="152"/>
                    <a:pt x="182" y="152"/>
                    <a:pt x="182" y="152"/>
                  </a:cubicBezTo>
                  <a:cubicBezTo>
                    <a:pt x="180" y="152"/>
                    <a:pt x="179" y="153"/>
                    <a:pt x="177" y="153"/>
                  </a:cubicBezTo>
                  <a:cubicBezTo>
                    <a:pt x="174" y="152"/>
                    <a:pt x="171" y="152"/>
                    <a:pt x="169" y="151"/>
                  </a:cubicBezTo>
                  <a:cubicBezTo>
                    <a:pt x="168" y="150"/>
                    <a:pt x="168" y="150"/>
                    <a:pt x="167" y="150"/>
                  </a:cubicBezTo>
                  <a:cubicBezTo>
                    <a:pt x="166" y="151"/>
                    <a:pt x="165" y="150"/>
                    <a:pt x="164" y="149"/>
                  </a:cubicBezTo>
                  <a:cubicBezTo>
                    <a:pt x="164" y="148"/>
                    <a:pt x="163" y="148"/>
                    <a:pt x="162" y="147"/>
                  </a:cubicBezTo>
                  <a:cubicBezTo>
                    <a:pt x="162" y="146"/>
                    <a:pt x="162" y="146"/>
                    <a:pt x="161" y="146"/>
                  </a:cubicBezTo>
                  <a:cubicBezTo>
                    <a:pt x="160" y="145"/>
                    <a:pt x="160" y="145"/>
                    <a:pt x="160" y="144"/>
                  </a:cubicBezTo>
                  <a:cubicBezTo>
                    <a:pt x="160" y="143"/>
                    <a:pt x="160" y="143"/>
                    <a:pt x="160" y="143"/>
                  </a:cubicBezTo>
                  <a:cubicBezTo>
                    <a:pt x="159" y="141"/>
                    <a:pt x="158" y="140"/>
                    <a:pt x="157" y="139"/>
                  </a:cubicBezTo>
                  <a:cubicBezTo>
                    <a:pt x="157" y="138"/>
                    <a:pt x="156" y="137"/>
                    <a:pt x="155" y="136"/>
                  </a:cubicBezTo>
                  <a:cubicBezTo>
                    <a:pt x="154" y="134"/>
                    <a:pt x="153" y="133"/>
                    <a:pt x="151" y="131"/>
                  </a:cubicBezTo>
                  <a:cubicBezTo>
                    <a:pt x="151" y="131"/>
                    <a:pt x="151" y="131"/>
                    <a:pt x="151" y="131"/>
                  </a:cubicBezTo>
                  <a:cubicBezTo>
                    <a:pt x="151" y="131"/>
                    <a:pt x="151" y="131"/>
                    <a:pt x="151" y="131"/>
                  </a:cubicBezTo>
                  <a:cubicBezTo>
                    <a:pt x="151" y="132"/>
                    <a:pt x="151" y="133"/>
                    <a:pt x="152" y="134"/>
                  </a:cubicBezTo>
                  <a:cubicBezTo>
                    <a:pt x="153" y="139"/>
                    <a:pt x="157" y="144"/>
                    <a:pt x="161" y="148"/>
                  </a:cubicBezTo>
                  <a:cubicBezTo>
                    <a:pt x="162" y="150"/>
                    <a:pt x="164" y="152"/>
                    <a:pt x="167" y="152"/>
                  </a:cubicBezTo>
                  <a:cubicBezTo>
                    <a:pt x="170" y="153"/>
                    <a:pt x="174" y="154"/>
                    <a:pt x="177" y="154"/>
                  </a:cubicBezTo>
                  <a:cubicBezTo>
                    <a:pt x="179" y="154"/>
                    <a:pt x="181" y="153"/>
                    <a:pt x="182" y="152"/>
                  </a:cubicBezTo>
                  <a:close/>
                  <a:moveTo>
                    <a:pt x="202" y="23"/>
                  </a:moveTo>
                  <a:cubicBezTo>
                    <a:pt x="202" y="23"/>
                    <a:pt x="202" y="22"/>
                    <a:pt x="202" y="22"/>
                  </a:cubicBezTo>
                  <a:cubicBezTo>
                    <a:pt x="200" y="19"/>
                    <a:pt x="198" y="15"/>
                    <a:pt x="196" y="12"/>
                  </a:cubicBezTo>
                  <a:cubicBezTo>
                    <a:pt x="194" y="10"/>
                    <a:pt x="192" y="8"/>
                    <a:pt x="190" y="7"/>
                  </a:cubicBezTo>
                  <a:cubicBezTo>
                    <a:pt x="188" y="6"/>
                    <a:pt x="187" y="6"/>
                    <a:pt x="185" y="5"/>
                  </a:cubicBezTo>
                  <a:cubicBezTo>
                    <a:pt x="183" y="5"/>
                    <a:pt x="181" y="5"/>
                    <a:pt x="178" y="4"/>
                  </a:cubicBezTo>
                  <a:cubicBezTo>
                    <a:pt x="178" y="4"/>
                    <a:pt x="178" y="5"/>
                    <a:pt x="177" y="5"/>
                  </a:cubicBezTo>
                  <a:cubicBezTo>
                    <a:pt x="177" y="5"/>
                    <a:pt x="177" y="6"/>
                    <a:pt x="178" y="7"/>
                  </a:cubicBezTo>
                  <a:cubicBezTo>
                    <a:pt x="179" y="7"/>
                    <a:pt x="181" y="7"/>
                    <a:pt x="183" y="7"/>
                  </a:cubicBezTo>
                  <a:cubicBezTo>
                    <a:pt x="186" y="8"/>
                    <a:pt x="188" y="9"/>
                    <a:pt x="191" y="11"/>
                  </a:cubicBezTo>
                  <a:cubicBezTo>
                    <a:pt x="193" y="12"/>
                    <a:pt x="195" y="14"/>
                    <a:pt x="197" y="17"/>
                  </a:cubicBezTo>
                  <a:cubicBezTo>
                    <a:pt x="199" y="19"/>
                    <a:pt x="200" y="21"/>
                    <a:pt x="202" y="23"/>
                  </a:cubicBezTo>
                  <a:close/>
                  <a:moveTo>
                    <a:pt x="21" y="52"/>
                  </a:moveTo>
                  <a:cubicBezTo>
                    <a:pt x="21" y="52"/>
                    <a:pt x="21" y="52"/>
                    <a:pt x="21" y="52"/>
                  </a:cubicBezTo>
                  <a:cubicBezTo>
                    <a:pt x="20" y="52"/>
                    <a:pt x="19" y="52"/>
                    <a:pt x="19" y="52"/>
                  </a:cubicBezTo>
                  <a:cubicBezTo>
                    <a:pt x="18" y="52"/>
                    <a:pt x="18" y="53"/>
                    <a:pt x="17" y="52"/>
                  </a:cubicBezTo>
                  <a:cubicBezTo>
                    <a:pt x="17" y="52"/>
                    <a:pt x="16" y="52"/>
                    <a:pt x="16" y="51"/>
                  </a:cubicBezTo>
                  <a:cubicBezTo>
                    <a:pt x="16" y="51"/>
                    <a:pt x="16" y="51"/>
                    <a:pt x="16" y="51"/>
                  </a:cubicBezTo>
                  <a:cubicBezTo>
                    <a:pt x="13" y="56"/>
                    <a:pt x="10" y="67"/>
                    <a:pt x="9" y="72"/>
                  </a:cubicBezTo>
                  <a:cubicBezTo>
                    <a:pt x="11" y="70"/>
                    <a:pt x="12" y="67"/>
                    <a:pt x="13" y="65"/>
                  </a:cubicBezTo>
                  <a:cubicBezTo>
                    <a:pt x="14" y="63"/>
                    <a:pt x="15" y="60"/>
                    <a:pt x="16" y="58"/>
                  </a:cubicBezTo>
                  <a:cubicBezTo>
                    <a:pt x="18" y="56"/>
                    <a:pt x="19" y="54"/>
                    <a:pt x="21" y="52"/>
                  </a:cubicBezTo>
                  <a:close/>
                  <a:moveTo>
                    <a:pt x="169" y="100"/>
                  </a:moveTo>
                  <a:cubicBezTo>
                    <a:pt x="169" y="100"/>
                    <a:pt x="169" y="100"/>
                    <a:pt x="169" y="100"/>
                  </a:cubicBezTo>
                  <a:cubicBezTo>
                    <a:pt x="171" y="100"/>
                    <a:pt x="173" y="100"/>
                    <a:pt x="175" y="100"/>
                  </a:cubicBezTo>
                  <a:cubicBezTo>
                    <a:pt x="177" y="100"/>
                    <a:pt x="179" y="99"/>
                    <a:pt x="181" y="98"/>
                  </a:cubicBezTo>
                  <a:cubicBezTo>
                    <a:pt x="183" y="98"/>
                    <a:pt x="184" y="96"/>
                    <a:pt x="186" y="96"/>
                  </a:cubicBezTo>
                  <a:cubicBezTo>
                    <a:pt x="189" y="93"/>
                    <a:pt x="192" y="90"/>
                    <a:pt x="194" y="87"/>
                  </a:cubicBezTo>
                  <a:cubicBezTo>
                    <a:pt x="194" y="86"/>
                    <a:pt x="194" y="86"/>
                    <a:pt x="194" y="86"/>
                  </a:cubicBezTo>
                  <a:cubicBezTo>
                    <a:pt x="194" y="86"/>
                    <a:pt x="193" y="86"/>
                    <a:pt x="193" y="86"/>
                  </a:cubicBezTo>
                  <a:cubicBezTo>
                    <a:pt x="192" y="88"/>
                    <a:pt x="190" y="90"/>
                    <a:pt x="188" y="92"/>
                  </a:cubicBezTo>
                  <a:cubicBezTo>
                    <a:pt x="187" y="92"/>
                    <a:pt x="187" y="92"/>
                    <a:pt x="186" y="93"/>
                  </a:cubicBezTo>
                  <a:cubicBezTo>
                    <a:pt x="182" y="96"/>
                    <a:pt x="177" y="98"/>
                    <a:pt x="172" y="99"/>
                  </a:cubicBezTo>
                  <a:cubicBezTo>
                    <a:pt x="171" y="100"/>
                    <a:pt x="170" y="100"/>
                    <a:pt x="169" y="100"/>
                  </a:cubicBezTo>
                  <a:close/>
                  <a:moveTo>
                    <a:pt x="17" y="48"/>
                  </a:moveTo>
                  <a:cubicBezTo>
                    <a:pt x="17" y="48"/>
                    <a:pt x="18" y="48"/>
                    <a:pt x="18" y="48"/>
                  </a:cubicBezTo>
                  <a:cubicBezTo>
                    <a:pt x="19" y="49"/>
                    <a:pt x="20" y="49"/>
                    <a:pt x="22" y="49"/>
                  </a:cubicBezTo>
                  <a:cubicBezTo>
                    <a:pt x="22" y="49"/>
                    <a:pt x="23" y="49"/>
                    <a:pt x="23" y="48"/>
                  </a:cubicBezTo>
                  <a:cubicBezTo>
                    <a:pt x="24" y="46"/>
                    <a:pt x="26" y="45"/>
                    <a:pt x="28" y="44"/>
                  </a:cubicBezTo>
                  <a:cubicBezTo>
                    <a:pt x="28" y="44"/>
                    <a:pt x="28" y="44"/>
                    <a:pt x="28" y="43"/>
                  </a:cubicBezTo>
                  <a:cubicBezTo>
                    <a:pt x="26" y="43"/>
                    <a:pt x="24" y="43"/>
                    <a:pt x="22" y="43"/>
                  </a:cubicBezTo>
                  <a:cubicBezTo>
                    <a:pt x="22" y="43"/>
                    <a:pt x="22" y="43"/>
                    <a:pt x="22" y="43"/>
                  </a:cubicBezTo>
                  <a:cubicBezTo>
                    <a:pt x="21" y="44"/>
                    <a:pt x="20" y="44"/>
                    <a:pt x="19" y="45"/>
                  </a:cubicBezTo>
                  <a:cubicBezTo>
                    <a:pt x="19" y="45"/>
                    <a:pt x="18" y="45"/>
                    <a:pt x="18" y="45"/>
                  </a:cubicBezTo>
                  <a:cubicBezTo>
                    <a:pt x="18" y="46"/>
                    <a:pt x="17" y="47"/>
                    <a:pt x="17" y="48"/>
                  </a:cubicBezTo>
                  <a:close/>
                  <a:moveTo>
                    <a:pt x="73" y="108"/>
                  </a:moveTo>
                  <a:cubicBezTo>
                    <a:pt x="73" y="108"/>
                    <a:pt x="73" y="108"/>
                    <a:pt x="73" y="108"/>
                  </a:cubicBezTo>
                  <a:cubicBezTo>
                    <a:pt x="73" y="108"/>
                    <a:pt x="73" y="108"/>
                    <a:pt x="73" y="108"/>
                  </a:cubicBezTo>
                  <a:cubicBezTo>
                    <a:pt x="73" y="107"/>
                    <a:pt x="73" y="106"/>
                    <a:pt x="75" y="106"/>
                  </a:cubicBezTo>
                  <a:cubicBezTo>
                    <a:pt x="75" y="106"/>
                    <a:pt x="75" y="106"/>
                    <a:pt x="75" y="106"/>
                  </a:cubicBezTo>
                  <a:cubicBezTo>
                    <a:pt x="77" y="106"/>
                    <a:pt x="78" y="106"/>
                    <a:pt x="80" y="106"/>
                  </a:cubicBezTo>
                  <a:cubicBezTo>
                    <a:pt x="80" y="106"/>
                    <a:pt x="80" y="106"/>
                    <a:pt x="81" y="106"/>
                  </a:cubicBezTo>
                  <a:cubicBezTo>
                    <a:pt x="82" y="104"/>
                    <a:pt x="83" y="103"/>
                    <a:pt x="85" y="101"/>
                  </a:cubicBezTo>
                  <a:cubicBezTo>
                    <a:pt x="85" y="101"/>
                    <a:pt x="85" y="101"/>
                    <a:pt x="85" y="101"/>
                  </a:cubicBezTo>
                  <a:cubicBezTo>
                    <a:pt x="85" y="101"/>
                    <a:pt x="86" y="101"/>
                    <a:pt x="86" y="100"/>
                  </a:cubicBezTo>
                  <a:cubicBezTo>
                    <a:pt x="84" y="101"/>
                    <a:pt x="83" y="101"/>
                    <a:pt x="82" y="102"/>
                  </a:cubicBezTo>
                  <a:cubicBezTo>
                    <a:pt x="82" y="103"/>
                    <a:pt x="81" y="103"/>
                    <a:pt x="81" y="103"/>
                  </a:cubicBezTo>
                  <a:cubicBezTo>
                    <a:pt x="80" y="103"/>
                    <a:pt x="79" y="103"/>
                    <a:pt x="79" y="103"/>
                  </a:cubicBezTo>
                  <a:cubicBezTo>
                    <a:pt x="78" y="103"/>
                    <a:pt x="77" y="104"/>
                    <a:pt x="77" y="104"/>
                  </a:cubicBezTo>
                  <a:cubicBezTo>
                    <a:pt x="75" y="105"/>
                    <a:pt x="74" y="104"/>
                    <a:pt x="73" y="103"/>
                  </a:cubicBezTo>
                  <a:cubicBezTo>
                    <a:pt x="73" y="102"/>
                    <a:pt x="72" y="101"/>
                    <a:pt x="72" y="101"/>
                  </a:cubicBezTo>
                  <a:cubicBezTo>
                    <a:pt x="72" y="100"/>
                    <a:pt x="72" y="100"/>
                    <a:pt x="72" y="99"/>
                  </a:cubicBezTo>
                  <a:cubicBezTo>
                    <a:pt x="71" y="100"/>
                    <a:pt x="71" y="100"/>
                    <a:pt x="71" y="100"/>
                  </a:cubicBezTo>
                  <a:cubicBezTo>
                    <a:pt x="72" y="103"/>
                    <a:pt x="72" y="106"/>
                    <a:pt x="73" y="108"/>
                  </a:cubicBezTo>
                  <a:close/>
                  <a:moveTo>
                    <a:pt x="119" y="43"/>
                  </a:moveTo>
                  <a:cubicBezTo>
                    <a:pt x="127" y="42"/>
                    <a:pt x="135" y="38"/>
                    <a:pt x="142" y="34"/>
                  </a:cubicBezTo>
                  <a:cubicBezTo>
                    <a:pt x="135" y="37"/>
                    <a:pt x="127" y="39"/>
                    <a:pt x="119" y="43"/>
                  </a:cubicBezTo>
                  <a:close/>
                  <a:moveTo>
                    <a:pt x="78" y="63"/>
                  </a:moveTo>
                  <a:cubicBezTo>
                    <a:pt x="78" y="63"/>
                    <a:pt x="78" y="63"/>
                    <a:pt x="78" y="63"/>
                  </a:cubicBezTo>
                  <a:cubicBezTo>
                    <a:pt x="77" y="63"/>
                    <a:pt x="77" y="63"/>
                    <a:pt x="77" y="64"/>
                  </a:cubicBezTo>
                  <a:cubicBezTo>
                    <a:pt x="76" y="65"/>
                    <a:pt x="75" y="65"/>
                    <a:pt x="74" y="65"/>
                  </a:cubicBezTo>
                  <a:cubicBezTo>
                    <a:pt x="74" y="65"/>
                    <a:pt x="73" y="65"/>
                    <a:pt x="73" y="65"/>
                  </a:cubicBezTo>
                  <a:cubicBezTo>
                    <a:pt x="72" y="65"/>
                    <a:pt x="71" y="65"/>
                    <a:pt x="70" y="66"/>
                  </a:cubicBezTo>
                  <a:cubicBezTo>
                    <a:pt x="69" y="67"/>
                    <a:pt x="69" y="69"/>
                    <a:pt x="69" y="71"/>
                  </a:cubicBezTo>
                  <a:cubicBezTo>
                    <a:pt x="72" y="68"/>
                    <a:pt x="75" y="66"/>
                    <a:pt x="78" y="63"/>
                  </a:cubicBezTo>
                  <a:close/>
                  <a:moveTo>
                    <a:pt x="78" y="71"/>
                  </a:moveTo>
                  <a:cubicBezTo>
                    <a:pt x="78" y="71"/>
                    <a:pt x="78" y="71"/>
                    <a:pt x="78" y="71"/>
                  </a:cubicBezTo>
                  <a:cubicBezTo>
                    <a:pt x="75" y="72"/>
                    <a:pt x="72" y="74"/>
                    <a:pt x="69" y="75"/>
                  </a:cubicBezTo>
                  <a:cubicBezTo>
                    <a:pt x="69" y="76"/>
                    <a:pt x="69" y="77"/>
                    <a:pt x="69" y="77"/>
                  </a:cubicBezTo>
                  <a:cubicBezTo>
                    <a:pt x="71" y="78"/>
                    <a:pt x="73" y="76"/>
                    <a:pt x="74" y="75"/>
                  </a:cubicBezTo>
                  <a:cubicBezTo>
                    <a:pt x="75" y="75"/>
                    <a:pt x="75" y="74"/>
                    <a:pt x="76" y="73"/>
                  </a:cubicBezTo>
                  <a:cubicBezTo>
                    <a:pt x="77" y="73"/>
                    <a:pt x="78" y="72"/>
                    <a:pt x="78" y="71"/>
                  </a:cubicBezTo>
                  <a:close/>
                  <a:moveTo>
                    <a:pt x="136" y="96"/>
                  </a:moveTo>
                  <a:cubicBezTo>
                    <a:pt x="136" y="94"/>
                    <a:pt x="136" y="91"/>
                    <a:pt x="136" y="89"/>
                  </a:cubicBezTo>
                  <a:cubicBezTo>
                    <a:pt x="135" y="86"/>
                    <a:pt x="136" y="84"/>
                    <a:pt x="136" y="81"/>
                  </a:cubicBezTo>
                  <a:cubicBezTo>
                    <a:pt x="135" y="81"/>
                    <a:pt x="135" y="81"/>
                    <a:pt x="135" y="81"/>
                  </a:cubicBezTo>
                  <a:cubicBezTo>
                    <a:pt x="135" y="86"/>
                    <a:pt x="134" y="91"/>
                    <a:pt x="134" y="96"/>
                  </a:cubicBezTo>
                  <a:cubicBezTo>
                    <a:pt x="134" y="96"/>
                    <a:pt x="135" y="96"/>
                    <a:pt x="136" y="96"/>
                  </a:cubicBezTo>
                  <a:close/>
                  <a:moveTo>
                    <a:pt x="8" y="68"/>
                  </a:moveTo>
                  <a:cubicBezTo>
                    <a:pt x="8" y="65"/>
                    <a:pt x="9" y="61"/>
                    <a:pt x="10" y="58"/>
                  </a:cubicBezTo>
                  <a:cubicBezTo>
                    <a:pt x="11" y="54"/>
                    <a:pt x="13" y="51"/>
                    <a:pt x="14" y="48"/>
                  </a:cubicBezTo>
                  <a:cubicBezTo>
                    <a:pt x="13" y="49"/>
                    <a:pt x="12" y="50"/>
                    <a:pt x="12" y="51"/>
                  </a:cubicBezTo>
                  <a:cubicBezTo>
                    <a:pt x="9" y="57"/>
                    <a:pt x="7" y="62"/>
                    <a:pt x="8" y="68"/>
                  </a:cubicBezTo>
                  <a:close/>
                  <a:moveTo>
                    <a:pt x="32" y="38"/>
                  </a:moveTo>
                  <a:cubicBezTo>
                    <a:pt x="28" y="35"/>
                    <a:pt x="23" y="34"/>
                    <a:pt x="19" y="37"/>
                  </a:cubicBezTo>
                  <a:cubicBezTo>
                    <a:pt x="24" y="36"/>
                    <a:pt x="28" y="37"/>
                    <a:pt x="32" y="38"/>
                  </a:cubicBezTo>
                  <a:close/>
                  <a:moveTo>
                    <a:pt x="79" y="85"/>
                  </a:moveTo>
                  <a:cubicBezTo>
                    <a:pt x="80" y="85"/>
                    <a:pt x="81" y="84"/>
                    <a:pt x="82" y="84"/>
                  </a:cubicBezTo>
                  <a:cubicBezTo>
                    <a:pt x="82" y="84"/>
                    <a:pt x="83" y="83"/>
                    <a:pt x="83" y="83"/>
                  </a:cubicBezTo>
                  <a:cubicBezTo>
                    <a:pt x="83" y="82"/>
                    <a:pt x="83" y="81"/>
                    <a:pt x="83" y="80"/>
                  </a:cubicBezTo>
                  <a:cubicBezTo>
                    <a:pt x="81" y="81"/>
                    <a:pt x="79" y="82"/>
                    <a:pt x="78" y="83"/>
                  </a:cubicBezTo>
                  <a:cubicBezTo>
                    <a:pt x="78" y="84"/>
                    <a:pt x="78" y="85"/>
                    <a:pt x="79" y="85"/>
                  </a:cubicBezTo>
                  <a:close/>
                  <a:moveTo>
                    <a:pt x="8" y="112"/>
                  </a:moveTo>
                  <a:cubicBezTo>
                    <a:pt x="9" y="114"/>
                    <a:pt x="9" y="115"/>
                    <a:pt x="10" y="115"/>
                  </a:cubicBezTo>
                  <a:cubicBezTo>
                    <a:pt x="13" y="116"/>
                    <a:pt x="16" y="117"/>
                    <a:pt x="19" y="117"/>
                  </a:cubicBezTo>
                  <a:cubicBezTo>
                    <a:pt x="17" y="116"/>
                    <a:pt x="16" y="116"/>
                    <a:pt x="15" y="115"/>
                  </a:cubicBezTo>
                  <a:cubicBezTo>
                    <a:pt x="15" y="115"/>
                    <a:pt x="15" y="115"/>
                    <a:pt x="14" y="115"/>
                  </a:cubicBezTo>
                  <a:cubicBezTo>
                    <a:pt x="12" y="114"/>
                    <a:pt x="10" y="113"/>
                    <a:pt x="8" y="112"/>
                  </a:cubicBezTo>
                  <a:close/>
                  <a:moveTo>
                    <a:pt x="141" y="116"/>
                  </a:moveTo>
                  <a:cubicBezTo>
                    <a:pt x="136" y="113"/>
                    <a:pt x="131" y="110"/>
                    <a:pt x="124" y="110"/>
                  </a:cubicBezTo>
                  <a:cubicBezTo>
                    <a:pt x="130" y="112"/>
                    <a:pt x="135" y="115"/>
                    <a:pt x="141" y="116"/>
                  </a:cubicBezTo>
                  <a:close/>
                  <a:moveTo>
                    <a:pt x="132" y="109"/>
                  </a:moveTo>
                  <a:cubicBezTo>
                    <a:pt x="136" y="111"/>
                    <a:pt x="140" y="113"/>
                    <a:pt x="145" y="115"/>
                  </a:cubicBezTo>
                  <a:cubicBezTo>
                    <a:pt x="141" y="111"/>
                    <a:pt x="137" y="109"/>
                    <a:pt x="132" y="109"/>
                  </a:cubicBezTo>
                  <a:close/>
                  <a:moveTo>
                    <a:pt x="75" y="46"/>
                  </a:moveTo>
                  <a:cubicBezTo>
                    <a:pt x="77" y="46"/>
                    <a:pt x="79" y="46"/>
                    <a:pt x="82" y="46"/>
                  </a:cubicBezTo>
                  <a:cubicBezTo>
                    <a:pt x="81" y="45"/>
                    <a:pt x="81" y="45"/>
                    <a:pt x="81" y="44"/>
                  </a:cubicBezTo>
                  <a:cubicBezTo>
                    <a:pt x="81" y="44"/>
                    <a:pt x="80" y="44"/>
                    <a:pt x="80" y="43"/>
                  </a:cubicBezTo>
                  <a:cubicBezTo>
                    <a:pt x="78" y="43"/>
                    <a:pt x="76" y="45"/>
                    <a:pt x="75" y="46"/>
                  </a:cubicBezTo>
                  <a:close/>
                  <a:moveTo>
                    <a:pt x="206" y="75"/>
                  </a:moveTo>
                  <a:cubicBezTo>
                    <a:pt x="205" y="82"/>
                    <a:pt x="204" y="90"/>
                    <a:pt x="204" y="97"/>
                  </a:cubicBezTo>
                  <a:cubicBezTo>
                    <a:pt x="205" y="90"/>
                    <a:pt x="206" y="82"/>
                    <a:pt x="206" y="75"/>
                  </a:cubicBezTo>
                  <a:close/>
                  <a:moveTo>
                    <a:pt x="128" y="81"/>
                  </a:moveTo>
                  <a:cubicBezTo>
                    <a:pt x="128" y="83"/>
                    <a:pt x="127" y="92"/>
                    <a:pt x="127" y="93"/>
                  </a:cubicBezTo>
                  <a:cubicBezTo>
                    <a:pt x="127" y="93"/>
                    <a:pt x="128" y="92"/>
                    <a:pt x="128" y="92"/>
                  </a:cubicBezTo>
                  <a:cubicBezTo>
                    <a:pt x="128" y="88"/>
                    <a:pt x="128" y="85"/>
                    <a:pt x="128" y="81"/>
                  </a:cubicBezTo>
                  <a:close/>
                  <a:moveTo>
                    <a:pt x="114" y="92"/>
                  </a:moveTo>
                  <a:cubicBezTo>
                    <a:pt x="114" y="88"/>
                    <a:pt x="114" y="85"/>
                    <a:pt x="113" y="82"/>
                  </a:cubicBezTo>
                  <a:cubicBezTo>
                    <a:pt x="113" y="83"/>
                    <a:pt x="113" y="84"/>
                    <a:pt x="113" y="85"/>
                  </a:cubicBezTo>
                  <a:cubicBezTo>
                    <a:pt x="113" y="85"/>
                    <a:pt x="113" y="85"/>
                    <a:pt x="113" y="85"/>
                  </a:cubicBezTo>
                  <a:cubicBezTo>
                    <a:pt x="114" y="86"/>
                    <a:pt x="113" y="87"/>
                    <a:pt x="113" y="88"/>
                  </a:cubicBezTo>
                  <a:cubicBezTo>
                    <a:pt x="112" y="89"/>
                    <a:pt x="112" y="91"/>
                    <a:pt x="112" y="93"/>
                  </a:cubicBezTo>
                  <a:cubicBezTo>
                    <a:pt x="113" y="92"/>
                    <a:pt x="113" y="92"/>
                    <a:pt x="114" y="92"/>
                  </a:cubicBezTo>
                  <a:close/>
                  <a:moveTo>
                    <a:pt x="82" y="88"/>
                  </a:moveTo>
                  <a:cubicBezTo>
                    <a:pt x="81" y="89"/>
                    <a:pt x="80" y="89"/>
                    <a:pt x="79" y="90"/>
                  </a:cubicBezTo>
                  <a:cubicBezTo>
                    <a:pt x="79" y="90"/>
                    <a:pt x="79" y="90"/>
                    <a:pt x="79" y="91"/>
                  </a:cubicBezTo>
                  <a:cubicBezTo>
                    <a:pt x="79" y="91"/>
                    <a:pt x="79" y="92"/>
                    <a:pt x="79" y="94"/>
                  </a:cubicBezTo>
                  <a:cubicBezTo>
                    <a:pt x="80" y="93"/>
                    <a:pt x="81" y="92"/>
                    <a:pt x="82" y="91"/>
                  </a:cubicBezTo>
                  <a:cubicBezTo>
                    <a:pt x="82" y="91"/>
                    <a:pt x="82" y="91"/>
                    <a:pt x="82" y="90"/>
                  </a:cubicBezTo>
                  <a:cubicBezTo>
                    <a:pt x="82" y="90"/>
                    <a:pt x="82" y="89"/>
                    <a:pt x="82" y="88"/>
                  </a:cubicBezTo>
                  <a:close/>
                  <a:moveTo>
                    <a:pt x="159" y="86"/>
                  </a:moveTo>
                  <a:cubicBezTo>
                    <a:pt x="161" y="86"/>
                    <a:pt x="162" y="87"/>
                    <a:pt x="163" y="86"/>
                  </a:cubicBezTo>
                  <a:cubicBezTo>
                    <a:pt x="165" y="86"/>
                    <a:pt x="167" y="85"/>
                    <a:pt x="169" y="85"/>
                  </a:cubicBezTo>
                  <a:cubicBezTo>
                    <a:pt x="169" y="85"/>
                    <a:pt x="169" y="84"/>
                    <a:pt x="170" y="84"/>
                  </a:cubicBezTo>
                  <a:cubicBezTo>
                    <a:pt x="166" y="84"/>
                    <a:pt x="163" y="85"/>
                    <a:pt x="159" y="86"/>
                  </a:cubicBezTo>
                  <a:close/>
                  <a:moveTo>
                    <a:pt x="94" y="100"/>
                  </a:moveTo>
                  <a:cubicBezTo>
                    <a:pt x="94" y="99"/>
                    <a:pt x="94" y="98"/>
                    <a:pt x="93" y="97"/>
                  </a:cubicBezTo>
                  <a:cubicBezTo>
                    <a:pt x="93" y="98"/>
                    <a:pt x="92" y="98"/>
                    <a:pt x="92" y="98"/>
                  </a:cubicBezTo>
                  <a:cubicBezTo>
                    <a:pt x="90" y="99"/>
                    <a:pt x="90" y="100"/>
                    <a:pt x="90" y="101"/>
                  </a:cubicBezTo>
                  <a:cubicBezTo>
                    <a:pt x="92" y="101"/>
                    <a:pt x="93" y="100"/>
                    <a:pt x="94" y="100"/>
                  </a:cubicBezTo>
                  <a:close/>
                  <a:moveTo>
                    <a:pt x="30" y="140"/>
                  </a:moveTo>
                  <a:cubicBezTo>
                    <a:pt x="30" y="141"/>
                    <a:pt x="30" y="143"/>
                    <a:pt x="30" y="144"/>
                  </a:cubicBezTo>
                  <a:cubicBezTo>
                    <a:pt x="32" y="143"/>
                    <a:pt x="33" y="141"/>
                    <a:pt x="34" y="140"/>
                  </a:cubicBezTo>
                  <a:cubicBezTo>
                    <a:pt x="33" y="140"/>
                    <a:pt x="32" y="140"/>
                    <a:pt x="30" y="140"/>
                  </a:cubicBezTo>
                  <a:close/>
                  <a:moveTo>
                    <a:pt x="23" y="41"/>
                  </a:moveTo>
                  <a:cubicBezTo>
                    <a:pt x="26" y="41"/>
                    <a:pt x="29" y="41"/>
                    <a:pt x="33" y="41"/>
                  </a:cubicBezTo>
                  <a:cubicBezTo>
                    <a:pt x="33" y="41"/>
                    <a:pt x="33" y="41"/>
                    <a:pt x="33" y="41"/>
                  </a:cubicBezTo>
                  <a:cubicBezTo>
                    <a:pt x="30" y="40"/>
                    <a:pt x="26" y="40"/>
                    <a:pt x="23" y="40"/>
                  </a:cubicBezTo>
                  <a:cubicBezTo>
                    <a:pt x="23" y="40"/>
                    <a:pt x="23" y="40"/>
                    <a:pt x="23" y="41"/>
                  </a:cubicBezTo>
                  <a:close/>
                  <a:moveTo>
                    <a:pt x="165" y="98"/>
                  </a:moveTo>
                  <a:cubicBezTo>
                    <a:pt x="161" y="98"/>
                    <a:pt x="157" y="98"/>
                    <a:pt x="153" y="98"/>
                  </a:cubicBezTo>
                  <a:cubicBezTo>
                    <a:pt x="153" y="98"/>
                    <a:pt x="153" y="98"/>
                    <a:pt x="154" y="98"/>
                  </a:cubicBezTo>
                  <a:cubicBezTo>
                    <a:pt x="157" y="98"/>
                    <a:pt x="161" y="98"/>
                    <a:pt x="165" y="98"/>
                  </a:cubicBezTo>
                  <a:close/>
                  <a:moveTo>
                    <a:pt x="98" y="102"/>
                  </a:moveTo>
                  <a:cubicBezTo>
                    <a:pt x="97" y="103"/>
                    <a:pt x="96" y="103"/>
                    <a:pt x="95" y="102"/>
                  </a:cubicBezTo>
                  <a:cubicBezTo>
                    <a:pt x="94" y="103"/>
                    <a:pt x="92" y="103"/>
                    <a:pt x="91" y="104"/>
                  </a:cubicBezTo>
                  <a:cubicBezTo>
                    <a:pt x="91" y="104"/>
                    <a:pt x="91" y="104"/>
                    <a:pt x="91" y="104"/>
                  </a:cubicBezTo>
                  <a:cubicBezTo>
                    <a:pt x="93" y="104"/>
                    <a:pt x="95" y="103"/>
                    <a:pt x="98" y="103"/>
                  </a:cubicBezTo>
                  <a:cubicBezTo>
                    <a:pt x="98" y="103"/>
                    <a:pt x="98" y="102"/>
                    <a:pt x="98" y="102"/>
                  </a:cubicBezTo>
                  <a:close/>
                  <a:moveTo>
                    <a:pt x="5" y="82"/>
                  </a:moveTo>
                  <a:cubicBezTo>
                    <a:pt x="5" y="82"/>
                    <a:pt x="5" y="82"/>
                    <a:pt x="5" y="82"/>
                  </a:cubicBezTo>
                  <a:cubicBezTo>
                    <a:pt x="6" y="79"/>
                    <a:pt x="6" y="76"/>
                    <a:pt x="7" y="73"/>
                  </a:cubicBezTo>
                  <a:cubicBezTo>
                    <a:pt x="6" y="73"/>
                    <a:pt x="6" y="74"/>
                    <a:pt x="5" y="74"/>
                  </a:cubicBezTo>
                  <a:cubicBezTo>
                    <a:pt x="5" y="77"/>
                    <a:pt x="5" y="79"/>
                    <a:pt x="5" y="82"/>
                  </a:cubicBezTo>
                  <a:close/>
                  <a:moveTo>
                    <a:pt x="163" y="25"/>
                  </a:moveTo>
                  <a:cubicBezTo>
                    <a:pt x="164" y="23"/>
                    <a:pt x="166" y="21"/>
                    <a:pt x="167" y="18"/>
                  </a:cubicBezTo>
                  <a:cubicBezTo>
                    <a:pt x="164" y="20"/>
                    <a:pt x="164" y="21"/>
                    <a:pt x="163" y="25"/>
                  </a:cubicBezTo>
                  <a:close/>
                  <a:moveTo>
                    <a:pt x="7" y="106"/>
                  </a:moveTo>
                  <a:cubicBezTo>
                    <a:pt x="7" y="108"/>
                    <a:pt x="8" y="110"/>
                    <a:pt x="11" y="111"/>
                  </a:cubicBezTo>
                  <a:cubicBezTo>
                    <a:pt x="10" y="109"/>
                    <a:pt x="9" y="107"/>
                    <a:pt x="7" y="106"/>
                  </a:cubicBezTo>
                  <a:close/>
                  <a:moveTo>
                    <a:pt x="53" y="116"/>
                  </a:moveTo>
                  <a:cubicBezTo>
                    <a:pt x="53" y="116"/>
                    <a:pt x="54" y="117"/>
                    <a:pt x="54" y="117"/>
                  </a:cubicBezTo>
                  <a:cubicBezTo>
                    <a:pt x="56" y="117"/>
                    <a:pt x="58" y="117"/>
                    <a:pt x="59" y="117"/>
                  </a:cubicBezTo>
                  <a:cubicBezTo>
                    <a:pt x="57" y="116"/>
                    <a:pt x="56" y="116"/>
                    <a:pt x="53" y="116"/>
                  </a:cubicBezTo>
                  <a:close/>
                  <a:moveTo>
                    <a:pt x="75" y="112"/>
                  </a:moveTo>
                  <a:cubicBezTo>
                    <a:pt x="76" y="113"/>
                    <a:pt x="76" y="113"/>
                    <a:pt x="77" y="113"/>
                  </a:cubicBezTo>
                  <a:cubicBezTo>
                    <a:pt x="77" y="113"/>
                    <a:pt x="78" y="113"/>
                    <a:pt x="78" y="113"/>
                  </a:cubicBezTo>
                  <a:cubicBezTo>
                    <a:pt x="78" y="112"/>
                    <a:pt x="78" y="111"/>
                    <a:pt x="78" y="111"/>
                  </a:cubicBezTo>
                  <a:cubicBezTo>
                    <a:pt x="77" y="111"/>
                    <a:pt x="76" y="111"/>
                    <a:pt x="75" y="112"/>
                  </a:cubicBezTo>
                  <a:close/>
                  <a:moveTo>
                    <a:pt x="85" y="95"/>
                  </a:moveTo>
                  <a:cubicBezTo>
                    <a:pt x="85" y="96"/>
                    <a:pt x="84" y="96"/>
                    <a:pt x="84" y="96"/>
                  </a:cubicBezTo>
                  <a:cubicBezTo>
                    <a:pt x="84" y="97"/>
                    <a:pt x="84" y="98"/>
                    <a:pt x="83" y="99"/>
                  </a:cubicBezTo>
                  <a:cubicBezTo>
                    <a:pt x="84" y="98"/>
                    <a:pt x="85" y="98"/>
                    <a:pt x="86" y="98"/>
                  </a:cubicBezTo>
                  <a:cubicBezTo>
                    <a:pt x="85" y="97"/>
                    <a:pt x="85" y="96"/>
                    <a:pt x="85" y="95"/>
                  </a:cubicBezTo>
                  <a:close/>
                  <a:moveTo>
                    <a:pt x="72" y="90"/>
                  </a:moveTo>
                  <a:cubicBezTo>
                    <a:pt x="73" y="91"/>
                    <a:pt x="73" y="92"/>
                    <a:pt x="73" y="92"/>
                  </a:cubicBezTo>
                  <a:cubicBezTo>
                    <a:pt x="74" y="92"/>
                    <a:pt x="74" y="91"/>
                    <a:pt x="75" y="90"/>
                  </a:cubicBezTo>
                  <a:cubicBezTo>
                    <a:pt x="75" y="90"/>
                    <a:pt x="75" y="90"/>
                    <a:pt x="75" y="89"/>
                  </a:cubicBezTo>
                  <a:cubicBezTo>
                    <a:pt x="74" y="90"/>
                    <a:pt x="73" y="90"/>
                    <a:pt x="72" y="90"/>
                  </a:cubicBezTo>
                  <a:close/>
                  <a:moveTo>
                    <a:pt x="76" y="85"/>
                  </a:moveTo>
                  <a:cubicBezTo>
                    <a:pt x="75" y="86"/>
                    <a:pt x="73" y="86"/>
                    <a:pt x="72" y="88"/>
                  </a:cubicBezTo>
                  <a:cubicBezTo>
                    <a:pt x="73" y="87"/>
                    <a:pt x="74" y="87"/>
                    <a:pt x="74" y="87"/>
                  </a:cubicBezTo>
                  <a:cubicBezTo>
                    <a:pt x="76" y="86"/>
                    <a:pt x="76" y="86"/>
                    <a:pt x="76" y="85"/>
                  </a:cubicBezTo>
                  <a:close/>
                  <a:moveTo>
                    <a:pt x="149" y="124"/>
                  </a:moveTo>
                  <a:cubicBezTo>
                    <a:pt x="149" y="126"/>
                    <a:pt x="151" y="127"/>
                    <a:pt x="152" y="128"/>
                  </a:cubicBezTo>
                  <a:cubicBezTo>
                    <a:pt x="152" y="127"/>
                    <a:pt x="151" y="125"/>
                    <a:pt x="149" y="124"/>
                  </a:cubicBezTo>
                  <a:close/>
                  <a:moveTo>
                    <a:pt x="89" y="88"/>
                  </a:moveTo>
                  <a:cubicBezTo>
                    <a:pt x="89" y="88"/>
                    <a:pt x="89" y="88"/>
                    <a:pt x="89" y="88"/>
                  </a:cubicBezTo>
                  <a:cubicBezTo>
                    <a:pt x="88" y="89"/>
                    <a:pt x="88" y="89"/>
                    <a:pt x="87" y="89"/>
                  </a:cubicBezTo>
                  <a:cubicBezTo>
                    <a:pt x="87" y="90"/>
                    <a:pt x="87" y="90"/>
                    <a:pt x="87" y="90"/>
                  </a:cubicBezTo>
                  <a:cubicBezTo>
                    <a:pt x="88" y="91"/>
                    <a:pt x="88" y="91"/>
                    <a:pt x="88" y="91"/>
                  </a:cubicBezTo>
                  <a:cubicBezTo>
                    <a:pt x="88" y="91"/>
                    <a:pt x="88" y="91"/>
                    <a:pt x="89" y="91"/>
                  </a:cubicBezTo>
                  <a:cubicBezTo>
                    <a:pt x="89" y="90"/>
                    <a:pt x="89" y="89"/>
                    <a:pt x="89" y="88"/>
                  </a:cubicBezTo>
                  <a:close/>
                  <a:moveTo>
                    <a:pt x="93" y="92"/>
                  </a:moveTo>
                  <a:cubicBezTo>
                    <a:pt x="91" y="93"/>
                    <a:pt x="91" y="93"/>
                    <a:pt x="91" y="95"/>
                  </a:cubicBezTo>
                  <a:cubicBezTo>
                    <a:pt x="91" y="95"/>
                    <a:pt x="91" y="95"/>
                    <a:pt x="91" y="95"/>
                  </a:cubicBezTo>
                  <a:cubicBezTo>
                    <a:pt x="92" y="94"/>
                    <a:pt x="92" y="94"/>
                    <a:pt x="93" y="93"/>
                  </a:cubicBezTo>
                  <a:cubicBezTo>
                    <a:pt x="93" y="93"/>
                    <a:pt x="93" y="92"/>
                    <a:pt x="93" y="92"/>
                  </a:cubicBezTo>
                  <a:close/>
                  <a:moveTo>
                    <a:pt x="49" y="115"/>
                  </a:moveTo>
                  <a:cubicBezTo>
                    <a:pt x="47" y="115"/>
                    <a:pt x="45" y="115"/>
                    <a:pt x="43" y="115"/>
                  </a:cubicBezTo>
                  <a:cubicBezTo>
                    <a:pt x="45" y="115"/>
                    <a:pt x="46" y="116"/>
                    <a:pt x="48" y="116"/>
                  </a:cubicBezTo>
                  <a:cubicBezTo>
                    <a:pt x="49" y="116"/>
                    <a:pt x="49" y="116"/>
                    <a:pt x="49" y="115"/>
                  </a:cubicBezTo>
                  <a:close/>
                  <a:moveTo>
                    <a:pt x="37" y="230"/>
                  </a:moveTo>
                  <a:cubicBezTo>
                    <a:pt x="35" y="230"/>
                    <a:pt x="34" y="231"/>
                    <a:pt x="32" y="232"/>
                  </a:cubicBezTo>
                  <a:cubicBezTo>
                    <a:pt x="34" y="232"/>
                    <a:pt x="36" y="231"/>
                    <a:pt x="37" y="230"/>
                  </a:cubicBezTo>
                  <a:close/>
                  <a:moveTo>
                    <a:pt x="70" y="91"/>
                  </a:moveTo>
                  <a:cubicBezTo>
                    <a:pt x="70" y="91"/>
                    <a:pt x="70" y="91"/>
                    <a:pt x="70" y="91"/>
                  </a:cubicBezTo>
                  <a:cubicBezTo>
                    <a:pt x="69" y="92"/>
                    <a:pt x="69" y="94"/>
                    <a:pt x="70" y="95"/>
                  </a:cubicBezTo>
                  <a:cubicBezTo>
                    <a:pt x="71" y="94"/>
                    <a:pt x="71" y="94"/>
                    <a:pt x="70" y="94"/>
                  </a:cubicBezTo>
                  <a:cubicBezTo>
                    <a:pt x="70" y="93"/>
                    <a:pt x="70" y="92"/>
                    <a:pt x="70" y="91"/>
                  </a:cubicBezTo>
                  <a:close/>
                  <a:moveTo>
                    <a:pt x="73" y="115"/>
                  </a:moveTo>
                  <a:cubicBezTo>
                    <a:pt x="72" y="113"/>
                    <a:pt x="72" y="112"/>
                    <a:pt x="70" y="112"/>
                  </a:cubicBezTo>
                  <a:cubicBezTo>
                    <a:pt x="71" y="113"/>
                    <a:pt x="71" y="114"/>
                    <a:pt x="72" y="115"/>
                  </a:cubicBezTo>
                  <a:cubicBezTo>
                    <a:pt x="72" y="115"/>
                    <a:pt x="73" y="115"/>
                    <a:pt x="73" y="115"/>
                  </a:cubicBezTo>
                  <a:close/>
                  <a:moveTo>
                    <a:pt x="75" y="94"/>
                  </a:moveTo>
                  <a:cubicBezTo>
                    <a:pt x="73" y="95"/>
                    <a:pt x="73" y="95"/>
                    <a:pt x="73" y="96"/>
                  </a:cubicBezTo>
                  <a:cubicBezTo>
                    <a:pt x="75" y="96"/>
                    <a:pt x="75" y="96"/>
                    <a:pt x="75" y="94"/>
                  </a:cubicBezTo>
                  <a:close/>
                  <a:moveTo>
                    <a:pt x="91" y="90"/>
                  </a:moveTo>
                  <a:cubicBezTo>
                    <a:pt x="91" y="90"/>
                    <a:pt x="91" y="90"/>
                    <a:pt x="91" y="90"/>
                  </a:cubicBezTo>
                  <a:cubicBezTo>
                    <a:pt x="92" y="90"/>
                    <a:pt x="92" y="89"/>
                    <a:pt x="92" y="89"/>
                  </a:cubicBezTo>
                  <a:cubicBezTo>
                    <a:pt x="92" y="88"/>
                    <a:pt x="92" y="87"/>
                    <a:pt x="92" y="87"/>
                  </a:cubicBezTo>
                  <a:cubicBezTo>
                    <a:pt x="91" y="88"/>
                    <a:pt x="91" y="89"/>
                    <a:pt x="91" y="90"/>
                  </a:cubicBezTo>
                  <a:close/>
                  <a:moveTo>
                    <a:pt x="205" y="31"/>
                  </a:moveTo>
                  <a:cubicBezTo>
                    <a:pt x="205" y="33"/>
                    <a:pt x="206" y="35"/>
                    <a:pt x="206" y="38"/>
                  </a:cubicBezTo>
                  <a:cubicBezTo>
                    <a:pt x="207" y="35"/>
                    <a:pt x="206" y="33"/>
                    <a:pt x="205" y="31"/>
                  </a:cubicBezTo>
                  <a:close/>
                  <a:moveTo>
                    <a:pt x="100" y="98"/>
                  </a:moveTo>
                  <a:cubicBezTo>
                    <a:pt x="100" y="97"/>
                    <a:pt x="99" y="96"/>
                    <a:pt x="99" y="95"/>
                  </a:cubicBezTo>
                  <a:cubicBezTo>
                    <a:pt x="98" y="96"/>
                    <a:pt x="99" y="97"/>
                    <a:pt x="98" y="98"/>
                  </a:cubicBezTo>
                  <a:cubicBezTo>
                    <a:pt x="99" y="98"/>
                    <a:pt x="99" y="98"/>
                    <a:pt x="100" y="98"/>
                  </a:cubicBezTo>
                  <a:close/>
                  <a:moveTo>
                    <a:pt x="118" y="92"/>
                  </a:moveTo>
                  <a:cubicBezTo>
                    <a:pt x="117" y="93"/>
                    <a:pt x="117" y="93"/>
                    <a:pt x="117" y="93"/>
                  </a:cubicBezTo>
                  <a:cubicBezTo>
                    <a:pt x="117" y="94"/>
                    <a:pt x="117" y="95"/>
                    <a:pt x="117" y="96"/>
                  </a:cubicBezTo>
                  <a:cubicBezTo>
                    <a:pt x="117" y="96"/>
                    <a:pt x="117" y="96"/>
                    <a:pt x="117" y="96"/>
                  </a:cubicBezTo>
                  <a:cubicBezTo>
                    <a:pt x="118" y="95"/>
                    <a:pt x="118" y="94"/>
                    <a:pt x="118" y="92"/>
                  </a:cubicBezTo>
                  <a:close/>
                  <a:moveTo>
                    <a:pt x="31" y="136"/>
                  </a:moveTo>
                  <a:cubicBezTo>
                    <a:pt x="31" y="136"/>
                    <a:pt x="32" y="135"/>
                    <a:pt x="32" y="134"/>
                  </a:cubicBezTo>
                  <a:cubicBezTo>
                    <a:pt x="32" y="134"/>
                    <a:pt x="31" y="134"/>
                    <a:pt x="31" y="134"/>
                  </a:cubicBezTo>
                  <a:cubicBezTo>
                    <a:pt x="31" y="135"/>
                    <a:pt x="31" y="136"/>
                    <a:pt x="31" y="136"/>
                  </a:cubicBezTo>
                  <a:close/>
                  <a:moveTo>
                    <a:pt x="165" y="82"/>
                  </a:moveTo>
                  <a:cubicBezTo>
                    <a:pt x="165" y="82"/>
                    <a:pt x="165" y="82"/>
                    <a:pt x="165" y="82"/>
                  </a:cubicBezTo>
                  <a:cubicBezTo>
                    <a:pt x="163" y="82"/>
                    <a:pt x="161" y="81"/>
                    <a:pt x="160" y="81"/>
                  </a:cubicBezTo>
                  <a:cubicBezTo>
                    <a:pt x="160" y="81"/>
                    <a:pt x="160" y="81"/>
                    <a:pt x="160" y="82"/>
                  </a:cubicBezTo>
                  <a:cubicBezTo>
                    <a:pt x="161" y="82"/>
                    <a:pt x="163" y="82"/>
                    <a:pt x="165" y="82"/>
                  </a:cubicBezTo>
                  <a:close/>
                  <a:moveTo>
                    <a:pt x="195" y="73"/>
                  </a:moveTo>
                  <a:cubicBezTo>
                    <a:pt x="195" y="75"/>
                    <a:pt x="195" y="77"/>
                    <a:pt x="194" y="79"/>
                  </a:cubicBezTo>
                  <a:cubicBezTo>
                    <a:pt x="195" y="78"/>
                    <a:pt x="196" y="76"/>
                    <a:pt x="195" y="73"/>
                  </a:cubicBezTo>
                  <a:close/>
                  <a:moveTo>
                    <a:pt x="88" y="97"/>
                  </a:moveTo>
                  <a:cubicBezTo>
                    <a:pt x="89" y="96"/>
                    <a:pt x="88" y="95"/>
                    <a:pt x="88" y="94"/>
                  </a:cubicBezTo>
                  <a:cubicBezTo>
                    <a:pt x="87" y="95"/>
                    <a:pt x="87" y="95"/>
                    <a:pt x="88" y="97"/>
                  </a:cubicBezTo>
                  <a:close/>
                  <a:moveTo>
                    <a:pt x="106" y="86"/>
                  </a:moveTo>
                  <a:cubicBezTo>
                    <a:pt x="106" y="86"/>
                    <a:pt x="105" y="86"/>
                    <a:pt x="105" y="86"/>
                  </a:cubicBezTo>
                  <a:cubicBezTo>
                    <a:pt x="105" y="87"/>
                    <a:pt x="105" y="88"/>
                    <a:pt x="105" y="89"/>
                  </a:cubicBezTo>
                  <a:cubicBezTo>
                    <a:pt x="105" y="89"/>
                    <a:pt x="106" y="89"/>
                    <a:pt x="106" y="89"/>
                  </a:cubicBezTo>
                  <a:cubicBezTo>
                    <a:pt x="106" y="88"/>
                    <a:pt x="106" y="87"/>
                    <a:pt x="106" y="86"/>
                  </a:cubicBezTo>
                  <a:close/>
                  <a:moveTo>
                    <a:pt x="30" y="120"/>
                  </a:moveTo>
                  <a:cubicBezTo>
                    <a:pt x="30" y="121"/>
                    <a:pt x="30" y="121"/>
                    <a:pt x="30" y="121"/>
                  </a:cubicBezTo>
                  <a:cubicBezTo>
                    <a:pt x="31" y="121"/>
                    <a:pt x="31" y="121"/>
                    <a:pt x="32" y="120"/>
                  </a:cubicBezTo>
                  <a:cubicBezTo>
                    <a:pt x="32" y="120"/>
                    <a:pt x="32" y="120"/>
                    <a:pt x="32" y="120"/>
                  </a:cubicBezTo>
                  <a:cubicBezTo>
                    <a:pt x="31" y="120"/>
                    <a:pt x="31" y="120"/>
                    <a:pt x="30" y="120"/>
                  </a:cubicBezTo>
                  <a:close/>
                  <a:moveTo>
                    <a:pt x="32" y="129"/>
                  </a:moveTo>
                  <a:cubicBezTo>
                    <a:pt x="32" y="129"/>
                    <a:pt x="32" y="129"/>
                    <a:pt x="32" y="128"/>
                  </a:cubicBezTo>
                  <a:cubicBezTo>
                    <a:pt x="32" y="129"/>
                    <a:pt x="31" y="129"/>
                    <a:pt x="31" y="129"/>
                  </a:cubicBezTo>
                  <a:cubicBezTo>
                    <a:pt x="31" y="129"/>
                    <a:pt x="31" y="130"/>
                    <a:pt x="31" y="130"/>
                  </a:cubicBezTo>
                  <a:cubicBezTo>
                    <a:pt x="31" y="130"/>
                    <a:pt x="32" y="129"/>
                    <a:pt x="32" y="129"/>
                  </a:cubicBezTo>
                  <a:close/>
                  <a:moveTo>
                    <a:pt x="95" y="94"/>
                  </a:moveTo>
                  <a:cubicBezTo>
                    <a:pt x="96" y="94"/>
                    <a:pt x="96" y="94"/>
                    <a:pt x="96" y="92"/>
                  </a:cubicBezTo>
                  <a:cubicBezTo>
                    <a:pt x="96" y="93"/>
                    <a:pt x="95" y="93"/>
                    <a:pt x="95" y="94"/>
                  </a:cubicBezTo>
                  <a:close/>
                  <a:moveTo>
                    <a:pt x="110" y="92"/>
                  </a:moveTo>
                  <a:cubicBezTo>
                    <a:pt x="109" y="93"/>
                    <a:pt x="108" y="93"/>
                    <a:pt x="109" y="94"/>
                  </a:cubicBezTo>
                  <a:cubicBezTo>
                    <a:pt x="110" y="94"/>
                    <a:pt x="109" y="93"/>
                    <a:pt x="110" y="92"/>
                  </a:cubicBezTo>
                  <a:close/>
                  <a:moveTo>
                    <a:pt x="74" y="83"/>
                  </a:moveTo>
                  <a:cubicBezTo>
                    <a:pt x="74" y="83"/>
                    <a:pt x="74" y="83"/>
                    <a:pt x="74" y="83"/>
                  </a:cubicBezTo>
                  <a:cubicBezTo>
                    <a:pt x="73" y="83"/>
                    <a:pt x="72" y="83"/>
                    <a:pt x="72" y="85"/>
                  </a:cubicBezTo>
                  <a:cubicBezTo>
                    <a:pt x="73" y="84"/>
                    <a:pt x="73" y="84"/>
                    <a:pt x="74" y="83"/>
                  </a:cubicBezTo>
                  <a:close/>
                  <a:moveTo>
                    <a:pt x="69" y="86"/>
                  </a:moveTo>
                  <a:cubicBezTo>
                    <a:pt x="69" y="86"/>
                    <a:pt x="70" y="86"/>
                    <a:pt x="70" y="86"/>
                  </a:cubicBezTo>
                  <a:cubicBezTo>
                    <a:pt x="70" y="86"/>
                    <a:pt x="70" y="85"/>
                    <a:pt x="70" y="84"/>
                  </a:cubicBezTo>
                  <a:cubicBezTo>
                    <a:pt x="70" y="84"/>
                    <a:pt x="69" y="84"/>
                    <a:pt x="69" y="84"/>
                  </a:cubicBezTo>
                  <a:cubicBezTo>
                    <a:pt x="69" y="85"/>
                    <a:pt x="69" y="86"/>
                    <a:pt x="69" y="86"/>
                  </a:cubicBezTo>
                  <a:close/>
                  <a:moveTo>
                    <a:pt x="120" y="95"/>
                  </a:moveTo>
                  <a:cubicBezTo>
                    <a:pt x="121" y="95"/>
                    <a:pt x="121" y="95"/>
                    <a:pt x="121" y="94"/>
                  </a:cubicBezTo>
                  <a:cubicBezTo>
                    <a:pt x="121" y="95"/>
                    <a:pt x="120" y="95"/>
                    <a:pt x="120" y="95"/>
                  </a:cubicBezTo>
                  <a:close/>
                  <a:moveTo>
                    <a:pt x="77" y="97"/>
                  </a:moveTo>
                  <a:cubicBezTo>
                    <a:pt x="77" y="98"/>
                    <a:pt x="77" y="98"/>
                    <a:pt x="77" y="98"/>
                  </a:cubicBezTo>
                  <a:cubicBezTo>
                    <a:pt x="78" y="98"/>
                    <a:pt x="78" y="98"/>
                    <a:pt x="77" y="97"/>
                  </a:cubicBezTo>
                  <a:close/>
                  <a:moveTo>
                    <a:pt x="102" y="94"/>
                  </a:moveTo>
                  <a:cubicBezTo>
                    <a:pt x="101" y="94"/>
                    <a:pt x="101" y="94"/>
                    <a:pt x="102" y="95"/>
                  </a:cubicBezTo>
                  <a:cubicBezTo>
                    <a:pt x="102" y="95"/>
                    <a:pt x="102" y="94"/>
                    <a:pt x="102" y="94"/>
                  </a:cubicBezTo>
                  <a:close/>
                  <a:moveTo>
                    <a:pt x="76" y="119"/>
                  </a:moveTo>
                  <a:cubicBezTo>
                    <a:pt x="77" y="119"/>
                    <a:pt x="77" y="119"/>
                    <a:pt x="77" y="118"/>
                  </a:cubicBezTo>
                  <a:cubicBezTo>
                    <a:pt x="77" y="118"/>
                    <a:pt x="76" y="119"/>
                    <a:pt x="76" y="119"/>
                  </a:cubicBezTo>
                  <a:close/>
                  <a:moveTo>
                    <a:pt x="25" y="52"/>
                  </a:moveTo>
                  <a:cubicBezTo>
                    <a:pt x="25" y="51"/>
                    <a:pt x="25" y="51"/>
                    <a:pt x="25" y="51"/>
                  </a:cubicBezTo>
                  <a:cubicBezTo>
                    <a:pt x="25" y="51"/>
                    <a:pt x="24" y="51"/>
                    <a:pt x="24" y="52"/>
                  </a:cubicBezTo>
                  <a:cubicBezTo>
                    <a:pt x="24" y="52"/>
                    <a:pt x="25" y="52"/>
                    <a:pt x="25" y="52"/>
                  </a:cubicBezTo>
                  <a:close/>
                  <a:moveTo>
                    <a:pt x="146" y="123"/>
                  </a:moveTo>
                  <a:cubicBezTo>
                    <a:pt x="146" y="123"/>
                    <a:pt x="147" y="122"/>
                    <a:pt x="147" y="122"/>
                  </a:cubicBezTo>
                  <a:cubicBezTo>
                    <a:pt x="146" y="122"/>
                    <a:pt x="146" y="122"/>
                    <a:pt x="146" y="122"/>
                  </a:cubicBezTo>
                  <a:cubicBezTo>
                    <a:pt x="146" y="122"/>
                    <a:pt x="146" y="122"/>
                    <a:pt x="146" y="122"/>
                  </a:cubicBezTo>
                  <a:cubicBezTo>
                    <a:pt x="146" y="122"/>
                    <a:pt x="146" y="122"/>
                    <a:pt x="146" y="123"/>
                  </a:cubicBezTo>
                  <a:close/>
                  <a:moveTo>
                    <a:pt x="81" y="99"/>
                  </a:moveTo>
                  <a:cubicBezTo>
                    <a:pt x="81" y="99"/>
                    <a:pt x="81" y="99"/>
                    <a:pt x="81" y="98"/>
                  </a:cubicBezTo>
                  <a:cubicBezTo>
                    <a:pt x="80" y="99"/>
                    <a:pt x="80" y="99"/>
                    <a:pt x="81" y="99"/>
                  </a:cubicBezTo>
                  <a:close/>
                  <a:moveTo>
                    <a:pt x="3" y="105"/>
                  </a:moveTo>
                  <a:cubicBezTo>
                    <a:pt x="3" y="105"/>
                    <a:pt x="3" y="105"/>
                    <a:pt x="3" y="105"/>
                  </a:cubicBezTo>
                  <a:cubicBezTo>
                    <a:pt x="3" y="105"/>
                    <a:pt x="3" y="105"/>
                    <a:pt x="3" y="104"/>
                  </a:cubicBezTo>
                  <a:cubicBezTo>
                    <a:pt x="3" y="104"/>
                    <a:pt x="3" y="104"/>
                    <a:pt x="3" y="104"/>
                  </a:cubicBezTo>
                  <a:cubicBezTo>
                    <a:pt x="3" y="105"/>
                    <a:pt x="3" y="105"/>
                    <a:pt x="3" y="105"/>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95" name="Google Shape;895;p53"/>
            <p:cNvSpPr/>
            <p:nvPr/>
          </p:nvSpPr>
          <p:spPr>
            <a:xfrm>
              <a:off x="3548" y="1689"/>
              <a:ext cx="81" cy="35"/>
            </a:xfrm>
            <a:custGeom>
              <a:avLst/>
              <a:gdLst/>
              <a:ahLst/>
              <a:cxnLst/>
              <a:rect l="l" t="t" r="r" b="b"/>
              <a:pathLst>
                <a:path w="39" h="17" extrusionOk="0">
                  <a:moveTo>
                    <a:pt x="0" y="9"/>
                  </a:moveTo>
                  <a:cubicBezTo>
                    <a:pt x="0" y="7"/>
                    <a:pt x="0" y="6"/>
                    <a:pt x="0" y="4"/>
                  </a:cubicBezTo>
                  <a:cubicBezTo>
                    <a:pt x="2" y="3"/>
                    <a:pt x="4" y="4"/>
                    <a:pt x="6" y="4"/>
                  </a:cubicBezTo>
                  <a:cubicBezTo>
                    <a:pt x="5" y="4"/>
                    <a:pt x="5" y="4"/>
                    <a:pt x="4" y="4"/>
                  </a:cubicBezTo>
                  <a:cubicBezTo>
                    <a:pt x="4" y="3"/>
                    <a:pt x="3" y="3"/>
                    <a:pt x="2" y="3"/>
                  </a:cubicBezTo>
                  <a:cubicBezTo>
                    <a:pt x="1" y="3"/>
                    <a:pt x="1" y="2"/>
                    <a:pt x="1" y="1"/>
                  </a:cubicBezTo>
                  <a:cubicBezTo>
                    <a:pt x="1" y="1"/>
                    <a:pt x="2" y="0"/>
                    <a:pt x="3" y="1"/>
                  </a:cubicBezTo>
                  <a:cubicBezTo>
                    <a:pt x="3" y="1"/>
                    <a:pt x="4" y="1"/>
                    <a:pt x="4" y="1"/>
                  </a:cubicBezTo>
                  <a:cubicBezTo>
                    <a:pt x="9" y="2"/>
                    <a:pt x="13" y="3"/>
                    <a:pt x="18" y="4"/>
                  </a:cubicBezTo>
                  <a:cubicBezTo>
                    <a:pt x="22" y="5"/>
                    <a:pt x="27" y="6"/>
                    <a:pt x="32" y="8"/>
                  </a:cubicBezTo>
                  <a:cubicBezTo>
                    <a:pt x="34" y="9"/>
                    <a:pt x="36" y="9"/>
                    <a:pt x="38" y="10"/>
                  </a:cubicBezTo>
                  <a:cubicBezTo>
                    <a:pt x="39" y="11"/>
                    <a:pt x="39" y="11"/>
                    <a:pt x="39" y="12"/>
                  </a:cubicBezTo>
                  <a:cubicBezTo>
                    <a:pt x="39" y="13"/>
                    <a:pt x="38" y="13"/>
                    <a:pt x="37" y="13"/>
                  </a:cubicBezTo>
                  <a:cubicBezTo>
                    <a:pt x="36" y="13"/>
                    <a:pt x="36" y="13"/>
                    <a:pt x="35" y="13"/>
                  </a:cubicBezTo>
                  <a:cubicBezTo>
                    <a:pt x="36" y="13"/>
                    <a:pt x="36" y="13"/>
                    <a:pt x="36" y="14"/>
                  </a:cubicBezTo>
                  <a:cubicBezTo>
                    <a:pt x="36" y="14"/>
                    <a:pt x="37" y="14"/>
                    <a:pt x="37" y="15"/>
                  </a:cubicBezTo>
                  <a:cubicBezTo>
                    <a:pt x="38" y="16"/>
                    <a:pt x="37" y="17"/>
                    <a:pt x="36" y="17"/>
                  </a:cubicBezTo>
                  <a:cubicBezTo>
                    <a:pt x="36" y="17"/>
                    <a:pt x="35" y="17"/>
                    <a:pt x="35" y="17"/>
                  </a:cubicBezTo>
                  <a:cubicBezTo>
                    <a:pt x="33" y="16"/>
                    <a:pt x="32" y="16"/>
                    <a:pt x="31" y="16"/>
                  </a:cubicBezTo>
                  <a:cubicBezTo>
                    <a:pt x="30" y="15"/>
                    <a:pt x="29" y="15"/>
                    <a:pt x="28" y="16"/>
                  </a:cubicBezTo>
                  <a:cubicBezTo>
                    <a:pt x="28" y="16"/>
                    <a:pt x="27" y="16"/>
                    <a:pt x="27" y="15"/>
                  </a:cubicBezTo>
                  <a:cubicBezTo>
                    <a:pt x="23" y="14"/>
                    <a:pt x="20" y="13"/>
                    <a:pt x="16" y="11"/>
                  </a:cubicBezTo>
                  <a:cubicBezTo>
                    <a:pt x="13" y="10"/>
                    <a:pt x="10" y="9"/>
                    <a:pt x="7" y="9"/>
                  </a:cubicBezTo>
                  <a:cubicBezTo>
                    <a:pt x="6" y="8"/>
                    <a:pt x="4" y="8"/>
                    <a:pt x="3" y="8"/>
                  </a:cubicBezTo>
                  <a:cubicBezTo>
                    <a:pt x="2" y="8"/>
                    <a:pt x="2" y="8"/>
                    <a:pt x="2" y="8"/>
                  </a:cubicBezTo>
                  <a:cubicBezTo>
                    <a:pt x="1" y="8"/>
                    <a:pt x="1" y="9"/>
                    <a:pt x="0" y="9"/>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96" name="Google Shape;896;p53"/>
            <p:cNvSpPr/>
            <p:nvPr/>
          </p:nvSpPr>
          <p:spPr>
            <a:xfrm>
              <a:off x="3538" y="1575"/>
              <a:ext cx="99" cy="27"/>
            </a:xfrm>
            <a:custGeom>
              <a:avLst/>
              <a:gdLst/>
              <a:ahLst/>
              <a:cxnLst/>
              <a:rect l="l" t="t" r="r" b="b"/>
              <a:pathLst>
                <a:path w="48" h="13" extrusionOk="0">
                  <a:moveTo>
                    <a:pt x="35" y="4"/>
                  </a:moveTo>
                  <a:cubicBezTo>
                    <a:pt x="36" y="4"/>
                    <a:pt x="37" y="4"/>
                    <a:pt x="38" y="4"/>
                  </a:cubicBezTo>
                  <a:cubicBezTo>
                    <a:pt x="41" y="3"/>
                    <a:pt x="43" y="3"/>
                    <a:pt x="46" y="3"/>
                  </a:cubicBezTo>
                  <a:cubicBezTo>
                    <a:pt x="46" y="3"/>
                    <a:pt x="47" y="3"/>
                    <a:pt x="47" y="4"/>
                  </a:cubicBezTo>
                  <a:cubicBezTo>
                    <a:pt x="48" y="4"/>
                    <a:pt x="48" y="5"/>
                    <a:pt x="47" y="6"/>
                  </a:cubicBezTo>
                  <a:cubicBezTo>
                    <a:pt x="47" y="6"/>
                    <a:pt x="46" y="6"/>
                    <a:pt x="46" y="6"/>
                  </a:cubicBezTo>
                  <a:cubicBezTo>
                    <a:pt x="38" y="7"/>
                    <a:pt x="31" y="9"/>
                    <a:pt x="23" y="10"/>
                  </a:cubicBezTo>
                  <a:cubicBezTo>
                    <a:pt x="19" y="11"/>
                    <a:pt x="15" y="12"/>
                    <a:pt x="11" y="13"/>
                  </a:cubicBezTo>
                  <a:cubicBezTo>
                    <a:pt x="10" y="13"/>
                    <a:pt x="8" y="13"/>
                    <a:pt x="6" y="13"/>
                  </a:cubicBezTo>
                  <a:cubicBezTo>
                    <a:pt x="6" y="13"/>
                    <a:pt x="5" y="13"/>
                    <a:pt x="5" y="12"/>
                  </a:cubicBezTo>
                  <a:cubicBezTo>
                    <a:pt x="4" y="13"/>
                    <a:pt x="4" y="13"/>
                    <a:pt x="3" y="13"/>
                  </a:cubicBezTo>
                  <a:cubicBezTo>
                    <a:pt x="3" y="13"/>
                    <a:pt x="2" y="13"/>
                    <a:pt x="2" y="13"/>
                  </a:cubicBezTo>
                  <a:cubicBezTo>
                    <a:pt x="1" y="12"/>
                    <a:pt x="0" y="11"/>
                    <a:pt x="1" y="10"/>
                  </a:cubicBezTo>
                  <a:cubicBezTo>
                    <a:pt x="1" y="9"/>
                    <a:pt x="1" y="9"/>
                    <a:pt x="2" y="9"/>
                  </a:cubicBezTo>
                  <a:cubicBezTo>
                    <a:pt x="3" y="9"/>
                    <a:pt x="4" y="8"/>
                    <a:pt x="5" y="8"/>
                  </a:cubicBezTo>
                  <a:cubicBezTo>
                    <a:pt x="7" y="8"/>
                    <a:pt x="9" y="7"/>
                    <a:pt x="12" y="6"/>
                  </a:cubicBezTo>
                  <a:cubicBezTo>
                    <a:pt x="19" y="4"/>
                    <a:pt x="28" y="2"/>
                    <a:pt x="36" y="1"/>
                  </a:cubicBezTo>
                  <a:cubicBezTo>
                    <a:pt x="37" y="1"/>
                    <a:pt x="39" y="1"/>
                    <a:pt x="40" y="0"/>
                  </a:cubicBezTo>
                  <a:cubicBezTo>
                    <a:pt x="40" y="0"/>
                    <a:pt x="41" y="0"/>
                    <a:pt x="41" y="0"/>
                  </a:cubicBezTo>
                  <a:cubicBezTo>
                    <a:pt x="42" y="0"/>
                    <a:pt x="42" y="1"/>
                    <a:pt x="42" y="1"/>
                  </a:cubicBezTo>
                  <a:cubicBezTo>
                    <a:pt x="42" y="2"/>
                    <a:pt x="42" y="2"/>
                    <a:pt x="41" y="2"/>
                  </a:cubicBezTo>
                  <a:cubicBezTo>
                    <a:pt x="41" y="3"/>
                    <a:pt x="40" y="3"/>
                    <a:pt x="39" y="3"/>
                  </a:cubicBezTo>
                  <a:cubicBezTo>
                    <a:pt x="38" y="3"/>
                    <a:pt x="37" y="3"/>
                    <a:pt x="35" y="4"/>
                  </a:cubicBezTo>
                  <a:cubicBezTo>
                    <a:pt x="35" y="4"/>
                    <a:pt x="35" y="4"/>
                    <a:pt x="35" y="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97" name="Google Shape;897;p53"/>
            <p:cNvSpPr/>
            <p:nvPr/>
          </p:nvSpPr>
          <p:spPr>
            <a:xfrm>
              <a:off x="3548" y="1635"/>
              <a:ext cx="91" cy="27"/>
            </a:xfrm>
            <a:custGeom>
              <a:avLst/>
              <a:gdLst/>
              <a:ahLst/>
              <a:cxnLst/>
              <a:rect l="l" t="t" r="r" b="b"/>
              <a:pathLst>
                <a:path w="44" h="13" extrusionOk="0">
                  <a:moveTo>
                    <a:pt x="4" y="3"/>
                  </a:moveTo>
                  <a:cubicBezTo>
                    <a:pt x="4" y="2"/>
                    <a:pt x="5" y="2"/>
                    <a:pt x="5" y="2"/>
                  </a:cubicBezTo>
                  <a:cubicBezTo>
                    <a:pt x="5" y="1"/>
                    <a:pt x="5" y="0"/>
                    <a:pt x="6" y="0"/>
                  </a:cubicBezTo>
                  <a:cubicBezTo>
                    <a:pt x="6" y="0"/>
                    <a:pt x="7" y="0"/>
                    <a:pt x="8" y="0"/>
                  </a:cubicBezTo>
                  <a:cubicBezTo>
                    <a:pt x="8" y="1"/>
                    <a:pt x="8" y="1"/>
                    <a:pt x="9" y="1"/>
                  </a:cubicBezTo>
                  <a:cubicBezTo>
                    <a:pt x="9" y="2"/>
                    <a:pt x="9" y="2"/>
                    <a:pt x="10" y="2"/>
                  </a:cubicBezTo>
                  <a:cubicBezTo>
                    <a:pt x="12" y="2"/>
                    <a:pt x="15" y="3"/>
                    <a:pt x="17" y="3"/>
                  </a:cubicBezTo>
                  <a:cubicBezTo>
                    <a:pt x="22" y="3"/>
                    <a:pt x="28" y="4"/>
                    <a:pt x="33" y="5"/>
                  </a:cubicBezTo>
                  <a:cubicBezTo>
                    <a:pt x="34" y="5"/>
                    <a:pt x="35" y="5"/>
                    <a:pt x="36" y="5"/>
                  </a:cubicBezTo>
                  <a:cubicBezTo>
                    <a:pt x="36" y="5"/>
                    <a:pt x="37" y="5"/>
                    <a:pt x="37" y="5"/>
                  </a:cubicBezTo>
                  <a:cubicBezTo>
                    <a:pt x="38" y="6"/>
                    <a:pt x="38" y="7"/>
                    <a:pt x="37" y="7"/>
                  </a:cubicBezTo>
                  <a:cubicBezTo>
                    <a:pt x="37" y="7"/>
                    <a:pt x="37" y="8"/>
                    <a:pt x="36" y="8"/>
                  </a:cubicBezTo>
                  <a:cubicBezTo>
                    <a:pt x="38" y="8"/>
                    <a:pt x="40" y="9"/>
                    <a:pt x="42" y="9"/>
                  </a:cubicBezTo>
                  <a:cubicBezTo>
                    <a:pt x="43" y="10"/>
                    <a:pt x="43" y="10"/>
                    <a:pt x="43" y="10"/>
                  </a:cubicBezTo>
                  <a:cubicBezTo>
                    <a:pt x="44" y="10"/>
                    <a:pt x="44" y="11"/>
                    <a:pt x="44" y="11"/>
                  </a:cubicBezTo>
                  <a:cubicBezTo>
                    <a:pt x="44" y="12"/>
                    <a:pt x="44" y="12"/>
                    <a:pt x="43" y="12"/>
                  </a:cubicBezTo>
                  <a:cubicBezTo>
                    <a:pt x="43" y="12"/>
                    <a:pt x="42" y="13"/>
                    <a:pt x="42" y="12"/>
                  </a:cubicBezTo>
                  <a:cubicBezTo>
                    <a:pt x="39" y="12"/>
                    <a:pt x="36" y="12"/>
                    <a:pt x="34" y="12"/>
                  </a:cubicBezTo>
                  <a:cubicBezTo>
                    <a:pt x="25" y="12"/>
                    <a:pt x="17" y="10"/>
                    <a:pt x="8" y="7"/>
                  </a:cubicBezTo>
                  <a:cubicBezTo>
                    <a:pt x="8" y="7"/>
                    <a:pt x="7" y="7"/>
                    <a:pt x="6" y="7"/>
                  </a:cubicBezTo>
                  <a:cubicBezTo>
                    <a:pt x="5" y="8"/>
                    <a:pt x="4" y="7"/>
                    <a:pt x="3" y="6"/>
                  </a:cubicBezTo>
                  <a:cubicBezTo>
                    <a:pt x="3" y="6"/>
                    <a:pt x="2" y="6"/>
                    <a:pt x="2" y="5"/>
                  </a:cubicBezTo>
                  <a:cubicBezTo>
                    <a:pt x="1" y="5"/>
                    <a:pt x="1" y="5"/>
                    <a:pt x="0" y="5"/>
                  </a:cubicBezTo>
                  <a:cubicBezTo>
                    <a:pt x="0" y="5"/>
                    <a:pt x="0" y="4"/>
                    <a:pt x="0" y="4"/>
                  </a:cubicBezTo>
                  <a:cubicBezTo>
                    <a:pt x="0" y="3"/>
                    <a:pt x="0" y="3"/>
                    <a:pt x="1" y="3"/>
                  </a:cubicBezTo>
                  <a:cubicBezTo>
                    <a:pt x="2" y="3"/>
                    <a:pt x="3" y="3"/>
                    <a:pt x="4" y="3"/>
                  </a:cubicBezTo>
                  <a:cubicBezTo>
                    <a:pt x="4" y="3"/>
                    <a:pt x="4" y="3"/>
                    <a:pt x="4" y="3"/>
                  </a:cubicBezTo>
                  <a:close/>
                  <a:moveTo>
                    <a:pt x="19" y="7"/>
                  </a:moveTo>
                  <a:cubicBezTo>
                    <a:pt x="24" y="9"/>
                    <a:pt x="28" y="9"/>
                    <a:pt x="33" y="10"/>
                  </a:cubicBezTo>
                  <a:cubicBezTo>
                    <a:pt x="28" y="9"/>
                    <a:pt x="24" y="8"/>
                    <a:pt x="19" y="7"/>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98" name="Google Shape;898;p53"/>
            <p:cNvSpPr/>
            <p:nvPr/>
          </p:nvSpPr>
          <p:spPr>
            <a:xfrm>
              <a:off x="3515" y="1778"/>
              <a:ext cx="70" cy="39"/>
            </a:xfrm>
            <a:custGeom>
              <a:avLst/>
              <a:gdLst/>
              <a:ahLst/>
              <a:cxnLst/>
              <a:rect l="l" t="t" r="r" b="b"/>
              <a:pathLst>
                <a:path w="34" h="19" extrusionOk="0">
                  <a:moveTo>
                    <a:pt x="1" y="3"/>
                  </a:moveTo>
                  <a:cubicBezTo>
                    <a:pt x="1" y="3"/>
                    <a:pt x="1" y="3"/>
                    <a:pt x="1" y="3"/>
                  </a:cubicBezTo>
                  <a:cubicBezTo>
                    <a:pt x="0" y="1"/>
                    <a:pt x="0" y="0"/>
                    <a:pt x="2" y="0"/>
                  </a:cubicBezTo>
                  <a:cubicBezTo>
                    <a:pt x="3" y="0"/>
                    <a:pt x="4" y="0"/>
                    <a:pt x="4" y="0"/>
                  </a:cubicBezTo>
                  <a:cubicBezTo>
                    <a:pt x="7" y="1"/>
                    <a:pt x="9" y="2"/>
                    <a:pt x="11" y="2"/>
                  </a:cubicBezTo>
                  <a:cubicBezTo>
                    <a:pt x="17" y="5"/>
                    <a:pt x="23" y="8"/>
                    <a:pt x="28" y="12"/>
                  </a:cubicBezTo>
                  <a:cubicBezTo>
                    <a:pt x="29" y="13"/>
                    <a:pt x="31" y="14"/>
                    <a:pt x="32" y="15"/>
                  </a:cubicBezTo>
                  <a:cubicBezTo>
                    <a:pt x="33" y="15"/>
                    <a:pt x="33" y="16"/>
                    <a:pt x="34" y="16"/>
                  </a:cubicBezTo>
                  <a:cubicBezTo>
                    <a:pt x="34" y="17"/>
                    <a:pt x="34" y="17"/>
                    <a:pt x="34" y="18"/>
                  </a:cubicBezTo>
                  <a:cubicBezTo>
                    <a:pt x="33" y="18"/>
                    <a:pt x="33" y="19"/>
                    <a:pt x="32" y="18"/>
                  </a:cubicBezTo>
                  <a:cubicBezTo>
                    <a:pt x="31" y="18"/>
                    <a:pt x="30" y="17"/>
                    <a:pt x="29" y="17"/>
                  </a:cubicBezTo>
                  <a:cubicBezTo>
                    <a:pt x="28" y="17"/>
                    <a:pt x="27" y="17"/>
                    <a:pt x="26" y="17"/>
                  </a:cubicBezTo>
                  <a:cubicBezTo>
                    <a:pt x="25" y="18"/>
                    <a:pt x="25" y="17"/>
                    <a:pt x="24" y="17"/>
                  </a:cubicBezTo>
                  <a:cubicBezTo>
                    <a:pt x="19" y="14"/>
                    <a:pt x="14" y="11"/>
                    <a:pt x="8" y="8"/>
                  </a:cubicBezTo>
                  <a:cubicBezTo>
                    <a:pt x="7" y="7"/>
                    <a:pt x="7" y="7"/>
                    <a:pt x="6" y="7"/>
                  </a:cubicBezTo>
                  <a:cubicBezTo>
                    <a:pt x="5" y="6"/>
                    <a:pt x="5" y="6"/>
                    <a:pt x="4" y="5"/>
                  </a:cubicBezTo>
                  <a:cubicBezTo>
                    <a:pt x="4" y="5"/>
                    <a:pt x="3" y="5"/>
                    <a:pt x="2" y="5"/>
                  </a:cubicBezTo>
                  <a:cubicBezTo>
                    <a:pt x="1" y="5"/>
                    <a:pt x="1" y="5"/>
                    <a:pt x="1" y="4"/>
                  </a:cubicBezTo>
                  <a:cubicBezTo>
                    <a:pt x="1" y="4"/>
                    <a:pt x="1" y="3"/>
                    <a:pt x="1" y="3"/>
                  </a:cubicBezTo>
                  <a:close/>
                  <a:moveTo>
                    <a:pt x="11" y="5"/>
                  </a:moveTo>
                  <a:cubicBezTo>
                    <a:pt x="9" y="4"/>
                    <a:pt x="7" y="3"/>
                    <a:pt x="5" y="3"/>
                  </a:cubicBezTo>
                  <a:cubicBezTo>
                    <a:pt x="7" y="4"/>
                    <a:pt x="9" y="4"/>
                    <a:pt x="11" y="5"/>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899" name="Google Shape;899;p53"/>
            <p:cNvSpPr/>
            <p:nvPr/>
          </p:nvSpPr>
          <p:spPr>
            <a:xfrm>
              <a:off x="3534" y="1505"/>
              <a:ext cx="80" cy="64"/>
            </a:xfrm>
            <a:custGeom>
              <a:avLst/>
              <a:gdLst/>
              <a:ahLst/>
              <a:cxnLst/>
              <a:rect l="l" t="t" r="r" b="b"/>
              <a:pathLst>
                <a:path w="39" h="31" extrusionOk="0">
                  <a:moveTo>
                    <a:pt x="6" y="27"/>
                  </a:moveTo>
                  <a:cubicBezTo>
                    <a:pt x="6" y="27"/>
                    <a:pt x="6" y="27"/>
                    <a:pt x="6" y="27"/>
                  </a:cubicBezTo>
                  <a:cubicBezTo>
                    <a:pt x="7" y="29"/>
                    <a:pt x="6" y="31"/>
                    <a:pt x="4" y="31"/>
                  </a:cubicBezTo>
                  <a:cubicBezTo>
                    <a:pt x="3" y="31"/>
                    <a:pt x="3" y="31"/>
                    <a:pt x="2" y="31"/>
                  </a:cubicBezTo>
                  <a:cubicBezTo>
                    <a:pt x="1" y="30"/>
                    <a:pt x="0" y="30"/>
                    <a:pt x="0" y="29"/>
                  </a:cubicBezTo>
                  <a:cubicBezTo>
                    <a:pt x="0" y="28"/>
                    <a:pt x="0" y="27"/>
                    <a:pt x="1" y="26"/>
                  </a:cubicBezTo>
                  <a:cubicBezTo>
                    <a:pt x="3" y="25"/>
                    <a:pt x="5" y="24"/>
                    <a:pt x="7" y="22"/>
                  </a:cubicBezTo>
                  <a:cubicBezTo>
                    <a:pt x="14" y="17"/>
                    <a:pt x="21" y="11"/>
                    <a:pt x="28" y="6"/>
                  </a:cubicBezTo>
                  <a:cubicBezTo>
                    <a:pt x="30" y="5"/>
                    <a:pt x="32" y="3"/>
                    <a:pt x="33" y="2"/>
                  </a:cubicBezTo>
                  <a:cubicBezTo>
                    <a:pt x="33" y="2"/>
                    <a:pt x="34" y="1"/>
                    <a:pt x="34" y="1"/>
                  </a:cubicBezTo>
                  <a:cubicBezTo>
                    <a:pt x="35" y="0"/>
                    <a:pt x="35" y="0"/>
                    <a:pt x="36" y="0"/>
                  </a:cubicBezTo>
                  <a:cubicBezTo>
                    <a:pt x="37" y="0"/>
                    <a:pt x="37" y="1"/>
                    <a:pt x="38" y="0"/>
                  </a:cubicBezTo>
                  <a:cubicBezTo>
                    <a:pt x="38" y="0"/>
                    <a:pt x="39" y="1"/>
                    <a:pt x="39" y="1"/>
                  </a:cubicBezTo>
                  <a:cubicBezTo>
                    <a:pt x="39" y="1"/>
                    <a:pt x="39" y="2"/>
                    <a:pt x="39" y="2"/>
                  </a:cubicBezTo>
                  <a:cubicBezTo>
                    <a:pt x="38" y="3"/>
                    <a:pt x="38" y="3"/>
                    <a:pt x="37" y="4"/>
                  </a:cubicBezTo>
                  <a:cubicBezTo>
                    <a:pt x="37" y="4"/>
                    <a:pt x="37" y="4"/>
                    <a:pt x="37" y="4"/>
                  </a:cubicBezTo>
                  <a:cubicBezTo>
                    <a:pt x="36" y="5"/>
                    <a:pt x="35" y="6"/>
                    <a:pt x="35" y="6"/>
                  </a:cubicBezTo>
                  <a:cubicBezTo>
                    <a:pt x="33" y="7"/>
                    <a:pt x="32" y="9"/>
                    <a:pt x="30" y="10"/>
                  </a:cubicBezTo>
                  <a:cubicBezTo>
                    <a:pt x="26" y="13"/>
                    <a:pt x="21" y="16"/>
                    <a:pt x="17" y="19"/>
                  </a:cubicBezTo>
                  <a:cubicBezTo>
                    <a:pt x="14" y="22"/>
                    <a:pt x="10" y="24"/>
                    <a:pt x="7" y="26"/>
                  </a:cubicBezTo>
                  <a:cubicBezTo>
                    <a:pt x="7" y="26"/>
                    <a:pt x="7" y="26"/>
                    <a:pt x="6" y="27"/>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00" name="Google Shape;900;p53"/>
            <p:cNvSpPr/>
            <p:nvPr/>
          </p:nvSpPr>
          <p:spPr>
            <a:xfrm>
              <a:off x="3528" y="1741"/>
              <a:ext cx="76" cy="29"/>
            </a:xfrm>
            <a:custGeom>
              <a:avLst/>
              <a:gdLst/>
              <a:ahLst/>
              <a:cxnLst/>
              <a:rect l="l" t="t" r="r" b="b"/>
              <a:pathLst>
                <a:path w="37" h="14" extrusionOk="0">
                  <a:moveTo>
                    <a:pt x="34" y="11"/>
                  </a:moveTo>
                  <a:cubicBezTo>
                    <a:pt x="35" y="11"/>
                    <a:pt x="35" y="11"/>
                    <a:pt x="36" y="11"/>
                  </a:cubicBezTo>
                  <a:cubicBezTo>
                    <a:pt x="36" y="12"/>
                    <a:pt x="37" y="12"/>
                    <a:pt x="36" y="13"/>
                  </a:cubicBezTo>
                  <a:cubicBezTo>
                    <a:pt x="36" y="14"/>
                    <a:pt x="36" y="14"/>
                    <a:pt x="35" y="14"/>
                  </a:cubicBezTo>
                  <a:cubicBezTo>
                    <a:pt x="34" y="14"/>
                    <a:pt x="34" y="14"/>
                    <a:pt x="33" y="14"/>
                  </a:cubicBezTo>
                  <a:cubicBezTo>
                    <a:pt x="30" y="13"/>
                    <a:pt x="27" y="12"/>
                    <a:pt x="25" y="11"/>
                  </a:cubicBezTo>
                  <a:cubicBezTo>
                    <a:pt x="18" y="9"/>
                    <a:pt x="11" y="7"/>
                    <a:pt x="5" y="4"/>
                  </a:cubicBezTo>
                  <a:cubicBezTo>
                    <a:pt x="4" y="4"/>
                    <a:pt x="3" y="3"/>
                    <a:pt x="2" y="3"/>
                  </a:cubicBezTo>
                  <a:cubicBezTo>
                    <a:pt x="1" y="3"/>
                    <a:pt x="1" y="3"/>
                    <a:pt x="1" y="2"/>
                  </a:cubicBezTo>
                  <a:cubicBezTo>
                    <a:pt x="0" y="2"/>
                    <a:pt x="0" y="2"/>
                    <a:pt x="0" y="1"/>
                  </a:cubicBezTo>
                  <a:cubicBezTo>
                    <a:pt x="1" y="0"/>
                    <a:pt x="1" y="0"/>
                    <a:pt x="2" y="0"/>
                  </a:cubicBezTo>
                  <a:cubicBezTo>
                    <a:pt x="2" y="0"/>
                    <a:pt x="3" y="1"/>
                    <a:pt x="4" y="1"/>
                  </a:cubicBezTo>
                  <a:cubicBezTo>
                    <a:pt x="5" y="1"/>
                    <a:pt x="5" y="1"/>
                    <a:pt x="6" y="2"/>
                  </a:cubicBezTo>
                  <a:cubicBezTo>
                    <a:pt x="6" y="1"/>
                    <a:pt x="6" y="1"/>
                    <a:pt x="6" y="1"/>
                  </a:cubicBezTo>
                  <a:cubicBezTo>
                    <a:pt x="7" y="0"/>
                    <a:pt x="7" y="0"/>
                    <a:pt x="8" y="0"/>
                  </a:cubicBezTo>
                  <a:cubicBezTo>
                    <a:pt x="16" y="3"/>
                    <a:pt x="23" y="4"/>
                    <a:pt x="31" y="7"/>
                  </a:cubicBezTo>
                  <a:cubicBezTo>
                    <a:pt x="31" y="7"/>
                    <a:pt x="32" y="7"/>
                    <a:pt x="32" y="7"/>
                  </a:cubicBezTo>
                  <a:cubicBezTo>
                    <a:pt x="34" y="8"/>
                    <a:pt x="34" y="9"/>
                    <a:pt x="34" y="10"/>
                  </a:cubicBezTo>
                  <a:cubicBezTo>
                    <a:pt x="34" y="11"/>
                    <a:pt x="34" y="11"/>
                    <a:pt x="34" y="11"/>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01" name="Google Shape;901;p53"/>
            <p:cNvSpPr/>
            <p:nvPr/>
          </p:nvSpPr>
          <p:spPr>
            <a:xfrm>
              <a:off x="3427" y="1536"/>
              <a:ext cx="64" cy="39"/>
            </a:xfrm>
            <a:custGeom>
              <a:avLst/>
              <a:gdLst/>
              <a:ahLst/>
              <a:cxnLst/>
              <a:rect l="l" t="t" r="r" b="b"/>
              <a:pathLst>
                <a:path w="31" h="19" extrusionOk="0">
                  <a:moveTo>
                    <a:pt x="27" y="13"/>
                  </a:moveTo>
                  <a:cubicBezTo>
                    <a:pt x="28" y="14"/>
                    <a:pt x="28" y="15"/>
                    <a:pt x="26" y="16"/>
                  </a:cubicBezTo>
                  <a:cubicBezTo>
                    <a:pt x="25" y="17"/>
                    <a:pt x="23" y="18"/>
                    <a:pt x="21" y="19"/>
                  </a:cubicBezTo>
                  <a:cubicBezTo>
                    <a:pt x="20" y="19"/>
                    <a:pt x="19" y="19"/>
                    <a:pt x="18" y="17"/>
                  </a:cubicBezTo>
                  <a:cubicBezTo>
                    <a:pt x="18" y="16"/>
                    <a:pt x="19" y="15"/>
                    <a:pt x="20" y="14"/>
                  </a:cubicBezTo>
                  <a:cubicBezTo>
                    <a:pt x="20" y="14"/>
                    <a:pt x="21" y="14"/>
                    <a:pt x="21" y="14"/>
                  </a:cubicBezTo>
                  <a:cubicBezTo>
                    <a:pt x="22" y="14"/>
                    <a:pt x="22" y="14"/>
                    <a:pt x="23" y="14"/>
                  </a:cubicBezTo>
                  <a:cubicBezTo>
                    <a:pt x="23" y="13"/>
                    <a:pt x="23" y="13"/>
                    <a:pt x="22" y="13"/>
                  </a:cubicBezTo>
                  <a:cubicBezTo>
                    <a:pt x="20" y="13"/>
                    <a:pt x="19" y="12"/>
                    <a:pt x="17" y="12"/>
                  </a:cubicBezTo>
                  <a:cubicBezTo>
                    <a:pt x="13" y="13"/>
                    <a:pt x="10" y="13"/>
                    <a:pt x="7" y="14"/>
                  </a:cubicBezTo>
                  <a:cubicBezTo>
                    <a:pt x="6" y="14"/>
                    <a:pt x="5" y="15"/>
                    <a:pt x="3" y="15"/>
                  </a:cubicBezTo>
                  <a:cubicBezTo>
                    <a:pt x="3" y="15"/>
                    <a:pt x="2" y="16"/>
                    <a:pt x="2" y="16"/>
                  </a:cubicBezTo>
                  <a:cubicBezTo>
                    <a:pt x="1" y="16"/>
                    <a:pt x="0" y="15"/>
                    <a:pt x="0" y="14"/>
                  </a:cubicBezTo>
                  <a:cubicBezTo>
                    <a:pt x="0" y="13"/>
                    <a:pt x="0" y="13"/>
                    <a:pt x="1" y="12"/>
                  </a:cubicBezTo>
                  <a:cubicBezTo>
                    <a:pt x="2" y="10"/>
                    <a:pt x="5" y="8"/>
                    <a:pt x="8" y="7"/>
                  </a:cubicBezTo>
                  <a:cubicBezTo>
                    <a:pt x="12" y="6"/>
                    <a:pt x="16" y="6"/>
                    <a:pt x="19" y="7"/>
                  </a:cubicBezTo>
                  <a:cubicBezTo>
                    <a:pt x="22" y="7"/>
                    <a:pt x="24" y="9"/>
                    <a:pt x="27" y="10"/>
                  </a:cubicBezTo>
                  <a:cubicBezTo>
                    <a:pt x="27" y="10"/>
                    <a:pt x="28" y="11"/>
                    <a:pt x="28" y="11"/>
                  </a:cubicBezTo>
                  <a:cubicBezTo>
                    <a:pt x="28" y="10"/>
                    <a:pt x="27" y="9"/>
                    <a:pt x="27" y="8"/>
                  </a:cubicBezTo>
                  <a:cubicBezTo>
                    <a:pt x="24" y="6"/>
                    <a:pt x="22" y="4"/>
                    <a:pt x="19" y="3"/>
                  </a:cubicBezTo>
                  <a:cubicBezTo>
                    <a:pt x="17" y="3"/>
                    <a:pt x="15" y="3"/>
                    <a:pt x="14" y="4"/>
                  </a:cubicBezTo>
                  <a:cubicBezTo>
                    <a:pt x="13" y="5"/>
                    <a:pt x="12" y="5"/>
                    <a:pt x="11" y="4"/>
                  </a:cubicBezTo>
                  <a:cubicBezTo>
                    <a:pt x="10" y="3"/>
                    <a:pt x="10" y="1"/>
                    <a:pt x="11" y="0"/>
                  </a:cubicBezTo>
                  <a:cubicBezTo>
                    <a:pt x="12" y="0"/>
                    <a:pt x="12" y="0"/>
                    <a:pt x="12" y="0"/>
                  </a:cubicBezTo>
                  <a:cubicBezTo>
                    <a:pt x="14" y="0"/>
                    <a:pt x="16" y="1"/>
                    <a:pt x="18" y="1"/>
                  </a:cubicBezTo>
                  <a:cubicBezTo>
                    <a:pt x="19" y="1"/>
                    <a:pt x="21" y="1"/>
                    <a:pt x="22" y="2"/>
                  </a:cubicBezTo>
                  <a:cubicBezTo>
                    <a:pt x="24" y="3"/>
                    <a:pt x="25" y="4"/>
                    <a:pt x="27" y="5"/>
                  </a:cubicBezTo>
                  <a:cubicBezTo>
                    <a:pt x="29" y="7"/>
                    <a:pt x="30" y="9"/>
                    <a:pt x="31" y="11"/>
                  </a:cubicBezTo>
                  <a:cubicBezTo>
                    <a:pt x="31" y="12"/>
                    <a:pt x="31" y="12"/>
                    <a:pt x="31" y="12"/>
                  </a:cubicBezTo>
                  <a:cubicBezTo>
                    <a:pt x="31" y="13"/>
                    <a:pt x="30" y="14"/>
                    <a:pt x="29" y="14"/>
                  </a:cubicBezTo>
                  <a:cubicBezTo>
                    <a:pt x="28" y="14"/>
                    <a:pt x="28" y="13"/>
                    <a:pt x="27" y="13"/>
                  </a:cubicBezTo>
                  <a:close/>
                  <a:moveTo>
                    <a:pt x="4" y="12"/>
                  </a:moveTo>
                  <a:cubicBezTo>
                    <a:pt x="4" y="12"/>
                    <a:pt x="4" y="12"/>
                    <a:pt x="4" y="12"/>
                  </a:cubicBezTo>
                  <a:cubicBezTo>
                    <a:pt x="7" y="11"/>
                    <a:pt x="10" y="11"/>
                    <a:pt x="14" y="10"/>
                  </a:cubicBezTo>
                  <a:cubicBezTo>
                    <a:pt x="17" y="10"/>
                    <a:pt x="20" y="10"/>
                    <a:pt x="23" y="11"/>
                  </a:cubicBezTo>
                  <a:cubicBezTo>
                    <a:pt x="23" y="11"/>
                    <a:pt x="24" y="11"/>
                    <a:pt x="24" y="11"/>
                  </a:cubicBezTo>
                  <a:cubicBezTo>
                    <a:pt x="19" y="8"/>
                    <a:pt x="13" y="7"/>
                    <a:pt x="8" y="9"/>
                  </a:cubicBezTo>
                  <a:cubicBezTo>
                    <a:pt x="6" y="10"/>
                    <a:pt x="5" y="11"/>
                    <a:pt x="4" y="12"/>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02" name="Google Shape;902;p53"/>
            <p:cNvSpPr/>
            <p:nvPr/>
          </p:nvSpPr>
          <p:spPr>
            <a:xfrm>
              <a:off x="3431" y="1697"/>
              <a:ext cx="62" cy="102"/>
            </a:xfrm>
            <a:custGeom>
              <a:avLst/>
              <a:gdLst/>
              <a:ahLst/>
              <a:cxnLst/>
              <a:rect l="l" t="t" r="r" b="b"/>
              <a:pathLst>
                <a:path w="30" h="49" extrusionOk="0">
                  <a:moveTo>
                    <a:pt x="26" y="6"/>
                  </a:moveTo>
                  <a:cubicBezTo>
                    <a:pt x="26" y="5"/>
                    <a:pt x="26" y="4"/>
                    <a:pt x="26" y="3"/>
                  </a:cubicBezTo>
                  <a:cubicBezTo>
                    <a:pt x="26" y="3"/>
                    <a:pt x="26" y="2"/>
                    <a:pt x="26" y="2"/>
                  </a:cubicBezTo>
                  <a:cubicBezTo>
                    <a:pt x="26" y="0"/>
                    <a:pt x="28" y="0"/>
                    <a:pt x="29" y="1"/>
                  </a:cubicBezTo>
                  <a:cubicBezTo>
                    <a:pt x="30" y="2"/>
                    <a:pt x="30" y="3"/>
                    <a:pt x="29" y="4"/>
                  </a:cubicBezTo>
                  <a:cubicBezTo>
                    <a:pt x="29" y="5"/>
                    <a:pt x="29" y="5"/>
                    <a:pt x="29" y="5"/>
                  </a:cubicBezTo>
                  <a:cubicBezTo>
                    <a:pt x="28" y="8"/>
                    <a:pt x="28" y="10"/>
                    <a:pt x="27" y="13"/>
                  </a:cubicBezTo>
                  <a:cubicBezTo>
                    <a:pt x="26" y="18"/>
                    <a:pt x="24" y="24"/>
                    <a:pt x="22" y="29"/>
                  </a:cubicBezTo>
                  <a:cubicBezTo>
                    <a:pt x="21" y="30"/>
                    <a:pt x="20" y="32"/>
                    <a:pt x="19" y="33"/>
                  </a:cubicBezTo>
                  <a:cubicBezTo>
                    <a:pt x="17" y="36"/>
                    <a:pt x="15" y="38"/>
                    <a:pt x="13" y="40"/>
                  </a:cubicBezTo>
                  <a:cubicBezTo>
                    <a:pt x="11" y="43"/>
                    <a:pt x="8" y="45"/>
                    <a:pt x="6" y="47"/>
                  </a:cubicBezTo>
                  <a:cubicBezTo>
                    <a:pt x="5" y="47"/>
                    <a:pt x="4" y="48"/>
                    <a:pt x="4" y="48"/>
                  </a:cubicBezTo>
                  <a:cubicBezTo>
                    <a:pt x="3" y="49"/>
                    <a:pt x="2" y="49"/>
                    <a:pt x="1" y="48"/>
                  </a:cubicBezTo>
                  <a:cubicBezTo>
                    <a:pt x="0" y="48"/>
                    <a:pt x="0" y="47"/>
                    <a:pt x="0" y="46"/>
                  </a:cubicBezTo>
                  <a:cubicBezTo>
                    <a:pt x="0" y="45"/>
                    <a:pt x="0" y="44"/>
                    <a:pt x="1" y="44"/>
                  </a:cubicBezTo>
                  <a:cubicBezTo>
                    <a:pt x="3" y="44"/>
                    <a:pt x="4" y="43"/>
                    <a:pt x="6" y="43"/>
                  </a:cubicBezTo>
                  <a:cubicBezTo>
                    <a:pt x="7" y="42"/>
                    <a:pt x="8" y="42"/>
                    <a:pt x="9" y="41"/>
                  </a:cubicBezTo>
                  <a:cubicBezTo>
                    <a:pt x="13" y="37"/>
                    <a:pt x="18" y="32"/>
                    <a:pt x="20" y="27"/>
                  </a:cubicBezTo>
                  <a:cubicBezTo>
                    <a:pt x="23" y="20"/>
                    <a:pt x="25" y="14"/>
                    <a:pt x="26" y="8"/>
                  </a:cubicBezTo>
                  <a:cubicBezTo>
                    <a:pt x="26" y="7"/>
                    <a:pt x="26" y="7"/>
                    <a:pt x="26" y="7"/>
                  </a:cubicBezTo>
                  <a:cubicBezTo>
                    <a:pt x="26" y="7"/>
                    <a:pt x="26" y="6"/>
                    <a:pt x="26" y="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03" name="Google Shape;903;p53"/>
            <p:cNvSpPr/>
            <p:nvPr/>
          </p:nvSpPr>
          <p:spPr>
            <a:xfrm>
              <a:off x="3449" y="1580"/>
              <a:ext cx="46" cy="41"/>
            </a:xfrm>
            <a:custGeom>
              <a:avLst/>
              <a:gdLst/>
              <a:ahLst/>
              <a:cxnLst/>
              <a:rect l="l" t="t" r="r" b="b"/>
              <a:pathLst>
                <a:path w="22" h="20" extrusionOk="0">
                  <a:moveTo>
                    <a:pt x="4" y="3"/>
                  </a:moveTo>
                  <a:cubicBezTo>
                    <a:pt x="4" y="5"/>
                    <a:pt x="3" y="5"/>
                    <a:pt x="2" y="5"/>
                  </a:cubicBezTo>
                  <a:cubicBezTo>
                    <a:pt x="1" y="5"/>
                    <a:pt x="0" y="4"/>
                    <a:pt x="0" y="2"/>
                  </a:cubicBezTo>
                  <a:cubicBezTo>
                    <a:pt x="0" y="2"/>
                    <a:pt x="0" y="1"/>
                    <a:pt x="1" y="1"/>
                  </a:cubicBezTo>
                  <a:cubicBezTo>
                    <a:pt x="2" y="1"/>
                    <a:pt x="3" y="0"/>
                    <a:pt x="4" y="0"/>
                  </a:cubicBezTo>
                  <a:cubicBezTo>
                    <a:pt x="5" y="0"/>
                    <a:pt x="5" y="0"/>
                    <a:pt x="6" y="0"/>
                  </a:cubicBezTo>
                  <a:cubicBezTo>
                    <a:pt x="8" y="0"/>
                    <a:pt x="10" y="1"/>
                    <a:pt x="12" y="2"/>
                  </a:cubicBezTo>
                  <a:cubicBezTo>
                    <a:pt x="14" y="3"/>
                    <a:pt x="15" y="4"/>
                    <a:pt x="16" y="5"/>
                  </a:cubicBezTo>
                  <a:cubicBezTo>
                    <a:pt x="18" y="8"/>
                    <a:pt x="19" y="10"/>
                    <a:pt x="21" y="13"/>
                  </a:cubicBezTo>
                  <a:cubicBezTo>
                    <a:pt x="21" y="14"/>
                    <a:pt x="22" y="16"/>
                    <a:pt x="22" y="17"/>
                  </a:cubicBezTo>
                  <a:cubicBezTo>
                    <a:pt x="22" y="18"/>
                    <a:pt x="22" y="19"/>
                    <a:pt x="21" y="20"/>
                  </a:cubicBezTo>
                  <a:cubicBezTo>
                    <a:pt x="20" y="20"/>
                    <a:pt x="19" y="20"/>
                    <a:pt x="18" y="20"/>
                  </a:cubicBezTo>
                  <a:cubicBezTo>
                    <a:pt x="18" y="19"/>
                    <a:pt x="17" y="18"/>
                    <a:pt x="18" y="17"/>
                  </a:cubicBezTo>
                  <a:cubicBezTo>
                    <a:pt x="18" y="15"/>
                    <a:pt x="18" y="13"/>
                    <a:pt x="17" y="12"/>
                  </a:cubicBezTo>
                  <a:cubicBezTo>
                    <a:pt x="17" y="11"/>
                    <a:pt x="16" y="10"/>
                    <a:pt x="16" y="9"/>
                  </a:cubicBezTo>
                  <a:cubicBezTo>
                    <a:pt x="14" y="7"/>
                    <a:pt x="13" y="5"/>
                    <a:pt x="11" y="4"/>
                  </a:cubicBezTo>
                  <a:cubicBezTo>
                    <a:pt x="10" y="3"/>
                    <a:pt x="8" y="2"/>
                    <a:pt x="6" y="3"/>
                  </a:cubicBezTo>
                  <a:cubicBezTo>
                    <a:pt x="5" y="3"/>
                    <a:pt x="5" y="3"/>
                    <a:pt x="4" y="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04" name="Google Shape;904;p53"/>
            <p:cNvSpPr/>
            <p:nvPr/>
          </p:nvSpPr>
          <p:spPr>
            <a:xfrm>
              <a:off x="3132" y="1875"/>
              <a:ext cx="40" cy="81"/>
            </a:xfrm>
            <a:custGeom>
              <a:avLst/>
              <a:gdLst/>
              <a:ahLst/>
              <a:cxnLst/>
              <a:rect l="l" t="t" r="r" b="b"/>
              <a:pathLst>
                <a:path w="19" h="39" extrusionOk="0">
                  <a:moveTo>
                    <a:pt x="12" y="28"/>
                  </a:moveTo>
                  <a:cubicBezTo>
                    <a:pt x="12" y="29"/>
                    <a:pt x="11" y="29"/>
                    <a:pt x="10" y="30"/>
                  </a:cubicBezTo>
                  <a:cubicBezTo>
                    <a:pt x="9" y="31"/>
                    <a:pt x="8" y="32"/>
                    <a:pt x="6" y="33"/>
                  </a:cubicBezTo>
                  <a:cubicBezTo>
                    <a:pt x="6" y="33"/>
                    <a:pt x="5" y="34"/>
                    <a:pt x="4" y="34"/>
                  </a:cubicBezTo>
                  <a:cubicBezTo>
                    <a:pt x="3" y="34"/>
                    <a:pt x="3" y="33"/>
                    <a:pt x="2" y="32"/>
                  </a:cubicBezTo>
                  <a:cubicBezTo>
                    <a:pt x="1" y="31"/>
                    <a:pt x="1" y="29"/>
                    <a:pt x="1" y="28"/>
                  </a:cubicBezTo>
                  <a:cubicBezTo>
                    <a:pt x="0" y="27"/>
                    <a:pt x="1" y="26"/>
                    <a:pt x="1" y="25"/>
                  </a:cubicBezTo>
                  <a:cubicBezTo>
                    <a:pt x="2" y="25"/>
                    <a:pt x="3" y="25"/>
                    <a:pt x="4" y="25"/>
                  </a:cubicBezTo>
                  <a:cubicBezTo>
                    <a:pt x="5" y="25"/>
                    <a:pt x="6" y="27"/>
                    <a:pt x="5" y="28"/>
                  </a:cubicBezTo>
                  <a:cubicBezTo>
                    <a:pt x="5" y="29"/>
                    <a:pt x="5" y="30"/>
                    <a:pt x="4" y="31"/>
                  </a:cubicBezTo>
                  <a:cubicBezTo>
                    <a:pt x="6" y="31"/>
                    <a:pt x="7" y="30"/>
                    <a:pt x="8" y="29"/>
                  </a:cubicBezTo>
                  <a:cubicBezTo>
                    <a:pt x="9" y="28"/>
                    <a:pt x="10" y="27"/>
                    <a:pt x="11" y="26"/>
                  </a:cubicBezTo>
                  <a:cubicBezTo>
                    <a:pt x="12" y="24"/>
                    <a:pt x="13" y="22"/>
                    <a:pt x="15" y="20"/>
                  </a:cubicBezTo>
                  <a:cubicBezTo>
                    <a:pt x="15" y="19"/>
                    <a:pt x="15" y="19"/>
                    <a:pt x="17" y="19"/>
                  </a:cubicBezTo>
                  <a:cubicBezTo>
                    <a:pt x="17" y="16"/>
                    <a:pt x="17" y="14"/>
                    <a:pt x="17" y="12"/>
                  </a:cubicBezTo>
                  <a:cubicBezTo>
                    <a:pt x="16" y="10"/>
                    <a:pt x="16" y="9"/>
                    <a:pt x="16" y="7"/>
                  </a:cubicBezTo>
                  <a:cubicBezTo>
                    <a:pt x="16" y="6"/>
                    <a:pt x="15" y="5"/>
                    <a:pt x="14" y="5"/>
                  </a:cubicBezTo>
                  <a:cubicBezTo>
                    <a:pt x="13" y="4"/>
                    <a:pt x="12" y="3"/>
                    <a:pt x="13" y="2"/>
                  </a:cubicBezTo>
                  <a:cubicBezTo>
                    <a:pt x="13" y="1"/>
                    <a:pt x="15" y="0"/>
                    <a:pt x="16" y="1"/>
                  </a:cubicBezTo>
                  <a:cubicBezTo>
                    <a:pt x="17" y="1"/>
                    <a:pt x="17" y="1"/>
                    <a:pt x="17" y="2"/>
                  </a:cubicBezTo>
                  <a:cubicBezTo>
                    <a:pt x="17" y="2"/>
                    <a:pt x="17" y="3"/>
                    <a:pt x="17" y="3"/>
                  </a:cubicBezTo>
                  <a:cubicBezTo>
                    <a:pt x="19" y="8"/>
                    <a:pt x="19" y="13"/>
                    <a:pt x="19" y="18"/>
                  </a:cubicBezTo>
                  <a:cubicBezTo>
                    <a:pt x="19" y="21"/>
                    <a:pt x="19" y="23"/>
                    <a:pt x="19" y="26"/>
                  </a:cubicBezTo>
                  <a:cubicBezTo>
                    <a:pt x="19" y="29"/>
                    <a:pt x="17" y="32"/>
                    <a:pt x="14" y="34"/>
                  </a:cubicBezTo>
                  <a:cubicBezTo>
                    <a:pt x="13" y="35"/>
                    <a:pt x="11" y="36"/>
                    <a:pt x="10" y="38"/>
                  </a:cubicBezTo>
                  <a:cubicBezTo>
                    <a:pt x="9" y="38"/>
                    <a:pt x="9" y="38"/>
                    <a:pt x="9" y="39"/>
                  </a:cubicBezTo>
                  <a:cubicBezTo>
                    <a:pt x="8" y="39"/>
                    <a:pt x="8" y="39"/>
                    <a:pt x="7" y="39"/>
                  </a:cubicBezTo>
                  <a:cubicBezTo>
                    <a:pt x="6" y="39"/>
                    <a:pt x="6" y="38"/>
                    <a:pt x="7" y="37"/>
                  </a:cubicBezTo>
                  <a:cubicBezTo>
                    <a:pt x="9" y="35"/>
                    <a:pt x="11" y="32"/>
                    <a:pt x="12" y="29"/>
                  </a:cubicBezTo>
                  <a:cubicBezTo>
                    <a:pt x="12" y="29"/>
                    <a:pt x="12" y="28"/>
                    <a:pt x="12" y="28"/>
                  </a:cubicBezTo>
                  <a:cubicBezTo>
                    <a:pt x="12" y="28"/>
                    <a:pt x="12" y="28"/>
                    <a:pt x="12" y="28"/>
                  </a:cubicBezTo>
                  <a:close/>
                  <a:moveTo>
                    <a:pt x="13" y="32"/>
                  </a:moveTo>
                  <a:cubicBezTo>
                    <a:pt x="16" y="30"/>
                    <a:pt x="17" y="27"/>
                    <a:pt x="17" y="23"/>
                  </a:cubicBezTo>
                  <a:cubicBezTo>
                    <a:pt x="16" y="26"/>
                    <a:pt x="14" y="29"/>
                    <a:pt x="13" y="32"/>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grpSp>
        <p:nvGrpSpPr>
          <p:cNvPr id="905" name="Google Shape;905;p53"/>
          <p:cNvGrpSpPr/>
          <p:nvPr/>
        </p:nvGrpSpPr>
        <p:grpSpPr>
          <a:xfrm>
            <a:off x="1186329" y="3592918"/>
            <a:ext cx="722061" cy="629132"/>
            <a:chOff x="6122" y="1679"/>
            <a:chExt cx="552" cy="481"/>
          </a:xfrm>
        </p:grpSpPr>
        <p:sp>
          <p:nvSpPr>
            <p:cNvPr id="906" name="Google Shape;906;p53"/>
            <p:cNvSpPr/>
            <p:nvPr/>
          </p:nvSpPr>
          <p:spPr>
            <a:xfrm>
              <a:off x="6122" y="1679"/>
              <a:ext cx="552" cy="481"/>
            </a:xfrm>
            <a:custGeom>
              <a:avLst/>
              <a:gdLst/>
              <a:ahLst/>
              <a:cxnLst/>
              <a:rect l="l" t="t" r="r" b="b"/>
              <a:pathLst>
                <a:path w="268" h="233" extrusionOk="0">
                  <a:moveTo>
                    <a:pt x="8" y="56"/>
                  </a:moveTo>
                  <a:cubicBezTo>
                    <a:pt x="11" y="56"/>
                    <a:pt x="14" y="55"/>
                    <a:pt x="17" y="54"/>
                  </a:cubicBezTo>
                  <a:cubicBezTo>
                    <a:pt x="17" y="53"/>
                    <a:pt x="17" y="52"/>
                    <a:pt x="18" y="51"/>
                  </a:cubicBezTo>
                  <a:cubicBezTo>
                    <a:pt x="19" y="49"/>
                    <a:pt x="18" y="46"/>
                    <a:pt x="18" y="43"/>
                  </a:cubicBezTo>
                  <a:cubicBezTo>
                    <a:pt x="18" y="43"/>
                    <a:pt x="18" y="42"/>
                    <a:pt x="18" y="42"/>
                  </a:cubicBezTo>
                  <a:cubicBezTo>
                    <a:pt x="17" y="42"/>
                    <a:pt x="17" y="41"/>
                    <a:pt x="18" y="40"/>
                  </a:cubicBezTo>
                  <a:cubicBezTo>
                    <a:pt x="19" y="38"/>
                    <a:pt x="18" y="35"/>
                    <a:pt x="18" y="32"/>
                  </a:cubicBezTo>
                  <a:cubicBezTo>
                    <a:pt x="18" y="29"/>
                    <a:pt x="18" y="25"/>
                    <a:pt x="18" y="22"/>
                  </a:cubicBezTo>
                  <a:cubicBezTo>
                    <a:pt x="18" y="20"/>
                    <a:pt x="19" y="19"/>
                    <a:pt x="21" y="19"/>
                  </a:cubicBezTo>
                  <a:cubicBezTo>
                    <a:pt x="21" y="19"/>
                    <a:pt x="21" y="19"/>
                    <a:pt x="22" y="19"/>
                  </a:cubicBezTo>
                  <a:cubicBezTo>
                    <a:pt x="23" y="19"/>
                    <a:pt x="24" y="18"/>
                    <a:pt x="25" y="18"/>
                  </a:cubicBezTo>
                  <a:cubicBezTo>
                    <a:pt x="26" y="17"/>
                    <a:pt x="27" y="17"/>
                    <a:pt x="28" y="17"/>
                  </a:cubicBezTo>
                  <a:cubicBezTo>
                    <a:pt x="31" y="17"/>
                    <a:pt x="34" y="17"/>
                    <a:pt x="37" y="17"/>
                  </a:cubicBezTo>
                  <a:cubicBezTo>
                    <a:pt x="39" y="18"/>
                    <a:pt x="40" y="18"/>
                    <a:pt x="41" y="18"/>
                  </a:cubicBezTo>
                  <a:cubicBezTo>
                    <a:pt x="45" y="18"/>
                    <a:pt x="50" y="18"/>
                    <a:pt x="54" y="17"/>
                  </a:cubicBezTo>
                  <a:cubicBezTo>
                    <a:pt x="54" y="17"/>
                    <a:pt x="55" y="17"/>
                    <a:pt x="55" y="17"/>
                  </a:cubicBezTo>
                  <a:cubicBezTo>
                    <a:pt x="55" y="17"/>
                    <a:pt x="55" y="17"/>
                    <a:pt x="55" y="17"/>
                  </a:cubicBezTo>
                  <a:cubicBezTo>
                    <a:pt x="57" y="15"/>
                    <a:pt x="57" y="15"/>
                    <a:pt x="58" y="17"/>
                  </a:cubicBezTo>
                  <a:cubicBezTo>
                    <a:pt x="60" y="17"/>
                    <a:pt x="61" y="17"/>
                    <a:pt x="62" y="16"/>
                  </a:cubicBezTo>
                  <a:cubicBezTo>
                    <a:pt x="68" y="16"/>
                    <a:pt x="75" y="15"/>
                    <a:pt x="81" y="14"/>
                  </a:cubicBezTo>
                  <a:cubicBezTo>
                    <a:pt x="84" y="14"/>
                    <a:pt x="87" y="14"/>
                    <a:pt x="90" y="14"/>
                  </a:cubicBezTo>
                  <a:cubicBezTo>
                    <a:pt x="91" y="14"/>
                    <a:pt x="92" y="14"/>
                    <a:pt x="93" y="14"/>
                  </a:cubicBezTo>
                  <a:cubicBezTo>
                    <a:pt x="94" y="13"/>
                    <a:pt x="94" y="13"/>
                    <a:pt x="95" y="12"/>
                  </a:cubicBezTo>
                  <a:cubicBezTo>
                    <a:pt x="95" y="10"/>
                    <a:pt x="96" y="9"/>
                    <a:pt x="96" y="7"/>
                  </a:cubicBezTo>
                  <a:cubicBezTo>
                    <a:pt x="96" y="6"/>
                    <a:pt x="97" y="5"/>
                    <a:pt x="98" y="5"/>
                  </a:cubicBezTo>
                  <a:cubicBezTo>
                    <a:pt x="99" y="5"/>
                    <a:pt x="100" y="5"/>
                    <a:pt x="101" y="5"/>
                  </a:cubicBezTo>
                  <a:cubicBezTo>
                    <a:pt x="103" y="6"/>
                    <a:pt x="105" y="5"/>
                    <a:pt x="107" y="5"/>
                  </a:cubicBezTo>
                  <a:cubicBezTo>
                    <a:pt x="113" y="5"/>
                    <a:pt x="119" y="5"/>
                    <a:pt x="125" y="5"/>
                  </a:cubicBezTo>
                  <a:cubicBezTo>
                    <a:pt x="132" y="5"/>
                    <a:pt x="139" y="4"/>
                    <a:pt x="145" y="4"/>
                  </a:cubicBezTo>
                  <a:cubicBezTo>
                    <a:pt x="152" y="4"/>
                    <a:pt x="159" y="3"/>
                    <a:pt x="166" y="3"/>
                  </a:cubicBezTo>
                  <a:cubicBezTo>
                    <a:pt x="173" y="3"/>
                    <a:pt x="180" y="3"/>
                    <a:pt x="187" y="2"/>
                  </a:cubicBezTo>
                  <a:cubicBezTo>
                    <a:pt x="191" y="2"/>
                    <a:pt x="194" y="2"/>
                    <a:pt x="197" y="1"/>
                  </a:cubicBezTo>
                  <a:cubicBezTo>
                    <a:pt x="207" y="0"/>
                    <a:pt x="218" y="0"/>
                    <a:pt x="228" y="0"/>
                  </a:cubicBezTo>
                  <a:cubicBezTo>
                    <a:pt x="232" y="0"/>
                    <a:pt x="236" y="1"/>
                    <a:pt x="241" y="1"/>
                  </a:cubicBezTo>
                  <a:cubicBezTo>
                    <a:pt x="243" y="1"/>
                    <a:pt x="245" y="0"/>
                    <a:pt x="248" y="0"/>
                  </a:cubicBezTo>
                  <a:cubicBezTo>
                    <a:pt x="251" y="0"/>
                    <a:pt x="253" y="0"/>
                    <a:pt x="256" y="0"/>
                  </a:cubicBezTo>
                  <a:cubicBezTo>
                    <a:pt x="257" y="0"/>
                    <a:pt x="259" y="1"/>
                    <a:pt x="260" y="1"/>
                  </a:cubicBezTo>
                  <a:cubicBezTo>
                    <a:pt x="260" y="2"/>
                    <a:pt x="260" y="2"/>
                    <a:pt x="261" y="2"/>
                  </a:cubicBezTo>
                  <a:cubicBezTo>
                    <a:pt x="261" y="2"/>
                    <a:pt x="261" y="3"/>
                    <a:pt x="261" y="3"/>
                  </a:cubicBezTo>
                  <a:cubicBezTo>
                    <a:pt x="262" y="4"/>
                    <a:pt x="262" y="5"/>
                    <a:pt x="262" y="6"/>
                  </a:cubicBezTo>
                  <a:cubicBezTo>
                    <a:pt x="262" y="6"/>
                    <a:pt x="263" y="7"/>
                    <a:pt x="263" y="7"/>
                  </a:cubicBezTo>
                  <a:cubicBezTo>
                    <a:pt x="265" y="10"/>
                    <a:pt x="265" y="12"/>
                    <a:pt x="265" y="15"/>
                  </a:cubicBezTo>
                  <a:cubicBezTo>
                    <a:pt x="265" y="18"/>
                    <a:pt x="265" y="22"/>
                    <a:pt x="265" y="26"/>
                  </a:cubicBezTo>
                  <a:cubicBezTo>
                    <a:pt x="264" y="29"/>
                    <a:pt x="264" y="33"/>
                    <a:pt x="264" y="37"/>
                  </a:cubicBezTo>
                  <a:cubicBezTo>
                    <a:pt x="264" y="47"/>
                    <a:pt x="264" y="58"/>
                    <a:pt x="264" y="69"/>
                  </a:cubicBezTo>
                  <a:cubicBezTo>
                    <a:pt x="264" y="92"/>
                    <a:pt x="264" y="116"/>
                    <a:pt x="264" y="139"/>
                  </a:cubicBezTo>
                  <a:cubicBezTo>
                    <a:pt x="264" y="143"/>
                    <a:pt x="264" y="147"/>
                    <a:pt x="264" y="151"/>
                  </a:cubicBezTo>
                  <a:cubicBezTo>
                    <a:pt x="265" y="158"/>
                    <a:pt x="266" y="164"/>
                    <a:pt x="266" y="170"/>
                  </a:cubicBezTo>
                  <a:cubicBezTo>
                    <a:pt x="266" y="173"/>
                    <a:pt x="266" y="176"/>
                    <a:pt x="266" y="179"/>
                  </a:cubicBezTo>
                  <a:cubicBezTo>
                    <a:pt x="266" y="180"/>
                    <a:pt x="266" y="181"/>
                    <a:pt x="266" y="182"/>
                  </a:cubicBezTo>
                  <a:cubicBezTo>
                    <a:pt x="268" y="189"/>
                    <a:pt x="268" y="196"/>
                    <a:pt x="268" y="202"/>
                  </a:cubicBezTo>
                  <a:cubicBezTo>
                    <a:pt x="268" y="208"/>
                    <a:pt x="265" y="212"/>
                    <a:pt x="260" y="214"/>
                  </a:cubicBezTo>
                  <a:cubicBezTo>
                    <a:pt x="257" y="216"/>
                    <a:pt x="254" y="216"/>
                    <a:pt x="251" y="217"/>
                  </a:cubicBezTo>
                  <a:cubicBezTo>
                    <a:pt x="245" y="218"/>
                    <a:pt x="238" y="219"/>
                    <a:pt x="232" y="220"/>
                  </a:cubicBezTo>
                  <a:cubicBezTo>
                    <a:pt x="225" y="221"/>
                    <a:pt x="218" y="222"/>
                    <a:pt x="211" y="223"/>
                  </a:cubicBezTo>
                  <a:cubicBezTo>
                    <a:pt x="204" y="223"/>
                    <a:pt x="198" y="224"/>
                    <a:pt x="192" y="225"/>
                  </a:cubicBezTo>
                  <a:cubicBezTo>
                    <a:pt x="187" y="225"/>
                    <a:pt x="181" y="226"/>
                    <a:pt x="176" y="227"/>
                  </a:cubicBezTo>
                  <a:cubicBezTo>
                    <a:pt x="169" y="227"/>
                    <a:pt x="163" y="228"/>
                    <a:pt x="156" y="228"/>
                  </a:cubicBezTo>
                  <a:cubicBezTo>
                    <a:pt x="150" y="229"/>
                    <a:pt x="143" y="229"/>
                    <a:pt x="136" y="230"/>
                  </a:cubicBezTo>
                  <a:cubicBezTo>
                    <a:pt x="132" y="230"/>
                    <a:pt x="128" y="230"/>
                    <a:pt x="124" y="230"/>
                  </a:cubicBezTo>
                  <a:cubicBezTo>
                    <a:pt x="114" y="231"/>
                    <a:pt x="105" y="231"/>
                    <a:pt x="95" y="232"/>
                  </a:cubicBezTo>
                  <a:cubicBezTo>
                    <a:pt x="80" y="233"/>
                    <a:pt x="65" y="233"/>
                    <a:pt x="51" y="233"/>
                  </a:cubicBezTo>
                  <a:cubicBezTo>
                    <a:pt x="45" y="233"/>
                    <a:pt x="39" y="233"/>
                    <a:pt x="33" y="233"/>
                  </a:cubicBezTo>
                  <a:cubicBezTo>
                    <a:pt x="31" y="232"/>
                    <a:pt x="28" y="232"/>
                    <a:pt x="25" y="232"/>
                  </a:cubicBezTo>
                  <a:cubicBezTo>
                    <a:pt x="23" y="231"/>
                    <a:pt x="21" y="230"/>
                    <a:pt x="20" y="228"/>
                  </a:cubicBezTo>
                  <a:cubicBezTo>
                    <a:pt x="20" y="227"/>
                    <a:pt x="20" y="227"/>
                    <a:pt x="19" y="227"/>
                  </a:cubicBezTo>
                  <a:cubicBezTo>
                    <a:pt x="18" y="226"/>
                    <a:pt x="17" y="226"/>
                    <a:pt x="16" y="225"/>
                  </a:cubicBezTo>
                  <a:cubicBezTo>
                    <a:pt x="16" y="225"/>
                    <a:pt x="16" y="226"/>
                    <a:pt x="16" y="226"/>
                  </a:cubicBezTo>
                  <a:cubicBezTo>
                    <a:pt x="16" y="227"/>
                    <a:pt x="15" y="227"/>
                    <a:pt x="14" y="227"/>
                  </a:cubicBezTo>
                  <a:cubicBezTo>
                    <a:pt x="14" y="227"/>
                    <a:pt x="13" y="226"/>
                    <a:pt x="13" y="226"/>
                  </a:cubicBezTo>
                  <a:cubicBezTo>
                    <a:pt x="13" y="225"/>
                    <a:pt x="13" y="224"/>
                    <a:pt x="13" y="224"/>
                  </a:cubicBezTo>
                  <a:cubicBezTo>
                    <a:pt x="12" y="223"/>
                    <a:pt x="12" y="222"/>
                    <a:pt x="11" y="221"/>
                  </a:cubicBezTo>
                  <a:cubicBezTo>
                    <a:pt x="9" y="218"/>
                    <a:pt x="7" y="215"/>
                    <a:pt x="7" y="211"/>
                  </a:cubicBezTo>
                  <a:cubicBezTo>
                    <a:pt x="7" y="208"/>
                    <a:pt x="6" y="206"/>
                    <a:pt x="5" y="203"/>
                  </a:cubicBezTo>
                  <a:cubicBezTo>
                    <a:pt x="3" y="198"/>
                    <a:pt x="2" y="192"/>
                    <a:pt x="2" y="187"/>
                  </a:cubicBezTo>
                  <a:cubicBezTo>
                    <a:pt x="2" y="178"/>
                    <a:pt x="1" y="170"/>
                    <a:pt x="1" y="161"/>
                  </a:cubicBezTo>
                  <a:cubicBezTo>
                    <a:pt x="1" y="159"/>
                    <a:pt x="1" y="158"/>
                    <a:pt x="1" y="156"/>
                  </a:cubicBezTo>
                  <a:cubicBezTo>
                    <a:pt x="1" y="131"/>
                    <a:pt x="1" y="106"/>
                    <a:pt x="1" y="81"/>
                  </a:cubicBezTo>
                  <a:cubicBezTo>
                    <a:pt x="1" y="79"/>
                    <a:pt x="1" y="76"/>
                    <a:pt x="1" y="74"/>
                  </a:cubicBezTo>
                  <a:cubicBezTo>
                    <a:pt x="1" y="73"/>
                    <a:pt x="1" y="72"/>
                    <a:pt x="0" y="71"/>
                  </a:cubicBezTo>
                  <a:cubicBezTo>
                    <a:pt x="0" y="71"/>
                    <a:pt x="0" y="70"/>
                    <a:pt x="1" y="69"/>
                  </a:cubicBezTo>
                  <a:cubicBezTo>
                    <a:pt x="1" y="69"/>
                    <a:pt x="1" y="68"/>
                    <a:pt x="1" y="68"/>
                  </a:cubicBezTo>
                  <a:cubicBezTo>
                    <a:pt x="2" y="65"/>
                    <a:pt x="2" y="63"/>
                    <a:pt x="2" y="60"/>
                  </a:cubicBezTo>
                  <a:cubicBezTo>
                    <a:pt x="2" y="60"/>
                    <a:pt x="2" y="59"/>
                    <a:pt x="2" y="59"/>
                  </a:cubicBezTo>
                  <a:cubicBezTo>
                    <a:pt x="2" y="58"/>
                    <a:pt x="3" y="57"/>
                    <a:pt x="4" y="56"/>
                  </a:cubicBezTo>
                  <a:cubicBezTo>
                    <a:pt x="4" y="55"/>
                    <a:pt x="5" y="55"/>
                    <a:pt x="5" y="55"/>
                  </a:cubicBezTo>
                  <a:cubicBezTo>
                    <a:pt x="6" y="55"/>
                    <a:pt x="7" y="56"/>
                    <a:pt x="8" y="56"/>
                  </a:cubicBezTo>
                  <a:close/>
                  <a:moveTo>
                    <a:pt x="15" y="138"/>
                  </a:moveTo>
                  <a:cubicBezTo>
                    <a:pt x="15" y="138"/>
                    <a:pt x="15" y="138"/>
                    <a:pt x="15" y="138"/>
                  </a:cubicBezTo>
                  <a:cubicBezTo>
                    <a:pt x="15" y="137"/>
                    <a:pt x="15" y="137"/>
                    <a:pt x="16" y="137"/>
                  </a:cubicBezTo>
                  <a:cubicBezTo>
                    <a:pt x="18" y="133"/>
                    <a:pt x="20" y="129"/>
                    <a:pt x="22" y="125"/>
                  </a:cubicBezTo>
                  <a:cubicBezTo>
                    <a:pt x="24" y="120"/>
                    <a:pt x="27" y="116"/>
                    <a:pt x="30" y="111"/>
                  </a:cubicBezTo>
                  <a:cubicBezTo>
                    <a:pt x="31" y="110"/>
                    <a:pt x="31" y="110"/>
                    <a:pt x="31" y="109"/>
                  </a:cubicBezTo>
                  <a:cubicBezTo>
                    <a:pt x="32" y="108"/>
                    <a:pt x="32" y="108"/>
                    <a:pt x="34" y="108"/>
                  </a:cubicBezTo>
                  <a:cubicBezTo>
                    <a:pt x="35" y="108"/>
                    <a:pt x="36" y="109"/>
                    <a:pt x="36" y="110"/>
                  </a:cubicBezTo>
                  <a:cubicBezTo>
                    <a:pt x="36" y="111"/>
                    <a:pt x="36" y="112"/>
                    <a:pt x="35" y="113"/>
                  </a:cubicBezTo>
                  <a:cubicBezTo>
                    <a:pt x="32" y="115"/>
                    <a:pt x="29" y="118"/>
                    <a:pt x="27" y="122"/>
                  </a:cubicBezTo>
                  <a:cubicBezTo>
                    <a:pt x="23" y="127"/>
                    <a:pt x="20" y="133"/>
                    <a:pt x="18" y="138"/>
                  </a:cubicBezTo>
                  <a:cubicBezTo>
                    <a:pt x="17" y="139"/>
                    <a:pt x="17" y="140"/>
                    <a:pt x="16" y="141"/>
                  </a:cubicBezTo>
                  <a:cubicBezTo>
                    <a:pt x="16" y="142"/>
                    <a:pt x="16" y="142"/>
                    <a:pt x="16" y="142"/>
                  </a:cubicBezTo>
                  <a:cubicBezTo>
                    <a:pt x="17" y="142"/>
                    <a:pt x="17" y="142"/>
                    <a:pt x="18" y="141"/>
                  </a:cubicBezTo>
                  <a:cubicBezTo>
                    <a:pt x="19" y="140"/>
                    <a:pt x="21" y="139"/>
                    <a:pt x="23" y="138"/>
                  </a:cubicBezTo>
                  <a:cubicBezTo>
                    <a:pt x="26" y="136"/>
                    <a:pt x="28" y="133"/>
                    <a:pt x="31" y="131"/>
                  </a:cubicBezTo>
                  <a:cubicBezTo>
                    <a:pt x="32" y="131"/>
                    <a:pt x="32" y="131"/>
                    <a:pt x="33" y="130"/>
                  </a:cubicBezTo>
                  <a:cubicBezTo>
                    <a:pt x="34" y="130"/>
                    <a:pt x="34" y="130"/>
                    <a:pt x="35" y="131"/>
                  </a:cubicBezTo>
                  <a:cubicBezTo>
                    <a:pt x="35" y="131"/>
                    <a:pt x="35" y="132"/>
                    <a:pt x="35" y="132"/>
                  </a:cubicBezTo>
                  <a:cubicBezTo>
                    <a:pt x="35" y="133"/>
                    <a:pt x="35" y="134"/>
                    <a:pt x="34" y="134"/>
                  </a:cubicBezTo>
                  <a:cubicBezTo>
                    <a:pt x="33" y="137"/>
                    <a:pt x="31" y="139"/>
                    <a:pt x="29" y="142"/>
                  </a:cubicBezTo>
                  <a:cubicBezTo>
                    <a:pt x="26" y="147"/>
                    <a:pt x="22" y="152"/>
                    <a:pt x="19" y="158"/>
                  </a:cubicBezTo>
                  <a:cubicBezTo>
                    <a:pt x="19" y="159"/>
                    <a:pt x="18" y="160"/>
                    <a:pt x="18" y="161"/>
                  </a:cubicBezTo>
                  <a:cubicBezTo>
                    <a:pt x="18" y="162"/>
                    <a:pt x="18" y="162"/>
                    <a:pt x="18" y="163"/>
                  </a:cubicBezTo>
                  <a:cubicBezTo>
                    <a:pt x="19" y="163"/>
                    <a:pt x="19" y="162"/>
                    <a:pt x="19" y="162"/>
                  </a:cubicBezTo>
                  <a:cubicBezTo>
                    <a:pt x="24" y="158"/>
                    <a:pt x="28" y="155"/>
                    <a:pt x="32" y="151"/>
                  </a:cubicBezTo>
                  <a:cubicBezTo>
                    <a:pt x="33" y="150"/>
                    <a:pt x="34" y="149"/>
                    <a:pt x="35" y="149"/>
                  </a:cubicBezTo>
                  <a:cubicBezTo>
                    <a:pt x="36" y="148"/>
                    <a:pt x="36" y="148"/>
                    <a:pt x="37" y="148"/>
                  </a:cubicBezTo>
                  <a:cubicBezTo>
                    <a:pt x="38" y="148"/>
                    <a:pt x="39" y="149"/>
                    <a:pt x="39" y="150"/>
                  </a:cubicBezTo>
                  <a:cubicBezTo>
                    <a:pt x="39" y="150"/>
                    <a:pt x="39" y="150"/>
                    <a:pt x="39" y="151"/>
                  </a:cubicBezTo>
                  <a:cubicBezTo>
                    <a:pt x="38" y="152"/>
                    <a:pt x="37" y="153"/>
                    <a:pt x="37" y="155"/>
                  </a:cubicBezTo>
                  <a:cubicBezTo>
                    <a:pt x="34" y="158"/>
                    <a:pt x="32" y="161"/>
                    <a:pt x="30" y="165"/>
                  </a:cubicBezTo>
                  <a:cubicBezTo>
                    <a:pt x="27" y="170"/>
                    <a:pt x="23" y="176"/>
                    <a:pt x="20" y="182"/>
                  </a:cubicBezTo>
                  <a:cubicBezTo>
                    <a:pt x="20" y="183"/>
                    <a:pt x="20" y="184"/>
                    <a:pt x="20" y="186"/>
                  </a:cubicBezTo>
                  <a:cubicBezTo>
                    <a:pt x="20" y="186"/>
                    <a:pt x="20" y="186"/>
                    <a:pt x="20" y="186"/>
                  </a:cubicBezTo>
                  <a:cubicBezTo>
                    <a:pt x="22" y="187"/>
                    <a:pt x="22" y="189"/>
                    <a:pt x="21" y="190"/>
                  </a:cubicBezTo>
                  <a:cubicBezTo>
                    <a:pt x="20" y="191"/>
                    <a:pt x="20" y="191"/>
                    <a:pt x="20" y="192"/>
                  </a:cubicBezTo>
                  <a:cubicBezTo>
                    <a:pt x="20" y="194"/>
                    <a:pt x="20" y="197"/>
                    <a:pt x="20" y="199"/>
                  </a:cubicBezTo>
                  <a:cubicBezTo>
                    <a:pt x="20" y="199"/>
                    <a:pt x="20" y="200"/>
                    <a:pt x="20" y="200"/>
                  </a:cubicBezTo>
                  <a:cubicBezTo>
                    <a:pt x="21" y="200"/>
                    <a:pt x="21" y="200"/>
                    <a:pt x="21" y="200"/>
                  </a:cubicBezTo>
                  <a:cubicBezTo>
                    <a:pt x="21" y="200"/>
                    <a:pt x="21" y="199"/>
                    <a:pt x="21" y="199"/>
                  </a:cubicBezTo>
                  <a:cubicBezTo>
                    <a:pt x="27" y="190"/>
                    <a:pt x="33" y="181"/>
                    <a:pt x="39" y="172"/>
                  </a:cubicBezTo>
                  <a:cubicBezTo>
                    <a:pt x="41" y="170"/>
                    <a:pt x="42" y="167"/>
                    <a:pt x="43" y="165"/>
                  </a:cubicBezTo>
                  <a:cubicBezTo>
                    <a:pt x="44" y="164"/>
                    <a:pt x="44" y="164"/>
                    <a:pt x="45" y="164"/>
                  </a:cubicBezTo>
                  <a:cubicBezTo>
                    <a:pt x="46" y="164"/>
                    <a:pt x="47" y="164"/>
                    <a:pt x="47" y="165"/>
                  </a:cubicBezTo>
                  <a:cubicBezTo>
                    <a:pt x="47" y="166"/>
                    <a:pt x="47" y="166"/>
                    <a:pt x="46" y="167"/>
                  </a:cubicBezTo>
                  <a:cubicBezTo>
                    <a:pt x="44" y="169"/>
                    <a:pt x="42" y="171"/>
                    <a:pt x="41" y="173"/>
                  </a:cubicBezTo>
                  <a:cubicBezTo>
                    <a:pt x="36" y="179"/>
                    <a:pt x="32" y="185"/>
                    <a:pt x="28" y="191"/>
                  </a:cubicBezTo>
                  <a:cubicBezTo>
                    <a:pt x="25" y="196"/>
                    <a:pt x="23" y="200"/>
                    <a:pt x="21" y="205"/>
                  </a:cubicBezTo>
                  <a:cubicBezTo>
                    <a:pt x="21" y="206"/>
                    <a:pt x="21" y="206"/>
                    <a:pt x="21" y="207"/>
                  </a:cubicBezTo>
                  <a:cubicBezTo>
                    <a:pt x="21" y="210"/>
                    <a:pt x="21" y="213"/>
                    <a:pt x="21" y="216"/>
                  </a:cubicBezTo>
                  <a:cubicBezTo>
                    <a:pt x="21" y="217"/>
                    <a:pt x="21" y="218"/>
                    <a:pt x="23" y="218"/>
                  </a:cubicBezTo>
                  <a:cubicBezTo>
                    <a:pt x="23" y="218"/>
                    <a:pt x="24" y="219"/>
                    <a:pt x="24" y="219"/>
                  </a:cubicBezTo>
                  <a:cubicBezTo>
                    <a:pt x="24" y="219"/>
                    <a:pt x="24" y="219"/>
                    <a:pt x="25" y="219"/>
                  </a:cubicBezTo>
                  <a:cubicBezTo>
                    <a:pt x="26" y="218"/>
                    <a:pt x="27" y="218"/>
                    <a:pt x="28" y="219"/>
                  </a:cubicBezTo>
                  <a:cubicBezTo>
                    <a:pt x="29" y="219"/>
                    <a:pt x="29" y="219"/>
                    <a:pt x="30" y="219"/>
                  </a:cubicBezTo>
                  <a:cubicBezTo>
                    <a:pt x="31" y="216"/>
                    <a:pt x="32" y="213"/>
                    <a:pt x="33" y="210"/>
                  </a:cubicBezTo>
                  <a:cubicBezTo>
                    <a:pt x="39" y="200"/>
                    <a:pt x="45" y="191"/>
                    <a:pt x="52" y="182"/>
                  </a:cubicBezTo>
                  <a:cubicBezTo>
                    <a:pt x="53" y="181"/>
                    <a:pt x="54" y="179"/>
                    <a:pt x="56" y="178"/>
                  </a:cubicBezTo>
                  <a:cubicBezTo>
                    <a:pt x="56" y="177"/>
                    <a:pt x="56" y="177"/>
                    <a:pt x="56" y="176"/>
                  </a:cubicBezTo>
                  <a:cubicBezTo>
                    <a:pt x="55" y="174"/>
                    <a:pt x="57" y="173"/>
                    <a:pt x="59" y="173"/>
                  </a:cubicBezTo>
                  <a:cubicBezTo>
                    <a:pt x="61" y="173"/>
                    <a:pt x="62" y="175"/>
                    <a:pt x="61" y="177"/>
                  </a:cubicBezTo>
                  <a:cubicBezTo>
                    <a:pt x="60" y="177"/>
                    <a:pt x="60" y="178"/>
                    <a:pt x="59" y="179"/>
                  </a:cubicBezTo>
                  <a:cubicBezTo>
                    <a:pt x="58" y="180"/>
                    <a:pt x="56" y="182"/>
                    <a:pt x="55" y="184"/>
                  </a:cubicBezTo>
                  <a:cubicBezTo>
                    <a:pt x="49" y="190"/>
                    <a:pt x="44" y="197"/>
                    <a:pt x="40" y="204"/>
                  </a:cubicBezTo>
                  <a:cubicBezTo>
                    <a:pt x="37" y="208"/>
                    <a:pt x="35" y="212"/>
                    <a:pt x="33" y="217"/>
                  </a:cubicBezTo>
                  <a:cubicBezTo>
                    <a:pt x="33" y="217"/>
                    <a:pt x="33" y="218"/>
                    <a:pt x="33" y="218"/>
                  </a:cubicBezTo>
                  <a:cubicBezTo>
                    <a:pt x="33" y="218"/>
                    <a:pt x="33" y="218"/>
                    <a:pt x="33" y="218"/>
                  </a:cubicBezTo>
                  <a:cubicBezTo>
                    <a:pt x="34" y="218"/>
                    <a:pt x="35" y="217"/>
                    <a:pt x="35" y="216"/>
                  </a:cubicBezTo>
                  <a:cubicBezTo>
                    <a:pt x="40" y="212"/>
                    <a:pt x="44" y="208"/>
                    <a:pt x="49" y="204"/>
                  </a:cubicBezTo>
                  <a:cubicBezTo>
                    <a:pt x="53" y="200"/>
                    <a:pt x="58" y="196"/>
                    <a:pt x="62" y="192"/>
                  </a:cubicBezTo>
                  <a:cubicBezTo>
                    <a:pt x="63" y="192"/>
                    <a:pt x="64" y="192"/>
                    <a:pt x="64" y="191"/>
                  </a:cubicBezTo>
                  <a:cubicBezTo>
                    <a:pt x="65" y="191"/>
                    <a:pt x="65" y="191"/>
                    <a:pt x="66" y="191"/>
                  </a:cubicBezTo>
                  <a:cubicBezTo>
                    <a:pt x="66" y="192"/>
                    <a:pt x="67" y="193"/>
                    <a:pt x="66" y="193"/>
                  </a:cubicBezTo>
                  <a:cubicBezTo>
                    <a:pt x="66" y="194"/>
                    <a:pt x="66" y="194"/>
                    <a:pt x="66" y="195"/>
                  </a:cubicBezTo>
                  <a:cubicBezTo>
                    <a:pt x="64" y="198"/>
                    <a:pt x="62" y="200"/>
                    <a:pt x="60" y="203"/>
                  </a:cubicBezTo>
                  <a:cubicBezTo>
                    <a:pt x="57" y="208"/>
                    <a:pt x="55" y="212"/>
                    <a:pt x="53" y="217"/>
                  </a:cubicBezTo>
                  <a:cubicBezTo>
                    <a:pt x="52" y="218"/>
                    <a:pt x="52" y="219"/>
                    <a:pt x="52" y="219"/>
                  </a:cubicBezTo>
                  <a:cubicBezTo>
                    <a:pt x="57" y="219"/>
                    <a:pt x="62" y="219"/>
                    <a:pt x="66" y="219"/>
                  </a:cubicBezTo>
                  <a:cubicBezTo>
                    <a:pt x="68" y="217"/>
                    <a:pt x="69" y="216"/>
                    <a:pt x="69" y="214"/>
                  </a:cubicBezTo>
                  <a:cubicBezTo>
                    <a:pt x="72" y="209"/>
                    <a:pt x="75" y="204"/>
                    <a:pt x="79" y="200"/>
                  </a:cubicBezTo>
                  <a:cubicBezTo>
                    <a:pt x="80" y="198"/>
                    <a:pt x="82" y="196"/>
                    <a:pt x="83" y="195"/>
                  </a:cubicBezTo>
                  <a:cubicBezTo>
                    <a:pt x="84" y="193"/>
                    <a:pt x="85" y="192"/>
                    <a:pt x="85" y="190"/>
                  </a:cubicBezTo>
                  <a:cubicBezTo>
                    <a:pt x="85" y="189"/>
                    <a:pt x="86" y="188"/>
                    <a:pt x="87" y="189"/>
                  </a:cubicBezTo>
                  <a:cubicBezTo>
                    <a:pt x="88" y="189"/>
                    <a:pt x="89" y="190"/>
                    <a:pt x="89" y="190"/>
                  </a:cubicBezTo>
                  <a:cubicBezTo>
                    <a:pt x="89" y="191"/>
                    <a:pt x="89" y="192"/>
                    <a:pt x="88" y="192"/>
                  </a:cubicBezTo>
                  <a:cubicBezTo>
                    <a:pt x="88" y="192"/>
                    <a:pt x="88" y="193"/>
                    <a:pt x="88" y="193"/>
                  </a:cubicBezTo>
                  <a:cubicBezTo>
                    <a:pt x="85" y="195"/>
                    <a:pt x="83" y="198"/>
                    <a:pt x="81" y="201"/>
                  </a:cubicBezTo>
                  <a:cubicBezTo>
                    <a:pt x="77" y="205"/>
                    <a:pt x="75" y="209"/>
                    <a:pt x="72" y="214"/>
                  </a:cubicBezTo>
                  <a:cubicBezTo>
                    <a:pt x="71" y="215"/>
                    <a:pt x="71" y="216"/>
                    <a:pt x="70" y="218"/>
                  </a:cubicBezTo>
                  <a:cubicBezTo>
                    <a:pt x="71" y="219"/>
                    <a:pt x="72" y="219"/>
                    <a:pt x="73" y="219"/>
                  </a:cubicBezTo>
                  <a:cubicBezTo>
                    <a:pt x="77" y="219"/>
                    <a:pt x="80" y="219"/>
                    <a:pt x="84" y="219"/>
                  </a:cubicBezTo>
                  <a:cubicBezTo>
                    <a:pt x="84" y="219"/>
                    <a:pt x="85" y="219"/>
                    <a:pt x="86" y="219"/>
                  </a:cubicBezTo>
                  <a:cubicBezTo>
                    <a:pt x="90" y="212"/>
                    <a:pt x="95" y="205"/>
                    <a:pt x="99" y="198"/>
                  </a:cubicBezTo>
                  <a:cubicBezTo>
                    <a:pt x="99" y="197"/>
                    <a:pt x="99" y="197"/>
                    <a:pt x="99" y="197"/>
                  </a:cubicBezTo>
                  <a:cubicBezTo>
                    <a:pt x="98" y="196"/>
                    <a:pt x="98" y="195"/>
                    <a:pt x="99" y="195"/>
                  </a:cubicBezTo>
                  <a:cubicBezTo>
                    <a:pt x="99" y="194"/>
                    <a:pt x="100" y="194"/>
                    <a:pt x="101" y="194"/>
                  </a:cubicBezTo>
                  <a:cubicBezTo>
                    <a:pt x="102" y="194"/>
                    <a:pt x="103" y="195"/>
                    <a:pt x="102" y="196"/>
                  </a:cubicBezTo>
                  <a:cubicBezTo>
                    <a:pt x="101" y="198"/>
                    <a:pt x="100" y="200"/>
                    <a:pt x="99" y="201"/>
                  </a:cubicBezTo>
                  <a:cubicBezTo>
                    <a:pt x="97" y="205"/>
                    <a:pt x="94" y="210"/>
                    <a:pt x="91" y="214"/>
                  </a:cubicBezTo>
                  <a:cubicBezTo>
                    <a:pt x="91" y="215"/>
                    <a:pt x="90" y="217"/>
                    <a:pt x="89" y="218"/>
                  </a:cubicBezTo>
                  <a:cubicBezTo>
                    <a:pt x="89" y="218"/>
                    <a:pt x="89" y="219"/>
                    <a:pt x="89" y="219"/>
                  </a:cubicBezTo>
                  <a:cubicBezTo>
                    <a:pt x="94" y="219"/>
                    <a:pt x="100" y="220"/>
                    <a:pt x="105" y="219"/>
                  </a:cubicBezTo>
                  <a:cubicBezTo>
                    <a:pt x="105" y="218"/>
                    <a:pt x="106" y="218"/>
                    <a:pt x="106" y="217"/>
                  </a:cubicBezTo>
                  <a:cubicBezTo>
                    <a:pt x="107" y="215"/>
                    <a:pt x="108" y="213"/>
                    <a:pt x="109" y="211"/>
                  </a:cubicBezTo>
                  <a:cubicBezTo>
                    <a:pt x="112" y="207"/>
                    <a:pt x="114" y="203"/>
                    <a:pt x="117" y="200"/>
                  </a:cubicBezTo>
                  <a:cubicBezTo>
                    <a:pt x="117" y="199"/>
                    <a:pt x="118" y="198"/>
                    <a:pt x="118" y="197"/>
                  </a:cubicBezTo>
                  <a:cubicBezTo>
                    <a:pt x="118" y="197"/>
                    <a:pt x="118" y="196"/>
                    <a:pt x="119" y="196"/>
                  </a:cubicBezTo>
                  <a:cubicBezTo>
                    <a:pt x="120" y="196"/>
                    <a:pt x="121" y="197"/>
                    <a:pt x="121" y="198"/>
                  </a:cubicBezTo>
                  <a:cubicBezTo>
                    <a:pt x="121" y="199"/>
                    <a:pt x="121" y="199"/>
                    <a:pt x="120" y="200"/>
                  </a:cubicBezTo>
                  <a:cubicBezTo>
                    <a:pt x="119" y="200"/>
                    <a:pt x="118" y="201"/>
                    <a:pt x="117" y="202"/>
                  </a:cubicBezTo>
                  <a:cubicBezTo>
                    <a:pt x="115" y="205"/>
                    <a:pt x="113" y="209"/>
                    <a:pt x="111" y="213"/>
                  </a:cubicBezTo>
                  <a:cubicBezTo>
                    <a:pt x="110" y="214"/>
                    <a:pt x="109" y="216"/>
                    <a:pt x="109" y="218"/>
                  </a:cubicBezTo>
                  <a:cubicBezTo>
                    <a:pt x="109" y="219"/>
                    <a:pt x="109" y="219"/>
                    <a:pt x="109" y="219"/>
                  </a:cubicBezTo>
                  <a:cubicBezTo>
                    <a:pt x="115" y="218"/>
                    <a:pt x="121" y="218"/>
                    <a:pt x="127" y="217"/>
                  </a:cubicBezTo>
                  <a:cubicBezTo>
                    <a:pt x="126" y="216"/>
                    <a:pt x="126" y="215"/>
                    <a:pt x="127" y="214"/>
                  </a:cubicBezTo>
                  <a:cubicBezTo>
                    <a:pt x="127" y="213"/>
                    <a:pt x="127" y="213"/>
                    <a:pt x="128" y="212"/>
                  </a:cubicBezTo>
                  <a:cubicBezTo>
                    <a:pt x="130" y="208"/>
                    <a:pt x="133" y="204"/>
                    <a:pt x="135" y="200"/>
                  </a:cubicBezTo>
                  <a:cubicBezTo>
                    <a:pt x="136" y="199"/>
                    <a:pt x="136" y="197"/>
                    <a:pt x="137" y="196"/>
                  </a:cubicBezTo>
                  <a:cubicBezTo>
                    <a:pt x="137" y="195"/>
                    <a:pt x="137" y="195"/>
                    <a:pt x="138" y="195"/>
                  </a:cubicBezTo>
                  <a:cubicBezTo>
                    <a:pt x="139" y="194"/>
                    <a:pt x="139" y="195"/>
                    <a:pt x="140" y="196"/>
                  </a:cubicBezTo>
                  <a:cubicBezTo>
                    <a:pt x="140" y="196"/>
                    <a:pt x="140" y="197"/>
                    <a:pt x="139" y="197"/>
                  </a:cubicBezTo>
                  <a:cubicBezTo>
                    <a:pt x="138" y="199"/>
                    <a:pt x="137" y="200"/>
                    <a:pt x="136" y="201"/>
                  </a:cubicBezTo>
                  <a:cubicBezTo>
                    <a:pt x="134" y="205"/>
                    <a:pt x="132" y="208"/>
                    <a:pt x="130" y="212"/>
                  </a:cubicBezTo>
                  <a:cubicBezTo>
                    <a:pt x="130" y="212"/>
                    <a:pt x="129" y="213"/>
                    <a:pt x="129" y="214"/>
                  </a:cubicBezTo>
                  <a:cubicBezTo>
                    <a:pt x="129" y="214"/>
                    <a:pt x="129" y="214"/>
                    <a:pt x="129" y="214"/>
                  </a:cubicBezTo>
                  <a:cubicBezTo>
                    <a:pt x="130" y="215"/>
                    <a:pt x="130" y="216"/>
                    <a:pt x="130" y="217"/>
                  </a:cubicBezTo>
                  <a:cubicBezTo>
                    <a:pt x="133" y="217"/>
                    <a:pt x="136" y="216"/>
                    <a:pt x="139" y="216"/>
                  </a:cubicBezTo>
                  <a:cubicBezTo>
                    <a:pt x="140" y="216"/>
                    <a:pt x="141" y="216"/>
                    <a:pt x="142" y="215"/>
                  </a:cubicBezTo>
                  <a:cubicBezTo>
                    <a:pt x="143" y="211"/>
                    <a:pt x="145" y="208"/>
                    <a:pt x="147" y="205"/>
                  </a:cubicBezTo>
                  <a:cubicBezTo>
                    <a:pt x="148" y="202"/>
                    <a:pt x="150" y="200"/>
                    <a:pt x="151" y="198"/>
                  </a:cubicBezTo>
                  <a:cubicBezTo>
                    <a:pt x="152" y="197"/>
                    <a:pt x="152" y="197"/>
                    <a:pt x="152" y="196"/>
                  </a:cubicBezTo>
                  <a:cubicBezTo>
                    <a:pt x="152" y="196"/>
                    <a:pt x="152" y="195"/>
                    <a:pt x="152" y="195"/>
                  </a:cubicBezTo>
                  <a:cubicBezTo>
                    <a:pt x="153" y="194"/>
                    <a:pt x="154" y="194"/>
                    <a:pt x="155" y="195"/>
                  </a:cubicBezTo>
                  <a:cubicBezTo>
                    <a:pt x="155" y="196"/>
                    <a:pt x="155" y="197"/>
                    <a:pt x="155" y="197"/>
                  </a:cubicBezTo>
                  <a:cubicBezTo>
                    <a:pt x="154" y="198"/>
                    <a:pt x="153" y="198"/>
                    <a:pt x="153" y="199"/>
                  </a:cubicBezTo>
                  <a:cubicBezTo>
                    <a:pt x="150" y="203"/>
                    <a:pt x="147" y="207"/>
                    <a:pt x="145" y="212"/>
                  </a:cubicBezTo>
                  <a:cubicBezTo>
                    <a:pt x="145" y="213"/>
                    <a:pt x="144" y="214"/>
                    <a:pt x="144" y="216"/>
                  </a:cubicBezTo>
                  <a:cubicBezTo>
                    <a:pt x="149" y="215"/>
                    <a:pt x="155" y="215"/>
                    <a:pt x="160" y="215"/>
                  </a:cubicBezTo>
                  <a:cubicBezTo>
                    <a:pt x="160" y="213"/>
                    <a:pt x="161" y="212"/>
                    <a:pt x="162" y="211"/>
                  </a:cubicBezTo>
                  <a:cubicBezTo>
                    <a:pt x="163" y="210"/>
                    <a:pt x="164" y="208"/>
                    <a:pt x="165" y="207"/>
                  </a:cubicBezTo>
                  <a:cubicBezTo>
                    <a:pt x="166" y="204"/>
                    <a:pt x="168" y="201"/>
                    <a:pt x="170" y="197"/>
                  </a:cubicBezTo>
                  <a:cubicBezTo>
                    <a:pt x="170" y="197"/>
                    <a:pt x="170" y="196"/>
                    <a:pt x="171" y="196"/>
                  </a:cubicBezTo>
                  <a:cubicBezTo>
                    <a:pt x="171" y="195"/>
                    <a:pt x="171" y="195"/>
                    <a:pt x="170" y="194"/>
                  </a:cubicBezTo>
                  <a:cubicBezTo>
                    <a:pt x="170" y="194"/>
                    <a:pt x="170" y="193"/>
                    <a:pt x="170" y="193"/>
                  </a:cubicBezTo>
                  <a:cubicBezTo>
                    <a:pt x="171" y="192"/>
                    <a:pt x="172" y="192"/>
                    <a:pt x="173" y="192"/>
                  </a:cubicBezTo>
                  <a:cubicBezTo>
                    <a:pt x="174" y="193"/>
                    <a:pt x="174" y="194"/>
                    <a:pt x="174" y="194"/>
                  </a:cubicBezTo>
                  <a:cubicBezTo>
                    <a:pt x="173" y="195"/>
                    <a:pt x="173" y="196"/>
                    <a:pt x="172" y="197"/>
                  </a:cubicBezTo>
                  <a:cubicBezTo>
                    <a:pt x="171" y="199"/>
                    <a:pt x="169" y="202"/>
                    <a:pt x="168" y="205"/>
                  </a:cubicBezTo>
                  <a:cubicBezTo>
                    <a:pt x="166" y="207"/>
                    <a:pt x="165" y="210"/>
                    <a:pt x="164" y="213"/>
                  </a:cubicBezTo>
                  <a:cubicBezTo>
                    <a:pt x="164" y="214"/>
                    <a:pt x="164" y="214"/>
                    <a:pt x="164" y="215"/>
                  </a:cubicBezTo>
                  <a:cubicBezTo>
                    <a:pt x="164" y="215"/>
                    <a:pt x="164" y="215"/>
                    <a:pt x="165" y="215"/>
                  </a:cubicBezTo>
                  <a:cubicBezTo>
                    <a:pt x="169" y="214"/>
                    <a:pt x="174" y="214"/>
                    <a:pt x="179" y="214"/>
                  </a:cubicBezTo>
                  <a:cubicBezTo>
                    <a:pt x="187" y="214"/>
                    <a:pt x="195" y="213"/>
                    <a:pt x="203" y="213"/>
                  </a:cubicBezTo>
                  <a:cubicBezTo>
                    <a:pt x="207" y="213"/>
                    <a:pt x="210" y="213"/>
                    <a:pt x="214" y="212"/>
                  </a:cubicBezTo>
                  <a:cubicBezTo>
                    <a:pt x="221" y="212"/>
                    <a:pt x="228" y="211"/>
                    <a:pt x="235" y="211"/>
                  </a:cubicBezTo>
                  <a:cubicBezTo>
                    <a:pt x="238" y="211"/>
                    <a:pt x="240" y="211"/>
                    <a:pt x="243" y="211"/>
                  </a:cubicBezTo>
                  <a:cubicBezTo>
                    <a:pt x="245" y="210"/>
                    <a:pt x="248" y="210"/>
                    <a:pt x="250" y="209"/>
                  </a:cubicBezTo>
                  <a:cubicBezTo>
                    <a:pt x="252" y="209"/>
                    <a:pt x="252" y="208"/>
                    <a:pt x="252" y="207"/>
                  </a:cubicBezTo>
                  <a:cubicBezTo>
                    <a:pt x="252" y="206"/>
                    <a:pt x="252" y="205"/>
                    <a:pt x="252" y="203"/>
                  </a:cubicBezTo>
                  <a:cubicBezTo>
                    <a:pt x="252" y="202"/>
                    <a:pt x="253" y="201"/>
                    <a:pt x="254" y="202"/>
                  </a:cubicBezTo>
                  <a:cubicBezTo>
                    <a:pt x="255" y="202"/>
                    <a:pt x="255" y="202"/>
                    <a:pt x="255" y="202"/>
                  </a:cubicBezTo>
                  <a:cubicBezTo>
                    <a:pt x="255" y="201"/>
                    <a:pt x="255" y="200"/>
                    <a:pt x="255" y="199"/>
                  </a:cubicBezTo>
                  <a:cubicBezTo>
                    <a:pt x="256" y="195"/>
                    <a:pt x="256" y="191"/>
                    <a:pt x="256" y="187"/>
                  </a:cubicBezTo>
                  <a:cubicBezTo>
                    <a:pt x="256" y="181"/>
                    <a:pt x="256" y="174"/>
                    <a:pt x="255" y="168"/>
                  </a:cubicBezTo>
                  <a:cubicBezTo>
                    <a:pt x="255" y="159"/>
                    <a:pt x="254" y="150"/>
                    <a:pt x="254" y="142"/>
                  </a:cubicBezTo>
                  <a:cubicBezTo>
                    <a:pt x="254" y="132"/>
                    <a:pt x="254" y="122"/>
                    <a:pt x="255" y="112"/>
                  </a:cubicBezTo>
                  <a:cubicBezTo>
                    <a:pt x="255" y="108"/>
                    <a:pt x="256" y="104"/>
                    <a:pt x="256" y="100"/>
                  </a:cubicBezTo>
                  <a:cubicBezTo>
                    <a:pt x="256" y="85"/>
                    <a:pt x="256" y="70"/>
                    <a:pt x="257" y="55"/>
                  </a:cubicBezTo>
                  <a:cubicBezTo>
                    <a:pt x="257" y="49"/>
                    <a:pt x="258" y="43"/>
                    <a:pt x="258" y="37"/>
                  </a:cubicBezTo>
                  <a:cubicBezTo>
                    <a:pt x="259" y="33"/>
                    <a:pt x="259" y="28"/>
                    <a:pt x="259" y="24"/>
                  </a:cubicBezTo>
                  <a:cubicBezTo>
                    <a:pt x="258" y="17"/>
                    <a:pt x="255" y="12"/>
                    <a:pt x="249" y="8"/>
                  </a:cubicBezTo>
                  <a:cubicBezTo>
                    <a:pt x="249" y="8"/>
                    <a:pt x="248" y="8"/>
                    <a:pt x="247" y="8"/>
                  </a:cubicBezTo>
                  <a:cubicBezTo>
                    <a:pt x="240" y="8"/>
                    <a:pt x="234" y="7"/>
                    <a:pt x="227" y="8"/>
                  </a:cubicBezTo>
                  <a:cubicBezTo>
                    <a:pt x="225" y="8"/>
                    <a:pt x="224" y="8"/>
                    <a:pt x="222" y="8"/>
                  </a:cubicBezTo>
                  <a:cubicBezTo>
                    <a:pt x="222" y="9"/>
                    <a:pt x="222" y="10"/>
                    <a:pt x="221" y="10"/>
                  </a:cubicBezTo>
                  <a:cubicBezTo>
                    <a:pt x="220" y="11"/>
                    <a:pt x="219" y="12"/>
                    <a:pt x="218" y="13"/>
                  </a:cubicBezTo>
                  <a:cubicBezTo>
                    <a:pt x="215" y="16"/>
                    <a:pt x="212" y="20"/>
                    <a:pt x="209" y="24"/>
                  </a:cubicBezTo>
                  <a:cubicBezTo>
                    <a:pt x="208" y="26"/>
                    <a:pt x="207" y="27"/>
                    <a:pt x="206" y="28"/>
                  </a:cubicBezTo>
                  <a:cubicBezTo>
                    <a:pt x="204" y="31"/>
                    <a:pt x="203" y="34"/>
                    <a:pt x="202" y="37"/>
                  </a:cubicBezTo>
                  <a:cubicBezTo>
                    <a:pt x="202" y="38"/>
                    <a:pt x="201" y="38"/>
                    <a:pt x="200" y="38"/>
                  </a:cubicBezTo>
                  <a:cubicBezTo>
                    <a:pt x="199" y="38"/>
                    <a:pt x="199" y="37"/>
                    <a:pt x="199" y="36"/>
                  </a:cubicBezTo>
                  <a:cubicBezTo>
                    <a:pt x="200" y="35"/>
                    <a:pt x="200" y="35"/>
                    <a:pt x="200" y="34"/>
                  </a:cubicBezTo>
                  <a:cubicBezTo>
                    <a:pt x="203" y="30"/>
                    <a:pt x="206" y="25"/>
                    <a:pt x="209" y="21"/>
                  </a:cubicBezTo>
                  <a:cubicBezTo>
                    <a:pt x="212" y="18"/>
                    <a:pt x="214" y="15"/>
                    <a:pt x="217" y="12"/>
                  </a:cubicBezTo>
                  <a:cubicBezTo>
                    <a:pt x="218" y="11"/>
                    <a:pt x="218" y="10"/>
                    <a:pt x="219" y="8"/>
                  </a:cubicBezTo>
                  <a:cubicBezTo>
                    <a:pt x="218" y="8"/>
                    <a:pt x="216" y="8"/>
                    <a:pt x="215" y="8"/>
                  </a:cubicBezTo>
                  <a:cubicBezTo>
                    <a:pt x="205" y="8"/>
                    <a:pt x="195" y="9"/>
                    <a:pt x="184" y="9"/>
                  </a:cubicBezTo>
                  <a:cubicBezTo>
                    <a:pt x="175" y="9"/>
                    <a:pt x="166" y="9"/>
                    <a:pt x="157" y="10"/>
                  </a:cubicBezTo>
                  <a:cubicBezTo>
                    <a:pt x="151" y="10"/>
                    <a:pt x="145" y="10"/>
                    <a:pt x="138" y="10"/>
                  </a:cubicBezTo>
                  <a:cubicBezTo>
                    <a:pt x="131" y="11"/>
                    <a:pt x="124" y="11"/>
                    <a:pt x="117" y="12"/>
                  </a:cubicBezTo>
                  <a:cubicBezTo>
                    <a:pt x="116" y="12"/>
                    <a:pt x="116" y="12"/>
                    <a:pt x="115" y="11"/>
                  </a:cubicBezTo>
                  <a:cubicBezTo>
                    <a:pt x="115" y="11"/>
                    <a:pt x="114" y="11"/>
                    <a:pt x="113" y="11"/>
                  </a:cubicBezTo>
                  <a:cubicBezTo>
                    <a:pt x="111" y="11"/>
                    <a:pt x="110" y="12"/>
                    <a:pt x="108" y="12"/>
                  </a:cubicBezTo>
                  <a:cubicBezTo>
                    <a:pt x="107" y="12"/>
                    <a:pt x="106" y="12"/>
                    <a:pt x="106" y="13"/>
                  </a:cubicBezTo>
                  <a:cubicBezTo>
                    <a:pt x="106" y="13"/>
                    <a:pt x="106" y="14"/>
                    <a:pt x="106" y="14"/>
                  </a:cubicBezTo>
                  <a:cubicBezTo>
                    <a:pt x="102" y="21"/>
                    <a:pt x="99" y="27"/>
                    <a:pt x="95" y="34"/>
                  </a:cubicBezTo>
                  <a:cubicBezTo>
                    <a:pt x="95" y="35"/>
                    <a:pt x="95" y="36"/>
                    <a:pt x="95" y="38"/>
                  </a:cubicBezTo>
                  <a:cubicBezTo>
                    <a:pt x="95" y="39"/>
                    <a:pt x="94" y="41"/>
                    <a:pt x="94" y="43"/>
                  </a:cubicBezTo>
                  <a:cubicBezTo>
                    <a:pt x="94" y="45"/>
                    <a:pt x="93" y="46"/>
                    <a:pt x="91" y="47"/>
                  </a:cubicBezTo>
                  <a:cubicBezTo>
                    <a:pt x="91" y="47"/>
                    <a:pt x="90" y="47"/>
                    <a:pt x="90" y="48"/>
                  </a:cubicBezTo>
                  <a:cubicBezTo>
                    <a:pt x="89" y="48"/>
                    <a:pt x="89" y="48"/>
                    <a:pt x="89" y="48"/>
                  </a:cubicBezTo>
                  <a:cubicBezTo>
                    <a:pt x="88" y="50"/>
                    <a:pt x="87" y="52"/>
                    <a:pt x="85" y="52"/>
                  </a:cubicBezTo>
                  <a:cubicBezTo>
                    <a:pt x="85" y="54"/>
                    <a:pt x="84" y="54"/>
                    <a:pt x="83" y="54"/>
                  </a:cubicBezTo>
                  <a:cubicBezTo>
                    <a:pt x="82" y="54"/>
                    <a:pt x="81" y="54"/>
                    <a:pt x="81" y="55"/>
                  </a:cubicBezTo>
                  <a:cubicBezTo>
                    <a:pt x="75" y="55"/>
                    <a:pt x="70" y="56"/>
                    <a:pt x="65" y="57"/>
                  </a:cubicBezTo>
                  <a:cubicBezTo>
                    <a:pt x="60" y="57"/>
                    <a:pt x="56" y="58"/>
                    <a:pt x="51" y="59"/>
                  </a:cubicBezTo>
                  <a:cubicBezTo>
                    <a:pt x="44" y="60"/>
                    <a:pt x="36" y="61"/>
                    <a:pt x="28" y="62"/>
                  </a:cubicBezTo>
                  <a:cubicBezTo>
                    <a:pt x="22" y="62"/>
                    <a:pt x="16" y="63"/>
                    <a:pt x="10" y="63"/>
                  </a:cubicBezTo>
                  <a:cubicBezTo>
                    <a:pt x="10" y="63"/>
                    <a:pt x="9" y="63"/>
                    <a:pt x="9" y="63"/>
                  </a:cubicBezTo>
                  <a:cubicBezTo>
                    <a:pt x="8" y="64"/>
                    <a:pt x="8" y="65"/>
                    <a:pt x="8" y="66"/>
                  </a:cubicBezTo>
                  <a:cubicBezTo>
                    <a:pt x="9" y="72"/>
                    <a:pt x="9" y="78"/>
                    <a:pt x="9" y="84"/>
                  </a:cubicBezTo>
                  <a:cubicBezTo>
                    <a:pt x="10" y="88"/>
                    <a:pt x="10" y="93"/>
                    <a:pt x="10" y="97"/>
                  </a:cubicBezTo>
                  <a:cubicBezTo>
                    <a:pt x="11" y="103"/>
                    <a:pt x="11" y="110"/>
                    <a:pt x="11" y="116"/>
                  </a:cubicBezTo>
                  <a:cubicBezTo>
                    <a:pt x="11" y="117"/>
                    <a:pt x="11" y="117"/>
                    <a:pt x="11" y="118"/>
                  </a:cubicBezTo>
                  <a:cubicBezTo>
                    <a:pt x="12" y="123"/>
                    <a:pt x="13" y="128"/>
                    <a:pt x="14" y="133"/>
                  </a:cubicBezTo>
                  <a:cubicBezTo>
                    <a:pt x="14" y="135"/>
                    <a:pt x="14" y="136"/>
                    <a:pt x="15" y="138"/>
                  </a:cubicBezTo>
                  <a:close/>
                  <a:moveTo>
                    <a:pt x="109" y="226"/>
                  </a:moveTo>
                  <a:cubicBezTo>
                    <a:pt x="109" y="226"/>
                    <a:pt x="109" y="226"/>
                    <a:pt x="109" y="226"/>
                  </a:cubicBezTo>
                  <a:cubicBezTo>
                    <a:pt x="108" y="226"/>
                    <a:pt x="107" y="226"/>
                    <a:pt x="106" y="226"/>
                  </a:cubicBezTo>
                  <a:cubicBezTo>
                    <a:pt x="96" y="226"/>
                    <a:pt x="85" y="226"/>
                    <a:pt x="75" y="226"/>
                  </a:cubicBezTo>
                  <a:cubicBezTo>
                    <a:pt x="69" y="226"/>
                    <a:pt x="63" y="226"/>
                    <a:pt x="57" y="225"/>
                  </a:cubicBezTo>
                  <a:cubicBezTo>
                    <a:pt x="51" y="225"/>
                    <a:pt x="45" y="224"/>
                    <a:pt x="39" y="224"/>
                  </a:cubicBezTo>
                  <a:cubicBezTo>
                    <a:pt x="35" y="223"/>
                    <a:pt x="31" y="223"/>
                    <a:pt x="26" y="224"/>
                  </a:cubicBezTo>
                  <a:cubicBezTo>
                    <a:pt x="25" y="224"/>
                    <a:pt x="25" y="224"/>
                    <a:pt x="24" y="223"/>
                  </a:cubicBezTo>
                  <a:cubicBezTo>
                    <a:pt x="23" y="222"/>
                    <a:pt x="23" y="222"/>
                    <a:pt x="22" y="222"/>
                  </a:cubicBezTo>
                  <a:cubicBezTo>
                    <a:pt x="22" y="222"/>
                    <a:pt x="22" y="223"/>
                    <a:pt x="22" y="223"/>
                  </a:cubicBezTo>
                  <a:cubicBezTo>
                    <a:pt x="22" y="225"/>
                    <a:pt x="22" y="225"/>
                    <a:pt x="24" y="225"/>
                  </a:cubicBezTo>
                  <a:cubicBezTo>
                    <a:pt x="28" y="226"/>
                    <a:pt x="32" y="227"/>
                    <a:pt x="36" y="227"/>
                  </a:cubicBezTo>
                  <a:cubicBezTo>
                    <a:pt x="45" y="229"/>
                    <a:pt x="54" y="230"/>
                    <a:pt x="63" y="230"/>
                  </a:cubicBezTo>
                  <a:cubicBezTo>
                    <a:pt x="69" y="231"/>
                    <a:pt x="76" y="230"/>
                    <a:pt x="82" y="229"/>
                  </a:cubicBezTo>
                  <a:cubicBezTo>
                    <a:pt x="88" y="229"/>
                    <a:pt x="94" y="228"/>
                    <a:pt x="100" y="227"/>
                  </a:cubicBezTo>
                  <a:cubicBezTo>
                    <a:pt x="103" y="227"/>
                    <a:pt x="106" y="226"/>
                    <a:pt x="109" y="226"/>
                  </a:cubicBezTo>
                  <a:close/>
                  <a:moveTo>
                    <a:pt x="221" y="219"/>
                  </a:moveTo>
                  <a:cubicBezTo>
                    <a:pt x="221" y="219"/>
                    <a:pt x="221" y="219"/>
                    <a:pt x="221" y="218"/>
                  </a:cubicBezTo>
                  <a:cubicBezTo>
                    <a:pt x="221" y="218"/>
                    <a:pt x="220" y="218"/>
                    <a:pt x="220" y="218"/>
                  </a:cubicBezTo>
                  <a:cubicBezTo>
                    <a:pt x="214" y="219"/>
                    <a:pt x="209" y="219"/>
                    <a:pt x="204" y="219"/>
                  </a:cubicBezTo>
                  <a:cubicBezTo>
                    <a:pt x="196" y="219"/>
                    <a:pt x="189" y="220"/>
                    <a:pt x="182" y="221"/>
                  </a:cubicBezTo>
                  <a:cubicBezTo>
                    <a:pt x="175" y="221"/>
                    <a:pt x="169" y="222"/>
                    <a:pt x="163" y="222"/>
                  </a:cubicBezTo>
                  <a:cubicBezTo>
                    <a:pt x="158" y="223"/>
                    <a:pt x="153" y="223"/>
                    <a:pt x="148" y="224"/>
                  </a:cubicBezTo>
                  <a:cubicBezTo>
                    <a:pt x="139" y="225"/>
                    <a:pt x="131" y="226"/>
                    <a:pt x="122" y="227"/>
                  </a:cubicBezTo>
                  <a:cubicBezTo>
                    <a:pt x="119" y="227"/>
                    <a:pt x="116" y="228"/>
                    <a:pt x="113" y="228"/>
                  </a:cubicBezTo>
                  <a:cubicBezTo>
                    <a:pt x="113" y="228"/>
                    <a:pt x="113" y="228"/>
                    <a:pt x="114" y="228"/>
                  </a:cubicBezTo>
                  <a:cubicBezTo>
                    <a:pt x="124" y="228"/>
                    <a:pt x="134" y="227"/>
                    <a:pt x="144" y="227"/>
                  </a:cubicBezTo>
                  <a:cubicBezTo>
                    <a:pt x="147" y="226"/>
                    <a:pt x="150" y="226"/>
                    <a:pt x="154" y="226"/>
                  </a:cubicBezTo>
                  <a:cubicBezTo>
                    <a:pt x="160" y="225"/>
                    <a:pt x="167" y="225"/>
                    <a:pt x="174" y="224"/>
                  </a:cubicBezTo>
                  <a:cubicBezTo>
                    <a:pt x="180" y="224"/>
                    <a:pt x="186" y="223"/>
                    <a:pt x="193" y="222"/>
                  </a:cubicBezTo>
                  <a:cubicBezTo>
                    <a:pt x="200" y="221"/>
                    <a:pt x="207" y="220"/>
                    <a:pt x="214" y="220"/>
                  </a:cubicBezTo>
                  <a:cubicBezTo>
                    <a:pt x="216" y="219"/>
                    <a:pt x="219" y="219"/>
                    <a:pt x="221" y="219"/>
                  </a:cubicBezTo>
                  <a:close/>
                  <a:moveTo>
                    <a:pt x="25" y="54"/>
                  </a:moveTo>
                  <a:cubicBezTo>
                    <a:pt x="25" y="54"/>
                    <a:pt x="25" y="54"/>
                    <a:pt x="25" y="54"/>
                  </a:cubicBezTo>
                  <a:cubicBezTo>
                    <a:pt x="34" y="53"/>
                    <a:pt x="43" y="53"/>
                    <a:pt x="51" y="52"/>
                  </a:cubicBezTo>
                  <a:cubicBezTo>
                    <a:pt x="53" y="52"/>
                    <a:pt x="54" y="52"/>
                    <a:pt x="56" y="52"/>
                  </a:cubicBezTo>
                  <a:cubicBezTo>
                    <a:pt x="62" y="51"/>
                    <a:pt x="68" y="50"/>
                    <a:pt x="73" y="49"/>
                  </a:cubicBezTo>
                  <a:cubicBezTo>
                    <a:pt x="74" y="49"/>
                    <a:pt x="75" y="48"/>
                    <a:pt x="75" y="48"/>
                  </a:cubicBezTo>
                  <a:cubicBezTo>
                    <a:pt x="77" y="45"/>
                    <a:pt x="79" y="41"/>
                    <a:pt x="81" y="38"/>
                  </a:cubicBezTo>
                  <a:cubicBezTo>
                    <a:pt x="81" y="38"/>
                    <a:pt x="81" y="38"/>
                    <a:pt x="81" y="37"/>
                  </a:cubicBezTo>
                  <a:cubicBezTo>
                    <a:pt x="80" y="36"/>
                    <a:pt x="80" y="35"/>
                    <a:pt x="81" y="34"/>
                  </a:cubicBezTo>
                  <a:cubicBezTo>
                    <a:pt x="81" y="33"/>
                    <a:pt x="82" y="32"/>
                    <a:pt x="82" y="32"/>
                  </a:cubicBezTo>
                  <a:cubicBezTo>
                    <a:pt x="82" y="31"/>
                    <a:pt x="82" y="32"/>
                    <a:pt x="82" y="32"/>
                  </a:cubicBezTo>
                  <a:cubicBezTo>
                    <a:pt x="79" y="36"/>
                    <a:pt x="75" y="40"/>
                    <a:pt x="72" y="45"/>
                  </a:cubicBezTo>
                  <a:cubicBezTo>
                    <a:pt x="72" y="45"/>
                    <a:pt x="72" y="45"/>
                    <a:pt x="72" y="45"/>
                  </a:cubicBezTo>
                  <a:cubicBezTo>
                    <a:pt x="71" y="47"/>
                    <a:pt x="70" y="47"/>
                    <a:pt x="69" y="47"/>
                  </a:cubicBezTo>
                  <a:cubicBezTo>
                    <a:pt x="64" y="47"/>
                    <a:pt x="59" y="48"/>
                    <a:pt x="54" y="48"/>
                  </a:cubicBezTo>
                  <a:cubicBezTo>
                    <a:pt x="53" y="48"/>
                    <a:pt x="53" y="49"/>
                    <a:pt x="52" y="49"/>
                  </a:cubicBezTo>
                  <a:cubicBezTo>
                    <a:pt x="51" y="50"/>
                    <a:pt x="51" y="51"/>
                    <a:pt x="50" y="51"/>
                  </a:cubicBezTo>
                  <a:cubicBezTo>
                    <a:pt x="49" y="52"/>
                    <a:pt x="48" y="52"/>
                    <a:pt x="48" y="50"/>
                  </a:cubicBezTo>
                  <a:cubicBezTo>
                    <a:pt x="48" y="50"/>
                    <a:pt x="48" y="50"/>
                    <a:pt x="48" y="49"/>
                  </a:cubicBezTo>
                  <a:cubicBezTo>
                    <a:pt x="48" y="49"/>
                    <a:pt x="48" y="49"/>
                    <a:pt x="47" y="49"/>
                  </a:cubicBezTo>
                  <a:cubicBezTo>
                    <a:pt x="47" y="49"/>
                    <a:pt x="47" y="49"/>
                    <a:pt x="47" y="49"/>
                  </a:cubicBezTo>
                  <a:cubicBezTo>
                    <a:pt x="40" y="50"/>
                    <a:pt x="34" y="51"/>
                    <a:pt x="28" y="51"/>
                  </a:cubicBezTo>
                  <a:cubicBezTo>
                    <a:pt x="27" y="51"/>
                    <a:pt x="26" y="51"/>
                    <a:pt x="26" y="52"/>
                  </a:cubicBezTo>
                  <a:cubicBezTo>
                    <a:pt x="25" y="52"/>
                    <a:pt x="25" y="52"/>
                    <a:pt x="25" y="53"/>
                  </a:cubicBezTo>
                  <a:cubicBezTo>
                    <a:pt x="25" y="53"/>
                    <a:pt x="25" y="53"/>
                    <a:pt x="25" y="54"/>
                  </a:cubicBezTo>
                  <a:close/>
                  <a:moveTo>
                    <a:pt x="257" y="209"/>
                  </a:moveTo>
                  <a:cubicBezTo>
                    <a:pt x="257" y="208"/>
                    <a:pt x="258" y="207"/>
                    <a:pt x="258" y="207"/>
                  </a:cubicBezTo>
                  <a:cubicBezTo>
                    <a:pt x="259" y="205"/>
                    <a:pt x="260" y="203"/>
                    <a:pt x="260" y="201"/>
                  </a:cubicBezTo>
                  <a:cubicBezTo>
                    <a:pt x="261" y="200"/>
                    <a:pt x="261" y="199"/>
                    <a:pt x="261" y="197"/>
                  </a:cubicBezTo>
                  <a:cubicBezTo>
                    <a:pt x="261" y="188"/>
                    <a:pt x="261" y="179"/>
                    <a:pt x="261" y="170"/>
                  </a:cubicBezTo>
                  <a:cubicBezTo>
                    <a:pt x="261" y="168"/>
                    <a:pt x="261" y="167"/>
                    <a:pt x="261" y="166"/>
                  </a:cubicBezTo>
                  <a:cubicBezTo>
                    <a:pt x="260" y="160"/>
                    <a:pt x="259" y="154"/>
                    <a:pt x="259" y="147"/>
                  </a:cubicBezTo>
                  <a:cubicBezTo>
                    <a:pt x="259" y="142"/>
                    <a:pt x="259" y="136"/>
                    <a:pt x="259" y="131"/>
                  </a:cubicBezTo>
                  <a:cubicBezTo>
                    <a:pt x="259" y="126"/>
                    <a:pt x="260" y="121"/>
                    <a:pt x="259" y="115"/>
                  </a:cubicBezTo>
                  <a:cubicBezTo>
                    <a:pt x="259" y="113"/>
                    <a:pt x="258" y="111"/>
                    <a:pt x="258" y="109"/>
                  </a:cubicBezTo>
                  <a:cubicBezTo>
                    <a:pt x="258" y="110"/>
                    <a:pt x="258" y="110"/>
                    <a:pt x="258" y="111"/>
                  </a:cubicBezTo>
                  <a:cubicBezTo>
                    <a:pt x="258" y="127"/>
                    <a:pt x="258" y="144"/>
                    <a:pt x="258" y="160"/>
                  </a:cubicBezTo>
                  <a:cubicBezTo>
                    <a:pt x="258" y="163"/>
                    <a:pt x="258" y="167"/>
                    <a:pt x="258" y="171"/>
                  </a:cubicBezTo>
                  <a:cubicBezTo>
                    <a:pt x="258" y="174"/>
                    <a:pt x="259" y="177"/>
                    <a:pt x="259" y="181"/>
                  </a:cubicBezTo>
                  <a:cubicBezTo>
                    <a:pt x="259" y="188"/>
                    <a:pt x="258" y="195"/>
                    <a:pt x="258" y="203"/>
                  </a:cubicBezTo>
                  <a:cubicBezTo>
                    <a:pt x="258" y="203"/>
                    <a:pt x="258" y="204"/>
                    <a:pt x="258" y="204"/>
                  </a:cubicBezTo>
                  <a:cubicBezTo>
                    <a:pt x="257" y="206"/>
                    <a:pt x="257" y="207"/>
                    <a:pt x="257" y="209"/>
                  </a:cubicBezTo>
                  <a:close/>
                  <a:moveTo>
                    <a:pt x="47" y="39"/>
                  </a:moveTo>
                  <a:cubicBezTo>
                    <a:pt x="47" y="39"/>
                    <a:pt x="47" y="39"/>
                    <a:pt x="47" y="39"/>
                  </a:cubicBezTo>
                  <a:cubicBezTo>
                    <a:pt x="47" y="39"/>
                    <a:pt x="47" y="39"/>
                    <a:pt x="47" y="38"/>
                  </a:cubicBezTo>
                  <a:cubicBezTo>
                    <a:pt x="50" y="36"/>
                    <a:pt x="52" y="33"/>
                    <a:pt x="55" y="30"/>
                  </a:cubicBezTo>
                  <a:cubicBezTo>
                    <a:pt x="57" y="28"/>
                    <a:pt x="59" y="25"/>
                    <a:pt x="61" y="23"/>
                  </a:cubicBezTo>
                  <a:cubicBezTo>
                    <a:pt x="62" y="22"/>
                    <a:pt x="62" y="22"/>
                    <a:pt x="63" y="21"/>
                  </a:cubicBezTo>
                  <a:cubicBezTo>
                    <a:pt x="63" y="21"/>
                    <a:pt x="64" y="21"/>
                    <a:pt x="64" y="21"/>
                  </a:cubicBezTo>
                  <a:cubicBezTo>
                    <a:pt x="65" y="22"/>
                    <a:pt x="65" y="22"/>
                    <a:pt x="65" y="23"/>
                  </a:cubicBezTo>
                  <a:cubicBezTo>
                    <a:pt x="65" y="23"/>
                    <a:pt x="65" y="24"/>
                    <a:pt x="64" y="24"/>
                  </a:cubicBezTo>
                  <a:cubicBezTo>
                    <a:pt x="63" y="26"/>
                    <a:pt x="62" y="28"/>
                    <a:pt x="61" y="30"/>
                  </a:cubicBezTo>
                  <a:cubicBezTo>
                    <a:pt x="59" y="34"/>
                    <a:pt x="57" y="37"/>
                    <a:pt x="55" y="41"/>
                  </a:cubicBezTo>
                  <a:cubicBezTo>
                    <a:pt x="55" y="41"/>
                    <a:pt x="55" y="42"/>
                    <a:pt x="54" y="42"/>
                  </a:cubicBezTo>
                  <a:cubicBezTo>
                    <a:pt x="56" y="41"/>
                    <a:pt x="71" y="22"/>
                    <a:pt x="71" y="21"/>
                  </a:cubicBezTo>
                  <a:cubicBezTo>
                    <a:pt x="67" y="20"/>
                    <a:pt x="62" y="21"/>
                    <a:pt x="57" y="21"/>
                  </a:cubicBezTo>
                  <a:cubicBezTo>
                    <a:pt x="53" y="27"/>
                    <a:pt x="50" y="33"/>
                    <a:pt x="47" y="39"/>
                  </a:cubicBezTo>
                  <a:close/>
                  <a:moveTo>
                    <a:pt x="61" y="198"/>
                  </a:moveTo>
                  <a:cubicBezTo>
                    <a:pt x="60" y="198"/>
                    <a:pt x="60" y="198"/>
                    <a:pt x="60" y="198"/>
                  </a:cubicBezTo>
                  <a:cubicBezTo>
                    <a:pt x="52" y="204"/>
                    <a:pt x="44" y="212"/>
                    <a:pt x="35" y="220"/>
                  </a:cubicBezTo>
                  <a:cubicBezTo>
                    <a:pt x="35" y="220"/>
                    <a:pt x="35" y="220"/>
                    <a:pt x="35" y="220"/>
                  </a:cubicBezTo>
                  <a:cubicBezTo>
                    <a:pt x="39" y="220"/>
                    <a:pt x="43" y="220"/>
                    <a:pt x="47" y="220"/>
                  </a:cubicBezTo>
                  <a:cubicBezTo>
                    <a:pt x="46" y="218"/>
                    <a:pt x="47" y="217"/>
                    <a:pt x="48" y="216"/>
                  </a:cubicBezTo>
                  <a:cubicBezTo>
                    <a:pt x="51" y="212"/>
                    <a:pt x="53" y="208"/>
                    <a:pt x="56" y="204"/>
                  </a:cubicBezTo>
                  <a:cubicBezTo>
                    <a:pt x="58" y="202"/>
                    <a:pt x="59" y="200"/>
                    <a:pt x="61" y="198"/>
                  </a:cubicBezTo>
                  <a:close/>
                  <a:moveTo>
                    <a:pt x="20" y="177"/>
                  </a:moveTo>
                  <a:cubicBezTo>
                    <a:pt x="24" y="169"/>
                    <a:pt x="30" y="161"/>
                    <a:pt x="35" y="153"/>
                  </a:cubicBezTo>
                  <a:cubicBezTo>
                    <a:pt x="29" y="157"/>
                    <a:pt x="24" y="162"/>
                    <a:pt x="18" y="166"/>
                  </a:cubicBezTo>
                  <a:cubicBezTo>
                    <a:pt x="19" y="170"/>
                    <a:pt x="19" y="173"/>
                    <a:pt x="20" y="177"/>
                  </a:cubicBezTo>
                  <a:close/>
                  <a:moveTo>
                    <a:pt x="199" y="216"/>
                  </a:moveTo>
                  <a:cubicBezTo>
                    <a:pt x="199" y="216"/>
                    <a:pt x="199" y="216"/>
                    <a:pt x="199" y="216"/>
                  </a:cubicBezTo>
                  <a:cubicBezTo>
                    <a:pt x="198" y="216"/>
                    <a:pt x="197" y="216"/>
                    <a:pt x="196" y="216"/>
                  </a:cubicBezTo>
                  <a:cubicBezTo>
                    <a:pt x="190" y="216"/>
                    <a:pt x="185" y="217"/>
                    <a:pt x="179" y="217"/>
                  </a:cubicBezTo>
                  <a:cubicBezTo>
                    <a:pt x="168" y="217"/>
                    <a:pt x="157" y="218"/>
                    <a:pt x="145" y="218"/>
                  </a:cubicBezTo>
                  <a:cubicBezTo>
                    <a:pt x="145" y="218"/>
                    <a:pt x="144" y="218"/>
                    <a:pt x="144" y="219"/>
                  </a:cubicBezTo>
                  <a:cubicBezTo>
                    <a:pt x="143" y="220"/>
                    <a:pt x="142" y="220"/>
                    <a:pt x="141" y="219"/>
                  </a:cubicBezTo>
                  <a:cubicBezTo>
                    <a:pt x="141" y="219"/>
                    <a:pt x="140" y="219"/>
                    <a:pt x="139" y="219"/>
                  </a:cubicBezTo>
                  <a:cubicBezTo>
                    <a:pt x="135" y="219"/>
                    <a:pt x="130" y="220"/>
                    <a:pt x="125" y="220"/>
                  </a:cubicBezTo>
                  <a:cubicBezTo>
                    <a:pt x="124" y="220"/>
                    <a:pt x="122" y="220"/>
                    <a:pt x="120" y="221"/>
                  </a:cubicBezTo>
                  <a:cubicBezTo>
                    <a:pt x="122" y="221"/>
                    <a:pt x="125" y="221"/>
                    <a:pt x="127" y="221"/>
                  </a:cubicBezTo>
                  <a:cubicBezTo>
                    <a:pt x="132" y="221"/>
                    <a:pt x="136" y="221"/>
                    <a:pt x="141" y="221"/>
                  </a:cubicBezTo>
                  <a:cubicBezTo>
                    <a:pt x="149" y="220"/>
                    <a:pt x="157" y="219"/>
                    <a:pt x="165" y="219"/>
                  </a:cubicBezTo>
                  <a:cubicBezTo>
                    <a:pt x="171" y="218"/>
                    <a:pt x="178" y="218"/>
                    <a:pt x="184" y="217"/>
                  </a:cubicBezTo>
                  <a:cubicBezTo>
                    <a:pt x="189" y="217"/>
                    <a:pt x="194" y="216"/>
                    <a:pt x="199" y="216"/>
                  </a:cubicBezTo>
                  <a:close/>
                  <a:moveTo>
                    <a:pt x="17" y="157"/>
                  </a:moveTo>
                  <a:cubicBezTo>
                    <a:pt x="17" y="157"/>
                    <a:pt x="17" y="157"/>
                    <a:pt x="17" y="157"/>
                  </a:cubicBezTo>
                  <a:cubicBezTo>
                    <a:pt x="17" y="156"/>
                    <a:pt x="18" y="156"/>
                    <a:pt x="18" y="155"/>
                  </a:cubicBezTo>
                  <a:cubicBezTo>
                    <a:pt x="19" y="153"/>
                    <a:pt x="21" y="150"/>
                    <a:pt x="23" y="147"/>
                  </a:cubicBezTo>
                  <a:cubicBezTo>
                    <a:pt x="25" y="144"/>
                    <a:pt x="27" y="140"/>
                    <a:pt x="30" y="137"/>
                  </a:cubicBezTo>
                  <a:cubicBezTo>
                    <a:pt x="30" y="136"/>
                    <a:pt x="30" y="136"/>
                    <a:pt x="30" y="135"/>
                  </a:cubicBezTo>
                  <a:cubicBezTo>
                    <a:pt x="30" y="136"/>
                    <a:pt x="30" y="136"/>
                    <a:pt x="29" y="136"/>
                  </a:cubicBezTo>
                  <a:cubicBezTo>
                    <a:pt x="26" y="138"/>
                    <a:pt x="23" y="141"/>
                    <a:pt x="20" y="143"/>
                  </a:cubicBezTo>
                  <a:cubicBezTo>
                    <a:pt x="19" y="144"/>
                    <a:pt x="17" y="145"/>
                    <a:pt x="15" y="146"/>
                  </a:cubicBezTo>
                  <a:cubicBezTo>
                    <a:pt x="16" y="149"/>
                    <a:pt x="16" y="153"/>
                    <a:pt x="17" y="157"/>
                  </a:cubicBezTo>
                  <a:close/>
                  <a:moveTo>
                    <a:pt x="35" y="49"/>
                  </a:moveTo>
                  <a:cubicBezTo>
                    <a:pt x="35" y="49"/>
                    <a:pt x="35" y="49"/>
                    <a:pt x="36" y="49"/>
                  </a:cubicBezTo>
                  <a:cubicBezTo>
                    <a:pt x="40" y="48"/>
                    <a:pt x="44" y="48"/>
                    <a:pt x="48" y="47"/>
                  </a:cubicBezTo>
                  <a:cubicBezTo>
                    <a:pt x="49" y="47"/>
                    <a:pt x="50" y="46"/>
                    <a:pt x="50" y="46"/>
                  </a:cubicBezTo>
                  <a:cubicBezTo>
                    <a:pt x="52" y="41"/>
                    <a:pt x="55" y="36"/>
                    <a:pt x="57" y="32"/>
                  </a:cubicBezTo>
                  <a:cubicBezTo>
                    <a:pt x="58" y="31"/>
                    <a:pt x="58" y="31"/>
                    <a:pt x="58" y="31"/>
                  </a:cubicBezTo>
                  <a:cubicBezTo>
                    <a:pt x="57" y="31"/>
                    <a:pt x="57" y="31"/>
                    <a:pt x="57" y="32"/>
                  </a:cubicBezTo>
                  <a:cubicBezTo>
                    <a:pt x="53" y="36"/>
                    <a:pt x="49" y="41"/>
                    <a:pt x="45" y="45"/>
                  </a:cubicBezTo>
                  <a:cubicBezTo>
                    <a:pt x="44" y="46"/>
                    <a:pt x="43" y="47"/>
                    <a:pt x="42" y="47"/>
                  </a:cubicBezTo>
                  <a:cubicBezTo>
                    <a:pt x="42" y="48"/>
                    <a:pt x="41" y="48"/>
                    <a:pt x="40" y="47"/>
                  </a:cubicBezTo>
                  <a:cubicBezTo>
                    <a:pt x="40" y="47"/>
                    <a:pt x="40" y="46"/>
                    <a:pt x="40" y="46"/>
                  </a:cubicBezTo>
                  <a:cubicBezTo>
                    <a:pt x="40" y="45"/>
                    <a:pt x="40" y="44"/>
                    <a:pt x="41" y="43"/>
                  </a:cubicBezTo>
                  <a:cubicBezTo>
                    <a:pt x="43" y="40"/>
                    <a:pt x="45" y="37"/>
                    <a:pt x="46" y="34"/>
                  </a:cubicBezTo>
                  <a:cubicBezTo>
                    <a:pt x="47" y="33"/>
                    <a:pt x="47" y="33"/>
                    <a:pt x="47" y="33"/>
                  </a:cubicBezTo>
                  <a:cubicBezTo>
                    <a:pt x="47" y="33"/>
                    <a:pt x="47" y="33"/>
                    <a:pt x="47" y="32"/>
                  </a:cubicBezTo>
                  <a:cubicBezTo>
                    <a:pt x="43" y="38"/>
                    <a:pt x="39" y="43"/>
                    <a:pt x="35" y="49"/>
                  </a:cubicBezTo>
                  <a:close/>
                  <a:moveTo>
                    <a:pt x="4" y="176"/>
                  </a:moveTo>
                  <a:cubicBezTo>
                    <a:pt x="4" y="177"/>
                    <a:pt x="4" y="177"/>
                    <a:pt x="4" y="177"/>
                  </a:cubicBezTo>
                  <a:cubicBezTo>
                    <a:pt x="4" y="180"/>
                    <a:pt x="5" y="183"/>
                    <a:pt x="5" y="186"/>
                  </a:cubicBezTo>
                  <a:cubicBezTo>
                    <a:pt x="5" y="190"/>
                    <a:pt x="5" y="194"/>
                    <a:pt x="6" y="197"/>
                  </a:cubicBezTo>
                  <a:cubicBezTo>
                    <a:pt x="6" y="198"/>
                    <a:pt x="6" y="198"/>
                    <a:pt x="6" y="198"/>
                  </a:cubicBezTo>
                  <a:cubicBezTo>
                    <a:pt x="7" y="191"/>
                    <a:pt x="7" y="184"/>
                    <a:pt x="7" y="177"/>
                  </a:cubicBezTo>
                  <a:cubicBezTo>
                    <a:pt x="6" y="177"/>
                    <a:pt x="5" y="177"/>
                    <a:pt x="4" y="176"/>
                  </a:cubicBezTo>
                  <a:close/>
                  <a:moveTo>
                    <a:pt x="79" y="21"/>
                  </a:moveTo>
                  <a:cubicBezTo>
                    <a:pt x="78" y="21"/>
                    <a:pt x="77" y="21"/>
                    <a:pt x="76" y="21"/>
                  </a:cubicBezTo>
                  <a:cubicBezTo>
                    <a:pt x="75" y="21"/>
                    <a:pt x="75" y="21"/>
                    <a:pt x="74" y="22"/>
                  </a:cubicBezTo>
                  <a:cubicBezTo>
                    <a:pt x="72" y="27"/>
                    <a:pt x="69" y="32"/>
                    <a:pt x="66" y="37"/>
                  </a:cubicBezTo>
                  <a:cubicBezTo>
                    <a:pt x="65" y="37"/>
                    <a:pt x="65" y="38"/>
                    <a:pt x="65" y="38"/>
                  </a:cubicBezTo>
                  <a:cubicBezTo>
                    <a:pt x="65" y="38"/>
                    <a:pt x="65" y="38"/>
                    <a:pt x="65" y="38"/>
                  </a:cubicBezTo>
                  <a:cubicBezTo>
                    <a:pt x="70" y="33"/>
                    <a:pt x="74" y="27"/>
                    <a:pt x="79" y="21"/>
                  </a:cubicBezTo>
                  <a:close/>
                  <a:moveTo>
                    <a:pt x="76" y="35"/>
                  </a:moveTo>
                  <a:cubicBezTo>
                    <a:pt x="76" y="35"/>
                    <a:pt x="76" y="35"/>
                    <a:pt x="76" y="35"/>
                  </a:cubicBezTo>
                  <a:cubicBezTo>
                    <a:pt x="76" y="35"/>
                    <a:pt x="77" y="34"/>
                    <a:pt x="77" y="34"/>
                  </a:cubicBezTo>
                  <a:cubicBezTo>
                    <a:pt x="80" y="30"/>
                    <a:pt x="83" y="26"/>
                    <a:pt x="87" y="21"/>
                  </a:cubicBezTo>
                  <a:cubicBezTo>
                    <a:pt x="87" y="21"/>
                    <a:pt x="87" y="21"/>
                    <a:pt x="88" y="20"/>
                  </a:cubicBezTo>
                  <a:cubicBezTo>
                    <a:pt x="88" y="20"/>
                    <a:pt x="89" y="20"/>
                    <a:pt x="90" y="20"/>
                  </a:cubicBezTo>
                  <a:cubicBezTo>
                    <a:pt x="90" y="20"/>
                    <a:pt x="90" y="20"/>
                    <a:pt x="91" y="20"/>
                  </a:cubicBezTo>
                  <a:cubicBezTo>
                    <a:pt x="91" y="20"/>
                    <a:pt x="91" y="19"/>
                    <a:pt x="91" y="19"/>
                  </a:cubicBezTo>
                  <a:cubicBezTo>
                    <a:pt x="89" y="19"/>
                    <a:pt x="88" y="19"/>
                    <a:pt x="86" y="19"/>
                  </a:cubicBezTo>
                  <a:cubicBezTo>
                    <a:pt x="86" y="20"/>
                    <a:pt x="85" y="21"/>
                    <a:pt x="84" y="21"/>
                  </a:cubicBezTo>
                  <a:cubicBezTo>
                    <a:pt x="83" y="21"/>
                    <a:pt x="83" y="22"/>
                    <a:pt x="83" y="22"/>
                  </a:cubicBezTo>
                  <a:cubicBezTo>
                    <a:pt x="81" y="26"/>
                    <a:pt x="79" y="30"/>
                    <a:pt x="76" y="34"/>
                  </a:cubicBezTo>
                  <a:cubicBezTo>
                    <a:pt x="76" y="34"/>
                    <a:pt x="76" y="34"/>
                    <a:pt x="76" y="35"/>
                  </a:cubicBezTo>
                  <a:close/>
                  <a:moveTo>
                    <a:pt x="34" y="36"/>
                  </a:moveTo>
                  <a:cubicBezTo>
                    <a:pt x="38" y="31"/>
                    <a:pt x="41" y="26"/>
                    <a:pt x="45" y="21"/>
                  </a:cubicBezTo>
                  <a:cubicBezTo>
                    <a:pt x="44" y="21"/>
                    <a:pt x="43" y="21"/>
                    <a:pt x="42" y="21"/>
                  </a:cubicBezTo>
                  <a:cubicBezTo>
                    <a:pt x="41" y="21"/>
                    <a:pt x="41" y="21"/>
                    <a:pt x="40" y="22"/>
                  </a:cubicBezTo>
                  <a:cubicBezTo>
                    <a:pt x="38" y="26"/>
                    <a:pt x="36" y="31"/>
                    <a:pt x="34" y="35"/>
                  </a:cubicBezTo>
                  <a:cubicBezTo>
                    <a:pt x="34" y="35"/>
                    <a:pt x="34" y="35"/>
                    <a:pt x="34" y="36"/>
                  </a:cubicBezTo>
                  <a:close/>
                  <a:moveTo>
                    <a:pt x="259" y="15"/>
                  </a:moveTo>
                  <a:cubicBezTo>
                    <a:pt x="259" y="15"/>
                    <a:pt x="259" y="15"/>
                    <a:pt x="259" y="15"/>
                  </a:cubicBezTo>
                  <a:cubicBezTo>
                    <a:pt x="259" y="13"/>
                    <a:pt x="259" y="10"/>
                    <a:pt x="258" y="7"/>
                  </a:cubicBezTo>
                  <a:cubicBezTo>
                    <a:pt x="258" y="7"/>
                    <a:pt x="258" y="7"/>
                    <a:pt x="258" y="7"/>
                  </a:cubicBezTo>
                  <a:cubicBezTo>
                    <a:pt x="256" y="6"/>
                    <a:pt x="255" y="5"/>
                    <a:pt x="253" y="5"/>
                  </a:cubicBezTo>
                  <a:cubicBezTo>
                    <a:pt x="253" y="6"/>
                    <a:pt x="253" y="6"/>
                    <a:pt x="253" y="7"/>
                  </a:cubicBezTo>
                  <a:cubicBezTo>
                    <a:pt x="253" y="7"/>
                    <a:pt x="253" y="8"/>
                    <a:pt x="253" y="8"/>
                  </a:cubicBezTo>
                  <a:cubicBezTo>
                    <a:pt x="256" y="10"/>
                    <a:pt x="258" y="13"/>
                    <a:pt x="259" y="15"/>
                  </a:cubicBezTo>
                  <a:close/>
                  <a:moveTo>
                    <a:pt x="65" y="43"/>
                  </a:moveTo>
                  <a:cubicBezTo>
                    <a:pt x="65" y="43"/>
                    <a:pt x="65" y="43"/>
                    <a:pt x="65" y="43"/>
                  </a:cubicBezTo>
                  <a:cubicBezTo>
                    <a:pt x="66" y="43"/>
                    <a:pt x="67" y="43"/>
                    <a:pt x="68" y="43"/>
                  </a:cubicBezTo>
                  <a:cubicBezTo>
                    <a:pt x="69" y="43"/>
                    <a:pt x="69" y="42"/>
                    <a:pt x="70" y="42"/>
                  </a:cubicBezTo>
                  <a:cubicBezTo>
                    <a:pt x="71" y="38"/>
                    <a:pt x="73" y="34"/>
                    <a:pt x="75" y="31"/>
                  </a:cubicBezTo>
                  <a:cubicBezTo>
                    <a:pt x="75" y="30"/>
                    <a:pt x="75" y="30"/>
                    <a:pt x="76" y="30"/>
                  </a:cubicBezTo>
                  <a:cubicBezTo>
                    <a:pt x="75" y="30"/>
                    <a:pt x="75" y="30"/>
                    <a:pt x="75" y="30"/>
                  </a:cubicBezTo>
                  <a:cubicBezTo>
                    <a:pt x="72" y="34"/>
                    <a:pt x="68" y="39"/>
                    <a:pt x="65" y="43"/>
                  </a:cubicBezTo>
                  <a:close/>
                  <a:moveTo>
                    <a:pt x="13" y="211"/>
                  </a:moveTo>
                  <a:cubicBezTo>
                    <a:pt x="13" y="210"/>
                    <a:pt x="13" y="209"/>
                    <a:pt x="13" y="208"/>
                  </a:cubicBezTo>
                  <a:cubicBezTo>
                    <a:pt x="13" y="206"/>
                    <a:pt x="13" y="204"/>
                    <a:pt x="13" y="202"/>
                  </a:cubicBezTo>
                  <a:cubicBezTo>
                    <a:pt x="13" y="192"/>
                    <a:pt x="13" y="183"/>
                    <a:pt x="13" y="173"/>
                  </a:cubicBezTo>
                  <a:cubicBezTo>
                    <a:pt x="13" y="173"/>
                    <a:pt x="12" y="172"/>
                    <a:pt x="12" y="171"/>
                  </a:cubicBezTo>
                  <a:cubicBezTo>
                    <a:pt x="12" y="171"/>
                    <a:pt x="12" y="170"/>
                    <a:pt x="12" y="169"/>
                  </a:cubicBezTo>
                  <a:cubicBezTo>
                    <a:pt x="12" y="183"/>
                    <a:pt x="12" y="197"/>
                    <a:pt x="13" y="211"/>
                  </a:cubicBezTo>
                  <a:close/>
                  <a:moveTo>
                    <a:pt x="4" y="97"/>
                  </a:moveTo>
                  <a:cubicBezTo>
                    <a:pt x="3" y="97"/>
                    <a:pt x="3" y="96"/>
                    <a:pt x="3" y="96"/>
                  </a:cubicBezTo>
                  <a:cubicBezTo>
                    <a:pt x="3" y="113"/>
                    <a:pt x="3" y="129"/>
                    <a:pt x="3" y="145"/>
                  </a:cubicBezTo>
                  <a:cubicBezTo>
                    <a:pt x="4" y="143"/>
                    <a:pt x="4" y="141"/>
                    <a:pt x="4" y="138"/>
                  </a:cubicBezTo>
                  <a:cubicBezTo>
                    <a:pt x="4" y="125"/>
                    <a:pt x="4" y="113"/>
                    <a:pt x="4" y="100"/>
                  </a:cubicBezTo>
                  <a:cubicBezTo>
                    <a:pt x="4" y="99"/>
                    <a:pt x="4" y="98"/>
                    <a:pt x="4" y="97"/>
                  </a:cubicBezTo>
                  <a:close/>
                  <a:moveTo>
                    <a:pt x="41" y="35"/>
                  </a:moveTo>
                  <a:cubicBezTo>
                    <a:pt x="41" y="35"/>
                    <a:pt x="42" y="35"/>
                    <a:pt x="42" y="35"/>
                  </a:cubicBezTo>
                  <a:cubicBezTo>
                    <a:pt x="45" y="30"/>
                    <a:pt x="48" y="26"/>
                    <a:pt x="52" y="21"/>
                  </a:cubicBezTo>
                  <a:cubicBezTo>
                    <a:pt x="51" y="21"/>
                    <a:pt x="50" y="21"/>
                    <a:pt x="49" y="21"/>
                  </a:cubicBezTo>
                  <a:cubicBezTo>
                    <a:pt x="46" y="25"/>
                    <a:pt x="44" y="30"/>
                    <a:pt x="41" y="35"/>
                  </a:cubicBezTo>
                  <a:close/>
                  <a:moveTo>
                    <a:pt x="28" y="49"/>
                  </a:moveTo>
                  <a:cubicBezTo>
                    <a:pt x="30" y="49"/>
                    <a:pt x="31" y="49"/>
                    <a:pt x="32" y="49"/>
                  </a:cubicBezTo>
                  <a:cubicBezTo>
                    <a:pt x="32" y="48"/>
                    <a:pt x="32" y="47"/>
                    <a:pt x="33" y="46"/>
                  </a:cubicBezTo>
                  <a:cubicBezTo>
                    <a:pt x="34" y="43"/>
                    <a:pt x="36" y="40"/>
                    <a:pt x="38" y="36"/>
                  </a:cubicBezTo>
                  <a:cubicBezTo>
                    <a:pt x="38" y="36"/>
                    <a:pt x="38" y="36"/>
                    <a:pt x="38" y="35"/>
                  </a:cubicBezTo>
                  <a:cubicBezTo>
                    <a:pt x="38" y="35"/>
                    <a:pt x="38" y="35"/>
                    <a:pt x="38" y="35"/>
                  </a:cubicBezTo>
                  <a:cubicBezTo>
                    <a:pt x="35" y="39"/>
                    <a:pt x="32" y="44"/>
                    <a:pt x="28" y="49"/>
                  </a:cubicBezTo>
                  <a:close/>
                  <a:moveTo>
                    <a:pt x="265" y="193"/>
                  </a:moveTo>
                  <a:cubicBezTo>
                    <a:pt x="263" y="198"/>
                    <a:pt x="263" y="203"/>
                    <a:pt x="264" y="208"/>
                  </a:cubicBezTo>
                  <a:cubicBezTo>
                    <a:pt x="264" y="208"/>
                    <a:pt x="264" y="207"/>
                    <a:pt x="265" y="207"/>
                  </a:cubicBezTo>
                  <a:cubicBezTo>
                    <a:pt x="265" y="205"/>
                    <a:pt x="266" y="204"/>
                    <a:pt x="266" y="202"/>
                  </a:cubicBezTo>
                  <a:cubicBezTo>
                    <a:pt x="265" y="199"/>
                    <a:pt x="265" y="196"/>
                    <a:pt x="265" y="193"/>
                  </a:cubicBezTo>
                  <a:close/>
                  <a:moveTo>
                    <a:pt x="32" y="21"/>
                  </a:moveTo>
                  <a:cubicBezTo>
                    <a:pt x="30" y="21"/>
                    <a:pt x="30" y="21"/>
                    <a:pt x="29" y="22"/>
                  </a:cubicBezTo>
                  <a:cubicBezTo>
                    <a:pt x="29" y="23"/>
                    <a:pt x="28" y="23"/>
                    <a:pt x="28" y="23"/>
                  </a:cubicBezTo>
                  <a:cubicBezTo>
                    <a:pt x="27" y="23"/>
                    <a:pt x="27" y="23"/>
                    <a:pt x="27" y="24"/>
                  </a:cubicBezTo>
                  <a:cubicBezTo>
                    <a:pt x="26" y="25"/>
                    <a:pt x="26" y="27"/>
                    <a:pt x="25" y="28"/>
                  </a:cubicBezTo>
                  <a:cubicBezTo>
                    <a:pt x="25" y="29"/>
                    <a:pt x="25" y="30"/>
                    <a:pt x="25" y="30"/>
                  </a:cubicBezTo>
                  <a:cubicBezTo>
                    <a:pt x="27" y="27"/>
                    <a:pt x="29" y="25"/>
                    <a:pt x="32" y="21"/>
                  </a:cubicBezTo>
                  <a:close/>
                  <a:moveTo>
                    <a:pt x="35" y="21"/>
                  </a:moveTo>
                  <a:cubicBezTo>
                    <a:pt x="34" y="22"/>
                    <a:pt x="34" y="22"/>
                    <a:pt x="34" y="23"/>
                  </a:cubicBezTo>
                  <a:cubicBezTo>
                    <a:pt x="32" y="27"/>
                    <a:pt x="30" y="31"/>
                    <a:pt x="28" y="35"/>
                  </a:cubicBezTo>
                  <a:cubicBezTo>
                    <a:pt x="27" y="36"/>
                    <a:pt x="27" y="36"/>
                    <a:pt x="27" y="36"/>
                  </a:cubicBezTo>
                  <a:cubicBezTo>
                    <a:pt x="27" y="36"/>
                    <a:pt x="27" y="36"/>
                    <a:pt x="28" y="36"/>
                  </a:cubicBezTo>
                  <a:cubicBezTo>
                    <a:pt x="31" y="31"/>
                    <a:pt x="34" y="26"/>
                    <a:pt x="37" y="21"/>
                  </a:cubicBezTo>
                  <a:cubicBezTo>
                    <a:pt x="36" y="21"/>
                    <a:pt x="36" y="21"/>
                    <a:pt x="35" y="21"/>
                  </a:cubicBezTo>
                  <a:close/>
                  <a:moveTo>
                    <a:pt x="110" y="223"/>
                  </a:moveTo>
                  <a:cubicBezTo>
                    <a:pt x="110" y="223"/>
                    <a:pt x="110" y="223"/>
                    <a:pt x="110" y="223"/>
                  </a:cubicBezTo>
                  <a:cubicBezTo>
                    <a:pt x="109" y="223"/>
                    <a:pt x="107" y="223"/>
                    <a:pt x="106" y="223"/>
                  </a:cubicBezTo>
                  <a:cubicBezTo>
                    <a:pt x="104" y="222"/>
                    <a:pt x="103" y="222"/>
                    <a:pt x="101" y="222"/>
                  </a:cubicBezTo>
                  <a:cubicBezTo>
                    <a:pt x="100" y="222"/>
                    <a:pt x="99" y="223"/>
                    <a:pt x="97" y="223"/>
                  </a:cubicBezTo>
                  <a:cubicBezTo>
                    <a:pt x="96" y="223"/>
                    <a:pt x="94" y="223"/>
                    <a:pt x="93" y="223"/>
                  </a:cubicBezTo>
                  <a:cubicBezTo>
                    <a:pt x="91" y="223"/>
                    <a:pt x="90" y="223"/>
                    <a:pt x="88" y="223"/>
                  </a:cubicBezTo>
                  <a:cubicBezTo>
                    <a:pt x="88" y="223"/>
                    <a:pt x="88" y="224"/>
                    <a:pt x="88" y="224"/>
                  </a:cubicBezTo>
                  <a:cubicBezTo>
                    <a:pt x="96" y="224"/>
                    <a:pt x="103" y="223"/>
                    <a:pt x="110" y="223"/>
                  </a:cubicBezTo>
                  <a:close/>
                  <a:moveTo>
                    <a:pt x="31" y="37"/>
                  </a:moveTo>
                  <a:cubicBezTo>
                    <a:pt x="31" y="37"/>
                    <a:pt x="31" y="37"/>
                    <a:pt x="30" y="36"/>
                  </a:cubicBezTo>
                  <a:cubicBezTo>
                    <a:pt x="29" y="39"/>
                    <a:pt x="28" y="41"/>
                    <a:pt x="26" y="43"/>
                  </a:cubicBezTo>
                  <a:cubicBezTo>
                    <a:pt x="25" y="44"/>
                    <a:pt x="25" y="46"/>
                    <a:pt x="25" y="48"/>
                  </a:cubicBezTo>
                  <a:cubicBezTo>
                    <a:pt x="26" y="48"/>
                    <a:pt x="26" y="47"/>
                    <a:pt x="26" y="47"/>
                  </a:cubicBezTo>
                  <a:cubicBezTo>
                    <a:pt x="27" y="44"/>
                    <a:pt x="28" y="42"/>
                    <a:pt x="29" y="39"/>
                  </a:cubicBezTo>
                  <a:cubicBezTo>
                    <a:pt x="30" y="38"/>
                    <a:pt x="30" y="38"/>
                    <a:pt x="31" y="37"/>
                  </a:cubicBezTo>
                  <a:close/>
                  <a:moveTo>
                    <a:pt x="9" y="186"/>
                  </a:moveTo>
                  <a:cubicBezTo>
                    <a:pt x="9" y="186"/>
                    <a:pt x="9" y="186"/>
                    <a:pt x="9" y="186"/>
                  </a:cubicBezTo>
                  <a:cubicBezTo>
                    <a:pt x="9" y="191"/>
                    <a:pt x="9" y="196"/>
                    <a:pt x="9" y="201"/>
                  </a:cubicBezTo>
                  <a:cubicBezTo>
                    <a:pt x="9" y="203"/>
                    <a:pt x="9" y="204"/>
                    <a:pt x="9" y="205"/>
                  </a:cubicBezTo>
                  <a:cubicBezTo>
                    <a:pt x="9" y="206"/>
                    <a:pt x="9" y="207"/>
                    <a:pt x="10" y="208"/>
                  </a:cubicBezTo>
                  <a:cubicBezTo>
                    <a:pt x="10" y="201"/>
                    <a:pt x="10" y="193"/>
                    <a:pt x="9" y="186"/>
                  </a:cubicBezTo>
                  <a:close/>
                  <a:moveTo>
                    <a:pt x="59" y="45"/>
                  </a:moveTo>
                  <a:cubicBezTo>
                    <a:pt x="60" y="42"/>
                    <a:pt x="61" y="40"/>
                    <a:pt x="63" y="37"/>
                  </a:cubicBezTo>
                  <a:cubicBezTo>
                    <a:pt x="62" y="37"/>
                    <a:pt x="62" y="37"/>
                    <a:pt x="62" y="37"/>
                  </a:cubicBezTo>
                  <a:cubicBezTo>
                    <a:pt x="60" y="40"/>
                    <a:pt x="58" y="43"/>
                    <a:pt x="56" y="45"/>
                  </a:cubicBezTo>
                  <a:cubicBezTo>
                    <a:pt x="56" y="45"/>
                    <a:pt x="56" y="46"/>
                    <a:pt x="56" y="46"/>
                  </a:cubicBezTo>
                  <a:cubicBezTo>
                    <a:pt x="57" y="45"/>
                    <a:pt x="58" y="45"/>
                    <a:pt x="59" y="45"/>
                  </a:cubicBezTo>
                  <a:close/>
                  <a:moveTo>
                    <a:pt x="16" y="218"/>
                  </a:moveTo>
                  <a:cubicBezTo>
                    <a:pt x="16" y="219"/>
                    <a:pt x="16" y="220"/>
                    <a:pt x="16" y="222"/>
                  </a:cubicBezTo>
                  <a:cubicBezTo>
                    <a:pt x="16" y="222"/>
                    <a:pt x="16" y="222"/>
                    <a:pt x="16" y="222"/>
                  </a:cubicBezTo>
                  <a:cubicBezTo>
                    <a:pt x="17" y="223"/>
                    <a:pt x="18" y="223"/>
                    <a:pt x="19" y="224"/>
                  </a:cubicBezTo>
                  <a:cubicBezTo>
                    <a:pt x="19" y="221"/>
                    <a:pt x="18" y="218"/>
                    <a:pt x="16" y="218"/>
                  </a:cubicBezTo>
                  <a:close/>
                  <a:moveTo>
                    <a:pt x="260" y="53"/>
                  </a:moveTo>
                  <a:cubicBezTo>
                    <a:pt x="259" y="57"/>
                    <a:pt x="259" y="67"/>
                    <a:pt x="259" y="69"/>
                  </a:cubicBezTo>
                  <a:cubicBezTo>
                    <a:pt x="260" y="64"/>
                    <a:pt x="260" y="58"/>
                    <a:pt x="260" y="53"/>
                  </a:cubicBezTo>
                  <a:close/>
                  <a:moveTo>
                    <a:pt x="23" y="228"/>
                  </a:moveTo>
                  <a:cubicBezTo>
                    <a:pt x="24" y="229"/>
                    <a:pt x="25" y="229"/>
                    <a:pt x="26" y="229"/>
                  </a:cubicBezTo>
                  <a:cubicBezTo>
                    <a:pt x="27" y="229"/>
                    <a:pt x="28" y="230"/>
                    <a:pt x="29" y="230"/>
                  </a:cubicBezTo>
                  <a:cubicBezTo>
                    <a:pt x="31" y="230"/>
                    <a:pt x="33" y="230"/>
                    <a:pt x="35" y="230"/>
                  </a:cubicBezTo>
                  <a:cubicBezTo>
                    <a:pt x="35" y="230"/>
                    <a:pt x="35" y="230"/>
                    <a:pt x="35" y="230"/>
                  </a:cubicBezTo>
                  <a:cubicBezTo>
                    <a:pt x="31" y="229"/>
                    <a:pt x="27" y="229"/>
                    <a:pt x="23" y="228"/>
                  </a:cubicBezTo>
                  <a:close/>
                  <a:moveTo>
                    <a:pt x="85" y="224"/>
                  </a:moveTo>
                  <a:cubicBezTo>
                    <a:pt x="85" y="224"/>
                    <a:pt x="85" y="223"/>
                    <a:pt x="85" y="223"/>
                  </a:cubicBezTo>
                  <a:cubicBezTo>
                    <a:pt x="80" y="223"/>
                    <a:pt x="76" y="223"/>
                    <a:pt x="71" y="224"/>
                  </a:cubicBezTo>
                  <a:cubicBezTo>
                    <a:pt x="71" y="224"/>
                    <a:pt x="71" y="224"/>
                    <a:pt x="71" y="224"/>
                  </a:cubicBezTo>
                  <a:cubicBezTo>
                    <a:pt x="76" y="224"/>
                    <a:pt x="80" y="224"/>
                    <a:pt x="85" y="224"/>
                  </a:cubicBezTo>
                  <a:close/>
                  <a:moveTo>
                    <a:pt x="222" y="4"/>
                  </a:moveTo>
                  <a:cubicBezTo>
                    <a:pt x="225" y="5"/>
                    <a:pt x="229" y="5"/>
                    <a:pt x="232" y="4"/>
                  </a:cubicBezTo>
                  <a:cubicBezTo>
                    <a:pt x="229" y="4"/>
                    <a:pt x="225" y="4"/>
                    <a:pt x="222" y="4"/>
                  </a:cubicBezTo>
                  <a:close/>
                  <a:moveTo>
                    <a:pt x="9" y="137"/>
                  </a:moveTo>
                  <a:cubicBezTo>
                    <a:pt x="9" y="142"/>
                    <a:pt x="9" y="147"/>
                    <a:pt x="9" y="151"/>
                  </a:cubicBezTo>
                  <a:cubicBezTo>
                    <a:pt x="9" y="147"/>
                    <a:pt x="10" y="142"/>
                    <a:pt x="9" y="137"/>
                  </a:cubicBezTo>
                  <a:close/>
                  <a:moveTo>
                    <a:pt x="92" y="41"/>
                  </a:moveTo>
                  <a:cubicBezTo>
                    <a:pt x="91" y="42"/>
                    <a:pt x="90" y="44"/>
                    <a:pt x="90" y="45"/>
                  </a:cubicBezTo>
                  <a:cubicBezTo>
                    <a:pt x="92" y="44"/>
                    <a:pt x="92" y="42"/>
                    <a:pt x="92" y="41"/>
                  </a:cubicBezTo>
                  <a:close/>
                  <a:moveTo>
                    <a:pt x="10" y="212"/>
                  </a:moveTo>
                  <a:cubicBezTo>
                    <a:pt x="10" y="214"/>
                    <a:pt x="10" y="215"/>
                    <a:pt x="11" y="215"/>
                  </a:cubicBezTo>
                  <a:cubicBezTo>
                    <a:pt x="11" y="213"/>
                    <a:pt x="11" y="213"/>
                    <a:pt x="10" y="212"/>
                  </a:cubicBezTo>
                  <a:close/>
                  <a:moveTo>
                    <a:pt x="17" y="214"/>
                  </a:moveTo>
                  <a:cubicBezTo>
                    <a:pt x="17" y="214"/>
                    <a:pt x="17" y="213"/>
                    <a:pt x="16" y="212"/>
                  </a:cubicBezTo>
                  <a:cubicBezTo>
                    <a:pt x="16" y="214"/>
                    <a:pt x="16" y="214"/>
                    <a:pt x="17" y="214"/>
                  </a:cubicBezTo>
                  <a:close/>
                  <a:moveTo>
                    <a:pt x="22" y="22"/>
                  </a:moveTo>
                  <a:cubicBezTo>
                    <a:pt x="22" y="22"/>
                    <a:pt x="22" y="22"/>
                    <a:pt x="22" y="22"/>
                  </a:cubicBezTo>
                  <a:cubicBezTo>
                    <a:pt x="22" y="22"/>
                    <a:pt x="22" y="23"/>
                    <a:pt x="22" y="24"/>
                  </a:cubicBezTo>
                  <a:cubicBezTo>
                    <a:pt x="22" y="24"/>
                    <a:pt x="22" y="24"/>
                    <a:pt x="22" y="24"/>
                  </a:cubicBezTo>
                  <a:cubicBezTo>
                    <a:pt x="22" y="23"/>
                    <a:pt x="22" y="22"/>
                    <a:pt x="22" y="22"/>
                  </a:cubicBezTo>
                  <a:close/>
                  <a:moveTo>
                    <a:pt x="95" y="23"/>
                  </a:moveTo>
                  <a:cubicBezTo>
                    <a:pt x="94" y="23"/>
                    <a:pt x="94" y="23"/>
                    <a:pt x="94" y="24"/>
                  </a:cubicBezTo>
                  <a:cubicBezTo>
                    <a:pt x="94" y="24"/>
                    <a:pt x="95" y="23"/>
                    <a:pt x="95" y="23"/>
                  </a:cubicBezTo>
                  <a:close/>
                  <a:moveTo>
                    <a:pt x="102" y="13"/>
                  </a:moveTo>
                  <a:cubicBezTo>
                    <a:pt x="102" y="13"/>
                    <a:pt x="102" y="13"/>
                    <a:pt x="102" y="13"/>
                  </a:cubicBezTo>
                  <a:cubicBezTo>
                    <a:pt x="101" y="14"/>
                    <a:pt x="101" y="14"/>
                    <a:pt x="101" y="15"/>
                  </a:cubicBezTo>
                  <a:cubicBezTo>
                    <a:pt x="101" y="14"/>
                    <a:pt x="102" y="14"/>
                    <a:pt x="102" y="13"/>
                  </a:cubicBezTo>
                  <a:close/>
                  <a:moveTo>
                    <a:pt x="201" y="216"/>
                  </a:moveTo>
                  <a:cubicBezTo>
                    <a:pt x="201" y="216"/>
                    <a:pt x="201" y="216"/>
                    <a:pt x="201" y="216"/>
                  </a:cubicBezTo>
                  <a:cubicBezTo>
                    <a:pt x="201" y="216"/>
                    <a:pt x="202" y="216"/>
                    <a:pt x="202" y="216"/>
                  </a:cubicBezTo>
                  <a:cubicBezTo>
                    <a:pt x="202" y="216"/>
                    <a:pt x="202" y="216"/>
                    <a:pt x="202" y="216"/>
                  </a:cubicBezTo>
                  <a:cubicBezTo>
                    <a:pt x="202" y="216"/>
                    <a:pt x="201" y="216"/>
                    <a:pt x="201" y="216"/>
                  </a:cubicBezTo>
                  <a:close/>
                  <a:moveTo>
                    <a:pt x="91" y="30"/>
                  </a:moveTo>
                  <a:cubicBezTo>
                    <a:pt x="91" y="30"/>
                    <a:pt x="91" y="30"/>
                    <a:pt x="91" y="30"/>
                  </a:cubicBezTo>
                  <a:cubicBezTo>
                    <a:pt x="91" y="30"/>
                    <a:pt x="91" y="31"/>
                    <a:pt x="91" y="31"/>
                  </a:cubicBezTo>
                  <a:cubicBezTo>
                    <a:pt x="91" y="31"/>
                    <a:pt x="91" y="31"/>
                    <a:pt x="91" y="31"/>
                  </a:cubicBezTo>
                  <a:cubicBezTo>
                    <a:pt x="91" y="31"/>
                    <a:pt x="91" y="30"/>
                    <a:pt x="91" y="3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07" name="Google Shape;907;p53"/>
            <p:cNvSpPr/>
            <p:nvPr/>
          </p:nvSpPr>
          <p:spPr>
            <a:xfrm>
              <a:off x="6254" y="1770"/>
              <a:ext cx="299" cy="299"/>
            </a:xfrm>
            <a:custGeom>
              <a:avLst/>
              <a:gdLst/>
              <a:ahLst/>
              <a:cxnLst/>
              <a:rect l="l" t="t" r="r" b="b"/>
              <a:pathLst>
                <a:path w="145" h="145" extrusionOk="0">
                  <a:moveTo>
                    <a:pt x="113" y="124"/>
                  </a:moveTo>
                  <a:cubicBezTo>
                    <a:pt x="113" y="124"/>
                    <a:pt x="113" y="123"/>
                    <a:pt x="114" y="123"/>
                  </a:cubicBezTo>
                  <a:cubicBezTo>
                    <a:pt x="117" y="119"/>
                    <a:pt x="121" y="115"/>
                    <a:pt x="124" y="110"/>
                  </a:cubicBezTo>
                  <a:cubicBezTo>
                    <a:pt x="124" y="109"/>
                    <a:pt x="124" y="109"/>
                    <a:pt x="125" y="108"/>
                  </a:cubicBezTo>
                  <a:cubicBezTo>
                    <a:pt x="125" y="108"/>
                    <a:pt x="126" y="107"/>
                    <a:pt x="127" y="108"/>
                  </a:cubicBezTo>
                  <a:cubicBezTo>
                    <a:pt x="127" y="108"/>
                    <a:pt x="128" y="109"/>
                    <a:pt x="128" y="109"/>
                  </a:cubicBezTo>
                  <a:cubicBezTo>
                    <a:pt x="127" y="111"/>
                    <a:pt x="127" y="112"/>
                    <a:pt x="127" y="113"/>
                  </a:cubicBezTo>
                  <a:cubicBezTo>
                    <a:pt x="125" y="117"/>
                    <a:pt x="123" y="121"/>
                    <a:pt x="120" y="124"/>
                  </a:cubicBezTo>
                  <a:cubicBezTo>
                    <a:pt x="117" y="127"/>
                    <a:pt x="114" y="129"/>
                    <a:pt x="110" y="131"/>
                  </a:cubicBezTo>
                  <a:cubicBezTo>
                    <a:pt x="107" y="133"/>
                    <a:pt x="105" y="134"/>
                    <a:pt x="102" y="136"/>
                  </a:cubicBezTo>
                  <a:cubicBezTo>
                    <a:pt x="95" y="140"/>
                    <a:pt x="87" y="143"/>
                    <a:pt x="79" y="143"/>
                  </a:cubicBezTo>
                  <a:cubicBezTo>
                    <a:pt x="77" y="143"/>
                    <a:pt x="74" y="144"/>
                    <a:pt x="72" y="144"/>
                  </a:cubicBezTo>
                  <a:cubicBezTo>
                    <a:pt x="67" y="144"/>
                    <a:pt x="62" y="145"/>
                    <a:pt x="57" y="145"/>
                  </a:cubicBezTo>
                  <a:cubicBezTo>
                    <a:pt x="53" y="144"/>
                    <a:pt x="50" y="144"/>
                    <a:pt x="46" y="142"/>
                  </a:cubicBezTo>
                  <a:cubicBezTo>
                    <a:pt x="38" y="140"/>
                    <a:pt x="31" y="136"/>
                    <a:pt x="25" y="131"/>
                  </a:cubicBezTo>
                  <a:cubicBezTo>
                    <a:pt x="22" y="128"/>
                    <a:pt x="19" y="125"/>
                    <a:pt x="16" y="122"/>
                  </a:cubicBezTo>
                  <a:cubicBezTo>
                    <a:pt x="9" y="113"/>
                    <a:pt x="5" y="103"/>
                    <a:pt x="2" y="92"/>
                  </a:cubicBezTo>
                  <a:cubicBezTo>
                    <a:pt x="1" y="85"/>
                    <a:pt x="1" y="78"/>
                    <a:pt x="0" y="71"/>
                  </a:cubicBezTo>
                  <a:cubicBezTo>
                    <a:pt x="0" y="69"/>
                    <a:pt x="0" y="67"/>
                    <a:pt x="0" y="65"/>
                  </a:cubicBezTo>
                  <a:cubicBezTo>
                    <a:pt x="0" y="54"/>
                    <a:pt x="3" y="43"/>
                    <a:pt x="10" y="34"/>
                  </a:cubicBezTo>
                  <a:cubicBezTo>
                    <a:pt x="14" y="28"/>
                    <a:pt x="19" y="23"/>
                    <a:pt x="24" y="19"/>
                  </a:cubicBezTo>
                  <a:cubicBezTo>
                    <a:pt x="28" y="15"/>
                    <a:pt x="32" y="12"/>
                    <a:pt x="36" y="9"/>
                  </a:cubicBezTo>
                  <a:cubicBezTo>
                    <a:pt x="43" y="6"/>
                    <a:pt x="50" y="3"/>
                    <a:pt x="58" y="2"/>
                  </a:cubicBezTo>
                  <a:cubicBezTo>
                    <a:pt x="62" y="1"/>
                    <a:pt x="67" y="0"/>
                    <a:pt x="72" y="0"/>
                  </a:cubicBezTo>
                  <a:cubicBezTo>
                    <a:pt x="80" y="0"/>
                    <a:pt x="87" y="1"/>
                    <a:pt x="94" y="3"/>
                  </a:cubicBezTo>
                  <a:cubicBezTo>
                    <a:pt x="97" y="3"/>
                    <a:pt x="100" y="4"/>
                    <a:pt x="104" y="5"/>
                  </a:cubicBezTo>
                  <a:cubicBezTo>
                    <a:pt x="107" y="6"/>
                    <a:pt x="111" y="8"/>
                    <a:pt x="114" y="10"/>
                  </a:cubicBezTo>
                  <a:cubicBezTo>
                    <a:pt x="115" y="11"/>
                    <a:pt x="116" y="11"/>
                    <a:pt x="117" y="12"/>
                  </a:cubicBezTo>
                  <a:cubicBezTo>
                    <a:pt x="122" y="14"/>
                    <a:pt x="126" y="17"/>
                    <a:pt x="130" y="20"/>
                  </a:cubicBezTo>
                  <a:cubicBezTo>
                    <a:pt x="131" y="21"/>
                    <a:pt x="131" y="22"/>
                    <a:pt x="132" y="23"/>
                  </a:cubicBezTo>
                  <a:cubicBezTo>
                    <a:pt x="134" y="25"/>
                    <a:pt x="135" y="26"/>
                    <a:pt x="136" y="28"/>
                  </a:cubicBezTo>
                  <a:cubicBezTo>
                    <a:pt x="140" y="33"/>
                    <a:pt x="143" y="38"/>
                    <a:pt x="144" y="45"/>
                  </a:cubicBezTo>
                  <a:cubicBezTo>
                    <a:pt x="145" y="48"/>
                    <a:pt x="144" y="51"/>
                    <a:pt x="144" y="54"/>
                  </a:cubicBezTo>
                  <a:cubicBezTo>
                    <a:pt x="142" y="60"/>
                    <a:pt x="140" y="66"/>
                    <a:pt x="137" y="71"/>
                  </a:cubicBezTo>
                  <a:cubicBezTo>
                    <a:pt x="135" y="75"/>
                    <a:pt x="131" y="79"/>
                    <a:pt x="128" y="82"/>
                  </a:cubicBezTo>
                  <a:cubicBezTo>
                    <a:pt x="127" y="82"/>
                    <a:pt x="126" y="83"/>
                    <a:pt x="126" y="84"/>
                  </a:cubicBezTo>
                  <a:cubicBezTo>
                    <a:pt x="124" y="86"/>
                    <a:pt x="122" y="87"/>
                    <a:pt x="119" y="89"/>
                  </a:cubicBezTo>
                  <a:cubicBezTo>
                    <a:pt x="118" y="89"/>
                    <a:pt x="117" y="90"/>
                    <a:pt x="116" y="91"/>
                  </a:cubicBezTo>
                  <a:cubicBezTo>
                    <a:pt x="112" y="92"/>
                    <a:pt x="108" y="94"/>
                    <a:pt x="103" y="94"/>
                  </a:cubicBezTo>
                  <a:cubicBezTo>
                    <a:pt x="99" y="95"/>
                    <a:pt x="96" y="94"/>
                    <a:pt x="92" y="92"/>
                  </a:cubicBezTo>
                  <a:cubicBezTo>
                    <a:pt x="92" y="91"/>
                    <a:pt x="92" y="91"/>
                    <a:pt x="92" y="91"/>
                  </a:cubicBezTo>
                  <a:cubicBezTo>
                    <a:pt x="87" y="89"/>
                    <a:pt x="85" y="86"/>
                    <a:pt x="84" y="81"/>
                  </a:cubicBezTo>
                  <a:cubicBezTo>
                    <a:pt x="84" y="80"/>
                    <a:pt x="83" y="80"/>
                    <a:pt x="83" y="79"/>
                  </a:cubicBezTo>
                  <a:cubicBezTo>
                    <a:pt x="83" y="79"/>
                    <a:pt x="83" y="79"/>
                    <a:pt x="82" y="79"/>
                  </a:cubicBezTo>
                  <a:cubicBezTo>
                    <a:pt x="78" y="85"/>
                    <a:pt x="73" y="89"/>
                    <a:pt x="66" y="91"/>
                  </a:cubicBezTo>
                  <a:cubicBezTo>
                    <a:pt x="65" y="91"/>
                    <a:pt x="64" y="91"/>
                    <a:pt x="64" y="92"/>
                  </a:cubicBezTo>
                  <a:cubicBezTo>
                    <a:pt x="61" y="93"/>
                    <a:pt x="58" y="93"/>
                    <a:pt x="55" y="93"/>
                  </a:cubicBezTo>
                  <a:cubicBezTo>
                    <a:pt x="51" y="92"/>
                    <a:pt x="48" y="89"/>
                    <a:pt x="46" y="85"/>
                  </a:cubicBezTo>
                  <a:cubicBezTo>
                    <a:pt x="45" y="85"/>
                    <a:pt x="45" y="84"/>
                    <a:pt x="44" y="83"/>
                  </a:cubicBezTo>
                  <a:cubicBezTo>
                    <a:pt x="43" y="81"/>
                    <a:pt x="42" y="78"/>
                    <a:pt x="42" y="75"/>
                  </a:cubicBezTo>
                  <a:cubicBezTo>
                    <a:pt x="43" y="72"/>
                    <a:pt x="43" y="69"/>
                    <a:pt x="44" y="66"/>
                  </a:cubicBezTo>
                  <a:cubicBezTo>
                    <a:pt x="46" y="61"/>
                    <a:pt x="49" y="57"/>
                    <a:pt x="52" y="54"/>
                  </a:cubicBezTo>
                  <a:cubicBezTo>
                    <a:pt x="55" y="50"/>
                    <a:pt x="59" y="48"/>
                    <a:pt x="64" y="46"/>
                  </a:cubicBezTo>
                  <a:cubicBezTo>
                    <a:pt x="68" y="43"/>
                    <a:pt x="73" y="43"/>
                    <a:pt x="78" y="45"/>
                  </a:cubicBezTo>
                  <a:cubicBezTo>
                    <a:pt x="79" y="45"/>
                    <a:pt x="80" y="45"/>
                    <a:pt x="81" y="45"/>
                  </a:cubicBezTo>
                  <a:cubicBezTo>
                    <a:pt x="83" y="46"/>
                    <a:pt x="84" y="46"/>
                    <a:pt x="86" y="47"/>
                  </a:cubicBezTo>
                  <a:cubicBezTo>
                    <a:pt x="87" y="47"/>
                    <a:pt x="87" y="47"/>
                    <a:pt x="88" y="47"/>
                  </a:cubicBezTo>
                  <a:cubicBezTo>
                    <a:pt x="88" y="47"/>
                    <a:pt x="89" y="47"/>
                    <a:pt x="89" y="47"/>
                  </a:cubicBezTo>
                  <a:cubicBezTo>
                    <a:pt x="89" y="47"/>
                    <a:pt x="89" y="47"/>
                    <a:pt x="90" y="47"/>
                  </a:cubicBezTo>
                  <a:cubicBezTo>
                    <a:pt x="90" y="46"/>
                    <a:pt x="92" y="46"/>
                    <a:pt x="92" y="47"/>
                  </a:cubicBezTo>
                  <a:cubicBezTo>
                    <a:pt x="92" y="48"/>
                    <a:pt x="92" y="48"/>
                    <a:pt x="92" y="49"/>
                  </a:cubicBezTo>
                  <a:cubicBezTo>
                    <a:pt x="92" y="49"/>
                    <a:pt x="92" y="50"/>
                    <a:pt x="92" y="50"/>
                  </a:cubicBezTo>
                  <a:cubicBezTo>
                    <a:pt x="92" y="51"/>
                    <a:pt x="92" y="53"/>
                    <a:pt x="93" y="54"/>
                  </a:cubicBezTo>
                  <a:cubicBezTo>
                    <a:pt x="93" y="55"/>
                    <a:pt x="93" y="56"/>
                    <a:pt x="93" y="57"/>
                  </a:cubicBezTo>
                  <a:cubicBezTo>
                    <a:pt x="94" y="59"/>
                    <a:pt x="93" y="60"/>
                    <a:pt x="91" y="59"/>
                  </a:cubicBezTo>
                  <a:cubicBezTo>
                    <a:pt x="91" y="61"/>
                    <a:pt x="90" y="62"/>
                    <a:pt x="90" y="63"/>
                  </a:cubicBezTo>
                  <a:cubicBezTo>
                    <a:pt x="90" y="65"/>
                    <a:pt x="90" y="67"/>
                    <a:pt x="90" y="70"/>
                  </a:cubicBezTo>
                  <a:cubicBezTo>
                    <a:pt x="90" y="73"/>
                    <a:pt x="91" y="75"/>
                    <a:pt x="93" y="78"/>
                  </a:cubicBezTo>
                  <a:cubicBezTo>
                    <a:pt x="95" y="80"/>
                    <a:pt x="97" y="81"/>
                    <a:pt x="99" y="82"/>
                  </a:cubicBezTo>
                  <a:cubicBezTo>
                    <a:pt x="104" y="84"/>
                    <a:pt x="108" y="85"/>
                    <a:pt x="113" y="85"/>
                  </a:cubicBezTo>
                  <a:cubicBezTo>
                    <a:pt x="114" y="85"/>
                    <a:pt x="115" y="85"/>
                    <a:pt x="116" y="84"/>
                  </a:cubicBezTo>
                  <a:cubicBezTo>
                    <a:pt x="118" y="83"/>
                    <a:pt x="120" y="82"/>
                    <a:pt x="122" y="81"/>
                  </a:cubicBezTo>
                  <a:cubicBezTo>
                    <a:pt x="126" y="79"/>
                    <a:pt x="129" y="75"/>
                    <a:pt x="130" y="70"/>
                  </a:cubicBezTo>
                  <a:cubicBezTo>
                    <a:pt x="133" y="64"/>
                    <a:pt x="134" y="58"/>
                    <a:pt x="133" y="51"/>
                  </a:cubicBezTo>
                  <a:cubicBezTo>
                    <a:pt x="133" y="48"/>
                    <a:pt x="133" y="45"/>
                    <a:pt x="132" y="42"/>
                  </a:cubicBezTo>
                  <a:cubicBezTo>
                    <a:pt x="132" y="38"/>
                    <a:pt x="130" y="35"/>
                    <a:pt x="128" y="32"/>
                  </a:cubicBezTo>
                  <a:cubicBezTo>
                    <a:pt x="122" y="26"/>
                    <a:pt x="116" y="22"/>
                    <a:pt x="109" y="19"/>
                  </a:cubicBezTo>
                  <a:cubicBezTo>
                    <a:pt x="101" y="16"/>
                    <a:pt x="93" y="13"/>
                    <a:pt x="85" y="12"/>
                  </a:cubicBezTo>
                  <a:cubicBezTo>
                    <a:pt x="81" y="12"/>
                    <a:pt x="77" y="11"/>
                    <a:pt x="72" y="11"/>
                  </a:cubicBezTo>
                  <a:cubicBezTo>
                    <a:pt x="63" y="11"/>
                    <a:pt x="54" y="13"/>
                    <a:pt x="46" y="18"/>
                  </a:cubicBezTo>
                  <a:cubicBezTo>
                    <a:pt x="36" y="24"/>
                    <a:pt x="28" y="32"/>
                    <a:pt x="22" y="41"/>
                  </a:cubicBezTo>
                  <a:cubicBezTo>
                    <a:pt x="18" y="46"/>
                    <a:pt x="15" y="51"/>
                    <a:pt x="14" y="57"/>
                  </a:cubicBezTo>
                  <a:cubicBezTo>
                    <a:pt x="11" y="65"/>
                    <a:pt x="9" y="73"/>
                    <a:pt x="8" y="82"/>
                  </a:cubicBezTo>
                  <a:cubicBezTo>
                    <a:pt x="8" y="84"/>
                    <a:pt x="9" y="87"/>
                    <a:pt x="9" y="89"/>
                  </a:cubicBezTo>
                  <a:cubicBezTo>
                    <a:pt x="9" y="93"/>
                    <a:pt x="10" y="97"/>
                    <a:pt x="11" y="101"/>
                  </a:cubicBezTo>
                  <a:cubicBezTo>
                    <a:pt x="13" y="106"/>
                    <a:pt x="16" y="111"/>
                    <a:pt x="19" y="116"/>
                  </a:cubicBezTo>
                  <a:cubicBezTo>
                    <a:pt x="23" y="121"/>
                    <a:pt x="28" y="126"/>
                    <a:pt x="33" y="129"/>
                  </a:cubicBezTo>
                  <a:cubicBezTo>
                    <a:pt x="34" y="130"/>
                    <a:pt x="35" y="130"/>
                    <a:pt x="36" y="131"/>
                  </a:cubicBezTo>
                  <a:cubicBezTo>
                    <a:pt x="39" y="133"/>
                    <a:pt x="42" y="133"/>
                    <a:pt x="45" y="134"/>
                  </a:cubicBezTo>
                  <a:cubicBezTo>
                    <a:pt x="50" y="134"/>
                    <a:pt x="55" y="134"/>
                    <a:pt x="59" y="134"/>
                  </a:cubicBezTo>
                  <a:cubicBezTo>
                    <a:pt x="64" y="133"/>
                    <a:pt x="69" y="133"/>
                    <a:pt x="74" y="133"/>
                  </a:cubicBezTo>
                  <a:cubicBezTo>
                    <a:pt x="84" y="132"/>
                    <a:pt x="92" y="130"/>
                    <a:pt x="101" y="126"/>
                  </a:cubicBezTo>
                  <a:cubicBezTo>
                    <a:pt x="104" y="125"/>
                    <a:pt x="106" y="123"/>
                    <a:pt x="108" y="121"/>
                  </a:cubicBezTo>
                  <a:cubicBezTo>
                    <a:pt x="109" y="120"/>
                    <a:pt x="109" y="120"/>
                    <a:pt x="110" y="119"/>
                  </a:cubicBezTo>
                  <a:cubicBezTo>
                    <a:pt x="111" y="119"/>
                    <a:pt x="111" y="119"/>
                    <a:pt x="111" y="118"/>
                  </a:cubicBezTo>
                  <a:cubicBezTo>
                    <a:pt x="114" y="115"/>
                    <a:pt x="116" y="111"/>
                    <a:pt x="119" y="108"/>
                  </a:cubicBezTo>
                  <a:cubicBezTo>
                    <a:pt x="119" y="107"/>
                    <a:pt x="120" y="107"/>
                    <a:pt x="120" y="106"/>
                  </a:cubicBezTo>
                  <a:cubicBezTo>
                    <a:pt x="121" y="106"/>
                    <a:pt x="121" y="105"/>
                    <a:pt x="122" y="106"/>
                  </a:cubicBezTo>
                  <a:cubicBezTo>
                    <a:pt x="123" y="106"/>
                    <a:pt x="123" y="106"/>
                    <a:pt x="123" y="107"/>
                  </a:cubicBezTo>
                  <a:cubicBezTo>
                    <a:pt x="123" y="109"/>
                    <a:pt x="122" y="110"/>
                    <a:pt x="122" y="111"/>
                  </a:cubicBezTo>
                  <a:cubicBezTo>
                    <a:pt x="121" y="114"/>
                    <a:pt x="119" y="115"/>
                    <a:pt x="118" y="117"/>
                  </a:cubicBezTo>
                  <a:cubicBezTo>
                    <a:pt x="117" y="118"/>
                    <a:pt x="116" y="119"/>
                    <a:pt x="115" y="119"/>
                  </a:cubicBezTo>
                  <a:cubicBezTo>
                    <a:pt x="114" y="120"/>
                    <a:pt x="113" y="122"/>
                    <a:pt x="113" y="124"/>
                  </a:cubicBezTo>
                  <a:close/>
                  <a:moveTo>
                    <a:pt x="84" y="53"/>
                  </a:moveTo>
                  <a:cubicBezTo>
                    <a:pt x="82" y="52"/>
                    <a:pt x="81" y="51"/>
                    <a:pt x="79" y="51"/>
                  </a:cubicBezTo>
                  <a:cubicBezTo>
                    <a:pt x="76" y="51"/>
                    <a:pt x="73" y="51"/>
                    <a:pt x="70" y="51"/>
                  </a:cubicBezTo>
                  <a:cubicBezTo>
                    <a:pt x="68" y="51"/>
                    <a:pt x="65" y="52"/>
                    <a:pt x="64" y="54"/>
                  </a:cubicBezTo>
                  <a:cubicBezTo>
                    <a:pt x="61" y="56"/>
                    <a:pt x="58" y="59"/>
                    <a:pt x="56" y="62"/>
                  </a:cubicBezTo>
                  <a:cubicBezTo>
                    <a:pt x="54" y="67"/>
                    <a:pt x="53" y="73"/>
                    <a:pt x="52" y="78"/>
                  </a:cubicBezTo>
                  <a:cubicBezTo>
                    <a:pt x="52" y="79"/>
                    <a:pt x="52" y="80"/>
                    <a:pt x="53" y="80"/>
                  </a:cubicBezTo>
                  <a:cubicBezTo>
                    <a:pt x="60" y="84"/>
                    <a:pt x="66" y="85"/>
                    <a:pt x="73" y="81"/>
                  </a:cubicBezTo>
                  <a:cubicBezTo>
                    <a:pt x="73" y="81"/>
                    <a:pt x="74" y="81"/>
                    <a:pt x="74" y="80"/>
                  </a:cubicBezTo>
                  <a:cubicBezTo>
                    <a:pt x="77" y="77"/>
                    <a:pt x="80" y="72"/>
                    <a:pt x="81" y="68"/>
                  </a:cubicBezTo>
                  <a:cubicBezTo>
                    <a:pt x="82" y="67"/>
                    <a:pt x="82" y="67"/>
                    <a:pt x="82" y="66"/>
                  </a:cubicBezTo>
                  <a:cubicBezTo>
                    <a:pt x="82" y="64"/>
                    <a:pt x="82" y="62"/>
                    <a:pt x="82" y="59"/>
                  </a:cubicBezTo>
                  <a:cubicBezTo>
                    <a:pt x="82" y="57"/>
                    <a:pt x="83" y="55"/>
                    <a:pt x="84" y="53"/>
                  </a:cubicBezTo>
                  <a:close/>
                  <a:moveTo>
                    <a:pt x="4" y="82"/>
                  </a:moveTo>
                  <a:cubicBezTo>
                    <a:pt x="4" y="82"/>
                    <a:pt x="4" y="82"/>
                    <a:pt x="4" y="82"/>
                  </a:cubicBezTo>
                  <a:cubicBezTo>
                    <a:pt x="4" y="77"/>
                    <a:pt x="4" y="73"/>
                    <a:pt x="5" y="68"/>
                  </a:cubicBezTo>
                  <a:cubicBezTo>
                    <a:pt x="5" y="59"/>
                    <a:pt x="8" y="51"/>
                    <a:pt x="11" y="43"/>
                  </a:cubicBezTo>
                  <a:cubicBezTo>
                    <a:pt x="12" y="41"/>
                    <a:pt x="13" y="39"/>
                    <a:pt x="14" y="37"/>
                  </a:cubicBezTo>
                  <a:cubicBezTo>
                    <a:pt x="18" y="32"/>
                    <a:pt x="22" y="27"/>
                    <a:pt x="27" y="23"/>
                  </a:cubicBezTo>
                  <a:cubicBezTo>
                    <a:pt x="32" y="19"/>
                    <a:pt x="36" y="15"/>
                    <a:pt x="42" y="12"/>
                  </a:cubicBezTo>
                  <a:cubicBezTo>
                    <a:pt x="48" y="9"/>
                    <a:pt x="54" y="6"/>
                    <a:pt x="61" y="5"/>
                  </a:cubicBezTo>
                  <a:cubicBezTo>
                    <a:pt x="68" y="3"/>
                    <a:pt x="74" y="3"/>
                    <a:pt x="81" y="4"/>
                  </a:cubicBezTo>
                  <a:cubicBezTo>
                    <a:pt x="82" y="4"/>
                    <a:pt x="83" y="4"/>
                    <a:pt x="85" y="4"/>
                  </a:cubicBezTo>
                  <a:cubicBezTo>
                    <a:pt x="85" y="4"/>
                    <a:pt x="85" y="4"/>
                    <a:pt x="86" y="4"/>
                  </a:cubicBezTo>
                  <a:cubicBezTo>
                    <a:pt x="81" y="3"/>
                    <a:pt x="77" y="2"/>
                    <a:pt x="72" y="3"/>
                  </a:cubicBezTo>
                  <a:cubicBezTo>
                    <a:pt x="69" y="3"/>
                    <a:pt x="65" y="3"/>
                    <a:pt x="62" y="4"/>
                  </a:cubicBezTo>
                  <a:cubicBezTo>
                    <a:pt x="50" y="5"/>
                    <a:pt x="38" y="10"/>
                    <a:pt x="29" y="18"/>
                  </a:cubicBezTo>
                  <a:cubicBezTo>
                    <a:pt x="26" y="21"/>
                    <a:pt x="23" y="24"/>
                    <a:pt x="20" y="27"/>
                  </a:cubicBezTo>
                  <a:cubicBezTo>
                    <a:pt x="16" y="31"/>
                    <a:pt x="12" y="35"/>
                    <a:pt x="9" y="39"/>
                  </a:cubicBezTo>
                  <a:cubicBezTo>
                    <a:pt x="5" y="46"/>
                    <a:pt x="3" y="52"/>
                    <a:pt x="3" y="59"/>
                  </a:cubicBezTo>
                  <a:cubicBezTo>
                    <a:pt x="3" y="63"/>
                    <a:pt x="3" y="66"/>
                    <a:pt x="3" y="69"/>
                  </a:cubicBezTo>
                  <a:cubicBezTo>
                    <a:pt x="3" y="74"/>
                    <a:pt x="3" y="78"/>
                    <a:pt x="4" y="82"/>
                  </a:cubicBezTo>
                  <a:close/>
                  <a:moveTo>
                    <a:pt x="115" y="15"/>
                  </a:moveTo>
                  <a:cubicBezTo>
                    <a:pt x="113" y="13"/>
                    <a:pt x="103" y="10"/>
                    <a:pt x="96" y="8"/>
                  </a:cubicBezTo>
                  <a:cubicBezTo>
                    <a:pt x="88" y="6"/>
                    <a:pt x="79" y="6"/>
                    <a:pt x="70" y="8"/>
                  </a:cubicBezTo>
                  <a:cubicBezTo>
                    <a:pt x="85" y="8"/>
                    <a:pt x="100" y="10"/>
                    <a:pt x="115" y="15"/>
                  </a:cubicBezTo>
                  <a:close/>
                  <a:moveTo>
                    <a:pt x="85" y="134"/>
                  </a:moveTo>
                  <a:cubicBezTo>
                    <a:pt x="73" y="136"/>
                    <a:pt x="61" y="136"/>
                    <a:pt x="49" y="137"/>
                  </a:cubicBezTo>
                  <a:cubicBezTo>
                    <a:pt x="50" y="137"/>
                    <a:pt x="51" y="137"/>
                    <a:pt x="51" y="137"/>
                  </a:cubicBezTo>
                  <a:cubicBezTo>
                    <a:pt x="54" y="138"/>
                    <a:pt x="57" y="138"/>
                    <a:pt x="60" y="138"/>
                  </a:cubicBezTo>
                  <a:cubicBezTo>
                    <a:pt x="66" y="139"/>
                    <a:pt x="72" y="139"/>
                    <a:pt x="77" y="136"/>
                  </a:cubicBezTo>
                  <a:cubicBezTo>
                    <a:pt x="77" y="136"/>
                    <a:pt x="78" y="136"/>
                    <a:pt x="78" y="136"/>
                  </a:cubicBezTo>
                  <a:cubicBezTo>
                    <a:pt x="80" y="136"/>
                    <a:pt x="83" y="135"/>
                    <a:pt x="85" y="134"/>
                  </a:cubicBezTo>
                  <a:close/>
                  <a:moveTo>
                    <a:pt x="56" y="59"/>
                  </a:moveTo>
                  <a:cubicBezTo>
                    <a:pt x="50" y="62"/>
                    <a:pt x="49" y="68"/>
                    <a:pt x="50" y="74"/>
                  </a:cubicBezTo>
                  <a:cubicBezTo>
                    <a:pt x="51" y="68"/>
                    <a:pt x="53" y="64"/>
                    <a:pt x="56" y="59"/>
                  </a:cubicBezTo>
                  <a:close/>
                  <a:moveTo>
                    <a:pt x="112" y="124"/>
                  </a:moveTo>
                  <a:cubicBezTo>
                    <a:pt x="112" y="125"/>
                    <a:pt x="111" y="125"/>
                    <a:pt x="110" y="125"/>
                  </a:cubicBezTo>
                  <a:cubicBezTo>
                    <a:pt x="109" y="126"/>
                    <a:pt x="108" y="127"/>
                    <a:pt x="106" y="128"/>
                  </a:cubicBezTo>
                  <a:cubicBezTo>
                    <a:pt x="104" y="130"/>
                    <a:pt x="101" y="132"/>
                    <a:pt x="99" y="133"/>
                  </a:cubicBezTo>
                  <a:cubicBezTo>
                    <a:pt x="98" y="134"/>
                    <a:pt x="98" y="134"/>
                    <a:pt x="98" y="134"/>
                  </a:cubicBezTo>
                  <a:cubicBezTo>
                    <a:pt x="102" y="133"/>
                    <a:pt x="109" y="128"/>
                    <a:pt x="112" y="124"/>
                  </a:cubicBezTo>
                  <a:close/>
                  <a:moveTo>
                    <a:pt x="139" y="38"/>
                  </a:moveTo>
                  <a:cubicBezTo>
                    <a:pt x="140" y="42"/>
                    <a:pt x="140" y="46"/>
                    <a:pt x="142" y="50"/>
                  </a:cubicBezTo>
                  <a:cubicBezTo>
                    <a:pt x="142" y="46"/>
                    <a:pt x="141" y="42"/>
                    <a:pt x="139" y="38"/>
                  </a:cubicBezTo>
                  <a:close/>
                  <a:moveTo>
                    <a:pt x="62" y="142"/>
                  </a:moveTo>
                  <a:cubicBezTo>
                    <a:pt x="59" y="142"/>
                    <a:pt x="56" y="141"/>
                    <a:pt x="53" y="141"/>
                  </a:cubicBezTo>
                  <a:cubicBezTo>
                    <a:pt x="50" y="140"/>
                    <a:pt x="47" y="139"/>
                    <a:pt x="44" y="139"/>
                  </a:cubicBezTo>
                  <a:cubicBezTo>
                    <a:pt x="50" y="141"/>
                    <a:pt x="56" y="142"/>
                    <a:pt x="62" y="142"/>
                  </a:cubicBezTo>
                  <a:close/>
                  <a:moveTo>
                    <a:pt x="89" y="83"/>
                  </a:moveTo>
                  <a:cubicBezTo>
                    <a:pt x="90" y="86"/>
                    <a:pt x="92" y="89"/>
                    <a:pt x="94" y="89"/>
                  </a:cubicBezTo>
                  <a:cubicBezTo>
                    <a:pt x="92" y="87"/>
                    <a:pt x="91" y="85"/>
                    <a:pt x="89" y="83"/>
                  </a:cubicBezTo>
                  <a:close/>
                  <a:moveTo>
                    <a:pt x="47" y="81"/>
                  </a:moveTo>
                  <a:cubicBezTo>
                    <a:pt x="47" y="83"/>
                    <a:pt x="48" y="84"/>
                    <a:pt x="51" y="85"/>
                  </a:cubicBezTo>
                  <a:cubicBezTo>
                    <a:pt x="50" y="83"/>
                    <a:pt x="48" y="82"/>
                    <a:pt x="47" y="81"/>
                  </a:cubicBezTo>
                  <a:close/>
                  <a:moveTo>
                    <a:pt x="51" y="88"/>
                  </a:moveTo>
                  <a:cubicBezTo>
                    <a:pt x="53" y="89"/>
                    <a:pt x="54" y="90"/>
                    <a:pt x="56" y="90"/>
                  </a:cubicBezTo>
                  <a:cubicBezTo>
                    <a:pt x="54" y="89"/>
                    <a:pt x="53" y="89"/>
                    <a:pt x="51" y="88"/>
                  </a:cubicBezTo>
                  <a:close/>
                  <a:moveTo>
                    <a:pt x="131" y="27"/>
                  </a:moveTo>
                  <a:cubicBezTo>
                    <a:pt x="132" y="27"/>
                    <a:pt x="132" y="28"/>
                    <a:pt x="133" y="29"/>
                  </a:cubicBezTo>
                  <a:cubicBezTo>
                    <a:pt x="133" y="29"/>
                    <a:pt x="133" y="29"/>
                    <a:pt x="133" y="29"/>
                  </a:cubicBezTo>
                  <a:cubicBezTo>
                    <a:pt x="132" y="28"/>
                    <a:pt x="132" y="27"/>
                    <a:pt x="131" y="27"/>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08" name="Google Shape;908;p53"/>
            <p:cNvSpPr/>
            <p:nvPr/>
          </p:nvSpPr>
          <p:spPr>
            <a:xfrm>
              <a:off x="6585" y="1704"/>
              <a:ext cx="60" cy="82"/>
            </a:xfrm>
            <a:custGeom>
              <a:avLst/>
              <a:gdLst/>
              <a:ahLst/>
              <a:cxnLst/>
              <a:rect l="l" t="t" r="r" b="b"/>
              <a:pathLst>
                <a:path w="29" h="40" extrusionOk="0">
                  <a:moveTo>
                    <a:pt x="29" y="2"/>
                  </a:moveTo>
                  <a:cubicBezTo>
                    <a:pt x="29" y="2"/>
                    <a:pt x="28" y="3"/>
                    <a:pt x="28" y="3"/>
                  </a:cubicBezTo>
                  <a:cubicBezTo>
                    <a:pt x="24" y="6"/>
                    <a:pt x="21" y="11"/>
                    <a:pt x="18" y="15"/>
                  </a:cubicBezTo>
                  <a:cubicBezTo>
                    <a:pt x="15" y="20"/>
                    <a:pt x="11" y="24"/>
                    <a:pt x="8" y="29"/>
                  </a:cubicBezTo>
                  <a:cubicBezTo>
                    <a:pt x="6" y="32"/>
                    <a:pt x="5" y="35"/>
                    <a:pt x="4" y="37"/>
                  </a:cubicBezTo>
                  <a:cubicBezTo>
                    <a:pt x="3" y="38"/>
                    <a:pt x="3" y="38"/>
                    <a:pt x="3" y="38"/>
                  </a:cubicBezTo>
                  <a:cubicBezTo>
                    <a:pt x="3" y="39"/>
                    <a:pt x="2" y="40"/>
                    <a:pt x="1" y="40"/>
                  </a:cubicBezTo>
                  <a:cubicBezTo>
                    <a:pt x="0" y="39"/>
                    <a:pt x="0" y="38"/>
                    <a:pt x="0" y="37"/>
                  </a:cubicBezTo>
                  <a:cubicBezTo>
                    <a:pt x="0" y="37"/>
                    <a:pt x="1" y="36"/>
                    <a:pt x="1" y="36"/>
                  </a:cubicBezTo>
                  <a:cubicBezTo>
                    <a:pt x="8" y="26"/>
                    <a:pt x="15" y="16"/>
                    <a:pt x="22" y="7"/>
                  </a:cubicBezTo>
                  <a:cubicBezTo>
                    <a:pt x="24" y="5"/>
                    <a:pt x="25" y="3"/>
                    <a:pt x="25" y="1"/>
                  </a:cubicBezTo>
                  <a:cubicBezTo>
                    <a:pt x="26" y="1"/>
                    <a:pt x="26" y="0"/>
                    <a:pt x="27" y="0"/>
                  </a:cubicBezTo>
                  <a:cubicBezTo>
                    <a:pt x="28" y="0"/>
                    <a:pt x="29" y="1"/>
                    <a:pt x="29" y="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09" name="Google Shape;909;p53"/>
            <p:cNvSpPr/>
            <p:nvPr/>
          </p:nvSpPr>
          <p:spPr>
            <a:xfrm>
              <a:off x="6559" y="1696"/>
              <a:ext cx="59" cy="70"/>
            </a:xfrm>
            <a:custGeom>
              <a:avLst/>
              <a:gdLst/>
              <a:ahLst/>
              <a:cxnLst/>
              <a:rect l="l" t="t" r="r" b="b"/>
              <a:pathLst>
                <a:path w="29" h="34" extrusionOk="0">
                  <a:moveTo>
                    <a:pt x="29" y="2"/>
                  </a:moveTo>
                  <a:cubicBezTo>
                    <a:pt x="28" y="3"/>
                    <a:pt x="28" y="3"/>
                    <a:pt x="28" y="4"/>
                  </a:cubicBezTo>
                  <a:cubicBezTo>
                    <a:pt x="26" y="5"/>
                    <a:pt x="24" y="6"/>
                    <a:pt x="23" y="7"/>
                  </a:cubicBezTo>
                  <a:cubicBezTo>
                    <a:pt x="18" y="11"/>
                    <a:pt x="15" y="16"/>
                    <a:pt x="11" y="20"/>
                  </a:cubicBezTo>
                  <a:cubicBezTo>
                    <a:pt x="8" y="24"/>
                    <a:pt x="6" y="27"/>
                    <a:pt x="5" y="31"/>
                  </a:cubicBezTo>
                  <a:cubicBezTo>
                    <a:pt x="5" y="31"/>
                    <a:pt x="4" y="32"/>
                    <a:pt x="4" y="33"/>
                  </a:cubicBezTo>
                  <a:cubicBezTo>
                    <a:pt x="4" y="33"/>
                    <a:pt x="3" y="34"/>
                    <a:pt x="2" y="34"/>
                  </a:cubicBezTo>
                  <a:cubicBezTo>
                    <a:pt x="2" y="34"/>
                    <a:pt x="1" y="34"/>
                    <a:pt x="1" y="33"/>
                  </a:cubicBezTo>
                  <a:cubicBezTo>
                    <a:pt x="0" y="32"/>
                    <a:pt x="1" y="32"/>
                    <a:pt x="1" y="31"/>
                  </a:cubicBezTo>
                  <a:cubicBezTo>
                    <a:pt x="2" y="29"/>
                    <a:pt x="4" y="28"/>
                    <a:pt x="5" y="26"/>
                  </a:cubicBezTo>
                  <a:cubicBezTo>
                    <a:pt x="8" y="22"/>
                    <a:pt x="10" y="18"/>
                    <a:pt x="13" y="15"/>
                  </a:cubicBezTo>
                  <a:cubicBezTo>
                    <a:pt x="15" y="12"/>
                    <a:pt x="18" y="10"/>
                    <a:pt x="20" y="8"/>
                  </a:cubicBezTo>
                  <a:cubicBezTo>
                    <a:pt x="22" y="5"/>
                    <a:pt x="24" y="3"/>
                    <a:pt x="25" y="1"/>
                  </a:cubicBezTo>
                  <a:cubicBezTo>
                    <a:pt x="26" y="0"/>
                    <a:pt x="27" y="0"/>
                    <a:pt x="27" y="0"/>
                  </a:cubicBezTo>
                  <a:cubicBezTo>
                    <a:pt x="28" y="1"/>
                    <a:pt x="29" y="1"/>
                    <a:pt x="29" y="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10" name="Google Shape;910;p53"/>
            <p:cNvSpPr/>
            <p:nvPr/>
          </p:nvSpPr>
          <p:spPr>
            <a:xfrm>
              <a:off x="6602" y="1741"/>
              <a:ext cx="49" cy="66"/>
            </a:xfrm>
            <a:custGeom>
              <a:avLst/>
              <a:gdLst/>
              <a:ahLst/>
              <a:cxnLst/>
              <a:rect l="l" t="t" r="r" b="b"/>
              <a:pathLst>
                <a:path w="24" h="32" extrusionOk="0">
                  <a:moveTo>
                    <a:pt x="0" y="30"/>
                  </a:moveTo>
                  <a:cubicBezTo>
                    <a:pt x="0" y="30"/>
                    <a:pt x="0" y="29"/>
                    <a:pt x="1" y="29"/>
                  </a:cubicBezTo>
                  <a:cubicBezTo>
                    <a:pt x="2" y="28"/>
                    <a:pt x="3" y="26"/>
                    <a:pt x="4" y="25"/>
                  </a:cubicBezTo>
                  <a:cubicBezTo>
                    <a:pt x="5" y="24"/>
                    <a:pt x="7" y="22"/>
                    <a:pt x="8" y="21"/>
                  </a:cubicBezTo>
                  <a:cubicBezTo>
                    <a:pt x="12" y="16"/>
                    <a:pt x="15" y="11"/>
                    <a:pt x="19" y="7"/>
                  </a:cubicBezTo>
                  <a:cubicBezTo>
                    <a:pt x="20" y="5"/>
                    <a:pt x="21" y="3"/>
                    <a:pt x="21" y="1"/>
                  </a:cubicBezTo>
                  <a:cubicBezTo>
                    <a:pt x="21" y="1"/>
                    <a:pt x="21" y="0"/>
                    <a:pt x="22" y="0"/>
                  </a:cubicBezTo>
                  <a:cubicBezTo>
                    <a:pt x="23" y="0"/>
                    <a:pt x="24" y="0"/>
                    <a:pt x="24" y="1"/>
                  </a:cubicBezTo>
                  <a:cubicBezTo>
                    <a:pt x="24" y="1"/>
                    <a:pt x="24" y="2"/>
                    <a:pt x="24" y="2"/>
                  </a:cubicBezTo>
                  <a:cubicBezTo>
                    <a:pt x="20" y="8"/>
                    <a:pt x="16" y="13"/>
                    <a:pt x="13" y="18"/>
                  </a:cubicBezTo>
                  <a:cubicBezTo>
                    <a:pt x="10" y="21"/>
                    <a:pt x="8" y="24"/>
                    <a:pt x="6" y="27"/>
                  </a:cubicBezTo>
                  <a:cubicBezTo>
                    <a:pt x="5" y="28"/>
                    <a:pt x="4" y="30"/>
                    <a:pt x="3" y="31"/>
                  </a:cubicBezTo>
                  <a:cubicBezTo>
                    <a:pt x="3" y="32"/>
                    <a:pt x="2" y="32"/>
                    <a:pt x="1" y="32"/>
                  </a:cubicBezTo>
                  <a:cubicBezTo>
                    <a:pt x="0" y="32"/>
                    <a:pt x="0" y="31"/>
                    <a:pt x="0" y="3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11" name="Google Shape;911;p53"/>
            <p:cNvSpPr/>
            <p:nvPr/>
          </p:nvSpPr>
          <p:spPr>
            <a:xfrm>
              <a:off x="6550" y="2055"/>
              <a:ext cx="27" cy="56"/>
            </a:xfrm>
            <a:custGeom>
              <a:avLst/>
              <a:gdLst/>
              <a:ahLst/>
              <a:cxnLst/>
              <a:rect l="l" t="t" r="r" b="b"/>
              <a:pathLst>
                <a:path w="13" h="27" extrusionOk="0">
                  <a:moveTo>
                    <a:pt x="9" y="2"/>
                  </a:moveTo>
                  <a:cubicBezTo>
                    <a:pt x="10" y="0"/>
                    <a:pt x="12" y="0"/>
                    <a:pt x="13" y="1"/>
                  </a:cubicBezTo>
                  <a:cubicBezTo>
                    <a:pt x="13" y="1"/>
                    <a:pt x="13" y="2"/>
                    <a:pt x="13" y="3"/>
                  </a:cubicBezTo>
                  <a:cubicBezTo>
                    <a:pt x="10" y="8"/>
                    <a:pt x="7" y="14"/>
                    <a:pt x="4" y="20"/>
                  </a:cubicBezTo>
                  <a:cubicBezTo>
                    <a:pt x="4" y="21"/>
                    <a:pt x="4" y="21"/>
                    <a:pt x="4" y="22"/>
                  </a:cubicBezTo>
                  <a:cubicBezTo>
                    <a:pt x="4" y="22"/>
                    <a:pt x="4" y="23"/>
                    <a:pt x="4" y="23"/>
                  </a:cubicBezTo>
                  <a:cubicBezTo>
                    <a:pt x="5" y="24"/>
                    <a:pt x="5" y="25"/>
                    <a:pt x="4" y="26"/>
                  </a:cubicBezTo>
                  <a:cubicBezTo>
                    <a:pt x="3" y="27"/>
                    <a:pt x="2" y="27"/>
                    <a:pt x="1" y="26"/>
                  </a:cubicBezTo>
                  <a:cubicBezTo>
                    <a:pt x="0" y="26"/>
                    <a:pt x="0" y="25"/>
                    <a:pt x="0" y="24"/>
                  </a:cubicBezTo>
                  <a:cubicBezTo>
                    <a:pt x="3" y="19"/>
                    <a:pt x="5" y="13"/>
                    <a:pt x="8" y="8"/>
                  </a:cubicBezTo>
                  <a:cubicBezTo>
                    <a:pt x="9" y="7"/>
                    <a:pt x="9" y="6"/>
                    <a:pt x="10" y="4"/>
                  </a:cubicBezTo>
                  <a:cubicBezTo>
                    <a:pt x="10" y="4"/>
                    <a:pt x="10" y="3"/>
                    <a:pt x="9" y="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12" name="Google Shape;912;p53"/>
            <p:cNvSpPr/>
            <p:nvPr/>
          </p:nvSpPr>
          <p:spPr>
            <a:xfrm>
              <a:off x="6485" y="2067"/>
              <a:ext cx="30" cy="52"/>
            </a:xfrm>
            <a:custGeom>
              <a:avLst/>
              <a:gdLst/>
              <a:ahLst/>
              <a:cxnLst/>
              <a:rect l="l" t="t" r="r" b="b"/>
              <a:pathLst>
                <a:path w="15" h="25" extrusionOk="0">
                  <a:moveTo>
                    <a:pt x="2" y="25"/>
                  </a:moveTo>
                  <a:cubicBezTo>
                    <a:pt x="1" y="25"/>
                    <a:pt x="0" y="24"/>
                    <a:pt x="0" y="23"/>
                  </a:cubicBezTo>
                  <a:cubicBezTo>
                    <a:pt x="1" y="22"/>
                    <a:pt x="1" y="22"/>
                    <a:pt x="1" y="21"/>
                  </a:cubicBezTo>
                  <a:cubicBezTo>
                    <a:pt x="3" y="19"/>
                    <a:pt x="5" y="17"/>
                    <a:pt x="6" y="14"/>
                  </a:cubicBezTo>
                  <a:cubicBezTo>
                    <a:pt x="7" y="11"/>
                    <a:pt x="9" y="9"/>
                    <a:pt x="10" y="6"/>
                  </a:cubicBezTo>
                  <a:cubicBezTo>
                    <a:pt x="11" y="5"/>
                    <a:pt x="11" y="4"/>
                    <a:pt x="11" y="3"/>
                  </a:cubicBezTo>
                  <a:cubicBezTo>
                    <a:pt x="11" y="1"/>
                    <a:pt x="12" y="0"/>
                    <a:pt x="14" y="1"/>
                  </a:cubicBezTo>
                  <a:cubicBezTo>
                    <a:pt x="14" y="1"/>
                    <a:pt x="15" y="2"/>
                    <a:pt x="15" y="3"/>
                  </a:cubicBezTo>
                  <a:cubicBezTo>
                    <a:pt x="15" y="3"/>
                    <a:pt x="15" y="4"/>
                    <a:pt x="14" y="4"/>
                  </a:cubicBezTo>
                  <a:cubicBezTo>
                    <a:pt x="13" y="5"/>
                    <a:pt x="13" y="6"/>
                    <a:pt x="12" y="6"/>
                  </a:cubicBezTo>
                  <a:cubicBezTo>
                    <a:pt x="10" y="10"/>
                    <a:pt x="9" y="13"/>
                    <a:pt x="7" y="16"/>
                  </a:cubicBezTo>
                  <a:cubicBezTo>
                    <a:pt x="6" y="19"/>
                    <a:pt x="5" y="21"/>
                    <a:pt x="4" y="24"/>
                  </a:cubicBezTo>
                  <a:cubicBezTo>
                    <a:pt x="4" y="25"/>
                    <a:pt x="3" y="25"/>
                    <a:pt x="2" y="25"/>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13" name="Google Shape;913;p53"/>
            <p:cNvSpPr/>
            <p:nvPr/>
          </p:nvSpPr>
          <p:spPr>
            <a:xfrm>
              <a:off x="6515" y="2067"/>
              <a:ext cx="25" cy="48"/>
            </a:xfrm>
            <a:custGeom>
              <a:avLst/>
              <a:gdLst/>
              <a:ahLst/>
              <a:cxnLst/>
              <a:rect l="l" t="t" r="r" b="b"/>
              <a:pathLst>
                <a:path w="12" h="23" extrusionOk="0">
                  <a:moveTo>
                    <a:pt x="10" y="3"/>
                  </a:moveTo>
                  <a:cubicBezTo>
                    <a:pt x="9" y="3"/>
                    <a:pt x="8" y="2"/>
                    <a:pt x="9" y="2"/>
                  </a:cubicBezTo>
                  <a:cubicBezTo>
                    <a:pt x="9" y="0"/>
                    <a:pt x="11" y="0"/>
                    <a:pt x="12" y="1"/>
                  </a:cubicBezTo>
                  <a:cubicBezTo>
                    <a:pt x="12" y="1"/>
                    <a:pt x="12" y="1"/>
                    <a:pt x="12" y="1"/>
                  </a:cubicBezTo>
                  <a:cubicBezTo>
                    <a:pt x="12" y="3"/>
                    <a:pt x="12" y="4"/>
                    <a:pt x="11" y="5"/>
                  </a:cubicBezTo>
                  <a:cubicBezTo>
                    <a:pt x="10" y="8"/>
                    <a:pt x="8" y="10"/>
                    <a:pt x="7" y="13"/>
                  </a:cubicBezTo>
                  <a:cubicBezTo>
                    <a:pt x="6" y="15"/>
                    <a:pt x="5" y="17"/>
                    <a:pt x="5" y="19"/>
                  </a:cubicBezTo>
                  <a:cubicBezTo>
                    <a:pt x="4" y="20"/>
                    <a:pt x="4" y="21"/>
                    <a:pt x="4" y="21"/>
                  </a:cubicBezTo>
                  <a:cubicBezTo>
                    <a:pt x="4" y="22"/>
                    <a:pt x="4" y="23"/>
                    <a:pt x="3" y="23"/>
                  </a:cubicBezTo>
                  <a:cubicBezTo>
                    <a:pt x="2" y="23"/>
                    <a:pt x="2" y="23"/>
                    <a:pt x="1" y="23"/>
                  </a:cubicBezTo>
                  <a:cubicBezTo>
                    <a:pt x="1" y="22"/>
                    <a:pt x="0" y="21"/>
                    <a:pt x="1" y="21"/>
                  </a:cubicBezTo>
                  <a:cubicBezTo>
                    <a:pt x="1" y="20"/>
                    <a:pt x="1" y="19"/>
                    <a:pt x="2" y="18"/>
                  </a:cubicBezTo>
                  <a:cubicBezTo>
                    <a:pt x="3" y="17"/>
                    <a:pt x="4" y="15"/>
                    <a:pt x="5" y="13"/>
                  </a:cubicBezTo>
                  <a:cubicBezTo>
                    <a:pt x="7" y="10"/>
                    <a:pt x="8" y="7"/>
                    <a:pt x="9" y="4"/>
                  </a:cubicBezTo>
                  <a:cubicBezTo>
                    <a:pt x="10" y="4"/>
                    <a:pt x="10" y="3"/>
                    <a:pt x="10" y="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14" name="Google Shape;914;p53"/>
            <p:cNvSpPr/>
            <p:nvPr/>
          </p:nvSpPr>
          <p:spPr>
            <a:xfrm>
              <a:off x="6612" y="1784"/>
              <a:ext cx="37" cy="48"/>
            </a:xfrm>
            <a:custGeom>
              <a:avLst/>
              <a:gdLst/>
              <a:ahLst/>
              <a:cxnLst/>
              <a:rect l="l" t="t" r="r" b="b"/>
              <a:pathLst>
                <a:path w="18" h="23" extrusionOk="0">
                  <a:moveTo>
                    <a:pt x="2" y="23"/>
                  </a:moveTo>
                  <a:cubicBezTo>
                    <a:pt x="1" y="23"/>
                    <a:pt x="1" y="23"/>
                    <a:pt x="0" y="22"/>
                  </a:cubicBezTo>
                  <a:cubicBezTo>
                    <a:pt x="0" y="22"/>
                    <a:pt x="0" y="21"/>
                    <a:pt x="0" y="21"/>
                  </a:cubicBezTo>
                  <a:cubicBezTo>
                    <a:pt x="1" y="20"/>
                    <a:pt x="1" y="20"/>
                    <a:pt x="1" y="19"/>
                  </a:cubicBezTo>
                  <a:cubicBezTo>
                    <a:pt x="6" y="15"/>
                    <a:pt x="9" y="10"/>
                    <a:pt x="13" y="5"/>
                  </a:cubicBezTo>
                  <a:cubicBezTo>
                    <a:pt x="14" y="4"/>
                    <a:pt x="15" y="3"/>
                    <a:pt x="14" y="1"/>
                  </a:cubicBezTo>
                  <a:cubicBezTo>
                    <a:pt x="14" y="0"/>
                    <a:pt x="15" y="0"/>
                    <a:pt x="15" y="0"/>
                  </a:cubicBezTo>
                  <a:cubicBezTo>
                    <a:pt x="16" y="0"/>
                    <a:pt x="17" y="0"/>
                    <a:pt x="17" y="1"/>
                  </a:cubicBezTo>
                  <a:cubicBezTo>
                    <a:pt x="18" y="1"/>
                    <a:pt x="18" y="2"/>
                    <a:pt x="17" y="2"/>
                  </a:cubicBezTo>
                  <a:cubicBezTo>
                    <a:pt x="14" y="6"/>
                    <a:pt x="11" y="10"/>
                    <a:pt x="8" y="14"/>
                  </a:cubicBezTo>
                  <a:cubicBezTo>
                    <a:pt x="6" y="16"/>
                    <a:pt x="4" y="19"/>
                    <a:pt x="3" y="22"/>
                  </a:cubicBezTo>
                  <a:cubicBezTo>
                    <a:pt x="3" y="23"/>
                    <a:pt x="2" y="23"/>
                    <a:pt x="2" y="2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15" name="Google Shape;915;p53"/>
            <p:cNvSpPr/>
            <p:nvPr/>
          </p:nvSpPr>
          <p:spPr>
            <a:xfrm>
              <a:off x="6507" y="1700"/>
              <a:ext cx="35" cy="43"/>
            </a:xfrm>
            <a:custGeom>
              <a:avLst/>
              <a:gdLst/>
              <a:ahLst/>
              <a:cxnLst/>
              <a:rect l="l" t="t" r="r" b="b"/>
              <a:pathLst>
                <a:path w="17" h="21" extrusionOk="0">
                  <a:moveTo>
                    <a:pt x="15" y="0"/>
                  </a:moveTo>
                  <a:cubicBezTo>
                    <a:pt x="16" y="0"/>
                    <a:pt x="17" y="0"/>
                    <a:pt x="17" y="1"/>
                  </a:cubicBezTo>
                  <a:cubicBezTo>
                    <a:pt x="17" y="1"/>
                    <a:pt x="17" y="2"/>
                    <a:pt x="16" y="3"/>
                  </a:cubicBezTo>
                  <a:cubicBezTo>
                    <a:pt x="16" y="2"/>
                    <a:pt x="15" y="3"/>
                    <a:pt x="14" y="3"/>
                  </a:cubicBezTo>
                  <a:cubicBezTo>
                    <a:pt x="14" y="4"/>
                    <a:pt x="13" y="5"/>
                    <a:pt x="12" y="6"/>
                  </a:cubicBezTo>
                  <a:cubicBezTo>
                    <a:pt x="9" y="10"/>
                    <a:pt x="6" y="15"/>
                    <a:pt x="3" y="20"/>
                  </a:cubicBezTo>
                  <a:cubicBezTo>
                    <a:pt x="3" y="20"/>
                    <a:pt x="3" y="20"/>
                    <a:pt x="3" y="20"/>
                  </a:cubicBezTo>
                  <a:cubicBezTo>
                    <a:pt x="2" y="21"/>
                    <a:pt x="1" y="21"/>
                    <a:pt x="1" y="21"/>
                  </a:cubicBezTo>
                  <a:cubicBezTo>
                    <a:pt x="0" y="20"/>
                    <a:pt x="0" y="19"/>
                    <a:pt x="0" y="18"/>
                  </a:cubicBezTo>
                  <a:cubicBezTo>
                    <a:pt x="0" y="18"/>
                    <a:pt x="1" y="18"/>
                    <a:pt x="1" y="17"/>
                  </a:cubicBezTo>
                  <a:cubicBezTo>
                    <a:pt x="4" y="14"/>
                    <a:pt x="7" y="11"/>
                    <a:pt x="9" y="7"/>
                  </a:cubicBezTo>
                  <a:cubicBezTo>
                    <a:pt x="11" y="5"/>
                    <a:pt x="12" y="4"/>
                    <a:pt x="14" y="2"/>
                  </a:cubicBezTo>
                  <a:cubicBezTo>
                    <a:pt x="14" y="1"/>
                    <a:pt x="15" y="1"/>
                    <a:pt x="15"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16" name="Google Shape;916;p53"/>
            <p:cNvSpPr/>
            <p:nvPr/>
          </p:nvSpPr>
          <p:spPr>
            <a:xfrm>
              <a:off x="6585" y="2061"/>
              <a:ext cx="15" cy="39"/>
            </a:xfrm>
            <a:custGeom>
              <a:avLst/>
              <a:gdLst/>
              <a:ahLst/>
              <a:cxnLst/>
              <a:rect l="l" t="t" r="r" b="b"/>
              <a:pathLst>
                <a:path w="7" h="19" extrusionOk="0">
                  <a:moveTo>
                    <a:pt x="2" y="19"/>
                  </a:moveTo>
                  <a:cubicBezTo>
                    <a:pt x="1" y="19"/>
                    <a:pt x="0" y="18"/>
                    <a:pt x="0" y="17"/>
                  </a:cubicBezTo>
                  <a:cubicBezTo>
                    <a:pt x="1" y="15"/>
                    <a:pt x="2" y="13"/>
                    <a:pt x="3" y="11"/>
                  </a:cubicBezTo>
                  <a:cubicBezTo>
                    <a:pt x="3" y="9"/>
                    <a:pt x="4" y="7"/>
                    <a:pt x="5" y="5"/>
                  </a:cubicBezTo>
                  <a:cubicBezTo>
                    <a:pt x="5" y="4"/>
                    <a:pt x="5" y="3"/>
                    <a:pt x="4" y="3"/>
                  </a:cubicBezTo>
                  <a:cubicBezTo>
                    <a:pt x="4" y="3"/>
                    <a:pt x="4" y="2"/>
                    <a:pt x="4" y="2"/>
                  </a:cubicBezTo>
                  <a:cubicBezTo>
                    <a:pt x="4" y="1"/>
                    <a:pt x="5" y="1"/>
                    <a:pt x="5" y="0"/>
                  </a:cubicBezTo>
                  <a:cubicBezTo>
                    <a:pt x="6" y="0"/>
                    <a:pt x="7" y="0"/>
                    <a:pt x="7" y="1"/>
                  </a:cubicBezTo>
                  <a:cubicBezTo>
                    <a:pt x="7" y="1"/>
                    <a:pt x="7" y="2"/>
                    <a:pt x="7" y="2"/>
                  </a:cubicBezTo>
                  <a:cubicBezTo>
                    <a:pt x="7" y="3"/>
                    <a:pt x="7" y="5"/>
                    <a:pt x="6" y="6"/>
                  </a:cubicBezTo>
                  <a:cubicBezTo>
                    <a:pt x="5" y="8"/>
                    <a:pt x="5" y="10"/>
                    <a:pt x="4" y="12"/>
                  </a:cubicBezTo>
                  <a:cubicBezTo>
                    <a:pt x="4" y="13"/>
                    <a:pt x="3" y="14"/>
                    <a:pt x="3" y="15"/>
                  </a:cubicBezTo>
                  <a:cubicBezTo>
                    <a:pt x="3" y="15"/>
                    <a:pt x="3" y="16"/>
                    <a:pt x="3" y="16"/>
                  </a:cubicBezTo>
                  <a:cubicBezTo>
                    <a:pt x="4" y="17"/>
                    <a:pt x="4" y="18"/>
                    <a:pt x="4" y="18"/>
                  </a:cubicBezTo>
                  <a:cubicBezTo>
                    <a:pt x="3" y="19"/>
                    <a:pt x="3" y="19"/>
                    <a:pt x="2" y="19"/>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17" name="Google Shape;917;p53"/>
            <p:cNvSpPr/>
            <p:nvPr/>
          </p:nvSpPr>
          <p:spPr>
            <a:xfrm>
              <a:off x="6151" y="1892"/>
              <a:ext cx="27" cy="41"/>
            </a:xfrm>
            <a:custGeom>
              <a:avLst/>
              <a:gdLst/>
              <a:ahLst/>
              <a:cxnLst/>
              <a:rect l="l" t="t" r="r" b="b"/>
              <a:pathLst>
                <a:path w="13" h="20" extrusionOk="0">
                  <a:moveTo>
                    <a:pt x="3" y="17"/>
                  </a:moveTo>
                  <a:cubicBezTo>
                    <a:pt x="3" y="17"/>
                    <a:pt x="3" y="17"/>
                    <a:pt x="3" y="17"/>
                  </a:cubicBezTo>
                  <a:cubicBezTo>
                    <a:pt x="4" y="18"/>
                    <a:pt x="4" y="19"/>
                    <a:pt x="3" y="19"/>
                  </a:cubicBezTo>
                  <a:cubicBezTo>
                    <a:pt x="3" y="20"/>
                    <a:pt x="2" y="20"/>
                    <a:pt x="1" y="20"/>
                  </a:cubicBezTo>
                  <a:cubicBezTo>
                    <a:pt x="1" y="19"/>
                    <a:pt x="0" y="19"/>
                    <a:pt x="0" y="18"/>
                  </a:cubicBezTo>
                  <a:cubicBezTo>
                    <a:pt x="1" y="18"/>
                    <a:pt x="1" y="17"/>
                    <a:pt x="1" y="17"/>
                  </a:cubicBezTo>
                  <a:cubicBezTo>
                    <a:pt x="3" y="14"/>
                    <a:pt x="5" y="11"/>
                    <a:pt x="7" y="7"/>
                  </a:cubicBezTo>
                  <a:cubicBezTo>
                    <a:pt x="8" y="5"/>
                    <a:pt x="9" y="3"/>
                    <a:pt x="10" y="1"/>
                  </a:cubicBezTo>
                  <a:cubicBezTo>
                    <a:pt x="11" y="0"/>
                    <a:pt x="11" y="0"/>
                    <a:pt x="12" y="0"/>
                  </a:cubicBezTo>
                  <a:cubicBezTo>
                    <a:pt x="12" y="0"/>
                    <a:pt x="13" y="1"/>
                    <a:pt x="13" y="1"/>
                  </a:cubicBezTo>
                  <a:cubicBezTo>
                    <a:pt x="13" y="2"/>
                    <a:pt x="13" y="2"/>
                    <a:pt x="13" y="2"/>
                  </a:cubicBezTo>
                  <a:cubicBezTo>
                    <a:pt x="12" y="3"/>
                    <a:pt x="10" y="4"/>
                    <a:pt x="10" y="6"/>
                  </a:cubicBezTo>
                  <a:cubicBezTo>
                    <a:pt x="8" y="9"/>
                    <a:pt x="6" y="12"/>
                    <a:pt x="4" y="15"/>
                  </a:cubicBezTo>
                  <a:cubicBezTo>
                    <a:pt x="3" y="15"/>
                    <a:pt x="3" y="16"/>
                    <a:pt x="3" y="17"/>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18" name="Google Shape;918;p53"/>
            <p:cNvSpPr/>
            <p:nvPr/>
          </p:nvSpPr>
          <p:spPr>
            <a:xfrm>
              <a:off x="6623" y="1817"/>
              <a:ext cx="22" cy="40"/>
            </a:xfrm>
            <a:custGeom>
              <a:avLst/>
              <a:gdLst/>
              <a:ahLst/>
              <a:cxnLst/>
              <a:rect l="l" t="t" r="r" b="b"/>
              <a:pathLst>
                <a:path w="11" h="19" extrusionOk="0">
                  <a:moveTo>
                    <a:pt x="10" y="1"/>
                  </a:moveTo>
                  <a:cubicBezTo>
                    <a:pt x="10" y="1"/>
                    <a:pt x="10" y="2"/>
                    <a:pt x="9" y="1"/>
                  </a:cubicBezTo>
                  <a:cubicBezTo>
                    <a:pt x="9" y="1"/>
                    <a:pt x="9" y="1"/>
                    <a:pt x="9" y="1"/>
                  </a:cubicBezTo>
                  <a:cubicBezTo>
                    <a:pt x="9" y="0"/>
                    <a:pt x="9" y="0"/>
                    <a:pt x="9" y="0"/>
                  </a:cubicBezTo>
                  <a:cubicBezTo>
                    <a:pt x="10" y="0"/>
                    <a:pt x="10" y="0"/>
                    <a:pt x="10" y="0"/>
                  </a:cubicBezTo>
                  <a:cubicBezTo>
                    <a:pt x="11" y="0"/>
                    <a:pt x="11" y="1"/>
                    <a:pt x="11" y="2"/>
                  </a:cubicBezTo>
                  <a:cubicBezTo>
                    <a:pt x="11" y="3"/>
                    <a:pt x="11" y="4"/>
                    <a:pt x="10" y="4"/>
                  </a:cubicBezTo>
                  <a:cubicBezTo>
                    <a:pt x="9" y="7"/>
                    <a:pt x="8" y="9"/>
                    <a:pt x="7" y="11"/>
                  </a:cubicBezTo>
                  <a:cubicBezTo>
                    <a:pt x="5" y="13"/>
                    <a:pt x="4" y="16"/>
                    <a:pt x="2" y="18"/>
                  </a:cubicBezTo>
                  <a:cubicBezTo>
                    <a:pt x="2" y="19"/>
                    <a:pt x="1" y="19"/>
                    <a:pt x="1" y="19"/>
                  </a:cubicBezTo>
                  <a:cubicBezTo>
                    <a:pt x="0" y="19"/>
                    <a:pt x="0" y="18"/>
                    <a:pt x="1" y="17"/>
                  </a:cubicBezTo>
                  <a:cubicBezTo>
                    <a:pt x="2" y="15"/>
                    <a:pt x="4" y="13"/>
                    <a:pt x="5" y="11"/>
                  </a:cubicBezTo>
                  <a:cubicBezTo>
                    <a:pt x="7" y="8"/>
                    <a:pt x="8" y="6"/>
                    <a:pt x="10" y="4"/>
                  </a:cubicBezTo>
                  <a:cubicBezTo>
                    <a:pt x="10" y="3"/>
                    <a:pt x="10" y="2"/>
                    <a:pt x="10" y="1"/>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19" name="Google Shape;919;p53"/>
            <p:cNvSpPr/>
            <p:nvPr/>
          </p:nvSpPr>
          <p:spPr>
            <a:xfrm>
              <a:off x="6610" y="2067"/>
              <a:ext cx="10" cy="27"/>
            </a:xfrm>
            <a:custGeom>
              <a:avLst/>
              <a:gdLst/>
              <a:ahLst/>
              <a:cxnLst/>
              <a:rect l="l" t="t" r="r" b="b"/>
              <a:pathLst>
                <a:path w="5" h="13" extrusionOk="0">
                  <a:moveTo>
                    <a:pt x="5" y="1"/>
                  </a:moveTo>
                  <a:cubicBezTo>
                    <a:pt x="5" y="5"/>
                    <a:pt x="4" y="8"/>
                    <a:pt x="3" y="11"/>
                  </a:cubicBezTo>
                  <a:cubicBezTo>
                    <a:pt x="3" y="12"/>
                    <a:pt x="3" y="12"/>
                    <a:pt x="3" y="12"/>
                  </a:cubicBezTo>
                  <a:cubicBezTo>
                    <a:pt x="2" y="13"/>
                    <a:pt x="2" y="13"/>
                    <a:pt x="1" y="13"/>
                  </a:cubicBezTo>
                  <a:cubicBezTo>
                    <a:pt x="1" y="13"/>
                    <a:pt x="0" y="12"/>
                    <a:pt x="1" y="11"/>
                  </a:cubicBezTo>
                  <a:cubicBezTo>
                    <a:pt x="1" y="11"/>
                    <a:pt x="1" y="11"/>
                    <a:pt x="1" y="11"/>
                  </a:cubicBezTo>
                  <a:cubicBezTo>
                    <a:pt x="2" y="9"/>
                    <a:pt x="3" y="7"/>
                    <a:pt x="4" y="4"/>
                  </a:cubicBezTo>
                  <a:cubicBezTo>
                    <a:pt x="4" y="4"/>
                    <a:pt x="4" y="3"/>
                    <a:pt x="4" y="2"/>
                  </a:cubicBezTo>
                  <a:cubicBezTo>
                    <a:pt x="3" y="2"/>
                    <a:pt x="3" y="1"/>
                    <a:pt x="4" y="1"/>
                  </a:cubicBezTo>
                  <a:cubicBezTo>
                    <a:pt x="4" y="0"/>
                    <a:pt x="5" y="1"/>
                    <a:pt x="5" y="1"/>
                  </a:cubicBezTo>
                  <a:cubicBezTo>
                    <a:pt x="5" y="1"/>
                    <a:pt x="5" y="1"/>
                    <a:pt x="5" y="1"/>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sp>
        <p:nvSpPr>
          <p:cNvPr id="920" name="Google Shape;920;p53"/>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Conclusion </a:t>
            </a:r>
            <a:endParaRPr sz="2400">
              <a:solidFill>
                <a:srgbClr val="3F3F3F"/>
              </a:solidFill>
              <a:latin typeface="Calibri"/>
              <a:ea typeface="Calibri"/>
              <a:cs typeface="Calibri"/>
              <a:sym typeface="Calibri"/>
            </a:endParaRPr>
          </a:p>
        </p:txBody>
      </p:sp>
      <p:sp>
        <p:nvSpPr>
          <p:cNvPr id="921" name="Google Shape;921;p53"/>
          <p:cNvSpPr txBox="1"/>
          <p:nvPr/>
        </p:nvSpPr>
        <p:spPr>
          <a:xfrm>
            <a:off x="2474275" y="1503050"/>
            <a:ext cx="6177900" cy="2616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HK" sz="1600" b="1">
                <a:solidFill>
                  <a:schemeClr val="accent3"/>
                </a:solidFill>
              </a:rPr>
              <a:t>Chinese students have more negative opinions</a:t>
            </a:r>
            <a:endParaRPr sz="1600" b="1">
              <a:solidFill>
                <a:schemeClr val="accent3"/>
              </a:solidFill>
            </a:endParaRPr>
          </a:p>
          <a:p>
            <a:pPr marL="457200" marR="0" lvl="0" indent="-317500" algn="l" rtl="0">
              <a:lnSpc>
                <a:spcPct val="150000"/>
              </a:lnSpc>
              <a:spcBef>
                <a:spcPts val="0"/>
              </a:spcBef>
              <a:spcAft>
                <a:spcPts val="0"/>
              </a:spcAft>
              <a:buClr>
                <a:srgbClr val="595959"/>
              </a:buClr>
              <a:buSzPts val="1400"/>
              <a:buChar char="●"/>
            </a:pPr>
            <a:r>
              <a:rPr lang="zh-HK">
                <a:solidFill>
                  <a:srgbClr val="595959"/>
                </a:solidFill>
              </a:rPr>
              <a:t>Online learning platforms are more popular in the U.S.</a:t>
            </a:r>
            <a:endParaRPr>
              <a:solidFill>
                <a:srgbClr val="595959"/>
              </a:solidFill>
            </a:endParaRPr>
          </a:p>
          <a:p>
            <a:pPr marL="914400" marR="0" lvl="1" indent="-317500" algn="l" rtl="0">
              <a:lnSpc>
                <a:spcPct val="150000"/>
              </a:lnSpc>
              <a:spcBef>
                <a:spcPts val="0"/>
              </a:spcBef>
              <a:spcAft>
                <a:spcPts val="0"/>
              </a:spcAft>
              <a:buClr>
                <a:srgbClr val="595959"/>
              </a:buClr>
              <a:buSzPts val="1400"/>
              <a:buChar char="○"/>
            </a:pPr>
            <a:r>
              <a:rPr lang="zh-HK">
                <a:solidFill>
                  <a:srgbClr val="595959"/>
                </a:solidFill>
              </a:rPr>
              <a:t>people get used to the remote study style</a:t>
            </a:r>
            <a:endParaRPr>
              <a:solidFill>
                <a:srgbClr val="595959"/>
              </a:solidFill>
            </a:endParaRPr>
          </a:p>
          <a:p>
            <a:pPr marL="457200" marR="0" lvl="0" indent="-317500" algn="l" rtl="0">
              <a:lnSpc>
                <a:spcPct val="150000"/>
              </a:lnSpc>
              <a:spcBef>
                <a:spcPts val="0"/>
              </a:spcBef>
              <a:spcAft>
                <a:spcPts val="0"/>
              </a:spcAft>
              <a:buClr>
                <a:srgbClr val="595959"/>
              </a:buClr>
              <a:buSzPts val="1400"/>
              <a:buChar char="●"/>
            </a:pPr>
            <a:r>
              <a:rPr lang="zh-HK">
                <a:solidFill>
                  <a:srgbClr val="595959"/>
                </a:solidFill>
              </a:rPr>
              <a:t>Limited number and high price of airlines, 14-21 days quarantie policy</a:t>
            </a:r>
            <a:endParaRPr>
              <a:solidFill>
                <a:srgbClr val="595959"/>
              </a:solidFill>
            </a:endParaRPr>
          </a:p>
          <a:p>
            <a:pPr marL="914400" marR="0" lvl="1" indent="-317500" algn="l" rtl="0">
              <a:lnSpc>
                <a:spcPct val="150000"/>
              </a:lnSpc>
              <a:spcBef>
                <a:spcPts val="0"/>
              </a:spcBef>
              <a:spcAft>
                <a:spcPts val="0"/>
              </a:spcAft>
              <a:buClr>
                <a:srgbClr val="595959"/>
              </a:buClr>
              <a:buSzPts val="1400"/>
              <a:buChar char="○"/>
            </a:pPr>
            <a:r>
              <a:rPr lang="zh-HK">
                <a:solidFill>
                  <a:srgbClr val="595959"/>
                </a:solidFill>
              </a:rPr>
              <a:t>some students have not been back home for almost 2 years</a:t>
            </a:r>
            <a:endParaRPr>
              <a:solidFill>
                <a:srgbClr val="595959"/>
              </a:solidFill>
            </a:endParaRPr>
          </a:p>
          <a:p>
            <a:pPr marL="457200" marR="0" lvl="0" indent="-317500" algn="l" rtl="0">
              <a:lnSpc>
                <a:spcPct val="150000"/>
              </a:lnSpc>
              <a:spcBef>
                <a:spcPts val="0"/>
              </a:spcBef>
              <a:spcAft>
                <a:spcPts val="0"/>
              </a:spcAft>
              <a:buClr>
                <a:srgbClr val="595959"/>
              </a:buClr>
              <a:buSzPts val="1400"/>
              <a:buChar char="●"/>
            </a:pPr>
            <a:r>
              <a:rPr lang="zh-HK">
                <a:solidFill>
                  <a:srgbClr val="595959"/>
                </a:solidFill>
              </a:rPr>
              <a:t>In China, remote study often accompanied by lockdown</a:t>
            </a:r>
            <a:endParaRPr>
              <a:solidFill>
                <a:srgbClr val="595959"/>
              </a:solidFill>
            </a:endParaRPr>
          </a:p>
          <a:p>
            <a:pPr marL="914400" marR="0" lvl="1" indent="-317500" algn="l" rtl="0">
              <a:lnSpc>
                <a:spcPct val="150000"/>
              </a:lnSpc>
              <a:spcBef>
                <a:spcPts val="0"/>
              </a:spcBef>
              <a:spcAft>
                <a:spcPts val="0"/>
              </a:spcAft>
              <a:buClr>
                <a:srgbClr val="595959"/>
              </a:buClr>
              <a:buSzPts val="1400"/>
              <a:buChar char="○"/>
            </a:pPr>
            <a:r>
              <a:rPr lang="zh-HK">
                <a:solidFill>
                  <a:srgbClr val="595959"/>
                </a:solidFill>
              </a:rPr>
              <a:t>cannot go elsewhere but stay at home</a:t>
            </a:r>
            <a:endParaRPr>
              <a:solidFill>
                <a:srgbClr val="595959"/>
              </a:solidFill>
            </a:endParaRPr>
          </a:p>
          <a:p>
            <a:pPr marL="457200" marR="0" lvl="0" indent="-317500" algn="l" rtl="0">
              <a:lnSpc>
                <a:spcPct val="150000"/>
              </a:lnSpc>
              <a:spcBef>
                <a:spcPts val="0"/>
              </a:spcBef>
              <a:spcAft>
                <a:spcPts val="0"/>
              </a:spcAft>
              <a:buClr>
                <a:srgbClr val="595959"/>
              </a:buClr>
              <a:buSzPts val="1400"/>
              <a:buChar char="●"/>
            </a:pPr>
            <a:r>
              <a:rPr lang="zh-HK">
                <a:solidFill>
                  <a:srgbClr val="595959"/>
                </a:solidFill>
              </a:rPr>
              <a:t>Chinese users often take online classes to pass qualification exams</a:t>
            </a:r>
            <a:endParaRPr>
              <a:solidFill>
                <a:srgbClr val="595959"/>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54"/>
          <p:cNvSpPr txBox="1"/>
          <p:nvPr/>
        </p:nvSpPr>
        <p:spPr>
          <a:xfrm>
            <a:off x="2281900" y="1686100"/>
            <a:ext cx="6177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HK" sz="1800">
                <a:solidFill>
                  <a:srgbClr val="595959"/>
                </a:solidFill>
              </a:rPr>
              <a:t>Applying an algorithm to filter some ads-related tweets</a:t>
            </a:r>
            <a:endParaRPr sz="1800">
              <a:solidFill>
                <a:srgbClr val="595959"/>
              </a:solidFill>
            </a:endParaRPr>
          </a:p>
        </p:txBody>
      </p:sp>
      <p:sp>
        <p:nvSpPr>
          <p:cNvPr id="928" name="Google Shape;928;p54"/>
          <p:cNvSpPr txBox="1"/>
          <p:nvPr/>
        </p:nvSpPr>
        <p:spPr>
          <a:xfrm>
            <a:off x="2281900" y="2597850"/>
            <a:ext cx="5394300" cy="687900"/>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1000"/>
              </a:spcBef>
              <a:spcAft>
                <a:spcPts val="0"/>
              </a:spcAft>
              <a:buSzPts val="1100"/>
              <a:buNone/>
            </a:pPr>
            <a:r>
              <a:rPr lang="zh-HK" sz="1800">
                <a:solidFill>
                  <a:srgbClr val="595959"/>
                </a:solidFill>
              </a:rPr>
              <a:t>More features could be included in future analyses (e.g., ethnicity and family income)</a:t>
            </a:r>
            <a:endParaRPr sz="1800">
              <a:solidFill>
                <a:srgbClr val="595959"/>
              </a:solidFill>
            </a:endParaRPr>
          </a:p>
        </p:txBody>
      </p:sp>
      <p:sp>
        <p:nvSpPr>
          <p:cNvPr id="929" name="Google Shape;929;p54"/>
          <p:cNvSpPr txBox="1"/>
          <p:nvPr/>
        </p:nvSpPr>
        <p:spPr>
          <a:xfrm>
            <a:off x="2281895" y="3778888"/>
            <a:ext cx="5394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HK" sz="1800">
                <a:solidFill>
                  <a:srgbClr val="595959"/>
                </a:solidFill>
              </a:rPr>
              <a:t>Do a fine-grained sentiment analysis to find the exact emotions peopel expressed</a:t>
            </a:r>
            <a:endParaRPr sz="1800">
              <a:solidFill>
                <a:srgbClr val="595959"/>
              </a:solidFill>
            </a:endParaRPr>
          </a:p>
        </p:txBody>
      </p:sp>
      <p:grpSp>
        <p:nvGrpSpPr>
          <p:cNvPr id="930" name="Google Shape;930;p54"/>
          <p:cNvGrpSpPr/>
          <p:nvPr/>
        </p:nvGrpSpPr>
        <p:grpSpPr>
          <a:xfrm>
            <a:off x="1126016" y="1573156"/>
            <a:ext cx="757084" cy="595198"/>
            <a:chOff x="2049463" y="2262188"/>
            <a:chExt cx="884237" cy="695325"/>
          </a:xfrm>
        </p:grpSpPr>
        <p:sp>
          <p:nvSpPr>
            <p:cNvPr id="931" name="Google Shape;931;p54"/>
            <p:cNvSpPr/>
            <p:nvPr/>
          </p:nvSpPr>
          <p:spPr>
            <a:xfrm>
              <a:off x="2049463" y="2262188"/>
              <a:ext cx="884237" cy="695325"/>
            </a:xfrm>
            <a:custGeom>
              <a:avLst/>
              <a:gdLst/>
              <a:ahLst/>
              <a:cxnLst/>
              <a:rect l="l" t="t" r="r" b="b"/>
              <a:pathLst>
                <a:path w="270" h="212" extrusionOk="0">
                  <a:moveTo>
                    <a:pt x="6" y="92"/>
                  </a:moveTo>
                  <a:cubicBezTo>
                    <a:pt x="6" y="92"/>
                    <a:pt x="5" y="92"/>
                    <a:pt x="5" y="91"/>
                  </a:cubicBezTo>
                  <a:cubicBezTo>
                    <a:pt x="4" y="92"/>
                    <a:pt x="4" y="92"/>
                    <a:pt x="4" y="92"/>
                  </a:cubicBezTo>
                  <a:cubicBezTo>
                    <a:pt x="4" y="93"/>
                    <a:pt x="3" y="93"/>
                    <a:pt x="3" y="93"/>
                  </a:cubicBezTo>
                  <a:cubicBezTo>
                    <a:pt x="2" y="93"/>
                    <a:pt x="2" y="92"/>
                    <a:pt x="2" y="92"/>
                  </a:cubicBezTo>
                  <a:cubicBezTo>
                    <a:pt x="2" y="91"/>
                    <a:pt x="2" y="91"/>
                    <a:pt x="2" y="90"/>
                  </a:cubicBezTo>
                  <a:cubicBezTo>
                    <a:pt x="3" y="87"/>
                    <a:pt x="4" y="83"/>
                    <a:pt x="6" y="80"/>
                  </a:cubicBezTo>
                  <a:cubicBezTo>
                    <a:pt x="9" y="72"/>
                    <a:pt x="12" y="65"/>
                    <a:pt x="16" y="58"/>
                  </a:cubicBezTo>
                  <a:cubicBezTo>
                    <a:pt x="18" y="53"/>
                    <a:pt x="20" y="49"/>
                    <a:pt x="24" y="46"/>
                  </a:cubicBezTo>
                  <a:cubicBezTo>
                    <a:pt x="24" y="45"/>
                    <a:pt x="24" y="45"/>
                    <a:pt x="24" y="45"/>
                  </a:cubicBezTo>
                  <a:cubicBezTo>
                    <a:pt x="24" y="45"/>
                    <a:pt x="24" y="45"/>
                    <a:pt x="24" y="44"/>
                  </a:cubicBezTo>
                  <a:cubicBezTo>
                    <a:pt x="23" y="44"/>
                    <a:pt x="23" y="43"/>
                    <a:pt x="24" y="43"/>
                  </a:cubicBezTo>
                  <a:cubicBezTo>
                    <a:pt x="24" y="42"/>
                    <a:pt x="24" y="42"/>
                    <a:pt x="24" y="42"/>
                  </a:cubicBezTo>
                  <a:cubicBezTo>
                    <a:pt x="27" y="40"/>
                    <a:pt x="30" y="38"/>
                    <a:pt x="34" y="37"/>
                  </a:cubicBezTo>
                  <a:cubicBezTo>
                    <a:pt x="36" y="37"/>
                    <a:pt x="37" y="36"/>
                    <a:pt x="39" y="37"/>
                  </a:cubicBezTo>
                  <a:cubicBezTo>
                    <a:pt x="40" y="37"/>
                    <a:pt x="40" y="37"/>
                    <a:pt x="40" y="36"/>
                  </a:cubicBezTo>
                  <a:cubicBezTo>
                    <a:pt x="41" y="36"/>
                    <a:pt x="42" y="36"/>
                    <a:pt x="42" y="37"/>
                  </a:cubicBezTo>
                  <a:cubicBezTo>
                    <a:pt x="43" y="38"/>
                    <a:pt x="43" y="38"/>
                    <a:pt x="44" y="39"/>
                  </a:cubicBezTo>
                  <a:cubicBezTo>
                    <a:pt x="47" y="39"/>
                    <a:pt x="49" y="40"/>
                    <a:pt x="51" y="40"/>
                  </a:cubicBezTo>
                  <a:cubicBezTo>
                    <a:pt x="53" y="39"/>
                    <a:pt x="55" y="37"/>
                    <a:pt x="58" y="35"/>
                  </a:cubicBezTo>
                  <a:cubicBezTo>
                    <a:pt x="58" y="32"/>
                    <a:pt x="56" y="31"/>
                    <a:pt x="55" y="29"/>
                  </a:cubicBezTo>
                  <a:cubicBezTo>
                    <a:pt x="54" y="29"/>
                    <a:pt x="54" y="28"/>
                    <a:pt x="53" y="27"/>
                  </a:cubicBezTo>
                  <a:cubicBezTo>
                    <a:pt x="53" y="27"/>
                    <a:pt x="52" y="27"/>
                    <a:pt x="52" y="26"/>
                  </a:cubicBezTo>
                  <a:cubicBezTo>
                    <a:pt x="52" y="26"/>
                    <a:pt x="51" y="25"/>
                    <a:pt x="51" y="25"/>
                  </a:cubicBezTo>
                  <a:cubicBezTo>
                    <a:pt x="51" y="24"/>
                    <a:pt x="50" y="24"/>
                    <a:pt x="50" y="23"/>
                  </a:cubicBezTo>
                  <a:cubicBezTo>
                    <a:pt x="49" y="21"/>
                    <a:pt x="50" y="20"/>
                    <a:pt x="51" y="19"/>
                  </a:cubicBezTo>
                  <a:cubicBezTo>
                    <a:pt x="52" y="19"/>
                    <a:pt x="52" y="19"/>
                    <a:pt x="52" y="19"/>
                  </a:cubicBezTo>
                  <a:cubicBezTo>
                    <a:pt x="53" y="19"/>
                    <a:pt x="53" y="18"/>
                    <a:pt x="53" y="18"/>
                  </a:cubicBezTo>
                  <a:cubicBezTo>
                    <a:pt x="54" y="18"/>
                    <a:pt x="55" y="17"/>
                    <a:pt x="56" y="17"/>
                  </a:cubicBezTo>
                  <a:cubicBezTo>
                    <a:pt x="58" y="15"/>
                    <a:pt x="61" y="14"/>
                    <a:pt x="64" y="13"/>
                  </a:cubicBezTo>
                  <a:cubicBezTo>
                    <a:pt x="65" y="12"/>
                    <a:pt x="66" y="12"/>
                    <a:pt x="67" y="11"/>
                  </a:cubicBezTo>
                  <a:cubicBezTo>
                    <a:pt x="69" y="10"/>
                    <a:pt x="72" y="9"/>
                    <a:pt x="74" y="7"/>
                  </a:cubicBezTo>
                  <a:cubicBezTo>
                    <a:pt x="75" y="7"/>
                    <a:pt x="77" y="6"/>
                    <a:pt x="78" y="5"/>
                  </a:cubicBezTo>
                  <a:cubicBezTo>
                    <a:pt x="78" y="5"/>
                    <a:pt x="79" y="5"/>
                    <a:pt x="79" y="5"/>
                  </a:cubicBezTo>
                  <a:cubicBezTo>
                    <a:pt x="79" y="4"/>
                    <a:pt x="79" y="4"/>
                    <a:pt x="80" y="4"/>
                  </a:cubicBezTo>
                  <a:cubicBezTo>
                    <a:pt x="81" y="4"/>
                    <a:pt x="82" y="4"/>
                    <a:pt x="82" y="4"/>
                  </a:cubicBezTo>
                  <a:cubicBezTo>
                    <a:pt x="82" y="4"/>
                    <a:pt x="82" y="5"/>
                    <a:pt x="82" y="5"/>
                  </a:cubicBezTo>
                  <a:cubicBezTo>
                    <a:pt x="86" y="4"/>
                    <a:pt x="88" y="3"/>
                    <a:pt x="91" y="2"/>
                  </a:cubicBezTo>
                  <a:cubicBezTo>
                    <a:pt x="95" y="1"/>
                    <a:pt x="98" y="2"/>
                    <a:pt x="99" y="6"/>
                  </a:cubicBezTo>
                  <a:cubicBezTo>
                    <a:pt x="101" y="9"/>
                    <a:pt x="102" y="12"/>
                    <a:pt x="102" y="15"/>
                  </a:cubicBezTo>
                  <a:cubicBezTo>
                    <a:pt x="102" y="16"/>
                    <a:pt x="102" y="16"/>
                    <a:pt x="102" y="16"/>
                  </a:cubicBezTo>
                  <a:cubicBezTo>
                    <a:pt x="102" y="17"/>
                    <a:pt x="102" y="17"/>
                    <a:pt x="103" y="17"/>
                  </a:cubicBezTo>
                  <a:cubicBezTo>
                    <a:pt x="104" y="17"/>
                    <a:pt x="106" y="17"/>
                    <a:pt x="108" y="17"/>
                  </a:cubicBezTo>
                  <a:cubicBezTo>
                    <a:pt x="108" y="16"/>
                    <a:pt x="108" y="16"/>
                    <a:pt x="108" y="15"/>
                  </a:cubicBezTo>
                  <a:cubicBezTo>
                    <a:pt x="109" y="12"/>
                    <a:pt x="110" y="9"/>
                    <a:pt x="111" y="5"/>
                  </a:cubicBezTo>
                  <a:cubicBezTo>
                    <a:pt x="111" y="5"/>
                    <a:pt x="111" y="4"/>
                    <a:pt x="111" y="4"/>
                  </a:cubicBezTo>
                  <a:cubicBezTo>
                    <a:pt x="111" y="2"/>
                    <a:pt x="111" y="2"/>
                    <a:pt x="113" y="2"/>
                  </a:cubicBezTo>
                  <a:cubicBezTo>
                    <a:pt x="113" y="2"/>
                    <a:pt x="113" y="2"/>
                    <a:pt x="113" y="2"/>
                  </a:cubicBezTo>
                  <a:cubicBezTo>
                    <a:pt x="114" y="1"/>
                    <a:pt x="114" y="0"/>
                    <a:pt x="115" y="1"/>
                  </a:cubicBezTo>
                  <a:cubicBezTo>
                    <a:pt x="117" y="1"/>
                    <a:pt x="119" y="2"/>
                    <a:pt x="120" y="2"/>
                  </a:cubicBezTo>
                  <a:cubicBezTo>
                    <a:pt x="122" y="2"/>
                    <a:pt x="124" y="2"/>
                    <a:pt x="126" y="2"/>
                  </a:cubicBezTo>
                  <a:cubicBezTo>
                    <a:pt x="129" y="3"/>
                    <a:pt x="131" y="3"/>
                    <a:pt x="134" y="4"/>
                  </a:cubicBezTo>
                  <a:cubicBezTo>
                    <a:pt x="135" y="4"/>
                    <a:pt x="136" y="4"/>
                    <a:pt x="137" y="6"/>
                  </a:cubicBezTo>
                  <a:cubicBezTo>
                    <a:pt x="137" y="6"/>
                    <a:pt x="137" y="6"/>
                    <a:pt x="138" y="6"/>
                  </a:cubicBezTo>
                  <a:cubicBezTo>
                    <a:pt x="139" y="7"/>
                    <a:pt x="140" y="8"/>
                    <a:pt x="142" y="9"/>
                  </a:cubicBezTo>
                  <a:cubicBezTo>
                    <a:pt x="143" y="10"/>
                    <a:pt x="145" y="11"/>
                    <a:pt x="146" y="12"/>
                  </a:cubicBezTo>
                  <a:cubicBezTo>
                    <a:pt x="152" y="16"/>
                    <a:pt x="156" y="21"/>
                    <a:pt x="158" y="27"/>
                  </a:cubicBezTo>
                  <a:cubicBezTo>
                    <a:pt x="158" y="28"/>
                    <a:pt x="159" y="28"/>
                    <a:pt x="159" y="29"/>
                  </a:cubicBezTo>
                  <a:cubicBezTo>
                    <a:pt x="159" y="30"/>
                    <a:pt x="159" y="30"/>
                    <a:pt x="159" y="31"/>
                  </a:cubicBezTo>
                  <a:cubicBezTo>
                    <a:pt x="158" y="31"/>
                    <a:pt x="158" y="31"/>
                    <a:pt x="157" y="31"/>
                  </a:cubicBezTo>
                  <a:cubicBezTo>
                    <a:pt x="157" y="31"/>
                    <a:pt x="157" y="31"/>
                    <a:pt x="157" y="31"/>
                  </a:cubicBezTo>
                  <a:cubicBezTo>
                    <a:pt x="156" y="32"/>
                    <a:pt x="153" y="36"/>
                    <a:pt x="152" y="37"/>
                  </a:cubicBezTo>
                  <a:cubicBezTo>
                    <a:pt x="154" y="37"/>
                    <a:pt x="156" y="39"/>
                    <a:pt x="157" y="40"/>
                  </a:cubicBezTo>
                  <a:cubicBezTo>
                    <a:pt x="159" y="43"/>
                    <a:pt x="160" y="46"/>
                    <a:pt x="162" y="49"/>
                  </a:cubicBezTo>
                  <a:cubicBezTo>
                    <a:pt x="163" y="48"/>
                    <a:pt x="163" y="48"/>
                    <a:pt x="164" y="48"/>
                  </a:cubicBezTo>
                  <a:cubicBezTo>
                    <a:pt x="164" y="47"/>
                    <a:pt x="163" y="46"/>
                    <a:pt x="164" y="45"/>
                  </a:cubicBezTo>
                  <a:cubicBezTo>
                    <a:pt x="164" y="45"/>
                    <a:pt x="164" y="44"/>
                    <a:pt x="164" y="44"/>
                  </a:cubicBezTo>
                  <a:cubicBezTo>
                    <a:pt x="164" y="42"/>
                    <a:pt x="164" y="39"/>
                    <a:pt x="163" y="37"/>
                  </a:cubicBezTo>
                  <a:cubicBezTo>
                    <a:pt x="163" y="36"/>
                    <a:pt x="163" y="36"/>
                    <a:pt x="163" y="36"/>
                  </a:cubicBezTo>
                  <a:cubicBezTo>
                    <a:pt x="162" y="32"/>
                    <a:pt x="160" y="29"/>
                    <a:pt x="159" y="26"/>
                  </a:cubicBezTo>
                  <a:cubicBezTo>
                    <a:pt x="159" y="25"/>
                    <a:pt x="159" y="24"/>
                    <a:pt x="159" y="23"/>
                  </a:cubicBezTo>
                  <a:cubicBezTo>
                    <a:pt x="159" y="23"/>
                    <a:pt x="159" y="22"/>
                    <a:pt x="159" y="22"/>
                  </a:cubicBezTo>
                  <a:cubicBezTo>
                    <a:pt x="158" y="21"/>
                    <a:pt x="158" y="20"/>
                    <a:pt x="159" y="20"/>
                  </a:cubicBezTo>
                  <a:cubicBezTo>
                    <a:pt x="160" y="19"/>
                    <a:pt x="161" y="19"/>
                    <a:pt x="161" y="19"/>
                  </a:cubicBezTo>
                  <a:cubicBezTo>
                    <a:pt x="166" y="18"/>
                    <a:pt x="172" y="17"/>
                    <a:pt x="177" y="17"/>
                  </a:cubicBezTo>
                  <a:cubicBezTo>
                    <a:pt x="179" y="16"/>
                    <a:pt x="181" y="16"/>
                    <a:pt x="183" y="16"/>
                  </a:cubicBezTo>
                  <a:cubicBezTo>
                    <a:pt x="186" y="16"/>
                    <a:pt x="189" y="16"/>
                    <a:pt x="192" y="17"/>
                  </a:cubicBezTo>
                  <a:cubicBezTo>
                    <a:pt x="192" y="17"/>
                    <a:pt x="192" y="17"/>
                    <a:pt x="192" y="16"/>
                  </a:cubicBezTo>
                  <a:cubicBezTo>
                    <a:pt x="192" y="15"/>
                    <a:pt x="193" y="15"/>
                    <a:pt x="194" y="16"/>
                  </a:cubicBezTo>
                  <a:cubicBezTo>
                    <a:pt x="197" y="17"/>
                    <a:pt x="200" y="18"/>
                    <a:pt x="203" y="19"/>
                  </a:cubicBezTo>
                  <a:cubicBezTo>
                    <a:pt x="207" y="20"/>
                    <a:pt x="210" y="21"/>
                    <a:pt x="213" y="23"/>
                  </a:cubicBezTo>
                  <a:cubicBezTo>
                    <a:pt x="214" y="24"/>
                    <a:pt x="216" y="25"/>
                    <a:pt x="217" y="26"/>
                  </a:cubicBezTo>
                  <a:cubicBezTo>
                    <a:pt x="218" y="27"/>
                    <a:pt x="218" y="27"/>
                    <a:pt x="219" y="27"/>
                  </a:cubicBezTo>
                  <a:cubicBezTo>
                    <a:pt x="220" y="28"/>
                    <a:pt x="220" y="28"/>
                    <a:pt x="221" y="28"/>
                  </a:cubicBezTo>
                  <a:cubicBezTo>
                    <a:pt x="223" y="29"/>
                    <a:pt x="223" y="30"/>
                    <a:pt x="224" y="31"/>
                  </a:cubicBezTo>
                  <a:cubicBezTo>
                    <a:pt x="224" y="32"/>
                    <a:pt x="224" y="32"/>
                    <a:pt x="224" y="32"/>
                  </a:cubicBezTo>
                  <a:cubicBezTo>
                    <a:pt x="225" y="37"/>
                    <a:pt x="224" y="42"/>
                    <a:pt x="223" y="46"/>
                  </a:cubicBezTo>
                  <a:cubicBezTo>
                    <a:pt x="222" y="49"/>
                    <a:pt x="221" y="52"/>
                    <a:pt x="220" y="55"/>
                  </a:cubicBezTo>
                  <a:cubicBezTo>
                    <a:pt x="220" y="56"/>
                    <a:pt x="220" y="56"/>
                    <a:pt x="220" y="56"/>
                  </a:cubicBezTo>
                  <a:cubicBezTo>
                    <a:pt x="222" y="58"/>
                    <a:pt x="224" y="59"/>
                    <a:pt x="226" y="61"/>
                  </a:cubicBezTo>
                  <a:cubicBezTo>
                    <a:pt x="227" y="61"/>
                    <a:pt x="227" y="61"/>
                    <a:pt x="227" y="61"/>
                  </a:cubicBezTo>
                  <a:cubicBezTo>
                    <a:pt x="230" y="57"/>
                    <a:pt x="233" y="54"/>
                    <a:pt x="237" y="51"/>
                  </a:cubicBezTo>
                  <a:cubicBezTo>
                    <a:pt x="238" y="50"/>
                    <a:pt x="239" y="48"/>
                    <a:pt x="240" y="47"/>
                  </a:cubicBezTo>
                  <a:cubicBezTo>
                    <a:pt x="241" y="47"/>
                    <a:pt x="241" y="46"/>
                    <a:pt x="241" y="46"/>
                  </a:cubicBezTo>
                  <a:cubicBezTo>
                    <a:pt x="242" y="45"/>
                    <a:pt x="243" y="45"/>
                    <a:pt x="244" y="46"/>
                  </a:cubicBezTo>
                  <a:cubicBezTo>
                    <a:pt x="244" y="46"/>
                    <a:pt x="244" y="46"/>
                    <a:pt x="244" y="46"/>
                  </a:cubicBezTo>
                  <a:cubicBezTo>
                    <a:pt x="246" y="50"/>
                    <a:pt x="249" y="52"/>
                    <a:pt x="252" y="54"/>
                  </a:cubicBezTo>
                  <a:cubicBezTo>
                    <a:pt x="255" y="57"/>
                    <a:pt x="259" y="61"/>
                    <a:pt x="262" y="64"/>
                  </a:cubicBezTo>
                  <a:cubicBezTo>
                    <a:pt x="262" y="65"/>
                    <a:pt x="263" y="65"/>
                    <a:pt x="264" y="66"/>
                  </a:cubicBezTo>
                  <a:cubicBezTo>
                    <a:pt x="265" y="66"/>
                    <a:pt x="265" y="68"/>
                    <a:pt x="265" y="69"/>
                  </a:cubicBezTo>
                  <a:cubicBezTo>
                    <a:pt x="264" y="69"/>
                    <a:pt x="264" y="69"/>
                    <a:pt x="264" y="69"/>
                  </a:cubicBezTo>
                  <a:cubicBezTo>
                    <a:pt x="263" y="70"/>
                    <a:pt x="262" y="70"/>
                    <a:pt x="262" y="70"/>
                  </a:cubicBezTo>
                  <a:cubicBezTo>
                    <a:pt x="261" y="71"/>
                    <a:pt x="260" y="72"/>
                    <a:pt x="259" y="73"/>
                  </a:cubicBezTo>
                  <a:cubicBezTo>
                    <a:pt x="256" y="77"/>
                    <a:pt x="252" y="81"/>
                    <a:pt x="249" y="85"/>
                  </a:cubicBezTo>
                  <a:cubicBezTo>
                    <a:pt x="248" y="85"/>
                    <a:pt x="248" y="86"/>
                    <a:pt x="248" y="87"/>
                  </a:cubicBezTo>
                  <a:cubicBezTo>
                    <a:pt x="248" y="92"/>
                    <a:pt x="249" y="97"/>
                    <a:pt x="249" y="102"/>
                  </a:cubicBezTo>
                  <a:cubicBezTo>
                    <a:pt x="249" y="103"/>
                    <a:pt x="250" y="104"/>
                    <a:pt x="250" y="105"/>
                  </a:cubicBezTo>
                  <a:cubicBezTo>
                    <a:pt x="251" y="107"/>
                    <a:pt x="253" y="108"/>
                    <a:pt x="255" y="107"/>
                  </a:cubicBezTo>
                  <a:cubicBezTo>
                    <a:pt x="259" y="107"/>
                    <a:pt x="263" y="107"/>
                    <a:pt x="266" y="107"/>
                  </a:cubicBezTo>
                  <a:cubicBezTo>
                    <a:pt x="267" y="107"/>
                    <a:pt x="267" y="107"/>
                    <a:pt x="268" y="107"/>
                  </a:cubicBezTo>
                  <a:cubicBezTo>
                    <a:pt x="269" y="108"/>
                    <a:pt x="270" y="108"/>
                    <a:pt x="270" y="110"/>
                  </a:cubicBezTo>
                  <a:cubicBezTo>
                    <a:pt x="270" y="111"/>
                    <a:pt x="269" y="113"/>
                    <a:pt x="269" y="115"/>
                  </a:cubicBezTo>
                  <a:cubicBezTo>
                    <a:pt x="268" y="121"/>
                    <a:pt x="267" y="126"/>
                    <a:pt x="265" y="132"/>
                  </a:cubicBezTo>
                  <a:cubicBezTo>
                    <a:pt x="264" y="135"/>
                    <a:pt x="263" y="138"/>
                    <a:pt x="262" y="141"/>
                  </a:cubicBezTo>
                  <a:cubicBezTo>
                    <a:pt x="261" y="143"/>
                    <a:pt x="260" y="145"/>
                    <a:pt x="259" y="147"/>
                  </a:cubicBezTo>
                  <a:cubicBezTo>
                    <a:pt x="259" y="148"/>
                    <a:pt x="258" y="149"/>
                    <a:pt x="257" y="150"/>
                  </a:cubicBezTo>
                  <a:cubicBezTo>
                    <a:pt x="258" y="151"/>
                    <a:pt x="258" y="152"/>
                    <a:pt x="258" y="153"/>
                  </a:cubicBezTo>
                  <a:cubicBezTo>
                    <a:pt x="257" y="153"/>
                    <a:pt x="256" y="153"/>
                    <a:pt x="256" y="154"/>
                  </a:cubicBezTo>
                  <a:cubicBezTo>
                    <a:pt x="256" y="154"/>
                    <a:pt x="256" y="154"/>
                    <a:pt x="256" y="154"/>
                  </a:cubicBezTo>
                  <a:cubicBezTo>
                    <a:pt x="255" y="155"/>
                    <a:pt x="254" y="156"/>
                    <a:pt x="254" y="156"/>
                  </a:cubicBezTo>
                  <a:cubicBezTo>
                    <a:pt x="253" y="157"/>
                    <a:pt x="253" y="157"/>
                    <a:pt x="252" y="157"/>
                  </a:cubicBezTo>
                  <a:cubicBezTo>
                    <a:pt x="252" y="157"/>
                    <a:pt x="251" y="157"/>
                    <a:pt x="250" y="157"/>
                  </a:cubicBezTo>
                  <a:cubicBezTo>
                    <a:pt x="250" y="157"/>
                    <a:pt x="250" y="157"/>
                    <a:pt x="249" y="158"/>
                  </a:cubicBezTo>
                  <a:cubicBezTo>
                    <a:pt x="247" y="159"/>
                    <a:pt x="244" y="160"/>
                    <a:pt x="241" y="161"/>
                  </a:cubicBezTo>
                  <a:cubicBezTo>
                    <a:pt x="241" y="161"/>
                    <a:pt x="240" y="161"/>
                    <a:pt x="240" y="161"/>
                  </a:cubicBezTo>
                  <a:cubicBezTo>
                    <a:pt x="240" y="162"/>
                    <a:pt x="240" y="162"/>
                    <a:pt x="240" y="162"/>
                  </a:cubicBezTo>
                  <a:cubicBezTo>
                    <a:pt x="240" y="163"/>
                    <a:pt x="240" y="164"/>
                    <a:pt x="238" y="164"/>
                  </a:cubicBezTo>
                  <a:cubicBezTo>
                    <a:pt x="238" y="164"/>
                    <a:pt x="237" y="164"/>
                    <a:pt x="236" y="164"/>
                  </a:cubicBezTo>
                  <a:cubicBezTo>
                    <a:pt x="235" y="164"/>
                    <a:pt x="234" y="164"/>
                    <a:pt x="234" y="165"/>
                  </a:cubicBezTo>
                  <a:cubicBezTo>
                    <a:pt x="233" y="165"/>
                    <a:pt x="232" y="166"/>
                    <a:pt x="232" y="167"/>
                  </a:cubicBezTo>
                  <a:cubicBezTo>
                    <a:pt x="231" y="167"/>
                    <a:pt x="231" y="168"/>
                    <a:pt x="230" y="168"/>
                  </a:cubicBezTo>
                  <a:cubicBezTo>
                    <a:pt x="230" y="169"/>
                    <a:pt x="230" y="169"/>
                    <a:pt x="231" y="169"/>
                  </a:cubicBezTo>
                  <a:cubicBezTo>
                    <a:pt x="234" y="171"/>
                    <a:pt x="235" y="175"/>
                    <a:pt x="237" y="178"/>
                  </a:cubicBezTo>
                  <a:cubicBezTo>
                    <a:pt x="237" y="179"/>
                    <a:pt x="237" y="180"/>
                    <a:pt x="237" y="181"/>
                  </a:cubicBezTo>
                  <a:cubicBezTo>
                    <a:pt x="237" y="183"/>
                    <a:pt x="237" y="184"/>
                    <a:pt x="236" y="184"/>
                  </a:cubicBezTo>
                  <a:cubicBezTo>
                    <a:pt x="233" y="188"/>
                    <a:pt x="230" y="191"/>
                    <a:pt x="227" y="194"/>
                  </a:cubicBezTo>
                  <a:cubicBezTo>
                    <a:pt x="225" y="196"/>
                    <a:pt x="223" y="197"/>
                    <a:pt x="222" y="199"/>
                  </a:cubicBezTo>
                  <a:cubicBezTo>
                    <a:pt x="219" y="203"/>
                    <a:pt x="215" y="206"/>
                    <a:pt x="211" y="208"/>
                  </a:cubicBezTo>
                  <a:cubicBezTo>
                    <a:pt x="209" y="210"/>
                    <a:pt x="206" y="211"/>
                    <a:pt x="204" y="212"/>
                  </a:cubicBezTo>
                  <a:cubicBezTo>
                    <a:pt x="203" y="212"/>
                    <a:pt x="202" y="212"/>
                    <a:pt x="202" y="212"/>
                  </a:cubicBezTo>
                  <a:cubicBezTo>
                    <a:pt x="201" y="212"/>
                    <a:pt x="200" y="212"/>
                    <a:pt x="199" y="212"/>
                  </a:cubicBezTo>
                  <a:cubicBezTo>
                    <a:pt x="198" y="212"/>
                    <a:pt x="198" y="212"/>
                    <a:pt x="197" y="211"/>
                  </a:cubicBezTo>
                  <a:cubicBezTo>
                    <a:pt x="197" y="210"/>
                    <a:pt x="197" y="210"/>
                    <a:pt x="197" y="210"/>
                  </a:cubicBezTo>
                  <a:cubicBezTo>
                    <a:pt x="194" y="210"/>
                    <a:pt x="192" y="210"/>
                    <a:pt x="189" y="210"/>
                  </a:cubicBezTo>
                  <a:cubicBezTo>
                    <a:pt x="185" y="210"/>
                    <a:pt x="181" y="210"/>
                    <a:pt x="176" y="209"/>
                  </a:cubicBezTo>
                  <a:cubicBezTo>
                    <a:pt x="175" y="209"/>
                    <a:pt x="173" y="209"/>
                    <a:pt x="171" y="209"/>
                  </a:cubicBezTo>
                  <a:cubicBezTo>
                    <a:pt x="171" y="209"/>
                    <a:pt x="171" y="209"/>
                    <a:pt x="171" y="209"/>
                  </a:cubicBezTo>
                  <a:cubicBezTo>
                    <a:pt x="170" y="209"/>
                    <a:pt x="169" y="209"/>
                    <a:pt x="169" y="208"/>
                  </a:cubicBezTo>
                  <a:cubicBezTo>
                    <a:pt x="169" y="207"/>
                    <a:pt x="169" y="207"/>
                    <a:pt x="170" y="207"/>
                  </a:cubicBezTo>
                  <a:cubicBezTo>
                    <a:pt x="170" y="207"/>
                    <a:pt x="170" y="206"/>
                    <a:pt x="171" y="206"/>
                  </a:cubicBezTo>
                  <a:cubicBezTo>
                    <a:pt x="171" y="206"/>
                    <a:pt x="171" y="206"/>
                    <a:pt x="171" y="205"/>
                  </a:cubicBezTo>
                  <a:cubicBezTo>
                    <a:pt x="171" y="201"/>
                    <a:pt x="171" y="197"/>
                    <a:pt x="171" y="193"/>
                  </a:cubicBezTo>
                  <a:cubicBezTo>
                    <a:pt x="171" y="193"/>
                    <a:pt x="171" y="192"/>
                    <a:pt x="171" y="192"/>
                  </a:cubicBezTo>
                  <a:cubicBezTo>
                    <a:pt x="170" y="191"/>
                    <a:pt x="171" y="191"/>
                    <a:pt x="169" y="191"/>
                  </a:cubicBezTo>
                  <a:cubicBezTo>
                    <a:pt x="169" y="191"/>
                    <a:pt x="169" y="191"/>
                    <a:pt x="168" y="191"/>
                  </a:cubicBezTo>
                  <a:cubicBezTo>
                    <a:pt x="168" y="191"/>
                    <a:pt x="167" y="191"/>
                    <a:pt x="167" y="191"/>
                  </a:cubicBezTo>
                  <a:cubicBezTo>
                    <a:pt x="167" y="191"/>
                    <a:pt x="166" y="191"/>
                    <a:pt x="166" y="191"/>
                  </a:cubicBezTo>
                  <a:cubicBezTo>
                    <a:pt x="163" y="194"/>
                    <a:pt x="160" y="197"/>
                    <a:pt x="158" y="199"/>
                  </a:cubicBezTo>
                  <a:cubicBezTo>
                    <a:pt x="156" y="201"/>
                    <a:pt x="155" y="202"/>
                    <a:pt x="154" y="201"/>
                  </a:cubicBezTo>
                  <a:cubicBezTo>
                    <a:pt x="153" y="201"/>
                    <a:pt x="153" y="202"/>
                    <a:pt x="153" y="202"/>
                  </a:cubicBezTo>
                  <a:cubicBezTo>
                    <a:pt x="152" y="202"/>
                    <a:pt x="151" y="203"/>
                    <a:pt x="150" y="204"/>
                  </a:cubicBezTo>
                  <a:cubicBezTo>
                    <a:pt x="150" y="204"/>
                    <a:pt x="150" y="204"/>
                    <a:pt x="150" y="204"/>
                  </a:cubicBezTo>
                  <a:cubicBezTo>
                    <a:pt x="149" y="205"/>
                    <a:pt x="148" y="207"/>
                    <a:pt x="146" y="208"/>
                  </a:cubicBezTo>
                  <a:cubicBezTo>
                    <a:pt x="146" y="208"/>
                    <a:pt x="145" y="209"/>
                    <a:pt x="145" y="209"/>
                  </a:cubicBezTo>
                  <a:cubicBezTo>
                    <a:pt x="144" y="209"/>
                    <a:pt x="144" y="210"/>
                    <a:pt x="144" y="210"/>
                  </a:cubicBezTo>
                  <a:cubicBezTo>
                    <a:pt x="143" y="210"/>
                    <a:pt x="143" y="211"/>
                    <a:pt x="142" y="211"/>
                  </a:cubicBezTo>
                  <a:cubicBezTo>
                    <a:pt x="141" y="212"/>
                    <a:pt x="139" y="212"/>
                    <a:pt x="138" y="212"/>
                  </a:cubicBezTo>
                  <a:cubicBezTo>
                    <a:pt x="138" y="212"/>
                    <a:pt x="137" y="212"/>
                    <a:pt x="137" y="212"/>
                  </a:cubicBezTo>
                  <a:cubicBezTo>
                    <a:pt x="134" y="210"/>
                    <a:pt x="132" y="209"/>
                    <a:pt x="129" y="206"/>
                  </a:cubicBezTo>
                  <a:cubicBezTo>
                    <a:pt x="128" y="205"/>
                    <a:pt x="127" y="203"/>
                    <a:pt x="126" y="202"/>
                  </a:cubicBezTo>
                  <a:cubicBezTo>
                    <a:pt x="124" y="200"/>
                    <a:pt x="122" y="199"/>
                    <a:pt x="121" y="197"/>
                  </a:cubicBezTo>
                  <a:cubicBezTo>
                    <a:pt x="120" y="198"/>
                    <a:pt x="120" y="198"/>
                    <a:pt x="120" y="198"/>
                  </a:cubicBezTo>
                  <a:cubicBezTo>
                    <a:pt x="119" y="198"/>
                    <a:pt x="118" y="198"/>
                    <a:pt x="118" y="197"/>
                  </a:cubicBezTo>
                  <a:cubicBezTo>
                    <a:pt x="118" y="196"/>
                    <a:pt x="117" y="196"/>
                    <a:pt x="118" y="195"/>
                  </a:cubicBezTo>
                  <a:cubicBezTo>
                    <a:pt x="118" y="195"/>
                    <a:pt x="117" y="194"/>
                    <a:pt x="117" y="194"/>
                  </a:cubicBezTo>
                  <a:cubicBezTo>
                    <a:pt x="114" y="191"/>
                    <a:pt x="112" y="188"/>
                    <a:pt x="109" y="185"/>
                  </a:cubicBezTo>
                  <a:cubicBezTo>
                    <a:pt x="107" y="182"/>
                    <a:pt x="105" y="179"/>
                    <a:pt x="104" y="176"/>
                  </a:cubicBezTo>
                  <a:cubicBezTo>
                    <a:pt x="103" y="175"/>
                    <a:pt x="103" y="174"/>
                    <a:pt x="103" y="173"/>
                  </a:cubicBezTo>
                  <a:cubicBezTo>
                    <a:pt x="102" y="172"/>
                    <a:pt x="103" y="172"/>
                    <a:pt x="103" y="171"/>
                  </a:cubicBezTo>
                  <a:cubicBezTo>
                    <a:pt x="102" y="170"/>
                    <a:pt x="102" y="170"/>
                    <a:pt x="102" y="169"/>
                  </a:cubicBezTo>
                  <a:cubicBezTo>
                    <a:pt x="99" y="170"/>
                    <a:pt x="97" y="169"/>
                    <a:pt x="95" y="168"/>
                  </a:cubicBezTo>
                  <a:cubicBezTo>
                    <a:pt x="95" y="168"/>
                    <a:pt x="95" y="169"/>
                    <a:pt x="95" y="169"/>
                  </a:cubicBezTo>
                  <a:cubicBezTo>
                    <a:pt x="96" y="171"/>
                    <a:pt x="96" y="173"/>
                    <a:pt x="97" y="175"/>
                  </a:cubicBezTo>
                  <a:cubicBezTo>
                    <a:pt x="97" y="176"/>
                    <a:pt x="97" y="176"/>
                    <a:pt x="97" y="177"/>
                  </a:cubicBezTo>
                  <a:cubicBezTo>
                    <a:pt x="97" y="178"/>
                    <a:pt x="97" y="179"/>
                    <a:pt x="98" y="179"/>
                  </a:cubicBezTo>
                  <a:cubicBezTo>
                    <a:pt x="98" y="180"/>
                    <a:pt x="98" y="181"/>
                    <a:pt x="99" y="181"/>
                  </a:cubicBezTo>
                  <a:cubicBezTo>
                    <a:pt x="99" y="182"/>
                    <a:pt x="98" y="183"/>
                    <a:pt x="98" y="183"/>
                  </a:cubicBezTo>
                  <a:cubicBezTo>
                    <a:pt x="97" y="183"/>
                    <a:pt x="97" y="183"/>
                    <a:pt x="96" y="183"/>
                  </a:cubicBezTo>
                  <a:cubicBezTo>
                    <a:pt x="95" y="183"/>
                    <a:pt x="94" y="184"/>
                    <a:pt x="94" y="184"/>
                  </a:cubicBezTo>
                  <a:cubicBezTo>
                    <a:pt x="94" y="185"/>
                    <a:pt x="93" y="185"/>
                    <a:pt x="93" y="185"/>
                  </a:cubicBezTo>
                  <a:cubicBezTo>
                    <a:pt x="93" y="186"/>
                    <a:pt x="94" y="186"/>
                    <a:pt x="94" y="187"/>
                  </a:cubicBezTo>
                  <a:cubicBezTo>
                    <a:pt x="93" y="187"/>
                    <a:pt x="93" y="188"/>
                    <a:pt x="93" y="188"/>
                  </a:cubicBezTo>
                  <a:cubicBezTo>
                    <a:pt x="91" y="190"/>
                    <a:pt x="89" y="191"/>
                    <a:pt x="87" y="193"/>
                  </a:cubicBezTo>
                  <a:cubicBezTo>
                    <a:pt x="85" y="195"/>
                    <a:pt x="83" y="196"/>
                    <a:pt x="82" y="198"/>
                  </a:cubicBezTo>
                  <a:cubicBezTo>
                    <a:pt x="81" y="199"/>
                    <a:pt x="81" y="199"/>
                    <a:pt x="81" y="199"/>
                  </a:cubicBezTo>
                  <a:cubicBezTo>
                    <a:pt x="81" y="199"/>
                    <a:pt x="81" y="199"/>
                    <a:pt x="81" y="199"/>
                  </a:cubicBezTo>
                  <a:cubicBezTo>
                    <a:pt x="81" y="199"/>
                    <a:pt x="81" y="199"/>
                    <a:pt x="81" y="199"/>
                  </a:cubicBezTo>
                  <a:cubicBezTo>
                    <a:pt x="81" y="201"/>
                    <a:pt x="81" y="202"/>
                    <a:pt x="80" y="202"/>
                  </a:cubicBezTo>
                  <a:cubicBezTo>
                    <a:pt x="79" y="203"/>
                    <a:pt x="77" y="203"/>
                    <a:pt x="77" y="202"/>
                  </a:cubicBezTo>
                  <a:cubicBezTo>
                    <a:pt x="76" y="201"/>
                    <a:pt x="76" y="201"/>
                    <a:pt x="75" y="201"/>
                  </a:cubicBezTo>
                  <a:cubicBezTo>
                    <a:pt x="74" y="201"/>
                    <a:pt x="73" y="200"/>
                    <a:pt x="72" y="200"/>
                  </a:cubicBezTo>
                  <a:cubicBezTo>
                    <a:pt x="71" y="200"/>
                    <a:pt x="70" y="200"/>
                    <a:pt x="69" y="199"/>
                  </a:cubicBezTo>
                  <a:cubicBezTo>
                    <a:pt x="67" y="199"/>
                    <a:pt x="65" y="199"/>
                    <a:pt x="63" y="198"/>
                  </a:cubicBezTo>
                  <a:cubicBezTo>
                    <a:pt x="60" y="196"/>
                    <a:pt x="57" y="195"/>
                    <a:pt x="54" y="195"/>
                  </a:cubicBezTo>
                  <a:cubicBezTo>
                    <a:pt x="49" y="193"/>
                    <a:pt x="44" y="191"/>
                    <a:pt x="40" y="188"/>
                  </a:cubicBezTo>
                  <a:cubicBezTo>
                    <a:pt x="40" y="187"/>
                    <a:pt x="39" y="187"/>
                    <a:pt x="39" y="187"/>
                  </a:cubicBezTo>
                  <a:cubicBezTo>
                    <a:pt x="37" y="187"/>
                    <a:pt x="36" y="186"/>
                    <a:pt x="36" y="185"/>
                  </a:cubicBezTo>
                  <a:cubicBezTo>
                    <a:pt x="36" y="184"/>
                    <a:pt x="36" y="184"/>
                    <a:pt x="37" y="184"/>
                  </a:cubicBezTo>
                  <a:cubicBezTo>
                    <a:pt x="38" y="183"/>
                    <a:pt x="39" y="182"/>
                    <a:pt x="40" y="181"/>
                  </a:cubicBezTo>
                  <a:cubicBezTo>
                    <a:pt x="40" y="181"/>
                    <a:pt x="41" y="180"/>
                    <a:pt x="41" y="179"/>
                  </a:cubicBezTo>
                  <a:cubicBezTo>
                    <a:pt x="41" y="179"/>
                    <a:pt x="41" y="179"/>
                    <a:pt x="42" y="178"/>
                  </a:cubicBezTo>
                  <a:cubicBezTo>
                    <a:pt x="42" y="178"/>
                    <a:pt x="43" y="177"/>
                    <a:pt x="43" y="176"/>
                  </a:cubicBezTo>
                  <a:cubicBezTo>
                    <a:pt x="43" y="175"/>
                    <a:pt x="44" y="175"/>
                    <a:pt x="44" y="175"/>
                  </a:cubicBezTo>
                  <a:cubicBezTo>
                    <a:pt x="46" y="173"/>
                    <a:pt x="48" y="170"/>
                    <a:pt x="49" y="167"/>
                  </a:cubicBezTo>
                  <a:cubicBezTo>
                    <a:pt x="50" y="166"/>
                    <a:pt x="51" y="165"/>
                    <a:pt x="51" y="163"/>
                  </a:cubicBezTo>
                  <a:cubicBezTo>
                    <a:pt x="52" y="162"/>
                    <a:pt x="52" y="160"/>
                    <a:pt x="51" y="159"/>
                  </a:cubicBezTo>
                  <a:cubicBezTo>
                    <a:pt x="51" y="158"/>
                    <a:pt x="50" y="157"/>
                    <a:pt x="49" y="156"/>
                  </a:cubicBezTo>
                  <a:cubicBezTo>
                    <a:pt x="48" y="155"/>
                    <a:pt x="47" y="154"/>
                    <a:pt x="46" y="152"/>
                  </a:cubicBezTo>
                  <a:cubicBezTo>
                    <a:pt x="45" y="152"/>
                    <a:pt x="45" y="152"/>
                    <a:pt x="44" y="152"/>
                  </a:cubicBezTo>
                  <a:cubicBezTo>
                    <a:pt x="43" y="152"/>
                    <a:pt x="43" y="151"/>
                    <a:pt x="42" y="151"/>
                  </a:cubicBezTo>
                  <a:cubicBezTo>
                    <a:pt x="38" y="153"/>
                    <a:pt x="34" y="155"/>
                    <a:pt x="30" y="157"/>
                  </a:cubicBezTo>
                  <a:cubicBezTo>
                    <a:pt x="28" y="159"/>
                    <a:pt x="26" y="160"/>
                    <a:pt x="24" y="161"/>
                  </a:cubicBezTo>
                  <a:cubicBezTo>
                    <a:pt x="23" y="161"/>
                    <a:pt x="22" y="162"/>
                    <a:pt x="20" y="162"/>
                  </a:cubicBezTo>
                  <a:cubicBezTo>
                    <a:pt x="20" y="162"/>
                    <a:pt x="19" y="162"/>
                    <a:pt x="18" y="161"/>
                  </a:cubicBezTo>
                  <a:cubicBezTo>
                    <a:pt x="16" y="162"/>
                    <a:pt x="15" y="163"/>
                    <a:pt x="13" y="164"/>
                  </a:cubicBezTo>
                  <a:cubicBezTo>
                    <a:pt x="13" y="164"/>
                    <a:pt x="13" y="164"/>
                    <a:pt x="12" y="164"/>
                  </a:cubicBezTo>
                  <a:cubicBezTo>
                    <a:pt x="12" y="165"/>
                    <a:pt x="11" y="165"/>
                    <a:pt x="11" y="164"/>
                  </a:cubicBezTo>
                  <a:cubicBezTo>
                    <a:pt x="10" y="164"/>
                    <a:pt x="10" y="163"/>
                    <a:pt x="10" y="163"/>
                  </a:cubicBezTo>
                  <a:cubicBezTo>
                    <a:pt x="11" y="162"/>
                    <a:pt x="11" y="161"/>
                    <a:pt x="12" y="161"/>
                  </a:cubicBezTo>
                  <a:cubicBezTo>
                    <a:pt x="12" y="161"/>
                    <a:pt x="12" y="160"/>
                    <a:pt x="12" y="160"/>
                  </a:cubicBezTo>
                  <a:cubicBezTo>
                    <a:pt x="11" y="159"/>
                    <a:pt x="11" y="157"/>
                    <a:pt x="11" y="156"/>
                  </a:cubicBezTo>
                  <a:cubicBezTo>
                    <a:pt x="10" y="153"/>
                    <a:pt x="9" y="151"/>
                    <a:pt x="9" y="149"/>
                  </a:cubicBezTo>
                  <a:cubicBezTo>
                    <a:pt x="7" y="144"/>
                    <a:pt x="5" y="139"/>
                    <a:pt x="4" y="134"/>
                  </a:cubicBezTo>
                  <a:cubicBezTo>
                    <a:pt x="4" y="132"/>
                    <a:pt x="3" y="130"/>
                    <a:pt x="3" y="127"/>
                  </a:cubicBezTo>
                  <a:cubicBezTo>
                    <a:pt x="2" y="127"/>
                    <a:pt x="2" y="127"/>
                    <a:pt x="2" y="127"/>
                  </a:cubicBezTo>
                  <a:cubicBezTo>
                    <a:pt x="1" y="127"/>
                    <a:pt x="0" y="126"/>
                    <a:pt x="1" y="125"/>
                  </a:cubicBezTo>
                  <a:cubicBezTo>
                    <a:pt x="1" y="125"/>
                    <a:pt x="1" y="124"/>
                    <a:pt x="2" y="124"/>
                  </a:cubicBezTo>
                  <a:cubicBezTo>
                    <a:pt x="7" y="119"/>
                    <a:pt x="13" y="113"/>
                    <a:pt x="20" y="110"/>
                  </a:cubicBezTo>
                  <a:cubicBezTo>
                    <a:pt x="20" y="109"/>
                    <a:pt x="21" y="109"/>
                    <a:pt x="22" y="109"/>
                  </a:cubicBezTo>
                  <a:cubicBezTo>
                    <a:pt x="22" y="108"/>
                    <a:pt x="22" y="108"/>
                    <a:pt x="23" y="108"/>
                  </a:cubicBezTo>
                  <a:cubicBezTo>
                    <a:pt x="23" y="107"/>
                    <a:pt x="23" y="107"/>
                    <a:pt x="24" y="107"/>
                  </a:cubicBezTo>
                  <a:cubicBezTo>
                    <a:pt x="25" y="107"/>
                    <a:pt x="25" y="106"/>
                    <a:pt x="26" y="106"/>
                  </a:cubicBezTo>
                  <a:cubicBezTo>
                    <a:pt x="26" y="105"/>
                    <a:pt x="27" y="105"/>
                    <a:pt x="27" y="105"/>
                  </a:cubicBezTo>
                  <a:cubicBezTo>
                    <a:pt x="29" y="105"/>
                    <a:pt x="30" y="104"/>
                    <a:pt x="32" y="104"/>
                  </a:cubicBezTo>
                  <a:cubicBezTo>
                    <a:pt x="33" y="104"/>
                    <a:pt x="33" y="103"/>
                    <a:pt x="34" y="103"/>
                  </a:cubicBezTo>
                  <a:cubicBezTo>
                    <a:pt x="35" y="99"/>
                    <a:pt x="35" y="95"/>
                    <a:pt x="35" y="92"/>
                  </a:cubicBezTo>
                  <a:cubicBezTo>
                    <a:pt x="34" y="92"/>
                    <a:pt x="34" y="91"/>
                    <a:pt x="34" y="91"/>
                  </a:cubicBezTo>
                  <a:cubicBezTo>
                    <a:pt x="27" y="92"/>
                    <a:pt x="21" y="91"/>
                    <a:pt x="14" y="92"/>
                  </a:cubicBezTo>
                  <a:cubicBezTo>
                    <a:pt x="14" y="92"/>
                    <a:pt x="13" y="92"/>
                    <a:pt x="12" y="92"/>
                  </a:cubicBezTo>
                  <a:cubicBezTo>
                    <a:pt x="11" y="92"/>
                    <a:pt x="10" y="92"/>
                    <a:pt x="9" y="93"/>
                  </a:cubicBezTo>
                  <a:cubicBezTo>
                    <a:pt x="8" y="93"/>
                    <a:pt x="7" y="93"/>
                    <a:pt x="6" y="92"/>
                  </a:cubicBezTo>
                  <a:close/>
                  <a:moveTo>
                    <a:pt x="173" y="96"/>
                  </a:moveTo>
                  <a:cubicBezTo>
                    <a:pt x="173" y="96"/>
                    <a:pt x="173" y="96"/>
                    <a:pt x="173" y="95"/>
                  </a:cubicBezTo>
                  <a:cubicBezTo>
                    <a:pt x="173" y="95"/>
                    <a:pt x="173" y="95"/>
                    <a:pt x="173" y="95"/>
                  </a:cubicBezTo>
                  <a:cubicBezTo>
                    <a:pt x="173" y="96"/>
                    <a:pt x="173" y="96"/>
                    <a:pt x="173" y="96"/>
                  </a:cubicBezTo>
                  <a:cubicBezTo>
                    <a:pt x="173" y="97"/>
                    <a:pt x="172" y="97"/>
                    <a:pt x="172" y="97"/>
                  </a:cubicBezTo>
                  <a:cubicBezTo>
                    <a:pt x="172" y="97"/>
                    <a:pt x="172" y="97"/>
                    <a:pt x="172" y="97"/>
                  </a:cubicBezTo>
                  <a:cubicBezTo>
                    <a:pt x="173" y="97"/>
                    <a:pt x="173" y="97"/>
                    <a:pt x="173" y="96"/>
                  </a:cubicBezTo>
                  <a:close/>
                  <a:moveTo>
                    <a:pt x="63" y="20"/>
                  </a:moveTo>
                  <a:cubicBezTo>
                    <a:pt x="63" y="20"/>
                    <a:pt x="64" y="20"/>
                    <a:pt x="64" y="20"/>
                  </a:cubicBezTo>
                  <a:cubicBezTo>
                    <a:pt x="64" y="19"/>
                    <a:pt x="64" y="19"/>
                    <a:pt x="64" y="19"/>
                  </a:cubicBezTo>
                  <a:cubicBezTo>
                    <a:pt x="63" y="20"/>
                    <a:pt x="63" y="20"/>
                    <a:pt x="63" y="20"/>
                  </a:cubicBezTo>
                  <a:cubicBezTo>
                    <a:pt x="63" y="20"/>
                    <a:pt x="62" y="20"/>
                    <a:pt x="62" y="21"/>
                  </a:cubicBezTo>
                  <a:cubicBezTo>
                    <a:pt x="62" y="21"/>
                    <a:pt x="62" y="21"/>
                    <a:pt x="62" y="21"/>
                  </a:cubicBezTo>
                  <a:cubicBezTo>
                    <a:pt x="63" y="21"/>
                    <a:pt x="63" y="20"/>
                    <a:pt x="63" y="20"/>
                  </a:cubicBezTo>
                  <a:close/>
                  <a:moveTo>
                    <a:pt x="206" y="154"/>
                  </a:moveTo>
                  <a:cubicBezTo>
                    <a:pt x="206" y="154"/>
                    <a:pt x="206" y="154"/>
                    <a:pt x="206" y="155"/>
                  </a:cubicBezTo>
                  <a:cubicBezTo>
                    <a:pt x="206" y="155"/>
                    <a:pt x="206" y="155"/>
                    <a:pt x="207" y="155"/>
                  </a:cubicBezTo>
                  <a:cubicBezTo>
                    <a:pt x="206" y="154"/>
                    <a:pt x="206" y="154"/>
                    <a:pt x="206" y="154"/>
                  </a:cubicBezTo>
                  <a:cubicBezTo>
                    <a:pt x="206" y="153"/>
                    <a:pt x="206" y="153"/>
                    <a:pt x="205" y="152"/>
                  </a:cubicBezTo>
                  <a:cubicBezTo>
                    <a:pt x="205" y="153"/>
                    <a:pt x="206" y="153"/>
                    <a:pt x="206" y="154"/>
                  </a:cubicBezTo>
                  <a:close/>
                  <a:moveTo>
                    <a:pt x="132" y="142"/>
                  </a:moveTo>
                  <a:cubicBezTo>
                    <a:pt x="132" y="142"/>
                    <a:pt x="132" y="142"/>
                    <a:pt x="132" y="142"/>
                  </a:cubicBezTo>
                  <a:cubicBezTo>
                    <a:pt x="129" y="142"/>
                    <a:pt x="127" y="142"/>
                    <a:pt x="124" y="143"/>
                  </a:cubicBezTo>
                  <a:cubicBezTo>
                    <a:pt x="123" y="143"/>
                    <a:pt x="122" y="143"/>
                    <a:pt x="120" y="142"/>
                  </a:cubicBezTo>
                  <a:cubicBezTo>
                    <a:pt x="120" y="142"/>
                    <a:pt x="119" y="142"/>
                    <a:pt x="119" y="142"/>
                  </a:cubicBezTo>
                  <a:cubicBezTo>
                    <a:pt x="116" y="143"/>
                    <a:pt x="112" y="143"/>
                    <a:pt x="109" y="143"/>
                  </a:cubicBezTo>
                  <a:cubicBezTo>
                    <a:pt x="106" y="144"/>
                    <a:pt x="103" y="143"/>
                    <a:pt x="100" y="144"/>
                  </a:cubicBezTo>
                  <a:cubicBezTo>
                    <a:pt x="99" y="144"/>
                    <a:pt x="98" y="145"/>
                    <a:pt x="97" y="146"/>
                  </a:cubicBezTo>
                  <a:cubicBezTo>
                    <a:pt x="97" y="146"/>
                    <a:pt x="97" y="146"/>
                    <a:pt x="96" y="146"/>
                  </a:cubicBezTo>
                  <a:cubicBezTo>
                    <a:pt x="95" y="146"/>
                    <a:pt x="95" y="146"/>
                    <a:pt x="95" y="145"/>
                  </a:cubicBezTo>
                  <a:cubicBezTo>
                    <a:pt x="95" y="144"/>
                    <a:pt x="94" y="142"/>
                    <a:pt x="94" y="141"/>
                  </a:cubicBezTo>
                  <a:cubicBezTo>
                    <a:pt x="95" y="135"/>
                    <a:pt x="95" y="129"/>
                    <a:pt x="95" y="123"/>
                  </a:cubicBezTo>
                  <a:cubicBezTo>
                    <a:pt x="95" y="122"/>
                    <a:pt x="95" y="120"/>
                    <a:pt x="95" y="118"/>
                  </a:cubicBezTo>
                  <a:cubicBezTo>
                    <a:pt x="94" y="118"/>
                    <a:pt x="93" y="118"/>
                    <a:pt x="92" y="118"/>
                  </a:cubicBezTo>
                  <a:cubicBezTo>
                    <a:pt x="91" y="116"/>
                    <a:pt x="89" y="115"/>
                    <a:pt x="88" y="114"/>
                  </a:cubicBezTo>
                  <a:cubicBezTo>
                    <a:pt x="84" y="112"/>
                    <a:pt x="81" y="109"/>
                    <a:pt x="80" y="104"/>
                  </a:cubicBezTo>
                  <a:cubicBezTo>
                    <a:pt x="80" y="102"/>
                    <a:pt x="79" y="100"/>
                    <a:pt x="78" y="97"/>
                  </a:cubicBezTo>
                  <a:cubicBezTo>
                    <a:pt x="78" y="97"/>
                    <a:pt x="78" y="96"/>
                    <a:pt x="78" y="96"/>
                  </a:cubicBezTo>
                  <a:cubicBezTo>
                    <a:pt x="78" y="93"/>
                    <a:pt x="78" y="90"/>
                    <a:pt x="79" y="88"/>
                  </a:cubicBezTo>
                  <a:cubicBezTo>
                    <a:pt x="80" y="78"/>
                    <a:pt x="84" y="70"/>
                    <a:pt x="93" y="65"/>
                  </a:cubicBezTo>
                  <a:cubicBezTo>
                    <a:pt x="97" y="62"/>
                    <a:pt x="101" y="60"/>
                    <a:pt x="106" y="58"/>
                  </a:cubicBezTo>
                  <a:cubicBezTo>
                    <a:pt x="106" y="58"/>
                    <a:pt x="107" y="58"/>
                    <a:pt x="108" y="58"/>
                  </a:cubicBezTo>
                  <a:cubicBezTo>
                    <a:pt x="109" y="57"/>
                    <a:pt x="110" y="55"/>
                    <a:pt x="111" y="54"/>
                  </a:cubicBezTo>
                  <a:cubicBezTo>
                    <a:pt x="112" y="51"/>
                    <a:pt x="113" y="49"/>
                    <a:pt x="115" y="47"/>
                  </a:cubicBezTo>
                  <a:cubicBezTo>
                    <a:pt x="115" y="46"/>
                    <a:pt x="115" y="46"/>
                    <a:pt x="116" y="45"/>
                  </a:cubicBezTo>
                  <a:cubicBezTo>
                    <a:pt x="116" y="45"/>
                    <a:pt x="117" y="45"/>
                    <a:pt x="118" y="45"/>
                  </a:cubicBezTo>
                  <a:cubicBezTo>
                    <a:pt x="118" y="45"/>
                    <a:pt x="118" y="46"/>
                    <a:pt x="118" y="46"/>
                  </a:cubicBezTo>
                  <a:cubicBezTo>
                    <a:pt x="120" y="45"/>
                    <a:pt x="121" y="45"/>
                    <a:pt x="123" y="44"/>
                  </a:cubicBezTo>
                  <a:cubicBezTo>
                    <a:pt x="126" y="44"/>
                    <a:pt x="129" y="43"/>
                    <a:pt x="132" y="42"/>
                  </a:cubicBezTo>
                  <a:cubicBezTo>
                    <a:pt x="135" y="42"/>
                    <a:pt x="137" y="41"/>
                    <a:pt x="140" y="40"/>
                  </a:cubicBezTo>
                  <a:cubicBezTo>
                    <a:pt x="142" y="40"/>
                    <a:pt x="143" y="39"/>
                    <a:pt x="143" y="38"/>
                  </a:cubicBezTo>
                  <a:cubicBezTo>
                    <a:pt x="145" y="36"/>
                    <a:pt x="146" y="34"/>
                    <a:pt x="148" y="32"/>
                  </a:cubicBezTo>
                  <a:cubicBezTo>
                    <a:pt x="149" y="30"/>
                    <a:pt x="150" y="28"/>
                    <a:pt x="151" y="26"/>
                  </a:cubicBezTo>
                  <a:cubicBezTo>
                    <a:pt x="151" y="24"/>
                    <a:pt x="151" y="23"/>
                    <a:pt x="150" y="22"/>
                  </a:cubicBezTo>
                  <a:cubicBezTo>
                    <a:pt x="149" y="22"/>
                    <a:pt x="149" y="22"/>
                    <a:pt x="149" y="22"/>
                  </a:cubicBezTo>
                  <a:cubicBezTo>
                    <a:pt x="146" y="20"/>
                    <a:pt x="143" y="18"/>
                    <a:pt x="140" y="15"/>
                  </a:cubicBezTo>
                  <a:cubicBezTo>
                    <a:pt x="139" y="14"/>
                    <a:pt x="137" y="14"/>
                    <a:pt x="136" y="13"/>
                  </a:cubicBezTo>
                  <a:cubicBezTo>
                    <a:pt x="135" y="14"/>
                    <a:pt x="135" y="15"/>
                    <a:pt x="134" y="16"/>
                  </a:cubicBezTo>
                  <a:cubicBezTo>
                    <a:pt x="132" y="19"/>
                    <a:pt x="130" y="22"/>
                    <a:pt x="128" y="25"/>
                  </a:cubicBezTo>
                  <a:cubicBezTo>
                    <a:pt x="127" y="27"/>
                    <a:pt x="126" y="28"/>
                    <a:pt x="126" y="30"/>
                  </a:cubicBezTo>
                  <a:cubicBezTo>
                    <a:pt x="126" y="31"/>
                    <a:pt x="125" y="31"/>
                    <a:pt x="125" y="31"/>
                  </a:cubicBezTo>
                  <a:cubicBezTo>
                    <a:pt x="124" y="31"/>
                    <a:pt x="124" y="31"/>
                    <a:pt x="123" y="32"/>
                  </a:cubicBezTo>
                  <a:cubicBezTo>
                    <a:pt x="123" y="32"/>
                    <a:pt x="122" y="32"/>
                    <a:pt x="121" y="32"/>
                  </a:cubicBezTo>
                  <a:cubicBezTo>
                    <a:pt x="121" y="32"/>
                    <a:pt x="120" y="32"/>
                    <a:pt x="120" y="32"/>
                  </a:cubicBezTo>
                  <a:cubicBezTo>
                    <a:pt x="117" y="32"/>
                    <a:pt x="115" y="32"/>
                    <a:pt x="112" y="32"/>
                  </a:cubicBezTo>
                  <a:cubicBezTo>
                    <a:pt x="111" y="32"/>
                    <a:pt x="109" y="31"/>
                    <a:pt x="108" y="31"/>
                  </a:cubicBezTo>
                  <a:cubicBezTo>
                    <a:pt x="106" y="31"/>
                    <a:pt x="104" y="31"/>
                    <a:pt x="102" y="30"/>
                  </a:cubicBezTo>
                  <a:cubicBezTo>
                    <a:pt x="102" y="30"/>
                    <a:pt x="102" y="30"/>
                    <a:pt x="102" y="30"/>
                  </a:cubicBezTo>
                  <a:cubicBezTo>
                    <a:pt x="101" y="31"/>
                    <a:pt x="101" y="31"/>
                    <a:pt x="101" y="31"/>
                  </a:cubicBezTo>
                  <a:cubicBezTo>
                    <a:pt x="101" y="32"/>
                    <a:pt x="101" y="32"/>
                    <a:pt x="100" y="32"/>
                  </a:cubicBezTo>
                  <a:cubicBezTo>
                    <a:pt x="100" y="32"/>
                    <a:pt x="99" y="32"/>
                    <a:pt x="99" y="31"/>
                  </a:cubicBezTo>
                  <a:cubicBezTo>
                    <a:pt x="99" y="31"/>
                    <a:pt x="99" y="30"/>
                    <a:pt x="99" y="30"/>
                  </a:cubicBezTo>
                  <a:cubicBezTo>
                    <a:pt x="98" y="29"/>
                    <a:pt x="98" y="29"/>
                    <a:pt x="98" y="29"/>
                  </a:cubicBezTo>
                  <a:cubicBezTo>
                    <a:pt x="96" y="28"/>
                    <a:pt x="96" y="26"/>
                    <a:pt x="95" y="25"/>
                  </a:cubicBezTo>
                  <a:cubicBezTo>
                    <a:pt x="95" y="23"/>
                    <a:pt x="94" y="21"/>
                    <a:pt x="94" y="20"/>
                  </a:cubicBezTo>
                  <a:cubicBezTo>
                    <a:pt x="94" y="17"/>
                    <a:pt x="94" y="14"/>
                    <a:pt x="94" y="12"/>
                  </a:cubicBezTo>
                  <a:cubicBezTo>
                    <a:pt x="94" y="10"/>
                    <a:pt x="94" y="8"/>
                    <a:pt x="94" y="5"/>
                  </a:cubicBezTo>
                  <a:cubicBezTo>
                    <a:pt x="93" y="6"/>
                    <a:pt x="91" y="6"/>
                    <a:pt x="90" y="7"/>
                  </a:cubicBezTo>
                  <a:cubicBezTo>
                    <a:pt x="86" y="8"/>
                    <a:pt x="81" y="10"/>
                    <a:pt x="77" y="11"/>
                  </a:cubicBezTo>
                  <a:cubicBezTo>
                    <a:pt x="77" y="11"/>
                    <a:pt x="76" y="11"/>
                    <a:pt x="76" y="12"/>
                  </a:cubicBezTo>
                  <a:cubicBezTo>
                    <a:pt x="75" y="12"/>
                    <a:pt x="75" y="13"/>
                    <a:pt x="74" y="13"/>
                  </a:cubicBezTo>
                  <a:cubicBezTo>
                    <a:pt x="73" y="14"/>
                    <a:pt x="71" y="14"/>
                    <a:pt x="69" y="15"/>
                  </a:cubicBezTo>
                  <a:cubicBezTo>
                    <a:pt x="70" y="16"/>
                    <a:pt x="70" y="17"/>
                    <a:pt x="71" y="18"/>
                  </a:cubicBezTo>
                  <a:cubicBezTo>
                    <a:pt x="74" y="22"/>
                    <a:pt x="76" y="28"/>
                    <a:pt x="77" y="33"/>
                  </a:cubicBezTo>
                  <a:cubicBezTo>
                    <a:pt x="78" y="35"/>
                    <a:pt x="78" y="36"/>
                    <a:pt x="76" y="38"/>
                  </a:cubicBezTo>
                  <a:cubicBezTo>
                    <a:pt x="74" y="39"/>
                    <a:pt x="72" y="41"/>
                    <a:pt x="71" y="43"/>
                  </a:cubicBezTo>
                  <a:cubicBezTo>
                    <a:pt x="70" y="45"/>
                    <a:pt x="68" y="47"/>
                    <a:pt x="66" y="49"/>
                  </a:cubicBezTo>
                  <a:cubicBezTo>
                    <a:pt x="66" y="49"/>
                    <a:pt x="66" y="49"/>
                    <a:pt x="66" y="49"/>
                  </a:cubicBezTo>
                  <a:cubicBezTo>
                    <a:pt x="66" y="49"/>
                    <a:pt x="66" y="50"/>
                    <a:pt x="66" y="50"/>
                  </a:cubicBezTo>
                  <a:cubicBezTo>
                    <a:pt x="67" y="50"/>
                    <a:pt x="67" y="51"/>
                    <a:pt x="67" y="51"/>
                  </a:cubicBezTo>
                  <a:cubicBezTo>
                    <a:pt x="66" y="52"/>
                    <a:pt x="66" y="52"/>
                    <a:pt x="65" y="52"/>
                  </a:cubicBezTo>
                  <a:cubicBezTo>
                    <a:pt x="65" y="52"/>
                    <a:pt x="64" y="52"/>
                    <a:pt x="64" y="52"/>
                  </a:cubicBezTo>
                  <a:cubicBezTo>
                    <a:pt x="63" y="51"/>
                    <a:pt x="63" y="51"/>
                    <a:pt x="62" y="51"/>
                  </a:cubicBezTo>
                  <a:cubicBezTo>
                    <a:pt x="61" y="52"/>
                    <a:pt x="61" y="51"/>
                    <a:pt x="60" y="51"/>
                  </a:cubicBezTo>
                  <a:cubicBezTo>
                    <a:pt x="59" y="51"/>
                    <a:pt x="59" y="51"/>
                    <a:pt x="59" y="50"/>
                  </a:cubicBezTo>
                  <a:cubicBezTo>
                    <a:pt x="59" y="50"/>
                    <a:pt x="59" y="50"/>
                    <a:pt x="59" y="49"/>
                  </a:cubicBezTo>
                  <a:cubicBezTo>
                    <a:pt x="52" y="48"/>
                    <a:pt x="46" y="46"/>
                    <a:pt x="40" y="43"/>
                  </a:cubicBezTo>
                  <a:cubicBezTo>
                    <a:pt x="33" y="53"/>
                    <a:pt x="29" y="64"/>
                    <a:pt x="27" y="76"/>
                  </a:cubicBezTo>
                  <a:cubicBezTo>
                    <a:pt x="28" y="75"/>
                    <a:pt x="29" y="75"/>
                    <a:pt x="30" y="75"/>
                  </a:cubicBezTo>
                  <a:cubicBezTo>
                    <a:pt x="32" y="75"/>
                    <a:pt x="34" y="75"/>
                    <a:pt x="36" y="76"/>
                  </a:cubicBezTo>
                  <a:cubicBezTo>
                    <a:pt x="41" y="76"/>
                    <a:pt x="46" y="76"/>
                    <a:pt x="51" y="76"/>
                  </a:cubicBezTo>
                  <a:cubicBezTo>
                    <a:pt x="53" y="76"/>
                    <a:pt x="53" y="77"/>
                    <a:pt x="54" y="78"/>
                  </a:cubicBezTo>
                  <a:cubicBezTo>
                    <a:pt x="54" y="79"/>
                    <a:pt x="54" y="80"/>
                    <a:pt x="55" y="81"/>
                  </a:cubicBezTo>
                  <a:cubicBezTo>
                    <a:pt x="55" y="82"/>
                    <a:pt x="55" y="82"/>
                    <a:pt x="55" y="83"/>
                  </a:cubicBezTo>
                  <a:cubicBezTo>
                    <a:pt x="55" y="88"/>
                    <a:pt x="55" y="93"/>
                    <a:pt x="55" y="98"/>
                  </a:cubicBezTo>
                  <a:cubicBezTo>
                    <a:pt x="55" y="98"/>
                    <a:pt x="55" y="99"/>
                    <a:pt x="55" y="99"/>
                  </a:cubicBezTo>
                  <a:cubicBezTo>
                    <a:pt x="55" y="100"/>
                    <a:pt x="54" y="100"/>
                    <a:pt x="54" y="100"/>
                  </a:cubicBezTo>
                  <a:cubicBezTo>
                    <a:pt x="53" y="100"/>
                    <a:pt x="53" y="100"/>
                    <a:pt x="52" y="100"/>
                  </a:cubicBezTo>
                  <a:cubicBezTo>
                    <a:pt x="49" y="102"/>
                    <a:pt x="45" y="104"/>
                    <a:pt x="42" y="106"/>
                  </a:cubicBezTo>
                  <a:cubicBezTo>
                    <a:pt x="39" y="107"/>
                    <a:pt x="36" y="108"/>
                    <a:pt x="32" y="109"/>
                  </a:cubicBezTo>
                  <a:cubicBezTo>
                    <a:pt x="31" y="109"/>
                    <a:pt x="31" y="109"/>
                    <a:pt x="30" y="110"/>
                  </a:cubicBezTo>
                  <a:cubicBezTo>
                    <a:pt x="30" y="110"/>
                    <a:pt x="29" y="111"/>
                    <a:pt x="29" y="112"/>
                  </a:cubicBezTo>
                  <a:cubicBezTo>
                    <a:pt x="31" y="112"/>
                    <a:pt x="31" y="113"/>
                    <a:pt x="31" y="114"/>
                  </a:cubicBezTo>
                  <a:cubicBezTo>
                    <a:pt x="31" y="117"/>
                    <a:pt x="32" y="119"/>
                    <a:pt x="32" y="122"/>
                  </a:cubicBezTo>
                  <a:cubicBezTo>
                    <a:pt x="32" y="123"/>
                    <a:pt x="32" y="124"/>
                    <a:pt x="32" y="125"/>
                  </a:cubicBezTo>
                  <a:cubicBezTo>
                    <a:pt x="33" y="129"/>
                    <a:pt x="35" y="134"/>
                    <a:pt x="36" y="138"/>
                  </a:cubicBezTo>
                  <a:cubicBezTo>
                    <a:pt x="36" y="138"/>
                    <a:pt x="36" y="139"/>
                    <a:pt x="36" y="139"/>
                  </a:cubicBezTo>
                  <a:cubicBezTo>
                    <a:pt x="38" y="138"/>
                    <a:pt x="39" y="137"/>
                    <a:pt x="41" y="136"/>
                  </a:cubicBezTo>
                  <a:cubicBezTo>
                    <a:pt x="41" y="136"/>
                    <a:pt x="41" y="136"/>
                    <a:pt x="41" y="135"/>
                  </a:cubicBezTo>
                  <a:cubicBezTo>
                    <a:pt x="41" y="135"/>
                    <a:pt x="41" y="134"/>
                    <a:pt x="42" y="134"/>
                  </a:cubicBezTo>
                  <a:cubicBezTo>
                    <a:pt x="42" y="134"/>
                    <a:pt x="43" y="133"/>
                    <a:pt x="43" y="133"/>
                  </a:cubicBezTo>
                  <a:cubicBezTo>
                    <a:pt x="45" y="132"/>
                    <a:pt x="47" y="131"/>
                    <a:pt x="48" y="130"/>
                  </a:cubicBezTo>
                  <a:cubicBezTo>
                    <a:pt x="48" y="130"/>
                    <a:pt x="48" y="130"/>
                    <a:pt x="48" y="130"/>
                  </a:cubicBezTo>
                  <a:cubicBezTo>
                    <a:pt x="49" y="129"/>
                    <a:pt x="50" y="129"/>
                    <a:pt x="51" y="129"/>
                  </a:cubicBezTo>
                  <a:cubicBezTo>
                    <a:pt x="52" y="129"/>
                    <a:pt x="52" y="129"/>
                    <a:pt x="53" y="129"/>
                  </a:cubicBezTo>
                  <a:cubicBezTo>
                    <a:pt x="53" y="129"/>
                    <a:pt x="54" y="129"/>
                    <a:pt x="54" y="130"/>
                  </a:cubicBezTo>
                  <a:cubicBezTo>
                    <a:pt x="54" y="130"/>
                    <a:pt x="54" y="131"/>
                    <a:pt x="54" y="131"/>
                  </a:cubicBezTo>
                  <a:cubicBezTo>
                    <a:pt x="53" y="131"/>
                    <a:pt x="53" y="131"/>
                    <a:pt x="53" y="132"/>
                  </a:cubicBezTo>
                  <a:cubicBezTo>
                    <a:pt x="54" y="133"/>
                    <a:pt x="55" y="134"/>
                    <a:pt x="57" y="136"/>
                  </a:cubicBezTo>
                  <a:cubicBezTo>
                    <a:pt x="57" y="136"/>
                    <a:pt x="57" y="137"/>
                    <a:pt x="58" y="137"/>
                  </a:cubicBezTo>
                  <a:cubicBezTo>
                    <a:pt x="58" y="137"/>
                    <a:pt x="59" y="137"/>
                    <a:pt x="59" y="138"/>
                  </a:cubicBezTo>
                  <a:cubicBezTo>
                    <a:pt x="60" y="140"/>
                    <a:pt x="61" y="141"/>
                    <a:pt x="63" y="142"/>
                  </a:cubicBezTo>
                  <a:cubicBezTo>
                    <a:pt x="64" y="144"/>
                    <a:pt x="65" y="145"/>
                    <a:pt x="67" y="146"/>
                  </a:cubicBezTo>
                  <a:cubicBezTo>
                    <a:pt x="69" y="149"/>
                    <a:pt x="71" y="152"/>
                    <a:pt x="70" y="156"/>
                  </a:cubicBezTo>
                  <a:cubicBezTo>
                    <a:pt x="70" y="156"/>
                    <a:pt x="70" y="156"/>
                    <a:pt x="71" y="157"/>
                  </a:cubicBezTo>
                  <a:cubicBezTo>
                    <a:pt x="72" y="156"/>
                    <a:pt x="72" y="157"/>
                    <a:pt x="73" y="158"/>
                  </a:cubicBezTo>
                  <a:cubicBezTo>
                    <a:pt x="73" y="158"/>
                    <a:pt x="73" y="159"/>
                    <a:pt x="73" y="159"/>
                  </a:cubicBezTo>
                  <a:cubicBezTo>
                    <a:pt x="72" y="160"/>
                    <a:pt x="73" y="161"/>
                    <a:pt x="73" y="162"/>
                  </a:cubicBezTo>
                  <a:cubicBezTo>
                    <a:pt x="74" y="163"/>
                    <a:pt x="73" y="163"/>
                    <a:pt x="72" y="164"/>
                  </a:cubicBezTo>
                  <a:cubicBezTo>
                    <a:pt x="72" y="164"/>
                    <a:pt x="72" y="164"/>
                    <a:pt x="72" y="164"/>
                  </a:cubicBezTo>
                  <a:cubicBezTo>
                    <a:pt x="72" y="165"/>
                    <a:pt x="72" y="165"/>
                    <a:pt x="71" y="165"/>
                  </a:cubicBezTo>
                  <a:cubicBezTo>
                    <a:pt x="71" y="169"/>
                    <a:pt x="70" y="173"/>
                    <a:pt x="69" y="177"/>
                  </a:cubicBezTo>
                  <a:cubicBezTo>
                    <a:pt x="70" y="177"/>
                    <a:pt x="70" y="177"/>
                    <a:pt x="70" y="177"/>
                  </a:cubicBezTo>
                  <a:cubicBezTo>
                    <a:pt x="75" y="177"/>
                    <a:pt x="79" y="178"/>
                    <a:pt x="83" y="178"/>
                  </a:cubicBezTo>
                  <a:cubicBezTo>
                    <a:pt x="83" y="178"/>
                    <a:pt x="84" y="178"/>
                    <a:pt x="84" y="178"/>
                  </a:cubicBezTo>
                  <a:cubicBezTo>
                    <a:pt x="85" y="177"/>
                    <a:pt x="86" y="178"/>
                    <a:pt x="87" y="178"/>
                  </a:cubicBezTo>
                  <a:cubicBezTo>
                    <a:pt x="87" y="178"/>
                    <a:pt x="87" y="179"/>
                    <a:pt x="88" y="179"/>
                  </a:cubicBezTo>
                  <a:cubicBezTo>
                    <a:pt x="89" y="179"/>
                    <a:pt x="91" y="179"/>
                    <a:pt x="93" y="179"/>
                  </a:cubicBezTo>
                  <a:cubicBezTo>
                    <a:pt x="93" y="179"/>
                    <a:pt x="93" y="178"/>
                    <a:pt x="93" y="178"/>
                  </a:cubicBezTo>
                  <a:cubicBezTo>
                    <a:pt x="92" y="174"/>
                    <a:pt x="92" y="170"/>
                    <a:pt x="91" y="166"/>
                  </a:cubicBezTo>
                  <a:cubicBezTo>
                    <a:pt x="91" y="165"/>
                    <a:pt x="91" y="164"/>
                    <a:pt x="92" y="164"/>
                  </a:cubicBezTo>
                  <a:cubicBezTo>
                    <a:pt x="93" y="163"/>
                    <a:pt x="94" y="163"/>
                    <a:pt x="95" y="164"/>
                  </a:cubicBezTo>
                  <a:cubicBezTo>
                    <a:pt x="95" y="164"/>
                    <a:pt x="96" y="165"/>
                    <a:pt x="96" y="165"/>
                  </a:cubicBezTo>
                  <a:cubicBezTo>
                    <a:pt x="96" y="165"/>
                    <a:pt x="96" y="165"/>
                    <a:pt x="97" y="165"/>
                  </a:cubicBezTo>
                  <a:cubicBezTo>
                    <a:pt x="100" y="164"/>
                    <a:pt x="103" y="164"/>
                    <a:pt x="106" y="163"/>
                  </a:cubicBezTo>
                  <a:cubicBezTo>
                    <a:pt x="106" y="163"/>
                    <a:pt x="107" y="163"/>
                    <a:pt x="107" y="164"/>
                  </a:cubicBezTo>
                  <a:cubicBezTo>
                    <a:pt x="108" y="164"/>
                    <a:pt x="108" y="164"/>
                    <a:pt x="109" y="164"/>
                  </a:cubicBezTo>
                  <a:cubicBezTo>
                    <a:pt x="111" y="162"/>
                    <a:pt x="114" y="161"/>
                    <a:pt x="117" y="160"/>
                  </a:cubicBezTo>
                  <a:cubicBezTo>
                    <a:pt x="122" y="157"/>
                    <a:pt x="126" y="155"/>
                    <a:pt x="132" y="154"/>
                  </a:cubicBezTo>
                  <a:cubicBezTo>
                    <a:pt x="132" y="154"/>
                    <a:pt x="133" y="153"/>
                    <a:pt x="133" y="153"/>
                  </a:cubicBezTo>
                  <a:cubicBezTo>
                    <a:pt x="133" y="151"/>
                    <a:pt x="133" y="150"/>
                    <a:pt x="132" y="148"/>
                  </a:cubicBezTo>
                  <a:cubicBezTo>
                    <a:pt x="132" y="146"/>
                    <a:pt x="131" y="144"/>
                    <a:pt x="132" y="142"/>
                  </a:cubicBezTo>
                  <a:close/>
                  <a:moveTo>
                    <a:pt x="230" y="176"/>
                  </a:moveTo>
                  <a:cubicBezTo>
                    <a:pt x="230" y="176"/>
                    <a:pt x="230" y="175"/>
                    <a:pt x="229" y="175"/>
                  </a:cubicBezTo>
                  <a:cubicBezTo>
                    <a:pt x="228" y="174"/>
                    <a:pt x="227" y="173"/>
                    <a:pt x="225" y="172"/>
                  </a:cubicBezTo>
                  <a:cubicBezTo>
                    <a:pt x="224" y="171"/>
                    <a:pt x="222" y="170"/>
                    <a:pt x="220" y="169"/>
                  </a:cubicBezTo>
                  <a:cubicBezTo>
                    <a:pt x="220" y="168"/>
                    <a:pt x="219" y="168"/>
                    <a:pt x="219" y="168"/>
                  </a:cubicBezTo>
                  <a:cubicBezTo>
                    <a:pt x="218" y="168"/>
                    <a:pt x="218" y="167"/>
                    <a:pt x="217" y="167"/>
                  </a:cubicBezTo>
                  <a:cubicBezTo>
                    <a:pt x="217" y="166"/>
                    <a:pt x="217" y="166"/>
                    <a:pt x="217" y="165"/>
                  </a:cubicBezTo>
                  <a:cubicBezTo>
                    <a:pt x="217" y="166"/>
                    <a:pt x="216" y="166"/>
                    <a:pt x="216" y="166"/>
                  </a:cubicBezTo>
                  <a:cubicBezTo>
                    <a:pt x="212" y="167"/>
                    <a:pt x="209" y="167"/>
                    <a:pt x="205" y="168"/>
                  </a:cubicBezTo>
                  <a:cubicBezTo>
                    <a:pt x="197" y="168"/>
                    <a:pt x="189" y="166"/>
                    <a:pt x="181" y="164"/>
                  </a:cubicBezTo>
                  <a:cubicBezTo>
                    <a:pt x="175" y="161"/>
                    <a:pt x="170" y="157"/>
                    <a:pt x="168" y="150"/>
                  </a:cubicBezTo>
                  <a:cubicBezTo>
                    <a:pt x="168" y="147"/>
                    <a:pt x="167" y="144"/>
                    <a:pt x="166" y="141"/>
                  </a:cubicBezTo>
                  <a:cubicBezTo>
                    <a:pt x="165" y="141"/>
                    <a:pt x="165" y="141"/>
                    <a:pt x="165" y="140"/>
                  </a:cubicBezTo>
                  <a:cubicBezTo>
                    <a:pt x="163" y="133"/>
                    <a:pt x="161" y="126"/>
                    <a:pt x="161" y="119"/>
                  </a:cubicBezTo>
                  <a:cubicBezTo>
                    <a:pt x="161" y="114"/>
                    <a:pt x="161" y="110"/>
                    <a:pt x="162" y="106"/>
                  </a:cubicBezTo>
                  <a:cubicBezTo>
                    <a:pt x="164" y="98"/>
                    <a:pt x="167" y="91"/>
                    <a:pt x="173" y="85"/>
                  </a:cubicBezTo>
                  <a:cubicBezTo>
                    <a:pt x="178" y="80"/>
                    <a:pt x="184" y="77"/>
                    <a:pt x="191" y="75"/>
                  </a:cubicBezTo>
                  <a:cubicBezTo>
                    <a:pt x="191" y="74"/>
                    <a:pt x="193" y="74"/>
                    <a:pt x="193" y="74"/>
                  </a:cubicBezTo>
                  <a:cubicBezTo>
                    <a:pt x="197" y="72"/>
                    <a:pt x="200" y="72"/>
                    <a:pt x="204" y="72"/>
                  </a:cubicBezTo>
                  <a:cubicBezTo>
                    <a:pt x="206" y="72"/>
                    <a:pt x="208" y="72"/>
                    <a:pt x="210" y="72"/>
                  </a:cubicBezTo>
                  <a:cubicBezTo>
                    <a:pt x="211" y="72"/>
                    <a:pt x="213" y="72"/>
                    <a:pt x="215" y="73"/>
                  </a:cubicBezTo>
                  <a:cubicBezTo>
                    <a:pt x="218" y="73"/>
                    <a:pt x="221" y="75"/>
                    <a:pt x="223" y="76"/>
                  </a:cubicBezTo>
                  <a:cubicBezTo>
                    <a:pt x="224" y="77"/>
                    <a:pt x="224" y="77"/>
                    <a:pt x="225" y="77"/>
                  </a:cubicBezTo>
                  <a:cubicBezTo>
                    <a:pt x="226" y="78"/>
                    <a:pt x="228" y="79"/>
                    <a:pt x="229" y="79"/>
                  </a:cubicBezTo>
                  <a:cubicBezTo>
                    <a:pt x="230" y="79"/>
                    <a:pt x="231" y="80"/>
                    <a:pt x="231" y="81"/>
                  </a:cubicBezTo>
                  <a:cubicBezTo>
                    <a:pt x="231" y="81"/>
                    <a:pt x="231" y="82"/>
                    <a:pt x="231" y="82"/>
                  </a:cubicBezTo>
                  <a:cubicBezTo>
                    <a:pt x="232" y="84"/>
                    <a:pt x="234" y="86"/>
                    <a:pt x="235" y="88"/>
                  </a:cubicBezTo>
                  <a:cubicBezTo>
                    <a:pt x="235" y="89"/>
                    <a:pt x="235" y="90"/>
                    <a:pt x="236" y="90"/>
                  </a:cubicBezTo>
                  <a:cubicBezTo>
                    <a:pt x="237" y="93"/>
                    <a:pt x="238" y="96"/>
                    <a:pt x="238" y="99"/>
                  </a:cubicBezTo>
                  <a:cubicBezTo>
                    <a:pt x="239" y="104"/>
                    <a:pt x="240" y="109"/>
                    <a:pt x="240" y="115"/>
                  </a:cubicBezTo>
                  <a:cubicBezTo>
                    <a:pt x="240" y="118"/>
                    <a:pt x="240" y="122"/>
                    <a:pt x="240" y="125"/>
                  </a:cubicBezTo>
                  <a:cubicBezTo>
                    <a:pt x="240" y="130"/>
                    <a:pt x="239" y="134"/>
                    <a:pt x="238" y="138"/>
                  </a:cubicBezTo>
                  <a:cubicBezTo>
                    <a:pt x="238" y="140"/>
                    <a:pt x="238" y="141"/>
                    <a:pt x="237" y="143"/>
                  </a:cubicBezTo>
                  <a:cubicBezTo>
                    <a:pt x="238" y="142"/>
                    <a:pt x="239" y="143"/>
                    <a:pt x="240" y="143"/>
                  </a:cubicBezTo>
                  <a:cubicBezTo>
                    <a:pt x="241" y="143"/>
                    <a:pt x="243" y="144"/>
                    <a:pt x="244" y="144"/>
                  </a:cubicBezTo>
                  <a:cubicBezTo>
                    <a:pt x="245" y="144"/>
                    <a:pt x="246" y="144"/>
                    <a:pt x="247" y="145"/>
                  </a:cubicBezTo>
                  <a:cubicBezTo>
                    <a:pt x="247" y="145"/>
                    <a:pt x="247" y="145"/>
                    <a:pt x="247" y="145"/>
                  </a:cubicBezTo>
                  <a:cubicBezTo>
                    <a:pt x="249" y="146"/>
                    <a:pt x="251" y="147"/>
                    <a:pt x="253" y="147"/>
                  </a:cubicBezTo>
                  <a:cubicBezTo>
                    <a:pt x="254" y="147"/>
                    <a:pt x="254" y="147"/>
                    <a:pt x="255" y="146"/>
                  </a:cubicBezTo>
                  <a:cubicBezTo>
                    <a:pt x="256" y="144"/>
                    <a:pt x="257" y="142"/>
                    <a:pt x="257" y="140"/>
                  </a:cubicBezTo>
                  <a:cubicBezTo>
                    <a:pt x="259" y="136"/>
                    <a:pt x="260" y="132"/>
                    <a:pt x="261" y="128"/>
                  </a:cubicBezTo>
                  <a:cubicBezTo>
                    <a:pt x="262" y="125"/>
                    <a:pt x="263" y="122"/>
                    <a:pt x="264" y="119"/>
                  </a:cubicBezTo>
                  <a:cubicBezTo>
                    <a:pt x="264" y="117"/>
                    <a:pt x="264" y="115"/>
                    <a:pt x="265" y="114"/>
                  </a:cubicBezTo>
                  <a:cubicBezTo>
                    <a:pt x="265" y="113"/>
                    <a:pt x="265" y="112"/>
                    <a:pt x="266" y="112"/>
                  </a:cubicBezTo>
                  <a:cubicBezTo>
                    <a:pt x="266" y="112"/>
                    <a:pt x="266" y="112"/>
                    <a:pt x="266" y="112"/>
                  </a:cubicBezTo>
                  <a:cubicBezTo>
                    <a:pt x="266" y="112"/>
                    <a:pt x="266" y="112"/>
                    <a:pt x="265" y="112"/>
                  </a:cubicBezTo>
                  <a:cubicBezTo>
                    <a:pt x="262" y="112"/>
                    <a:pt x="259" y="112"/>
                    <a:pt x="256" y="112"/>
                  </a:cubicBezTo>
                  <a:cubicBezTo>
                    <a:pt x="254" y="112"/>
                    <a:pt x="251" y="112"/>
                    <a:pt x="249" y="112"/>
                  </a:cubicBezTo>
                  <a:cubicBezTo>
                    <a:pt x="248" y="112"/>
                    <a:pt x="247" y="112"/>
                    <a:pt x="246" y="111"/>
                  </a:cubicBezTo>
                  <a:cubicBezTo>
                    <a:pt x="246" y="111"/>
                    <a:pt x="245" y="111"/>
                    <a:pt x="245" y="110"/>
                  </a:cubicBezTo>
                  <a:cubicBezTo>
                    <a:pt x="245" y="109"/>
                    <a:pt x="245" y="108"/>
                    <a:pt x="245" y="107"/>
                  </a:cubicBezTo>
                  <a:cubicBezTo>
                    <a:pt x="244" y="101"/>
                    <a:pt x="243" y="95"/>
                    <a:pt x="242" y="89"/>
                  </a:cubicBezTo>
                  <a:cubicBezTo>
                    <a:pt x="242" y="87"/>
                    <a:pt x="241" y="85"/>
                    <a:pt x="241" y="83"/>
                  </a:cubicBezTo>
                  <a:cubicBezTo>
                    <a:pt x="239" y="82"/>
                    <a:pt x="239" y="81"/>
                    <a:pt x="240" y="80"/>
                  </a:cubicBezTo>
                  <a:cubicBezTo>
                    <a:pt x="239" y="78"/>
                    <a:pt x="240" y="77"/>
                    <a:pt x="241" y="77"/>
                  </a:cubicBezTo>
                  <a:cubicBezTo>
                    <a:pt x="241" y="77"/>
                    <a:pt x="241" y="77"/>
                    <a:pt x="241" y="77"/>
                  </a:cubicBezTo>
                  <a:cubicBezTo>
                    <a:pt x="246" y="74"/>
                    <a:pt x="251" y="72"/>
                    <a:pt x="256" y="69"/>
                  </a:cubicBezTo>
                  <a:cubicBezTo>
                    <a:pt x="257" y="69"/>
                    <a:pt x="257" y="69"/>
                    <a:pt x="257" y="69"/>
                  </a:cubicBezTo>
                  <a:cubicBezTo>
                    <a:pt x="252" y="64"/>
                    <a:pt x="246" y="59"/>
                    <a:pt x="241" y="53"/>
                  </a:cubicBezTo>
                  <a:cubicBezTo>
                    <a:pt x="241" y="53"/>
                    <a:pt x="241" y="53"/>
                    <a:pt x="241" y="54"/>
                  </a:cubicBezTo>
                  <a:cubicBezTo>
                    <a:pt x="239" y="56"/>
                    <a:pt x="237" y="58"/>
                    <a:pt x="235" y="61"/>
                  </a:cubicBezTo>
                  <a:cubicBezTo>
                    <a:pt x="234" y="62"/>
                    <a:pt x="233" y="62"/>
                    <a:pt x="232" y="62"/>
                  </a:cubicBezTo>
                  <a:cubicBezTo>
                    <a:pt x="231" y="62"/>
                    <a:pt x="231" y="62"/>
                    <a:pt x="231" y="62"/>
                  </a:cubicBezTo>
                  <a:cubicBezTo>
                    <a:pt x="230" y="63"/>
                    <a:pt x="229" y="64"/>
                    <a:pt x="229" y="65"/>
                  </a:cubicBezTo>
                  <a:cubicBezTo>
                    <a:pt x="229" y="65"/>
                    <a:pt x="228" y="66"/>
                    <a:pt x="227" y="66"/>
                  </a:cubicBezTo>
                  <a:cubicBezTo>
                    <a:pt x="227" y="66"/>
                    <a:pt x="226" y="65"/>
                    <a:pt x="226" y="65"/>
                  </a:cubicBezTo>
                  <a:cubicBezTo>
                    <a:pt x="225" y="65"/>
                    <a:pt x="224" y="65"/>
                    <a:pt x="224" y="65"/>
                  </a:cubicBezTo>
                  <a:cubicBezTo>
                    <a:pt x="223" y="65"/>
                    <a:pt x="223" y="64"/>
                    <a:pt x="222" y="64"/>
                  </a:cubicBezTo>
                  <a:cubicBezTo>
                    <a:pt x="221" y="63"/>
                    <a:pt x="220" y="63"/>
                    <a:pt x="219" y="63"/>
                  </a:cubicBezTo>
                  <a:cubicBezTo>
                    <a:pt x="218" y="62"/>
                    <a:pt x="216" y="62"/>
                    <a:pt x="214" y="63"/>
                  </a:cubicBezTo>
                  <a:cubicBezTo>
                    <a:pt x="212" y="63"/>
                    <a:pt x="211" y="62"/>
                    <a:pt x="212" y="60"/>
                  </a:cubicBezTo>
                  <a:cubicBezTo>
                    <a:pt x="212" y="59"/>
                    <a:pt x="212" y="59"/>
                    <a:pt x="212" y="58"/>
                  </a:cubicBezTo>
                  <a:cubicBezTo>
                    <a:pt x="211" y="58"/>
                    <a:pt x="212" y="57"/>
                    <a:pt x="212" y="57"/>
                  </a:cubicBezTo>
                  <a:cubicBezTo>
                    <a:pt x="213" y="57"/>
                    <a:pt x="213" y="57"/>
                    <a:pt x="213" y="57"/>
                  </a:cubicBezTo>
                  <a:cubicBezTo>
                    <a:pt x="214" y="53"/>
                    <a:pt x="215" y="50"/>
                    <a:pt x="216" y="46"/>
                  </a:cubicBezTo>
                  <a:cubicBezTo>
                    <a:pt x="216" y="45"/>
                    <a:pt x="217" y="44"/>
                    <a:pt x="217" y="43"/>
                  </a:cubicBezTo>
                  <a:cubicBezTo>
                    <a:pt x="217" y="40"/>
                    <a:pt x="218" y="37"/>
                    <a:pt x="218" y="34"/>
                  </a:cubicBezTo>
                  <a:cubicBezTo>
                    <a:pt x="218" y="34"/>
                    <a:pt x="218" y="34"/>
                    <a:pt x="218" y="34"/>
                  </a:cubicBezTo>
                  <a:cubicBezTo>
                    <a:pt x="216" y="32"/>
                    <a:pt x="214" y="32"/>
                    <a:pt x="211" y="32"/>
                  </a:cubicBezTo>
                  <a:cubicBezTo>
                    <a:pt x="211" y="32"/>
                    <a:pt x="210" y="32"/>
                    <a:pt x="210" y="32"/>
                  </a:cubicBezTo>
                  <a:cubicBezTo>
                    <a:pt x="205" y="32"/>
                    <a:pt x="201" y="32"/>
                    <a:pt x="196" y="32"/>
                  </a:cubicBezTo>
                  <a:cubicBezTo>
                    <a:pt x="195" y="32"/>
                    <a:pt x="194" y="32"/>
                    <a:pt x="193" y="32"/>
                  </a:cubicBezTo>
                  <a:cubicBezTo>
                    <a:pt x="193" y="34"/>
                    <a:pt x="192" y="34"/>
                    <a:pt x="190" y="34"/>
                  </a:cubicBezTo>
                  <a:cubicBezTo>
                    <a:pt x="190" y="35"/>
                    <a:pt x="190" y="35"/>
                    <a:pt x="190" y="36"/>
                  </a:cubicBezTo>
                  <a:cubicBezTo>
                    <a:pt x="190" y="40"/>
                    <a:pt x="190" y="43"/>
                    <a:pt x="191" y="47"/>
                  </a:cubicBezTo>
                  <a:cubicBezTo>
                    <a:pt x="191" y="50"/>
                    <a:pt x="191" y="53"/>
                    <a:pt x="191" y="55"/>
                  </a:cubicBezTo>
                  <a:cubicBezTo>
                    <a:pt x="191" y="56"/>
                    <a:pt x="191" y="57"/>
                    <a:pt x="191" y="57"/>
                  </a:cubicBezTo>
                  <a:cubicBezTo>
                    <a:pt x="190" y="57"/>
                    <a:pt x="190" y="58"/>
                    <a:pt x="190" y="58"/>
                  </a:cubicBezTo>
                  <a:cubicBezTo>
                    <a:pt x="190" y="59"/>
                    <a:pt x="190" y="59"/>
                    <a:pt x="189" y="60"/>
                  </a:cubicBezTo>
                  <a:cubicBezTo>
                    <a:pt x="189" y="60"/>
                    <a:pt x="189" y="60"/>
                    <a:pt x="188" y="60"/>
                  </a:cubicBezTo>
                  <a:cubicBezTo>
                    <a:pt x="188" y="61"/>
                    <a:pt x="186" y="61"/>
                    <a:pt x="185" y="61"/>
                  </a:cubicBezTo>
                  <a:cubicBezTo>
                    <a:pt x="185" y="61"/>
                    <a:pt x="185" y="61"/>
                    <a:pt x="184" y="61"/>
                  </a:cubicBezTo>
                  <a:cubicBezTo>
                    <a:pt x="184" y="60"/>
                    <a:pt x="184" y="60"/>
                    <a:pt x="183" y="60"/>
                  </a:cubicBezTo>
                  <a:cubicBezTo>
                    <a:pt x="180" y="61"/>
                    <a:pt x="176" y="61"/>
                    <a:pt x="173" y="61"/>
                  </a:cubicBezTo>
                  <a:cubicBezTo>
                    <a:pt x="171" y="61"/>
                    <a:pt x="169" y="61"/>
                    <a:pt x="167" y="61"/>
                  </a:cubicBezTo>
                  <a:cubicBezTo>
                    <a:pt x="166" y="61"/>
                    <a:pt x="165" y="61"/>
                    <a:pt x="165" y="60"/>
                  </a:cubicBezTo>
                  <a:cubicBezTo>
                    <a:pt x="165" y="59"/>
                    <a:pt x="164" y="58"/>
                    <a:pt x="163" y="58"/>
                  </a:cubicBezTo>
                  <a:cubicBezTo>
                    <a:pt x="160" y="55"/>
                    <a:pt x="157" y="51"/>
                    <a:pt x="155" y="47"/>
                  </a:cubicBezTo>
                  <a:cubicBezTo>
                    <a:pt x="154" y="46"/>
                    <a:pt x="153" y="45"/>
                    <a:pt x="153" y="44"/>
                  </a:cubicBezTo>
                  <a:cubicBezTo>
                    <a:pt x="152" y="43"/>
                    <a:pt x="152" y="43"/>
                    <a:pt x="152" y="42"/>
                  </a:cubicBezTo>
                  <a:cubicBezTo>
                    <a:pt x="152" y="43"/>
                    <a:pt x="151" y="43"/>
                    <a:pt x="151" y="43"/>
                  </a:cubicBezTo>
                  <a:cubicBezTo>
                    <a:pt x="148" y="47"/>
                    <a:pt x="145" y="50"/>
                    <a:pt x="142" y="54"/>
                  </a:cubicBezTo>
                  <a:cubicBezTo>
                    <a:pt x="142" y="54"/>
                    <a:pt x="142" y="55"/>
                    <a:pt x="141" y="55"/>
                  </a:cubicBezTo>
                  <a:cubicBezTo>
                    <a:pt x="141" y="55"/>
                    <a:pt x="141" y="56"/>
                    <a:pt x="140" y="57"/>
                  </a:cubicBezTo>
                  <a:cubicBezTo>
                    <a:pt x="139" y="58"/>
                    <a:pt x="138" y="59"/>
                    <a:pt x="136" y="61"/>
                  </a:cubicBezTo>
                  <a:cubicBezTo>
                    <a:pt x="135" y="62"/>
                    <a:pt x="134" y="63"/>
                    <a:pt x="134" y="64"/>
                  </a:cubicBezTo>
                  <a:cubicBezTo>
                    <a:pt x="134" y="64"/>
                    <a:pt x="134" y="64"/>
                    <a:pt x="134" y="64"/>
                  </a:cubicBezTo>
                  <a:cubicBezTo>
                    <a:pt x="135" y="63"/>
                    <a:pt x="136" y="63"/>
                    <a:pt x="137" y="63"/>
                  </a:cubicBezTo>
                  <a:cubicBezTo>
                    <a:pt x="137" y="63"/>
                    <a:pt x="138" y="64"/>
                    <a:pt x="138" y="64"/>
                  </a:cubicBezTo>
                  <a:cubicBezTo>
                    <a:pt x="141" y="66"/>
                    <a:pt x="143" y="67"/>
                    <a:pt x="145" y="69"/>
                  </a:cubicBezTo>
                  <a:cubicBezTo>
                    <a:pt x="148" y="70"/>
                    <a:pt x="151" y="72"/>
                    <a:pt x="153" y="74"/>
                  </a:cubicBezTo>
                  <a:cubicBezTo>
                    <a:pt x="154" y="75"/>
                    <a:pt x="156" y="75"/>
                    <a:pt x="156" y="77"/>
                  </a:cubicBezTo>
                  <a:cubicBezTo>
                    <a:pt x="156" y="77"/>
                    <a:pt x="156" y="77"/>
                    <a:pt x="156" y="77"/>
                  </a:cubicBezTo>
                  <a:cubicBezTo>
                    <a:pt x="157" y="79"/>
                    <a:pt x="157" y="80"/>
                    <a:pt x="156" y="82"/>
                  </a:cubicBezTo>
                  <a:cubicBezTo>
                    <a:pt x="154" y="85"/>
                    <a:pt x="152" y="87"/>
                    <a:pt x="151" y="90"/>
                  </a:cubicBezTo>
                  <a:cubicBezTo>
                    <a:pt x="150" y="93"/>
                    <a:pt x="149" y="96"/>
                    <a:pt x="148" y="99"/>
                  </a:cubicBezTo>
                  <a:cubicBezTo>
                    <a:pt x="148" y="99"/>
                    <a:pt x="148" y="100"/>
                    <a:pt x="147" y="100"/>
                  </a:cubicBezTo>
                  <a:cubicBezTo>
                    <a:pt x="146" y="101"/>
                    <a:pt x="145" y="102"/>
                    <a:pt x="144" y="101"/>
                  </a:cubicBezTo>
                  <a:cubicBezTo>
                    <a:pt x="144" y="101"/>
                    <a:pt x="143" y="101"/>
                    <a:pt x="142" y="101"/>
                  </a:cubicBezTo>
                  <a:cubicBezTo>
                    <a:pt x="137" y="101"/>
                    <a:pt x="132" y="102"/>
                    <a:pt x="126" y="101"/>
                  </a:cubicBezTo>
                  <a:cubicBezTo>
                    <a:pt x="126" y="101"/>
                    <a:pt x="126" y="101"/>
                    <a:pt x="125" y="101"/>
                  </a:cubicBezTo>
                  <a:cubicBezTo>
                    <a:pt x="125" y="102"/>
                    <a:pt x="125" y="103"/>
                    <a:pt x="125" y="104"/>
                  </a:cubicBezTo>
                  <a:cubicBezTo>
                    <a:pt x="124" y="105"/>
                    <a:pt x="123" y="105"/>
                    <a:pt x="122" y="105"/>
                  </a:cubicBezTo>
                  <a:cubicBezTo>
                    <a:pt x="122" y="105"/>
                    <a:pt x="122" y="106"/>
                    <a:pt x="122" y="106"/>
                  </a:cubicBezTo>
                  <a:cubicBezTo>
                    <a:pt x="122" y="111"/>
                    <a:pt x="123" y="115"/>
                    <a:pt x="123" y="120"/>
                  </a:cubicBezTo>
                  <a:cubicBezTo>
                    <a:pt x="123" y="126"/>
                    <a:pt x="124" y="131"/>
                    <a:pt x="125" y="137"/>
                  </a:cubicBezTo>
                  <a:cubicBezTo>
                    <a:pt x="125" y="137"/>
                    <a:pt x="125" y="138"/>
                    <a:pt x="125" y="138"/>
                  </a:cubicBezTo>
                  <a:cubicBezTo>
                    <a:pt x="126" y="138"/>
                    <a:pt x="126" y="138"/>
                    <a:pt x="126" y="138"/>
                  </a:cubicBezTo>
                  <a:cubicBezTo>
                    <a:pt x="131" y="135"/>
                    <a:pt x="136" y="133"/>
                    <a:pt x="140" y="132"/>
                  </a:cubicBezTo>
                  <a:cubicBezTo>
                    <a:pt x="142" y="131"/>
                    <a:pt x="144" y="130"/>
                    <a:pt x="146" y="130"/>
                  </a:cubicBezTo>
                  <a:cubicBezTo>
                    <a:pt x="146" y="130"/>
                    <a:pt x="147" y="130"/>
                    <a:pt x="148" y="131"/>
                  </a:cubicBezTo>
                  <a:cubicBezTo>
                    <a:pt x="149" y="132"/>
                    <a:pt x="150" y="134"/>
                    <a:pt x="150" y="136"/>
                  </a:cubicBezTo>
                  <a:cubicBezTo>
                    <a:pt x="152" y="140"/>
                    <a:pt x="154" y="144"/>
                    <a:pt x="156" y="148"/>
                  </a:cubicBezTo>
                  <a:cubicBezTo>
                    <a:pt x="156" y="149"/>
                    <a:pt x="157" y="150"/>
                    <a:pt x="157" y="151"/>
                  </a:cubicBezTo>
                  <a:cubicBezTo>
                    <a:pt x="158" y="151"/>
                    <a:pt x="158" y="151"/>
                    <a:pt x="158" y="151"/>
                  </a:cubicBezTo>
                  <a:cubicBezTo>
                    <a:pt x="160" y="151"/>
                    <a:pt x="160" y="152"/>
                    <a:pt x="160" y="153"/>
                  </a:cubicBezTo>
                  <a:cubicBezTo>
                    <a:pt x="160" y="153"/>
                    <a:pt x="160" y="153"/>
                    <a:pt x="160" y="153"/>
                  </a:cubicBezTo>
                  <a:cubicBezTo>
                    <a:pt x="160" y="154"/>
                    <a:pt x="160" y="155"/>
                    <a:pt x="159" y="156"/>
                  </a:cubicBezTo>
                  <a:cubicBezTo>
                    <a:pt x="158" y="157"/>
                    <a:pt x="158" y="158"/>
                    <a:pt x="156" y="159"/>
                  </a:cubicBezTo>
                  <a:cubicBezTo>
                    <a:pt x="154" y="162"/>
                    <a:pt x="151" y="164"/>
                    <a:pt x="148" y="166"/>
                  </a:cubicBezTo>
                  <a:cubicBezTo>
                    <a:pt x="145" y="169"/>
                    <a:pt x="142" y="171"/>
                    <a:pt x="139" y="174"/>
                  </a:cubicBezTo>
                  <a:cubicBezTo>
                    <a:pt x="138" y="174"/>
                    <a:pt x="138" y="175"/>
                    <a:pt x="137" y="176"/>
                  </a:cubicBezTo>
                  <a:cubicBezTo>
                    <a:pt x="138" y="176"/>
                    <a:pt x="138" y="177"/>
                    <a:pt x="138" y="177"/>
                  </a:cubicBezTo>
                  <a:cubicBezTo>
                    <a:pt x="140" y="178"/>
                    <a:pt x="141" y="179"/>
                    <a:pt x="143" y="181"/>
                  </a:cubicBezTo>
                  <a:cubicBezTo>
                    <a:pt x="145" y="182"/>
                    <a:pt x="147" y="184"/>
                    <a:pt x="149" y="185"/>
                  </a:cubicBezTo>
                  <a:cubicBezTo>
                    <a:pt x="150" y="186"/>
                    <a:pt x="152" y="188"/>
                    <a:pt x="153" y="189"/>
                  </a:cubicBezTo>
                  <a:cubicBezTo>
                    <a:pt x="154" y="190"/>
                    <a:pt x="155" y="191"/>
                    <a:pt x="156" y="193"/>
                  </a:cubicBezTo>
                  <a:cubicBezTo>
                    <a:pt x="156" y="193"/>
                    <a:pt x="156" y="193"/>
                    <a:pt x="156" y="193"/>
                  </a:cubicBezTo>
                  <a:cubicBezTo>
                    <a:pt x="160" y="189"/>
                    <a:pt x="163" y="185"/>
                    <a:pt x="167" y="181"/>
                  </a:cubicBezTo>
                  <a:cubicBezTo>
                    <a:pt x="167" y="180"/>
                    <a:pt x="167" y="179"/>
                    <a:pt x="169" y="179"/>
                  </a:cubicBezTo>
                  <a:cubicBezTo>
                    <a:pt x="169" y="179"/>
                    <a:pt x="170" y="179"/>
                    <a:pt x="170" y="179"/>
                  </a:cubicBezTo>
                  <a:cubicBezTo>
                    <a:pt x="171" y="179"/>
                    <a:pt x="172" y="179"/>
                    <a:pt x="172" y="178"/>
                  </a:cubicBezTo>
                  <a:cubicBezTo>
                    <a:pt x="174" y="177"/>
                    <a:pt x="175" y="176"/>
                    <a:pt x="177" y="177"/>
                  </a:cubicBezTo>
                  <a:cubicBezTo>
                    <a:pt x="178" y="177"/>
                    <a:pt x="178" y="177"/>
                    <a:pt x="178" y="177"/>
                  </a:cubicBezTo>
                  <a:cubicBezTo>
                    <a:pt x="180" y="177"/>
                    <a:pt x="182" y="178"/>
                    <a:pt x="184" y="177"/>
                  </a:cubicBezTo>
                  <a:cubicBezTo>
                    <a:pt x="187" y="177"/>
                    <a:pt x="189" y="176"/>
                    <a:pt x="191" y="176"/>
                  </a:cubicBezTo>
                  <a:cubicBezTo>
                    <a:pt x="194" y="175"/>
                    <a:pt x="194" y="175"/>
                    <a:pt x="195" y="178"/>
                  </a:cubicBezTo>
                  <a:cubicBezTo>
                    <a:pt x="195" y="178"/>
                    <a:pt x="195" y="178"/>
                    <a:pt x="195" y="178"/>
                  </a:cubicBezTo>
                  <a:cubicBezTo>
                    <a:pt x="196" y="178"/>
                    <a:pt x="196" y="178"/>
                    <a:pt x="197" y="178"/>
                  </a:cubicBezTo>
                  <a:cubicBezTo>
                    <a:pt x="197" y="179"/>
                    <a:pt x="198" y="179"/>
                    <a:pt x="197" y="180"/>
                  </a:cubicBezTo>
                  <a:cubicBezTo>
                    <a:pt x="197" y="180"/>
                    <a:pt x="197" y="181"/>
                    <a:pt x="197" y="182"/>
                  </a:cubicBezTo>
                  <a:cubicBezTo>
                    <a:pt x="198" y="183"/>
                    <a:pt x="198" y="184"/>
                    <a:pt x="198" y="185"/>
                  </a:cubicBezTo>
                  <a:cubicBezTo>
                    <a:pt x="199" y="187"/>
                    <a:pt x="200" y="189"/>
                    <a:pt x="200" y="191"/>
                  </a:cubicBezTo>
                  <a:cubicBezTo>
                    <a:pt x="201" y="193"/>
                    <a:pt x="201" y="195"/>
                    <a:pt x="201" y="197"/>
                  </a:cubicBezTo>
                  <a:cubicBezTo>
                    <a:pt x="202" y="199"/>
                    <a:pt x="202" y="202"/>
                    <a:pt x="203" y="204"/>
                  </a:cubicBezTo>
                  <a:cubicBezTo>
                    <a:pt x="203" y="205"/>
                    <a:pt x="203" y="205"/>
                    <a:pt x="203" y="205"/>
                  </a:cubicBezTo>
                  <a:cubicBezTo>
                    <a:pt x="204" y="205"/>
                    <a:pt x="204" y="205"/>
                    <a:pt x="204" y="205"/>
                  </a:cubicBezTo>
                  <a:cubicBezTo>
                    <a:pt x="207" y="202"/>
                    <a:pt x="209" y="199"/>
                    <a:pt x="212" y="196"/>
                  </a:cubicBezTo>
                  <a:cubicBezTo>
                    <a:pt x="214" y="193"/>
                    <a:pt x="217" y="191"/>
                    <a:pt x="219" y="188"/>
                  </a:cubicBezTo>
                  <a:cubicBezTo>
                    <a:pt x="223" y="184"/>
                    <a:pt x="227" y="180"/>
                    <a:pt x="230" y="176"/>
                  </a:cubicBezTo>
                  <a:close/>
                  <a:moveTo>
                    <a:pt x="226" y="154"/>
                  </a:moveTo>
                  <a:cubicBezTo>
                    <a:pt x="226" y="153"/>
                    <a:pt x="227" y="152"/>
                    <a:pt x="228" y="151"/>
                  </a:cubicBezTo>
                  <a:cubicBezTo>
                    <a:pt x="231" y="146"/>
                    <a:pt x="232" y="140"/>
                    <a:pt x="234" y="134"/>
                  </a:cubicBezTo>
                  <a:cubicBezTo>
                    <a:pt x="235" y="127"/>
                    <a:pt x="235" y="120"/>
                    <a:pt x="235" y="114"/>
                  </a:cubicBezTo>
                  <a:cubicBezTo>
                    <a:pt x="235" y="113"/>
                    <a:pt x="235" y="112"/>
                    <a:pt x="235" y="111"/>
                  </a:cubicBezTo>
                  <a:cubicBezTo>
                    <a:pt x="234" y="108"/>
                    <a:pt x="234" y="104"/>
                    <a:pt x="233" y="101"/>
                  </a:cubicBezTo>
                  <a:cubicBezTo>
                    <a:pt x="232" y="97"/>
                    <a:pt x="231" y="93"/>
                    <a:pt x="229" y="89"/>
                  </a:cubicBezTo>
                  <a:cubicBezTo>
                    <a:pt x="228" y="87"/>
                    <a:pt x="226" y="85"/>
                    <a:pt x="224" y="84"/>
                  </a:cubicBezTo>
                  <a:cubicBezTo>
                    <a:pt x="224" y="84"/>
                    <a:pt x="223" y="83"/>
                    <a:pt x="223" y="83"/>
                  </a:cubicBezTo>
                  <a:cubicBezTo>
                    <a:pt x="222" y="83"/>
                    <a:pt x="222" y="83"/>
                    <a:pt x="221" y="83"/>
                  </a:cubicBezTo>
                  <a:cubicBezTo>
                    <a:pt x="221" y="83"/>
                    <a:pt x="220" y="83"/>
                    <a:pt x="220" y="83"/>
                  </a:cubicBezTo>
                  <a:cubicBezTo>
                    <a:pt x="220" y="83"/>
                    <a:pt x="219" y="82"/>
                    <a:pt x="219" y="83"/>
                  </a:cubicBezTo>
                  <a:cubicBezTo>
                    <a:pt x="218" y="83"/>
                    <a:pt x="217" y="83"/>
                    <a:pt x="216" y="83"/>
                  </a:cubicBezTo>
                  <a:cubicBezTo>
                    <a:pt x="212" y="86"/>
                    <a:pt x="210" y="90"/>
                    <a:pt x="208" y="94"/>
                  </a:cubicBezTo>
                  <a:cubicBezTo>
                    <a:pt x="207" y="97"/>
                    <a:pt x="206" y="101"/>
                    <a:pt x="205" y="105"/>
                  </a:cubicBezTo>
                  <a:cubicBezTo>
                    <a:pt x="205" y="113"/>
                    <a:pt x="204" y="121"/>
                    <a:pt x="205" y="129"/>
                  </a:cubicBezTo>
                  <a:cubicBezTo>
                    <a:pt x="205" y="133"/>
                    <a:pt x="205" y="137"/>
                    <a:pt x="207" y="141"/>
                  </a:cubicBezTo>
                  <a:cubicBezTo>
                    <a:pt x="208" y="146"/>
                    <a:pt x="210" y="149"/>
                    <a:pt x="213" y="152"/>
                  </a:cubicBezTo>
                  <a:cubicBezTo>
                    <a:pt x="216" y="154"/>
                    <a:pt x="218" y="155"/>
                    <a:pt x="221" y="156"/>
                  </a:cubicBezTo>
                  <a:cubicBezTo>
                    <a:pt x="221" y="156"/>
                    <a:pt x="222" y="156"/>
                    <a:pt x="222" y="155"/>
                  </a:cubicBezTo>
                  <a:cubicBezTo>
                    <a:pt x="223" y="154"/>
                    <a:pt x="224" y="154"/>
                    <a:pt x="226" y="154"/>
                  </a:cubicBezTo>
                  <a:close/>
                  <a:moveTo>
                    <a:pt x="144" y="43"/>
                  </a:moveTo>
                  <a:cubicBezTo>
                    <a:pt x="144" y="43"/>
                    <a:pt x="144" y="43"/>
                    <a:pt x="143" y="43"/>
                  </a:cubicBezTo>
                  <a:cubicBezTo>
                    <a:pt x="139" y="44"/>
                    <a:pt x="135" y="45"/>
                    <a:pt x="130" y="47"/>
                  </a:cubicBezTo>
                  <a:cubicBezTo>
                    <a:pt x="127" y="47"/>
                    <a:pt x="124" y="49"/>
                    <a:pt x="120" y="48"/>
                  </a:cubicBezTo>
                  <a:cubicBezTo>
                    <a:pt x="119" y="48"/>
                    <a:pt x="117" y="49"/>
                    <a:pt x="117" y="51"/>
                  </a:cubicBezTo>
                  <a:cubicBezTo>
                    <a:pt x="116" y="53"/>
                    <a:pt x="115" y="55"/>
                    <a:pt x="114" y="57"/>
                  </a:cubicBezTo>
                  <a:cubicBezTo>
                    <a:pt x="112" y="60"/>
                    <a:pt x="110" y="64"/>
                    <a:pt x="108" y="67"/>
                  </a:cubicBezTo>
                  <a:cubicBezTo>
                    <a:pt x="108" y="68"/>
                    <a:pt x="107" y="69"/>
                    <a:pt x="107" y="70"/>
                  </a:cubicBezTo>
                  <a:cubicBezTo>
                    <a:pt x="108" y="70"/>
                    <a:pt x="108" y="70"/>
                    <a:pt x="108" y="70"/>
                  </a:cubicBezTo>
                  <a:cubicBezTo>
                    <a:pt x="111" y="69"/>
                    <a:pt x="115" y="68"/>
                    <a:pt x="118" y="66"/>
                  </a:cubicBezTo>
                  <a:cubicBezTo>
                    <a:pt x="118" y="66"/>
                    <a:pt x="118" y="66"/>
                    <a:pt x="118" y="66"/>
                  </a:cubicBezTo>
                  <a:cubicBezTo>
                    <a:pt x="119" y="64"/>
                    <a:pt x="121" y="63"/>
                    <a:pt x="122" y="64"/>
                  </a:cubicBezTo>
                  <a:cubicBezTo>
                    <a:pt x="122" y="65"/>
                    <a:pt x="123" y="65"/>
                    <a:pt x="123" y="65"/>
                  </a:cubicBezTo>
                  <a:cubicBezTo>
                    <a:pt x="125" y="64"/>
                    <a:pt x="127" y="63"/>
                    <a:pt x="129" y="63"/>
                  </a:cubicBezTo>
                  <a:cubicBezTo>
                    <a:pt x="130" y="62"/>
                    <a:pt x="130" y="62"/>
                    <a:pt x="131" y="61"/>
                  </a:cubicBezTo>
                  <a:cubicBezTo>
                    <a:pt x="131" y="60"/>
                    <a:pt x="131" y="60"/>
                    <a:pt x="132" y="59"/>
                  </a:cubicBezTo>
                  <a:cubicBezTo>
                    <a:pt x="135" y="54"/>
                    <a:pt x="139" y="49"/>
                    <a:pt x="143" y="44"/>
                  </a:cubicBezTo>
                  <a:cubicBezTo>
                    <a:pt x="144" y="44"/>
                    <a:pt x="144" y="43"/>
                    <a:pt x="144" y="43"/>
                  </a:cubicBezTo>
                  <a:close/>
                  <a:moveTo>
                    <a:pt x="213" y="26"/>
                  </a:moveTo>
                  <a:cubicBezTo>
                    <a:pt x="213" y="26"/>
                    <a:pt x="213" y="26"/>
                    <a:pt x="213" y="26"/>
                  </a:cubicBezTo>
                  <a:cubicBezTo>
                    <a:pt x="212" y="25"/>
                    <a:pt x="211" y="25"/>
                    <a:pt x="210" y="24"/>
                  </a:cubicBezTo>
                  <a:cubicBezTo>
                    <a:pt x="210" y="24"/>
                    <a:pt x="210" y="24"/>
                    <a:pt x="210" y="24"/>
                  </a:cubicBezTo>
                  <a:cubicBezTo>
                    <a:pt x="207" y="23"/>
                    <a:pt x="204" y="22"/>
                    <a:pt x="202" y="21"/>
                  </a:cubicBezTo>
                  <a:cubicBezTo>
                    <a:pt x="200" y="21"/>
                    <a:pt x="199" y="20"/>
                    <a:pt x="197" y="20"/>
                  </a:cubicBezTo>
                  <a:cubicBezTo>
                    <a:pt x="194" y="19"/>
                    <a:pt x="191" y="19"/>
                    <a:pt x="188" y="19"/>
                  </a:cubicBezTo>
                  <a:cubicBezTo>
                    <a:pt x="184" y="18"/>
                    <a:pt x="180" y="18"/>
                    <a:pt x="176" y="19"/>
                  </a:cubicBezTo>
                  <a:cubicBezTo>
                    <a:pt x="172" y="20"/>
                    <a:pt x="169" y="20"/>
                    <a:pt x="165" y="21"/>
                  </a:cubicBezTo>
                  <a:cubicBezTo>
                    <a:pt x="164" y="21"/>
                    <a:pt x="163" y="21"/>
                    <a:pt x="162" y="21"/>
                  </a:cubicBezTo>
                  <a:cubicBezTo>
                    <a:pt x="162" y="22"/>
                    <a:pt x="163" y="22"/>
                    <a:pt x="163" y="22"/>
                  </a:cubicBezTo>
                  <a:cubicBezTo>
                    <a:pt x="166" y="22"/>
                    <a:pt x="168" y="23"/>
                    <a:pt x="171" y="24"/>
                  </a:cubicBezTo>
                  <a:cubicBezTo>
                    <a:pt x="176" y="25"/>
                    <a:pt x="180" y="26"/>
                    <a:pt x="185" y="27"/>
                  </a:cubicBezTo>
                  <a:cubicBezTo>
                    <a:pt x="188" y="27"/>
                    <a:pt x="190" y="28"/>
                    <a:pt x="192" y="27"/>
                  </a:cubicBezTo>
                  <a:cubicBezTo>
                    <a:pt x="197" y="27"/>
                    <a:pt x="201" y="27"/>
                    <a:pt x="205" y="27"/>
                  </a:cubicBezTo>
                  <a:cubicBezTo>
                    <a:pt x="208" y="27"/>
                    <a:pt x="210" y="26"/>
                    <a:pt x="213" y="26"/>
                  </a:cubicBezTo>
                  <a:close/>
                  <a:moveTo>
                    <a:pt x="141" y="188"/>
                  </a:moveTo>
                  <a:cubicBezTo>
                    <a:pt x="141" y="187"/>
                    <a:pt x="141" y="187"/>
                    <a:pt x="140" y="187"/>
                  </a:cubicBezTo>
                  <a:cubicBezTo>
                    <a:pt x="139" y="185"/>
                    <a:pt x="137" y="183"/>
                    <a:pt x="135" y="180"/>
                  </a:cubicBezTo>
                  <a:cubicBezTo>
                    <a:pt x="134" y="179"/>
                    <a:pt x="133" y="177"/>
                    <a:pt x="131" y="176"/>
                  </a:cubicBezTo>
                  <a:cubicBezTo>
                    <a:pt x="131" y="176"/>
                    <a:pt x="130" y="176"/>
                    <a:pt x="130" y="176"/>
                  </a:cubicBezTo>
                  <a:cubicBezTo>
                    <a:pt x="127" y="176"/>
                    <a:pt x="123" y="176"/>
                    <a:pt x="120" y="175"/>
                  </a:cubicBezTo>
                  <a:cubicBezTo>
                    <a:pt x="116" y="175"/>
                    <a:pt x="112" y="175"/>
                    <a:pt x="109" y="174"/>
                  </a:cubicBezTo>
                  <a:cubicBezTo>
                    <a:pt x="108" y="174"/>
                    <a:pt x="108" y="174"/>
                    <a:pt x="108" y="173"/>
                  </a:cubicBezTo>
                  <a:cubicBezTo>
                    <a:pt x="111" y="178"/>
                    <a:pt x="114" y="183"/>
                    <a:pt x="118" y="188"/>
                  </a:cubicBezTo>
                  <a:cubicBezTo>
                    <a:pt x="118" y="187"/>
                    <a:pt x="118" y="186"/>
                    <a:pt x="118" y="186"/>
                  </a:cubicBezTo>
                  <a:cubicBezTo>
                    <a:pt x="118" y="184"/>
                    <a:pt x="118" y="182"/>
                    <a:pt x="118" y="181"/>
                  </a:cubicBezTo>
                  <a:cubicBezTo>
                    <a:pt x="118" y="180"/>
                    <a:pt x="118" y="179"/>
                    <a:pt x="119" y="179"/>
                  </a:cubicBezTo>
                  <a:cubicBezTo>
                    <a:pt x="120" y="178"/>
                    <a:pt x="121" y="178"/>
                    <a:pt x="122" y="179"/>
                  </a:cubicBezTo>
                  <a:cubicBezTo>
                    <a:pt x="123" y="180"/>
                    <a:pt x="123" y="181"/>
                    <a:pt x="122" y="182"/>
                  </a:cubicBezTo>
                  <a:cubicBezTo>
                    <a:pt x="122" y="182"/>
                    <a:pt x="122" y="183"/>
                    <a:pt x="122" y="183"/>
                  </a:cubicBezTo>
                  <a:cubicBezTo>
                    <a:pt x="121" y="186"/>
                    <a:pt x="121" y="188"/>
                    <a:pt x="121" y="190"/>
                  </a:cubicBezTo>
                  <a:cubicBezTo>
                    <a:pt x="120" y="191"/>
                    <a:pt x="121" y="191"/>
                    <a:pt x="121" y="192"/>
                  </a:cubicBezTo>
                  <a:cubicBezTo>
                    <a:pt x="122" y="191"/>
                    <a:pt x="122" y="191"/>
                    <a:pt x="122" y="191"/>
                  </a:cubicBezTo>
                  <a:cubicBezTo>
                    <a:pt x="124" y="188"/>
                    <a:pt x="125" y="185"/>
                    <a:pt x="127" y="182"/>
                  </a:cubicBezTo>
                  <a:cubicBezTo>
                    <a:pt x="127" y="181"/>
                    <a:pt x="127" y="181"/>
                    <a:pt x="127" y="180"/>
                  </a:cubicBezTo>
                  <a:cubicBezTo>
                    <a:pt x="128" y="180"/>
                    <a:pt x="128" y="180"/>
                    <a:pt x="129" y="180"/>
                  </a:cubicBezTo>
                  <a:cubicBezTo>
                    <a:pt x="129" y="180"/>
                    <a:pt x="130" y="180"/>
                    <a:pt x="130" y="181"/>
                  </a:cubicBezTo>
                  <a:cubicBezTo>
                    <a:pt x="130" y="181"/>
                    <a:pt x="130" y="182"/>
                    <a:pt x="130" y="182"/>
                  </a:cubicBezTo>
                  <a:cubicBezTo>
                    <a:pt x="129" y="186"/>
                    <a:pt x="129" y="190"/>
                    <a:pt x="128" y="194"/>
                  </a:cubicBezTo>
                  <a:cubicBezTo>
                    <a:pt x="128" y="195"/>
                    <a:pt x="128" y="196"/>
                    <a:pt x="128" y="196"/>
                  </a:cubicBezTo>
                  <a:cubicBezTo>
                    <a:pt x="128" y="196"/>
                    <a:pt x="129" y="196"/>
                    <a:pt x="129" y="195"/>
                  </a:cubicBezTo>
                  <a:cubicBezTo>
                    <a:pt x="130" y="192"/>
                    <a:pt x="132" y="189"/>
                    <a:pt x="134" y="187"/>
                  </a:cubicBezTo>
                  <a:cubicBezTo>
                    <a:pt x="134" y="186"/>
                    <a:pt x="134" y="186"/>
                    <a:pt x="134" y="185"/>
                  </a:cubicBezTo>
                  <a:cubicBezTo>
                    <a:pt x="135" y="184"/>
                    <a:pt x="136" y="185"/>
                    <a:pt x="137" y="186"/>
                  </a:cubicBezTo>
                  <a:cubicBezTo>
                    <a:pt x="137" y="186"/>
                    <a:pt x="137" y="187"/>
                    <a:pt x="137" y="187"/>
                  </a:cubicBezTo>
                  <a:cubicBezTo>
                    <a:pt x="137" y="189"/>
                    <a:pt x="137" y="191"/>
                    <a:pt x="137" y="193"/>
                  </a:cubicBezTo>
                  <a:cubicBezTo>
                    <a:pt x="136" y="194"/>
                    <a:pt x="136" y="196"/>
                    <a:pt x="136" y="197"/>
                  </a:cubicBezTo>
                  <a:cubicBezTo>
                    <a:pt x="136" y="197"/>
                    <a:pt x="136" y="197"/>
                    <a:pt x="136" y="197"/>
                  </a:cubicBezTo>
                  <a:cubicBezTo>
                    <a:pt x="138" y="194"/>
                    <a:pt x="139" y="191"/>
                    <a:pt x="141" y="188"/>
                  </a:cubicBezTo>
                  <a:close/>
                  <a:moveTo>
                    <a:pt x="12" y="83"/>
                  </a:moveTo>
                  <a:cubicBezTo>
                    <a:pt x="15" y="81"/>
                    <a:pt x="19" y="79"/>
                    <a:pt x="23" y="78"/>
                  </a:cubicBezTo>
                  <a:cubicBezTo>
                    <a:pt x="22" y="77"/>
                    <a:pt x="22" y="77"/>
                    <a:pt x="22" y="76"/>
                  </a:cubicBezTo>
                  <a:cubicBezTo>
                    <a:pt x="23" y="74"/>
                    <a:pt x="23" y="72"/>
                    <a:pt x="23" y="70"/>
                  </a:cubicBezTo>
                  <a:cubicBezTo>
                    <a:pt x="24" y="64"/>
                    <a:pt x="26" y="59"/>
                    <a:pt x="28" y="53"/>
                  </a:cubicBezTo>
                  <a:cubicBezTo>
                    <a:pt x="30" y="49"/>
                    <a:pt x="32" y="45"/>
                    <a:pt x="35" y="41"/>
                  </a:cubicBezTo>
                  <a:cubicBezTo>
                    <a:pt x="36" y="41"/>
                    <a:pt x="36" y="40"/>
                    <a:pt x="36" y="39"/>
                  </a:cubicBezTo>
                  <a:cubicBezTo>
                    <a:pt x="34" y="39"/>
                    <a:pt x="32" y="40"/>
                    <a:pt x="30" y="41"/>
                  </a:cubicBezTo>
                  <a:cubicBezTo>
                    <a:pt x="30" y="42"/>
                    <a:pt x="30" y="43"/>
                    <a:pt x="29" y="43"/>
                  </a:cubicBezTo>
                  <a:cubicBezTo>
                    <a:pt x="30" y="44"/>
                    <a:pt x="29" y="45"/>
                    <a:pt x="29" y="45"/>
                  </a:cubicBezTo>
                  <a:cubicBezTo>
                    <a:pt x="28" y="46"/>
                    <a:pt x="28" y="47"/>
                    <a:pt x="27" y="48"/>
                  </a:cubicBezTo>
                  <a:cubicBezTo>
                    <a:pt x="23" y="55"/>
                    <a:pt x="19" y="63"/>
                    <a:pt x="16" y="72"/>
                  </a:cubicBezTo>
                  <a:cubicBezTo>
                    <a:pt x="14" y="76"/>
                    <a:pt x="13" y="79"/>
                    <a:pt x="12" y="83"/>
                  </a:cubicBezTo>
                  <a:close/>
                  <a:moveTo>
                    <a:pt x="133" y="88"/>
                  </a:moveTo>
                  <a:cubicBezTo>
                    <a:pt x="133" y="88"/>
                    <a:pt x="132" y="88"/>
                    <a:pt x="132" y="88"/>
                  </a:cubicBezTo>
                  <a:cubicBezTo>
                    <a:pt x="130" y="86"/>
                    <a:pt x="128" y="85"/>
                    <a:pt x="126" y="84"/>
                  </a:cubicBezTo>
                  <a:cubicBezTo>
                    <a:pt x="126" y="84"/>
                    <a:pt x="125" y="84"/>
                    <a:pt x="125" y="84"/>
                  </a:cubicBezTo>
                  <a:cubicBezTo>
                    <a:pt x="124" y="84"/>
                    <a:pt x="122" y="83"/>
                    <a:pt x="121" y="83"/>
                  </a:cubicBezTo>
                  <a:cubicBezTo>
                    <a:pt x="120" y="84"/>
                    <a:pt x="118" y="85"/>
                    <a:pt x="117" y="84"/>
                  </a:cubicBezTo>
                  <a:cubicBezTo>
                    <a:pt x="115" y="89"/>
                    <a:pt x="114" y="93"/>
                    <a:pt x="113" y="98"/>
                  </a:cubicBezTo>
                  <a:cubicBezTo>
                    <a:pt x="115" y="98"/>
                    <a:pt x="117" y="98"/>
                    <a:pt x="119" y="98"/>
                  </a:cubicBezTo>
                  <a:cubicBezTo>
                    <a:pt x="120" y="98"/>
                    <a:pt x="120" y="98"/>
                    <a:pt x="120" y="98"/>
                  </a:cubicBezTo>
                  <a:cubicBezTo>
                    <a:pt x="121" y="97"/>
                    <a:pt x="122" y="96"/>
                    <a:pt x="124" y="97"/>
                  </a:cubicBezTo>
                  <a:cubicBezTo>
                    <a:pt x="124" y="97"/>
                    <a:pt x="125" y="97"/>
                    <a:pt x="125" y="97"/>
                  </a:cubicBezTo>
                  <a:cubicBezTo>
                    <a:pt x="126" y="97"/>
                    <a:pt x="128" y="97"/>
                    <a:pt x="129" y="97"/>
                  </a:cubicBezTo>
                  <a:cubicBezTo>
                    <a:pt x="130" y="97"/>
                    <a:pt x="130" y="97"/>
                    <a:pt x="131" y="97"/>
                  </a:cubicBezTo>
                  <a:cubicBezTo>
                    <a:pt x="132" y="94"/>
                    <a:pt x="133" y="91"/>
                    <a:pt x="133" y="88"/>
                  </a:cubicBezTo>
                  <a:close/>
                  <a:moveTo>
                    <a:pt x="22" y="124"/>
                  </a:moveTo>
                  <a:cubicBezTo>
                    <a:pt x="22" y="124"/>
                    <a:pt x="22" y="123"/>
                    <a:pt x="22" y="123"/>
                  </a:cubicBezTo>
                  <a:cubicBezTo>
                    <a:pt x="21" y="124"/>
                    <a:pt x="21" y="124"/>
                    <a:pt x="20" y="125"/>
                  </a:cubicBezTo>
                  <a:cubicBezTo>
                    <a:pt x="18" y="127"/>
                    <a:pt x="15" y="130"/>
                    <a:pt x="13" y="132"/>
                  </a:cubicBezTo>
                  <a:cubicBezTo>
                    <a:pt x="11" y="134"/>
                    <a:pt x="10" y="135"/>
                    <a:pt x="8" y="136"/>
                  </a:cubicBezTo>
                  <a:cubicBezTo>
                    <a:pt x="10" y="143"/>
                    <a:pt x="12" y="150"/>
                    <a:pt x="15" y="156"/>
                  </a:cubicBezTo>
                  <a:cubicBezTo>
                    <a:pt x="15" y="156"/>
                    <a:pt x="15" y="156"/>
                    <a:pt x="16" y="155"/>
                  </a:cubicBezTo>
                  <a:cubicBezTo>
                    <a:pt x="17" y="154"/>
                    <a:pt x="17" y="153"/>
                    <a:pt x="18" y="152"/>
                  </a:cubicBezTo>
                  <a:cubicBezTo>
                    <a:pt x="18" y="152"/>
                    <a:pt x="18" y="151"/>
                    <a:pt x="18" y="151"/>
                  </a:cubicBezTo>
                  <a:cubicBezTo>
                    <a:pt x="18" y="151"/>
                    <a:pt x="18" y="150"/>
                    <a:pt x="19" y="149"/>
                  </a:cubicBezTo>
                  <a:cubicBezTo>
                    <a:pt x="20" y="145"/>
                    <a:pt x="22" y="141"/>
                    <a:pt x="25" y="138"/>
                  </a:cubicBezTo>
                  <a:cubicBezTo>
                    <a:pt x="25" y="137"/>
                    <a:pt x="25" y="136"/>
                    <a:pt x="26" y="135"/>
                  </a:cubicBezTo>
                  <a:cubicBezTo>
                    <a:pt x="26" y="135"/>
                    <a:pt x="26" y="135"/>
                    <a:pt x="26" y="135"/>
                  </a:cubicBezTo>
                  <a:cubicBezTo>
                    <a:pt x="25" y="136"/>
                    <a:pt x="24" y="136"/>
                    <a:pt x="24" y="137"/>
                  </a:cubicBezTo>
                  <a:cubicBezTo>
                    <a:pt x="22" y="138"/>
                    <a:pt x="20" y="140"/>
                    <a:pt x="18" y="141"/>
                  </a:cubicBezTo>
                  <a:cubicBezTo>
                    <a:pt x="17" y="141"/>
                    <a:pt x="17" y="142"/>
                    <a:pt x="16" y="142"/>
                  </a:cubicBezTo>
                  <a:cubicBezTo>
                    <a:pt x="15" y="142"/>
                    <a:pt x="14" y="141"/>
                    <a:pt x="14" y="140"/>
                  </a:cubicBezTo>
                  <a:cubicBezTo>
                    <a:pt x="14" y="140"/>
                    <a:pt x="14" y="140"/>
                    <a:pt x="14" y="139"/>
                  </a:cubicBezTo>
                  <a:cubicBezTo>
                    <a:pt x="15" y="138"/>
                    <a:pt x="15" y="137"/>
                    <a:pt x="15" y="136"/>
                  </a:cubicBezTo>
                  <a:cubicBezTo>
                    <a:pt x="17" y="132"/>
                    <a:pt x="19" y="129"/>
                    <a:pt x="21" y="126"/>
                  </a:cubicBezTo>
                  <a:cubicBezTo>
                    <a:pt x="21" y="125"/>
                    <a:pt x="21" y="124"/>
                    <a:pt x="22" y="124"/>
                  </a:cubicBezTo>
                  <a:close/>
                  <a:moveTo>
                    <a:pt x="45" y="182"/>
                  </a:moveTo>
                  <a:cubicBezTo>
                    <a:pt x="47" y="182"/>
                    <a:pt x="50" y="181"/>
                    <a:pt x="52" y="181"/>
                  </a:cubicBezTo>
                  <a:cubicBezTo>
                    <a:pt x="55" y="180"/>
                    <a:pt x="57" y="179"/>
                    <a:pt x="60" y="178"/>
                  </a:cubicBezTo>
                  <a:cubicBezTo>
                    <a:pt x="60" y="178"/>
                    <a:pt x="61" y="177"/>
                    <a:pt x="61" y="177"/>
                  </a:cubicBezTo>
                  <a:cubicBezTo>
                    <a:pt x="61" y="176"/>
                    <a:pt x="61" y="175"/>
                    <a:pt x="62" y="175"/>
                  </a:cubicBezTo>
                  <a:cubicBezTo>
                    <a:pt x="63" y="175"/>
                    <a:pt x="63" y="174"/>
                    <a:pt x="63" y="174"/>
                  </a:cubicBezTo>
                  <a:cubicBezTo>
                    <a:pt x="64" y="170"/>
                    <a:pt x="65" y="167"/>
                    <a:pt x="66" y="164"/>
                  </a:cubicBezTo>
                  <a:cubicBezTo>
                    <a:pt x="66" y="164"/>
                    <a:pt x="66" y="163"/>
                    <a:pt x="67" y="163"/>
                  </a:cubicBezTo>
                  <a:cubicBezTo>
                    <a:pt x="64" y="163"/>
                    <a:pt x="62" y="163"/>
                    <a:pt x="59" y="163"/>
                  </a:cubicBezTo>
                  <a:cubicBezTo>
                    <a:pt x="54" y="169"/>
                    <a:pt x="50" y="176"/>
                    <a:pt x="45" y="182"/>
                  </a:cubicBezTo>
                  <a:close/>
                  <a:moveTo>
                    <a:pt x="210" y="77"/>
                  </a:moveTo>
                  <a:cubicBezTo>
                    <a:pt x="209" y="78"/>
                    <a:pt x="209" y="79"/>
                    <a:pt x="209" y="80"/>
                  </a:cubicBezTo>
                  <a:cubicBezTo>
                    <a:pt x="209" y="80"/>
                    <a:pt x="209" y="80"/>
                    <a:pt x="209" y="80"/>
                  </a:cubicBezTo>
                  <a:cubicBezTo>
                    <a:pt x="209" y="81"/>
                    <a:pt x="208" y="82"/>
                    <a:pt x="207" y="82"/>
                  </a:cubicBezTo>
                  <a:cubicBezTo>
                    <a:pt x="206" y="83"/>
                    <a:pt x="205" y="84"/>
                    <a:pt x="203" y="85"/>
                  </a:cubicBezTo>
                  <a:cubicBezTo>
                    <a:pt x="196" y="88"/>
                    <a:pt x="189" y="92"/>
                    <a:pt x="182" y="97"/>
                  </a:cubicBezTo>
                  <a:cubicBezTo>
                    <a:pt x="181" y="97"/>
                    <a:pt x="180" y="99"/>
                    <a:pt x="180" y="100"/>
                  </a:cubicBezTo>
                  <a:cubicBezTo>
                    <a:pt x="182" y="100"/>
                    <a:pt x="184" y="99"/>
                    <a:pt x="186" y="98"/>
                  </a:cubicBezTo>
                  <a:cubicBezTo>
                    <a:pt x="192" y="97"/>
                    <a:pt x="197" y="95"/>
                    <a:pt x="203" y="94"/>
                  </a:cubicBezTo>
                  <a:cubicBezTo>
                    <a:pt x="204" y="90"/>
                    <a:pt x="206" y="87"/>
                    <a:pt x="209" y="84"/>
                  </a:cubicBezTo>
                  <a:cubicBezTo>
                    <a:pt x="210" y="84"/>
                    <a:pt x="211" y="83"/>
                    <a:pt x="211" y="82"/>
                  </a:cubicBezTo>
                  <a:cubicBezTo>
                    <a:pt x="212" y="81"/>
                    <a:pt x="214" y="80"/>
                    <a:pt x="215" y="79"/>
                  </a:cubicBezTo>
                  <a:cubicBezTo>
                    <a:pt x="215" y="79"/>
                    <a:pt x="215" y="79"/>
                    <a:pt x="215" y="79"/>
                  </a:cubicBezTo>
                  <a:cubicBezTo>
                    <a:pt x="213" y="78"/>
                    <a:pt x="212" y="78"/>
                    <a:pt x="210" y="77"/>
                  </a:cubicBezTo>
                  <a:close/>
                  <a:moveTo>
                    <a:pt x="64" y="157"/>
                  </a:moveTo>
                  <a:cubicBezTo>
                    <a:pt x="64" y="156"/>
                    <a:pt x="63" y="156"/>
                    <a:pt x="63" y="156"/>
                  </a:cubicBezTo>
                  <a:cubicBezTo>
                    <a:pt x="62" y="156"/>
                    <a:pt x="61" y="155"/>
                    <a:pt x="61" y="154"/>
                  </a:cubicBezTo>
                  <a:cubicBezTo>
                    <a:pt x="60" y="152"/>
                    <a:pt x="59" y="151"/>
                    <a:pt x="58" y="149"/>
                  </a:cubicBezTo>
                  <a:cubicBezTo>
                    <a:pt x="56" y="145"/>
                    <a:pt x="53" y="142"/>
                    <a:pt x="50" y="139"/>
                  </a:cubicBezTo>
                  <a:cubicBezTo>
                    <a:pt x="50" y="139"/>
                    <a:pt x="50" y="139"/>
                    <a:pt x="49" y="139"/>
                  </a:cubicBezTo>
                  <a:cubicBezTo>
                    <a:pt x="48" y="142"/>
                    <a:pt x="46" y="144"/>
                    <a:pt x="46" y="147"/>
                  </a:cubicBezTo>
                  <a:cubicBezTo>
                    <a:pt x="47" y="149"/>
                    <a:pt x="48" y="150"/>
                    <a:pt x="49" y="151"/>
                  </a:cubicBezTo>
                  <a:cubicBezTo>
                    <a:pt x="50" y="152"/>
                    <a:pt x="51" y="152"/>
                    <a:pt x="51" y="153"/>
                  </a:cubicBezTo>
                  <a:cubicBezTo>
                    <a:pt x="53" y="155"/>
                    <a:pt x="54" y="156"/>
                    <a:pt x="55" y="157"/>
                  </a:cubicBezTo>
                  <a:cubicBezTo>
                    <a:pt x="56" y="158"/>
                    <a:pt x="56" y="159"/>
                    <a:pt x="57" y="158"/>
                  </a:cubicBezTo>
                  <a:cubicBezTo>
                    <a:pt x="57" y="158"/>
                    <a:pt x="58" y="159"/>
                    <a:pt x="58" y="159"/>
                  </a:cubicBezTo>
                  <a:cubicBezTo>
                    <a:pt x="59" y="160"/>
                    <a:pt x="60" y="160"/>
                    <a:pt x="62" y="159"/>
                  </a:cubicBezTo>
                  <a:cubicBezTo>
                    <a:pt x="62" y="158"/>
                    <a:pt x="63" y="158"/>
                    <a:pt x="64" y="157"/>
                  </a:cubicBezTo>
                  <a:close/>
                  <a:moveTo>
                    <a:pt x="113" y="80"/>
                  </a:moveTo>
                  <a:cubicBezTo>
                    <a:pt x="111" y="78"/>
                    <a:pt x="108" y="77"/>
                    <a:pt x="106" y="76"/>
                  </a:cubicBezTo>
                  <a:cubicBezTo>
                    <a:pt x="105" y="77"/>
                    <a:pt x="104" y="77"/>
                    <a:pt x="103" y="78"/>
                  </a:cubicBezTo>
                  <a:cubicBezTo>
                    <a:pt x="98" y="83"/>
                    <a:pt x="93" y="87"/>
                    <a:pt x="88" y="93"/>
                  </a:cubicBezTo>
                  <a:cubicBezTo>
                    <a:pt x="88" y="93"/>
                    <a:pt x="88" y="93"/>
                    <a:pt x="87" y="93"/>
                  </a:cubicBezTo>
                  <a:cubicBezTo>
                    <a:pt x="87" y="94"/>
                    <a:pt x="88" y="94"/>
                    <a:pt x="88" y="94"/>
                  </a:cubicBezTo>
                  <a:cubicBezTo>
                    <a:pt x="88" y="93"/>
                    <a:pt x="89" y="93"/>
                    <a:pt x="90" y="92"/>
                  </a:cubicBezTo>
                  <a:cubicBezTo>
                    <a:pt x="95" y="88"/>
                    <a:pt x="100" y="84"/>
                    <a:pt x="106" y="79"/>
                  </a:cubicBezTo>
                  <a:cubicBezTo>
                    <a:pt x="106" y="79"/>
                    <a:pt x="106" y="79"/>
                    <a:pt x="106" y="79"/>
                  </a:cubicBezTo>
                  <a:cubicBezTo>
                    <a:pt x="107" y="79"/>
                    <a:pt x="107" y="79"/>
                    <a:pt x="108" y="79"/>
                  </a:cubicBezTo>
                  <a:cubicBezTo>
                    <a:pt x="108" y="79"/>
                    <a:pt x="108" y="80"/>
                    <a:pt x="108" y="80"/>
                  </a:cubicBezTo>
                  <a:cubicBezTo>
                    <a:pt x="108" y="81"/>
                    <a:pt x="107" y="81"/>
                    <a:pt x="107" y="81"/>
                  </a:cubicBezTo>
                  <a:cubicBezTo>
                    <a:pt x="105" y="84"/>
                    <a:pt x="103" y="86"/>
                    <a:pt x="100" y="88"/>
                  </a:cubicBezTo>
                  <a:cubicBezTo>
                    <a:pt x="97" y="92"/>
                    <a:pt x="94" y="95"/>
                    <a:pt x="91" y="99"/>
                  </a:cubicBezTo>
                  <a:cubicBezTo>
                    <a:pt x="91" y="100"/>
                    <a:pt x="90" y="100"/>
                    <a:pt x="90" y="101"/>
                  </a:cubicBezTo>
                  <a:cubicBezTo>
                    <a:pt x="90" y="101"/>
                    <a:pt x="90" y="101"/>
                    <a:pt x="90" y="101"/>
                  </a:cubicBezTo>
                  <a:cubicBezTo>
                    <a:pt x="93" y="99"/>
                    <a:pt x="95" y="97"/>
                    <a:pt x="98" y="95"/>
                  </a:cubicBezTo>
                  <a:cubicBezTo>
                    <a:pt x="97" y="93"/>
                    <a:pt x="97" y="92"/>
                    <a:pt x="98" y="92"/>
                  </a:cubicBezTo>
                  <a:cubicBezTo>
                    <a:pt x="98" y="91"/>
                    <a:pt x="99" y="91"/>
                    <a:pt x="99" y="91"/>
                  </a:cubicBezTo>
                  <a:cubicBezTo>
                    <a:pt x="100" y="91"/>
                    <a:pt x="101" y="91"/>
                    <a:pt x="101" y="92"/>
                  </a:cubicBezTo>
                  <a:cubicBezTo>
                    <a:pt x="103" y="90"/>
                    <a:pt x="105" y="88"/>
                    <a:pt x="107" y="87"/>
                  </a:cubicBezTo>
                  <a:cubicBezTo>
                    <a:pt x="108" y="86"/>
                    <a:pt x="109" y="85"/>
                    <a:pt x="110" y="85"/>
                  </a:cubicBezTo>
                  <a:cubicBezTo>
                    <a:pt x="111" y="83"/>
                    <a:pt x="112" y="82"/>
                    <a:pt x="113" y="80"/>
                  </a:cubicBezTo>
                  <a:close/>
                  <a:moveTo>
                    <a:pt x="147" y="137"/>
                  </a:moveTo>
                  <a:cubicBezTo>
                    <a:pt x="146" y="137"/>
                    <a:pt x="146" y="137"/>
                    <a:pt x="146" y="137"/>
                  </a:cubicBezTo>
                  <a:cubicBezTo>
                    <a:pt x="144" y="138"/>
                    <a:pt x="142" y="139"/>
                    <a:pt x="139" y="140"/>
                  </a:cubicBezTo>
                  <a:cubicBezTo>
                    <a:pt x="139" y="140"/>
                    <a:pt x="139" y="140"/>
                    <a:pt x="139" y="140"/>
                  </a:cubicBezTo>
                  <a:cubicBezTo>
                    <a:pt x="139" y="141"/>
                    <a:pt x="138" y="141"/>
                    <a:pt x="138" y="141"/>
                  </a:cubicBezTo>
                  <a:cubicBezTo>
                    <a:pt x="137" y="141"/>
                    <a:pt x="137" y="142"/>
                    <a:pt x="137" y="143"/>
                  </a:cubicBezTo>
                  <a:cubicBezTo>
                    <a:pt x="137" y="145"/>
                    <a:pt x="138" y="147"/>
                    <a:pt x="139" y="149"/>
                  </a:cubicBezTo>
                  <a:cubicBezTo>
                    <a:pt x="139" y="150"/>
                    <a:pt x="140" y="151"/>
                    <a:pt x="141" y="151"/>
                  </a:cubicBezTo>
                  <a:cubicBezTo>
                    <a:pt x="142" y="151"/>
                    <a:pt x="142" y="151"/>
                    <a:pt x="142" y="151"/>
                  </a:cubicBezTo>
                  <a:cubicBezTo>
                    <a:pt x="143" y="151"/>
                    <a:pt x="144" y="151"/>
                    <a:pt x="144" y="151"/>
                  </a:cubicBezTo>
                  <a:cubicBezTo>
                    <a:pt x="146" y="151"/>
                    <a:pt x="148" y="151"/>
                    <a:pt x="149" y="151"/>
                  </a:cubicBezTo>
                  <a:cubicBezTo>
                    <a:pt x="150" y="151"/>
                    <a:pt x="150" y="151"/>
                    <a:pt x="150" y="151"/>
                  </a:cubicBezTo>
                  <a:cubicBezTo>
                    <a:pt x="149" y="146"/>
                    <a:pt x="148" y="142"/>
                    <a:pt x="147" y="137"/>
                  </a:cubicBezTo>
                  <a:close/>
                  <a:moveTo>
                    <a:pt x="52" y="84"/>
                  </a:moveTo>
                  <a:cubicBezTo>
                    <a:pt x="51" y="84"/>
                    <a:pt x="51" y="84"/>
                    <a:pt x="51" y="84"/>
                  </a:cubicBezTo>
                  <a:cubicBezTo>
                    <a:pt x="50" y="85"/>
                    <a:pt x="50" y="85"/>
                    <a:pt x="49" y="85"/>
                  </a:cubicBezTo>
                  <a:cubicBezTo>
                    <a:pt x="47" y="85"/>
                    <a:pt x="46" y="86"/>
                    <a:pt x="45" y="86"/>
                  </a:cubicBezTo>
                  <a:cubicBezTo>
                    <a:pt x="44" y="87"/>
                    <a:pt x="42" y="88"/>
                    <a:pt x="41" y="89"/>
                  </a:cubicBezTo>
                  <a:cubicBezTo>
                    <a:pt x="40" y="90"/>
                    <a:pt x="40" y="90"/>
                    <a:pt x="40" y="91"/>
                  </a:cubicBezTo>
                  <a:cubicBezTo>
                    <a:pt x="41" y="94"/>
                    <a:pt x="41" y="96"/>
                    <a:pt x="41" y="99"/>
                  </a:cubicBezTo>
                  <a:cubicBezTo>
                    <a:pt x="41" y="100"/>
                    <a:pt x="41" y="100"/>
                    <a:pt x="41" y="100"/>
                  </a:cubicBezTo>
                  <a:cubicBezTo>
                    <a:pt x="42" y="100"/>
                    <a:pt x="44" y="99"/>
                    <a:pt x="45" y="99"/>
                  </a:cubicBezTo>
                  <a:cubicBezTo>
                    <a:pt x="47" y="98"/>
                    <a:pt x="48" y="97"/>
                    <a:pt x="49" y="96"/>
                  </a:cubicBezTo>
                  <a:cubicBezTo>
                    <a:pt x="49" y="95"/>
                    <a:pt x="50" y="95"/>
                    <a:pt x="51" y="94"/>
                  </a:cubicBezTo>
                  <a:cubicBezTo>
                    <a:pt x="51" y="91"/>
                    <a:pt x="51" y="87"/>
                    <a:pt x="52" y="84"/>
                  </a:cubicBezTo>
                  <a:close/>
                  <a:moveTo>
                    <a:pt x="135" y="97"/>
                  </a:moveTo>
                  <a:cubicBezTo>
                    <a:pt x="139" y="97"/>
                    <a:pt x="142" y="98"/>
                    <a:pt x="145" y="97"/>
                  </a:cubicBezTo>
                  <a:cubicBezTo>
                    <a:pt x="146" y="92"/>
                    <a:pt x="148" y="87"/>
                    <a:pt x="148" y="81"/>
                  </a:cubicBezTo>
                  <a:cubicBezTo>
                    <a:pt x="147" y="82"/>
                    <a:pt x="145" y="83"/>
                    <a:pt x="144" y="84"/>
                  </a:cubicBezTo>
                  <a:cubicBezTo>
                    <a:pt x="143" y="84"/>
                    <a:pt x="142" y="85"/>
                    <a:pt x="141" y="85"/>
                  </a:cubicBezTo>
                  <a:cubicBezTo>
                    <a:pt x="141" y="86"/>
                    <a:pt x="140" y="86"/>
                    <a:pt x="140" y="87"/>
                  </a:cubicBezTo>
                  <a:cubicBezTo>
                    <a:pt x="140" y="88"/>
                    <a:pt x="140" y="89"/>
                    <a:pt x="139" y="89"/>
                  </a:cubicBezTo>
                  <a:cubicBezTo>
                    <a:pt x="138" y="89"/>
                    <a:pt x="137" y="90"/>
                    <a:pt x="137" y="91"/>
                  </a:cubicBezTo>
                  <a:cubicBezTo>
                    <a:pt x="136" y="93"/>
                    <a:pt x="136" y="95"/>
                    <a:pt x="135" y="97"/>
                  </a:cubicBezTo>
                  <a:close/>
                  <a:moveTo>
                    <a:pt x="195" y="206"/>
                  </a:moveTo>
                  <a:cubicBezTo>
                    <a:pt x="194" y="204"/>
                    <a:pt x="194" y="202"/>
                    <a:pt x="194" y="200"/>
                  </a:cubicBezTo>
                  <a:cubicBezTo>
                    <a:pt x="193" y="200"/>
                    <a:pt x="192" y="199"/>
                    <a:pt x="191" y="198"/>
                  </a:cubicBezTo>
                  <a:cubicBezTo>
                    <a:pt x="191" y="199"/>
                    <a:pt x="191" y="200"/>
                    <a:pt x="191" y="200"/>
                  </a:cubicBezTo>
                  <a:cubicBezTo>
                    <a:pt x="191" y="201"/>
                    <a:pt x="190" y="201"/>
                    <a:pt x="190" y="201"/>
                  </a:cubicBezTo>
                  <a:cubicBezTo>
                    <a:pt x="189" y="201"/>
                    <a:pt x="188" y="201"/>
                    <a:pt x="188" y="200"/>
                  </a:cubicBezTo>
                  <a:cubicBezTo>
                    <a:pt x="188" y="200"/>
                    <a:pt x="188" y="200"/>
                    <a:pt x="188" y="199"/>
                  </a:cubicBezTo>
                  <a:cubicBezTo>
                    <a:pt x="188" y="198"/>
                    <a:pt x="188" y="196"/>
                    <a:pt x="187" y="194"/>
                  </a:cubicBezTo>
                  <a:cubicBezTo>
                    <a:pt x="187" y="194"/>
                    <a:pt x="187" y="193"/>
                    <a:pt x="187" y="192"/>
                  </a:cubicBezTo>
                  <a:cubicBezTo>
                    <a:pt x="187" y="193"/>
                    <a:pt x="186" y="193"/>
                    <a:pt x="186" y="193"/>
                  </a:cubicBezTo>
                  <a:cubicBezTo>
                    <a:pt x="186" y="195"/>
                    <a:pt x="185" y="196"/>
                    <a:pt x="185" y="198"/>
                  </a:cubicBezTo>
                  <a:cubicBezTo>
                    <a:pt x="184" y="199"/>
                    <a:pt x="184" y="200"/>
                    <a:pt x="183" y="202"/>
                  </a:cubicBezTo>
                  <a:cubicBezTo>
                    <a:pt x="183" y="203"/>
                    <a:pt x="182" y="203"/>
                    <a:pt x="181" y="203"/>
                  </a:cubicBezTo>
                  <a:cubicBezTo>
                    <a:pt x="181" y="203"/>
                    <a:pt x="180" y="202"/>
                    <a:pt x="180" y="201"/>
                  </a:cubicBezTo>
                  <a:cubicBezTo>
                    <a:pt x="180" y="200"/>
                    <a:pt x="180" y="199"/>
                    <a:pt x="180" y="198"/>
                  </a:cubicBezTo>
                  <a:cubicBezTo>
                    <a:pt x="180" y="198"/>
                    <a:pt x="180" y="197"/>
                    <a:pt x="180" y="197"/>
                  </a:cubicBezTo>
                  <a:cubicBezTo>
                    <a:pt x="179" y="200"/>
                    <a:pt x="178" y="202"/>
                    <a:pt x="177" y="205"/>
                  </a:cubicBezTo>
                  <a:cubicBezTo>
                    <a:pt x="177" y="205"/>
                    <a:pt x="177" y="205"/>
                    <a:pt x="178" y="205"/>
                  </a:cubicBezTo>
                  <a:cubicBezTo>
                    <a:pt x="180" y="206"/>
                    <a:pt x="183" y="207"/>
                    <a:pt x="186" y="206"/>
                  </a:cubicBezTo>
                  <a:cubicBezTo>
                    <a:pt x="187" y="206"/>
                    <a:pt x="188" y="206"/>
                    <a:pt x="189" y="206"/>
                  </a:cubicBezTo>
                  <a:cubicBezTo>
                    <a:pt x="191" y="206"/>
                    <a:pt x="193" y="206"/>
                    <a:pt x="195" y="206"/>
                  </a:cubicBezTo>
                  <a:close/>
                  <a:moveTo>
                    <a:pt x="17" y="139"/>
                  </a:moveTo>
                  <a:cubicBezTo>
                    <a:pt x="17" y="139"/>
                    <a:pt x="17" y="139"/>
                    <a:pt x="17" y="139"/>
                  </a:cubicBezTo>
                  <a:cubicBezTo>
                    <a:pt x="21" y="137"/>
                    <a:pt x="24" y="134"/>
                    <a:pt x="27" y="131"/>
                  </a:cubicBezTo>
                  <a:cubicBezTo>
                    <a:pt x="27" y="130"/>
                    <a:pt x="27" y="129"/>
                    <a:pt x="27" y="128"/>
                  </a:cubicBezTo>
                  <a:cubicBezTo>
                    <a:pt x="26" y="124"/>
                    <a:pt x="26" y="121"/>
                    <a:pt x="26" y="118"/>
                  </a:cubicBezTo>
                  <a:cubicBezTo>
                    <a:pt x="25" y="116"/>
                    <a:pt x="25" y="115"/>
                    <a:pt x="25" y="113"/>
                  </a:cubicBezTo>
                  <a:cubicBezTo>
                    <a:pt x="23" y="114"/>
                    <a:pt x="18" y="117"/>
                    <a:pt x="17" y="118"/>
                  </a:cubicBezTo>
                  <a:cubicBezTo>
                    <a:pt x="18" y="118"/>
                    <a:pt x="19" y="118"/>
                    <a:pt x="20" y="119"/>
                  </a:cubicBezTo>
                  <a:cubicBezTo>
                    <a:pt x="20" y="120"/>
                    <a:pt x="20" y="121"/>
                    <a:pt x="19" y="122"/>
                  </a:cubicBezTo>
                  <a:cubicBezTo>
                    <a:pt x="20" y="121"/>
                    <a:pt x="21" y="121"/>
                    <a:pt x="21" y="120"/>
                  </a:cubicBezTo>
                  <a:cubicBezTo>
                    <a:pt x="22" y="120"/>
                    <a:pt x="22" y="120"/>
                    <a:pt x="23" y="119"/>
                  </a:cubicBezTo>
                  <a:cubicBezTo>
                    <a:pt x="23" y="119"/>
                    <a:pt x="24" y="119"/>
                    <a:pt x="24" y="119"/>
                  </a:cubicBezTo>
                  <a:cubicBezTo>
                    <a:pt x="25" y="119"/>
                    <a:pt x="25" y="120"/>
                    <a:pt x="25" y="121"/>
                  </a:cubicBezTo>
                  <a:cubicBezTo>
                    <a:pt x="25" y="121"/>
                    <a:pt x="25" y="122"/>
                    <a:pt x="25" y="122"/>
                  </a:cubicBezTo>
                  <a:cubicBezTo>
                    <a:pt x="24" y="124"/>
                    <a:pt x="23" y="125"/>
                    <a:pt x="23" y="127"/>
                  </a:cubicBezTo>
                  <a:cubicBezTo>
                    <a:pt x="21" y="130"/>
                    <a:pt x="19" y="133"/>
                    <a:pt x="18" y="137"/>
                  </a:cubicBezTo>
                  <a:cubicBezTo>
                    <a:pt x="17" y="137"/>
                    <a:pt x="17" y="138"/>
                    <a:pt x="17" y="139"/>
                  </a:cubicBezTo>
                  <a:close/>
                  <a:moveTo>
                    <a:pt x="177" y="85"/>
                  </a:moveTo>
                  <a:cubicBezTo>
                    <a:pt x="174" y="86"/>
                    <a:pt x="173" y="88"/>
                    <a:pt x="171" y="90"/>
                  </a:cubicBezTo>
                  <a:cubicBezTo>
                    <a:pt x="166" y="97"/>
                    <a:pt x="163" y="105"/>
                    <a:pt x="163" y="114"/>
                  </a:cubicBezTo>
                  <a:cubicBezTo>
                    <a:pt x="163" y="120"/>
                    <a:pt x="164" y="125"/>
                    <a:pt x="165" y="131"/>
                  </a:cubicBezTo>
                  <a:cubicBezTo>
                    <a:pt x="165" y="131"/>
                    <a:pt x="165" y="131"/>
                    <a:pt x="165" y="132"/>
                  </a:cubicBezTo>
                  <a:cubicBezTo>
                    <a:pt x="165" y="132"/>
                    <a:pt x="165" y="131"/>
                    <a:pt x="165" y="131"/>
                  </a:cubicBezTo>
                  <a:cubicBezTo>
                    <a:pt x="165" y="128"/>
                    <a:pt x="165" y="125"/>
                    <a:pt x="165" y="121"/>
                  </a:cubicBezTo>
                  <a:cubicBezTo>
                    <a:pt x="166" y="118"/>
                    <a:pt x="166" y="115"/>
                    <a:pt x="166" y="112"/>
                  </a:cubicBezTo>
                  <a:cubicBezTo>
                    <a:pt x="166" y="107"/>
                    <a:pt x="168" y="103"/>
                    <a:pt x="169" y="99"/>
                  </a:cubicBezTo>
                  <a:cubicBezTo>
                    <a:pt x="171" y="94"/>
                    <a:pt x="173" y="89"/>
                    <a:pt x="177" y="85"/>
                  </a:cubicBezTo>
                  <a:cubicBezTo>
                    <a:pt x="177" y="85"/>
                    <a:pt x="177" y="85"/>
                    <a:pt x="177" y="85"/>
                  </a:cubicBezTo>
                  <a:close/>
                  <a:moveTo>
                    <a:pt x="173" y="126"/>
                  </a:moveTo>
                  <a:cubicBezTo>
                    <a:pt x="172" y="126"/>
                    <a:pt x="172" y="126"/>
                    <a:pt x="172" y="126"/>
                  </a:cubicBezTo>
                  <a:cubicBezTo>
                    <a:pt x="171" y="125"/>
                    <a:pt x="170" y="124"/>
                    <a:pt x="172" y="123"/>
                  </a:cubicBezTo>
                  <a:cubicBezTo>
                    <a:pt x="172" y="123"/>
                    <a:pt x="172" y="123"/>
                    <a:pt x="172" y="123"/>
                  </a:cubicBezTo>
                  <a:cubicBezTo>
                    <a:pt x="172" y="122"/>
                    <a:pt x="173" y="122"/>
                    <a:pt x="173" y="122"/>
                  </a:cubicBezTo>
                  <a:cubicBezTo>
                    <a:pt x="173" y="120"/>
                    <a:pt x="173" y="117"/>
                    <a:pt x="173" y="115"/>
                  </a:cubicBezTo>
                  <a:cubicBezTo>
                    <a:pt x="173" y="115"/>
                    <a:pt x="173" y="115"/>
                    <a:pt x="173" y="115"/>
                  </a:cubicBezTo>
                  <a:cubicBezTo>
                    <a:pt x="172" y="114"/>
                    <a:pt x="172" y="113"/>
                    <a:pt x="173" y="112"/>
                  </a:cubicBezTo>
                  <a:cubicBezTo>
                    <a:pt x="173" y="112"/>
                    <a:pt x="173" y="112"/>
                    <a:pt x="173" y="112"/>
                  </a:cubicBezTo>
                  <a:cubicBezTo>
                    <a:pt x="174" y="111"/>
                    <a:pt x="174" y="111"/>
                    <a:pt x="174" y="110"/>
                  </a:cubicBezTo>
                  <a:cubicBezTo>
                    <a:pt x="174" y="108"/>
                    <a:pt x="175" y="106"/>
                    <a:pt x="175" y="104"/>
                  </a:cubicBezTo>
                  <a:cubicBezTo>
                    <a:pt x="176" y="104"/>
                    <a:pt x="176" y="104"/>
                    <a:pt x="176" y="103"/>
                  </a:cubicBezTo>
                  <a:cubicBezTo>
                    <a:pt x="175" y="103"/>
                    <a:pt x="174" y="103"/>
                    <a:pt x="173" y="103"/>
                  </a:cubicBezTo>
                  <a:cubicBezTo>
                    <a:pt x="169" y="113"/>
                    <a:pt x="169" y="134"/>
                    <a:pt x="172" y="143"/>
                  </a:cubicBezTo>
                  <a:cubicBezTo>
                    <a:pt x="173" y="142"/>
                    <a:pt x="173" y="142"/>
                    <a:pt x="174" y="141"/>
                  </a:cubicBezTo>
                  <a:cubicBezTo>
                    <a:pt x="174" y="141"/>
                    <a:pt x="174" y="141"/>
                    <a:pt x="174" y="140"/>
                  </a:cubicBezTo>
                  <a:cubicBezTo>
                    <a:pt x="174" y="139"/>
                    <a:pt x="174" y="137"/>
                    <a:pt x="173" y="136"/>
                  </a:cubicBezTo>
                  <a:cubicBezTo>
                    <a:pt x="173" y="136"/>
                    <a:pt x="172" y="136"/>
                    <a:pt x="172" y="136"/>
                  </a:cubicBezTo>
                  <a:cubicBezTo>
                    <a:pt x="170" y="136"/>
                    <a:pt x="170" y="134"/>
                    <a:pt x="171" y="133"/>
                  </a:cubicBezTo>
                  <a:cubicBezTo>
                    <a:pt x="171" y="132"/>
                    <a:pt x="172" y="132"/>
                    <a:pt x="172" y="132"/>
                  </a:cubicBezTo>
                  <a:cubicBezTo>
                    <a:pt x="173" y="131"/>
                    <a:pt x="173" y="131"/>
                    <a:pt x="173" y="130"/>
                  </a:cubicBezTo>
                  <a:cubicBezTo>
                    <a:pt x="173" y="129"/>
                    <a:pt x="173" y="128"/>
                    <a:pt x="173" y="126"/>
                  </a:cubicBezTo>
                  <a:close/>
                  <a:moveTo>
                    <a:pt x="126" y="163"/>
                  </a:moveTo>
                  <a:cubicBezTo>
                    <a:pt x="124" y="166"/>
                    <a:pt x="123" y="169"/>
                    <a:pt x="121" y="172"/>
                  </a:cubicBezTo>
                  <a:cubicBezTo>
                    <a:pt x="124" y="172"/>
                    <a:pt x="126" y="172"/>
                    <a:pt x="129" y="172"/>
                  </a:cubicBezTo>
                  <a:cubicBezTo>
                    <a:pt x="129" y="171"/>
                    <a:pt x="130" y="170"/>
                    <a:pt x="131" y="170"/>
                  </a:cubicBezTo>
                  <a:cubicBezTo>
                    <a:pt x="133" y="168"/>
                    <a:pt x="136" y="167"/>
                    <a:pt x="139" y="165"/>
                  </a:cubicBezTo>
                  <a:cubicBezTo>
                    <a:pt x="140" y="165"/>
                    <a:pt x="141" y="164"/>
                    <a:pt x="142" y="163"/>
                  </a:cubicBezTo>
                  <a:cubicBezTo>
                    <a:pt x="144" y="161"/>
                    <a:pt x="147" y="159"/>
                    <a:pt x="150" y="157"/>
                  </a:cubicBezTo>
                  <a:cubicBezTo>
                    <a:pt x="150" y="157"/>
                    <a:pt x="150" y="157"/>
                    <a:pt x="151" y="157"/>
                  </a:cubicBezTo>
                  <a:cubicBezTo>
                    <a:pt x="149" y="156"/>
                    <a:pt x="148" y="156"/>
                    <a:pt x="146" y="156"/>
                  </a:cubicBezTo>
                  <a:cubicBezTo>
                    <a:pt x="146" y="157"/>
                    <a:pt x="146" y="157"/>
                    <a:pt x="146" y="157"/>
                  </a:cubicBezTo>
                  <a:cubicBezTo>
                    <a:pt x="147" y="159"/>
                    <a:pt x="146" y="160"/>
                    <a:pt x="144" y="160"/>
                  </a:cubicBezTo>
                  <a:cubicBezTo>
                    <a:pt x="143" y="160"/>
                    <a:pt x="142" y="160"/>
                    <a:pt x="142" y="161"/>
                  </a:cubicBezTo>
                  <a:cubicBezTo>
                    <a:pt x="141" y="161"/>
                    <a:pt x="140" y="162"/>
                    <a:pt x="140" y="162"/>
                  </a:cubicBezTo>
                  <a:cubicBezTo>
                    <a:pt x="139" y="163"/>
                    <a:pt x="139" y="163"/>
                    <a:pt x="138" y="164"/>
                  </a:cubicBezTo>
                  <a:cubicBezTo>
                    <a:pt x="137" y="165"/>
                    <a:pt x="135" y="164"/>
                    <a:pt x="135" y="163"/>
                  </a:cubicBezTo>
                  <a:cubicBezTo>
                    <a:pt x="135" y="162"/>
                    <a:pt x="135" y="162"/>
                    <a:pt x="135" y="161"/>
                  </a:cubicBezTo>
                  <a:cubicBezTo>
                    <a:pt x="135" y="161"/>
                    <a:pt x="135" y="161"/>
                    <a:pt x="134" y="160"/>
                  </a:cubicBezTo>
                  <a:cubicBezTo>
                    <a:pt x="134" y="161"/>
                    <a:pt x="134" y="161"/>
                    <a:pt x="134" y="162"/>
                  </a:cubicBezTo>
                  <a:cubicBezTo>
                    <a:pt x="133" y="163"/>
                    <a:pt x="132" y="165"/>
                    <a:pt x="131" y="167"/>
                  </a:cubicBezTo>
                  <a:cubicBezTo>
                    <a:pt x="131" y="168"/>
                    <a:pt x="131" y="169"/>
                    <a:pt x="130" y="169"/>
                  </a:cubicBezTo>
                  <a:cubicBezTo>
                    <a:pt x="129" y="171"/>
                    <a:pt x="128" y="170"/>
                    <a:pt x="127" y="169"/>
                  </a:cubicBezTo>
                  <a:cubicBezTo>
                    <a:pt x="127" y="168"/>
                    <a:pt x="127" y="167"/>
                    <a:pt x="126" y="167"/>
                  </a:cubicBezTo>
                  <a:cubicBezTo>
                    <a:pt x="126" y="165"/>
                    <a:pt x="126" y="164"/>
                    <a:pt x="126" y="163"/>
                  </a:cubicBezTo>
                  <a:close/>
                  <a:moveTo>
                    <a:pt x="114" y="122"/>
                  </a:moveTo>
                  <a:cubicBezTo>
                    <a:pt x="114" y="122"/>
                    <a:pt x="114" y="122"/>
                    <a:pt x="114" y="122"/>
                  </a:cubicBezTo>
                  <a:cubicBezTo>
                    <a:pt x="109" y="124"/>
                    <a:pt x="106" y="127"/>
                    <a:pt x="102" y="129"/>
                  </a:cubicBezTo>
                  <a:cubicBezTo>
                    <a:pt x="102" y="132"/>
                    <a:pt x="102" y="136"/>
                    <a:pt x="102" y="139"/>
                  </a:cubicBezTo>
                  <a:cubicBezTo>
                    <a:pt x="103" y="139"/>
                    <a:pt x="105" y="138"/>
                    <a:pt x="106" y="138"/>
                  </a:cubicBezTo>
                  <a:cubicBezTo>
                    <a:pt x="105" y="136"/>
                    <a:pt x="105" y="136"/>
                    <a:pt x="106" y="135"/>
                  </a:cubicBezTo>
                  <a:cubicBezTo>
                    <a:pt x="106" y="134"/>
                    <a:pt x="106" y="134"/>
                    <a:pt x="107" y="133"/>
                  </a:cubicBezTo>
                  <a:cubicBezTo>
                    <a:pt x="108" y="130"/>
                    <a:pt x="110" y="128"/>
                    <a:pt x="112" y="125"/>
                  </a:cubicBezTo>
                  <a:cubicBezTo>
                    <a:pt x="113" y="124"/>
                    <a:pt x="113" y="123"/>
                    <a:pt x="114" y="122"/>
                  </a:cubicBezTo>
                  <a:close/>
                  <a:moveTo>
                    <a:pt x="201" y="98"/>
                  </a:moveTo>
                  <a:cubicBezTo>
                    <a:pt x="201" y="98"/>
                    <a:pt x="200" y="98"/>
                    <a:pt x="200" y="98"/>
                  </a:cubicBezTo>
                  <a:cubicBezTo>
                    <a:pt x="195" y="101"/>
                    <a:pt x="189" y="104"/>
                    <a:pt x="184" y="107"/>
                  </a:cubicBezTo>
                  <a:cubicBezTo>
                    <a:pt x="184" y="107"/>
                    <a:pt x="183" y="107"/>
                    <a:pt x="183" y="107"/>
                  </a:cubicBezTo>
                  <a:cubicBezTo>
                    <a:pt x="183" y="109"/>
                    <a:pt x="183" y="110"/>
                    <a:pt x="183" y="111"/>
                  </a:cubicBezTo>
                  <a:cubicBezTo>
                    <a:pt x="183" y="111"/>
                    <a:pt x="184" y="111"/>
                    <a:pt x="184" y="110"/>
                  </a:cubicBezTo>
                  <a:cubicBezTo>
                    <a:pt x="186" y="110"/>
                    <a:pt x="189" y="109"/>
                    <a:pt x="191" y="108"/>
                  </a:cubicBezTo>
                  <a:cubicBezTo>
                    <a:pt x="192" y="107"/>
                    <a:pt x="193" y="107"/>
                    <a:pt x="193" y="106"/>
                  </a:cubicBezTo>
                  <a:cubicBezTo>
                    <a:pt x="193" y="106"/>
                    <a:pt x="193" y="106"/>
                    <a:pt x="193" y="106"/>
                  </a:cubicBezTo>
                  <a:cubicBezTo>
                    <a:pt x="194" y="105"/>
                    <a:pt x="195" y="105"/>
                    <a:pt x="196" y="105"/>
                  </a:cubicBezTo>
                  <a:cubicBezTo>
                    <a:pt x="196" y="106"/>
                    <a:pt x="196" y="106"/>
                    <a:pt x="196" y="106"/>
                  </a:cubicBezTo>
                  <a:cubicBezTo>
                    <a:pt x="197" y="106"/>
                    <a:pt x="197" y="107"/>
                    <a:pt x="197" y="108"/>
                  </a:cubicBezTo>
                  <a:cubicBezTo>
                    <a:pt x="197" y="109"/>
                    <a:pt x="197" y="109"/>
                    <a:pt x="198" y="110"/>
                  </a:cubicBezTo>
                  <a:cubicBezTo>
                    <a:pt x="198" y="106"/>
                    <a:pt x="199" y="102"/>
                    <a:pt x="201" y="98"/>
                  </a:cubicBezTo>
                  <a:close/>
                  <a:moveTo>
                    <a:pt x="120" y="26"/>
                  </a:moveTo>
                  <a:cubicBezTo>
                    <a:pt x="118" y="24"/>
                    <a:pt x="117" y="22"/>
                    <a:pt x="115" y="21"/>
                  </a:cubicBezTo>
                  <a:cubicBezTo>
                    <a:pt x="115" y="21"/>
                    <a:pt x="114" y="21"/>
                    <a:pt x="114" y="21"/>
                  </a:cubicBezTo>
                  <a:cubicBezTo>
                    <a:pt x="111" y="21"/>
                    <a:pt x="108" y="21"/>
                    <a:pt x="105" y="20"/>
                  </a:cubicBezTo>
                  <a:cubicBezTo>
                    <a:pt x="104" y="20"/>
                    <a:pt x="103" y="20"/>
                    <a:pt x="103" y="20"/>
                  </a:cubicBezTo>
                  <a:cubicBezTo>
                    <a:pt x="103" y="22"/>
                    <a:pt x="103" y="24"/>
                    <a:pt x="104" y="26"/>
                  </a:cubicBezTo>
                  <a:cubicBezTo>
                    <a:pt x="105" y="26"/>
                    <a:pt x="105" y="27"/>
                    <a:pt x="106" y="27"/>
                  </a:cubicBezTo>
                  <a:cubicBezTo>
                    <a:pt x="107" y="27"/>
                    <a:pt x="108" y="27"/>
                    <a:pt x="108" y="27"/>
                  </a:cubicBezTo>
                  <a:cubicBezTo>
                    <a:pt x="111" y="26"/>
                    <a:pt x="113" y="26"/>
                    <a:pt x="116" y="26"/>
                  </a:cubicBezTo>
                  <a:cubicBezTo>
                    <a:pt x="117" y="26"/>
                    <a:pt x="118" y="26"/>
                    <a:pt x="120" y="26"/>
                  </a:cubicBezTo>
                  <a:close/>
                  <a:moveTo>
                    <a:pt x="69" y="35"/>
                  </a:moveTo>
                  <a:cubicBezTo>
                    <a:pt x="69" y="36"/>
                    <a:pt x="69" y="36"/>
                    <a:pt x="69" y="36"/>
                  </a:cubicBezTo>
                  <a:cubicBezTo>
                    <a:pt x="68" y="38"/>
                    <a:pt x="67" y="38"/>
                    <a:pt x="65" y="38"/>
                  </a:cubicBezTo>
                  <a:cubicBezTo>
                    <a:pt x="65" y="38"/>
                    <a:pt x="65" y="37"/>
                    <a:pt x="65" y="37"/>
                  </a:cubicBezTo>
                  <a:cubicBezTo>
                    <a:pt x="64" y="37"/>
                    <a:pt x="63" y="37"/>
                    <a:pt x="62" y="37"/>
                  </a:cubicBezTo>
                  <a:cubicBezTo>
                    <a:pt x="61" y="38"/>
                    <a:pt x="60" y="38"/>
                    <a:pt x="59" y="40"/>
                  </a:cubicBezTo>
                  <a:cubicBezTo>
                    <a:pt x="59" y="40"/>
                    <a:pt x="59" y="40"/>
                    <a:pt x="59" y="40"/>
                  </a:cubicBezTo>
                  <a:cubicBezTo>
                    <a:pt x="58" y="41"/>
                    <a:pt x="57" y="42"/>
                    <a:pt x="56" y="43"/>
                  </a:cubicBezTo>
                  <a:cubicBezTo>
                    <a:pt x="58" y="44"/>
                    <a:pt x="59" y="45"/>
                    <a:pt x="60" y="46"/>
                  </a:cubicBezTo>
                  <a:cubicBezTo>
                    <a:pt x="60" y="46"/>
                    <a:pt x="60" y="46"/>
                    <a:pt x="61" y="46"/>
                  </a:cubicBezTo>
                  <a:cubicBezTo>
                    <a:pt x="63" y="46"/>
                    <a:pt x="64" y="45"/>
                    <a:pt x="65" y="44"/>
                  </a:cubicBezTo>
                  <a:cubicBezTo>
                    <a:pt x="65" y="43"/>
                    <a:pt x="65" y="42"/>
                    <a:pt x="65" y="42"/>
                  </a:cubicBezTo>
                  <a:cubicBezTo>
                    <a:pt x="65" y="41"/>
                    <a:pt x="66" y="40"/>
                    <a:pt x="67" y="41"/>
                  </a:cubicBezTo>
                  <a:cubicBezTo>
                    <a:pt x="67" y="41"/>
                    <a:pt x="67" y="40"/>
                    <a:pt x="68" y="40"/>
                  </a:cubicBezTo>
                  <a:cubicBezTo>
                    <a:pt x="69" y="39"/>
                    <a:pt x="69" y="38"/>
                    <a:pt x="70" y="37"/>
                  </a:cubicBezTo>
                  <a:cubicBezTo>
                    <a:pt x="71" y="37"/>
                    <a:pt x="71" y="36"/>
                    <a:pt x="72" y="35"/>
                  </a:cubicBezTo>
                  <a:cubicBezTo>
                    <a:pt x="71" y="35"/>
                    <a:pt x="70" y="35"/>
                    <a:pt x="69" y="35"/>
                  </a:cubicBezTo>
                  <a:close/>
                  <a:moveTo>
                    <a:pt x="101" y="115"/>
                  </a:moveTo>
                  <a:cubicBezTo>
                    <a:pt x="103" y="113"/>
                    <a:pt x="109" y="104"/>
                    <a:pt x="110" y="102"/>
                  </a:cubicBezTo>
                  <a:cubicBezTo>
                    <a:pt x="107" y="102"/>
                    <a:pt x="104" y="102"/>
                    <a:pt x="101" y="102"/>
                  </a:cubicBezTo>
                  <a:cubicBezTo>
                    <a:pt x="101" y="106"/>
                    <a:pt x="101" y="110"/>
                    <a:pt x="101" y="115"/>
                  </a:cubicBezTo>
                  <a:close/>
                  <a:moveTo>
                    <a:pt x="116" y="109"/>
                  </a:moveTo>
                  <a:cubicBezTo>
                    <a:pt x="113" y="112"/>
                    <a:pt x="111" y="115"/>
                    <a:pt x="109" y="118"/>
                  </a:cubicBezTo>
                  <a:cubicBezTo>
                    <a:pt x="107" y="120"/>
                    <a:pt x="105" y="122"/>
                    <a:pt x="104" y="124"/>
                  </a:cubicBezTo>
                  <a:cubicBezTo>
                    <a:pt x="104" y="124"/>
                    <a:pt x="103" y="125"/>
                    <a:pt x="103" y="125"/>
                  </a:cubicBezTo>
                  <a:cubicBezTo>
                    <a:pt x="104" y="125"/>
                    <a:pt x="105" y="125"/>
                    <a:pt x="105" y="124"/>
                  </a:cubicBezTo>
                  <a:cubicBezTo>
                    <a:pt x="107" y="123"/>
                    <a:pt x="110" y="121"/>
                    <a:pt x="112" y="120"/>
                  </a:cubicBezTo>
                  <a:cubicBezTo>
                    <a:pt x="114" y="119"/>
                    <a:pt x="115" y="118"/>
                    <a:pt x="116" y="118"/>
                  </a:cubicBezTo>
                  <a:cubicBezTo>
                    <a:pt x="116" y="115"/>
                    <a:pt x="116" y="112"/>
                    <a:pt x="116" y="109"/>
                  </a:cubicBezTo>
                  <a:close/>
                  <a:moveTo>
                    <a:pt x="175" y="40"/>
                  </a:moveTo>
                  <a:cubicBezTo>
                    <a:pt x="175" y="40"/>
                    <a:pt x="175" y="40"/>
                    <a:pt x="175" y="40"/>
                  </a:cubicBezTo>
                  <a:cubicBezTo>
                    <a:pt x="175" y="40"/>
                    <a:pt x="176" y="40"/>
                    <a:pt x="176" y="40"/>
                  </a:cubicBezTo>
                  <a:cubicBezTo>
                    <a:pt x="178" y="39"/>
                    <a:pt x="179" y="38"/>
                    <a:pt x="181" y="37"/>
                  </a:cubicBezTo>
                  <a:cubicBezTo>
                    <a:pt x="182" y="37"/>
                    <a:pt x="183" y="36"/>
                    <a:pt x="184" y="35"/>
                  </a:cubicBezTo>
                  <a:cubicBezTo>
                    <a:pt x="185" y="35"/>
                    <a:pt x="185" y="35"/>
                    <a:pt x="186" y="35"/>
                  </a:cubicBezTo>
                  <a:cubicBezTo>
                    <a:pt x="186" y="36"/>
                    <a:pt x="186" y="36"/>
                    <a:pt x="186" y="37"/>
                  </a:cubicBezTo>
                  <a:cubicBezTo>
                    <a:pt x="185" y="38"/>
                    <a:pt x="185" y="38"/>
                    <a:pt x="185" y="38"/>
                  </a:cubicBezTo>
                  <a:cubicBezTo>
                    <a:pt x="183" y="40"/>
                    <a:pt x="181" y="42"/>
                    <a:pt x="179" y="44"/>
                  </a:cubicBezTo>
                  <a:cubicBezTo>
                    <a:pt x="179" y="44"/>
                    <a:pt x="178" y="44"/>
                    <a:pt x="178" y="45"/>
                  </a:cubicBezTo>
                  <a:cubicBezTo>
                    <a:pt x="178" y="45"/>
                    <a:pt x="178" y="45"/>
                    <a:pt x="178" y="45"/>
                  </a:cubicBezTo>
                  <a:cubicBezTo>
                    <a:pt x="181" y="44"/>
                    <a:pt x="184" y="43"/>
                    <a:pt x="186" y="41"/>
                  </a:cubicBezTo>
                  <a:cubicBezTo>
                    <a:pt x="186" y="38"/>
                    <a:pt x="187" y="35"/>
                    <a:pt x="186" y="32"/>
                  </a:cubicBezTo>
                  <a:cubicBezTo>
                    <a:pt x="185" y="31"/>
                    <a:pt x="184" y="31"/>
                    <a:pt x="183" y="30"/>
                  </a:cubicBezTo>
                  <a:cubicBezTo>
                    <a:pt x="183" y="32"/>
                    <a:pt x="183" y="32"/>
                    <a:pt x="182" y="33"/>
                  </a:cubicBezTo>
                  <a:cubicBezTo>
                    <a:pt x="181" y="33"/>
                    <a:pt x="181" y="34"/>
                    <a:pt x="180" y="34"/>
                  </a:cubicBezTo>
                  <a:cubicBezTo>
                    <a:pt x="179" y="36"/>
                    <a:pt x="177" y="38"/>
                    <a:pt x="175" y="40"/>
                  </a:cubicBezTo>
                  <a:close/>
                  <a:moveTo>
                    <a:pt x="181" y="57"/>
                  </a:moveTo>
                  <a:cubicBezTo>
                    <a:pt x="181" y="57"/>
                    <a:pt x="181" y="57"/>
                    <a:pt x="181" y="56"/>
                  </a:cubicBezTo>
                  <a:cubicBezTo>
                    <a:pt x="180" y="56"/>
                    <a:pt x="180" y="56"/>
                    <a:pt x="180" y="56"/>
                  </a:cubicBezTo>
                  <a:cubicBezTo>
                    <a:pt x="178" y="55"/>
                    <a:pt x="175" y="54"/>
                    <a:pt x="173" y="53"/>
                  </a:cubicBezTo>
                  <a:cubicBezTo>
                    <a:pt x="171" y="52"/>
                    <a:pt x="170" y="51"/>
                    <a:pt x="168" y="51"/>
                  </a:cubicBezTo>
                  <a:cubicBezTo>
                    <a:pt x="168" y="50"/>
                    <a:pt x="167" y="50"/>
                    <a:pt x="167" y="50"/>
                  </a:cubicBezTo>
                  <a:cubicBezTo>
                    <a:pt x="166" y="51"/>
                    <a:pt x="165" y="51"/>
                    <a:pt x="164" y="52"/>
                  </a:cubicBezTo>
                  <a:cubicBezTo>
                    <a:pt x="164" y="52"/>
                    <a:pt x="165" y="52"/>
                    <a:pt x="165" y="53"/>
                  </a:cubicBezTo>
                  <a:cubicBezTo>
                    <a:pt x="166" y="54"/>
                    <a:pt x="167" y="55"/>
                    <a:pt x="168" y="56"/>
                  </a:cubicBezTo>
                  <a:cubicBezTo>
                    <a:pt x="168" y="57"/>
                    <a:pt x="169" y="57"/>
                    <a:pt x="169" y="57"/>
                  </a:cubicBezTo>
                  <a:cubicBezTo>
                    <a:pt x="173" y="57"/>
                    <a:pt x="176" y="57"/>
                    <a:pt x="179" y="57"/>
                  </a:cubicBezTo>
                  <a:cubicBezTo>
                    <a:pt x="180" y="57"/>
                    <a:pt x="180" y="57"/>
                    <a:pt x="181" y="57"/>
                  </a:cubicBezTo>
                  <a:close/>
                  <a:moveTo>
                    <a:pt x="203" y="158"/>
                  </a:moveTo>
                  <a:cubicBezTo>
                    <a:pt x="204" y="159"/>
                    <a:pt x="205" y="159"/>
                    <a:pt x="207" y="159"/>
                  </a:cubicBezTo>
                  <a:cubicBezTo>
                    <a:pt x="204" y="156"/>
                    <a:pt x="203" y="153"/>
                    <a:pt x="202" y="150"/>
                  </a:cubicBezTo>
                  <a:cubicBezTo>
                    <a:pt x="201" y="150"/>
                    <a:pt x="201" y="151"/>
                    <a:pt x="200" y="151"/>
                  </a:cubicBezTo>
                  <a:cubicBezTo>
                    <a:pt x="198" y="154"/>
                    <a:pt x="195" y="156"/>
                    <a:pt x="193" y="158"/>
                  </a:cubicBezTo>
                  <a:cubicBezTo>
                    <a:pt x="192" y="159"/>
                    <a:pt x="191" y="161"/>
                    <a:pt x="190" y="162"/>
                  </a:cubicBezTo>
                  <a:cubicBezTo>
                    <a:pt x="190" y="162"/>
                    <a:pt x="190" y="162"/>
                    <a:pt x="190" y="162"/>
                  </a:cubicBezTo>
                  <a:cubicBezTo>
                    <a:pt x="191" y="161"/>
                    <a:pt x="193" y="161"/>
                    <a:pt x="194" y="160"/>
                  </a:cubicBezTo>
                  <a:cubicBezTo>
                    <a:pt x="196" y="159"/>
                    <a:pt x="198" y="157"/>
                    <a:pt x="200" y="156"/>
                  </a:cubicBezTo>
                  <a:cubicBezTo>
                    <a:pt x="201" y="156"/>
                    <a:pt x="201" y="156"/>
                    <a:pt x="201" y="155"/>
                  </a:cubicBezTo>
                  <a:cubicBezTo>
                    <a:pt x="202" y="155"/>
                    <a:pt x="203" y="155"/>
                    <a:pt x="203" y="156"/>
                  </a:cubicBezTo>
                  <a:cubicBezTo>
                    <a:pt x="203" y="156"/>
                    <a:pt x="204" y="156"/>
                    <a:pt x="203" y="157"/>
                  </a:cubicBezTo>
                  <a:cubicBezTo>
                    <a:pt x="203" y="157"/>
                    <a:pt x="203" y="158"/>
                    <a:pt x="203" y="158"/>
                  </a:cubicBezTo>
                  <a:close/>
                  <a:moveTo>
                    <a:pt x="103" y="65"/>
                  </a:moveTo>
                  <a:cubicBezTo>
                    <a:pt x="98" y="68"/>
                    <a:pt x="95" y="72"/>
                    <a:pt x="91" y="76"/>
                  </a:cubicBezTo>
                  <a:cubicBezTo>
                    <a:pt x="92" y="76"/>
                    <a:pt x="92" y="76"/>
                    <a:pt x="92" y="76"/>
                  </a:cubicBezTo>
                  <a:cubicBezTo>
                    <a:pt x="94" y="75"/>
                    <a:pt x="95" y="75"/>
                    <a:pt x="97" y="74"/>
                  </a:cubicBezTo>
                  <a:cubicBezTo>
                    <a:pt x="98" y="73"/>
                    <a:pt x="100" y="72"/>
                    <a:pt x="101" y="71"/>
                  </a:cubicBezTo>
                  <a:cubicBezTo>
                    <a:pt x="102" y="71"/>
                    <a:pt x="103" y="71"/>
                    <a:pt x="104" y="70"/>
                  </a:cubicBezTo>
                  <a:cubicBezTo>
                    <a:pt x="104" y="69"/>
                    <a:pt x="104" y="68"/>
                    <a:pt x="104" y="66"/>
                  </a:cubicBezTo>
                  <a:cubicBezTo>
                    <a:pt x="104" y="66"/>
                    <a:pt x="104" y="65"/>
                    <a:pt x="103" y="65"/>
                  </a:cubicBezTo>
                  <a:close/>
                  <a:moveTo>
                    <a:pt x="214" y="197"/>
                  </a:moveTo>
                  <a:cubicBezTo>
                    <a:pt x="214" y="197"/>
                    <a:pt x="214" y="197"/>
                    <a:pt x="214" y="197"/>
                  </a:cubicBezTo>
                  <a:cubicBezTo>
                    <a:pt x="214" y="197"/>
                    <a:pt x="215" y="197"/>
                    <a:pt x="215" y="197"/>
                  </a:cubicBezTo>
                  <a:cubicBezTo>
                    <a:pt x="217" y="195"/>
                    <a:pt x="219" y="194"/>
                    <a:pt x="221" y="192"/>
                  </a:cubicBezTo>
                  <a:cubicBezTo>
                    <a:pt x="223" y="191"/>
                    <a:pt x="225" y="189"/>
                    <a:pt x="226" y="188"/>
                  </a:cubicBezTo>
                  <a:cubicBezTo>
                    <a:pt x="227" y="186"/>
                    <a:pt x="228" y="185"/>
                    <a:pt x="229" y="184"/>
                  </a:cubicBezTo>
                  <a:cubicBezTo>
                    <a:pt x="230" y="183"/>
                    <a:pt x="231" y="182"/>
                    <a:pt x="231" y="180"/>
                  </a:cubicBezTo>
                  <a:cubicBezTo>
                    <a:pt x="232" y="180"/>
                    <a:pt x="232" y="179"/>
                    <a:pt x="231" y="179"/>
                  </a:cubicBezTo>
                  <a:cubicBezTo>
                    <a:pt x="225" y="185"/>
                    <a:pt x="219" y="191"/>
                    <a:pt x="214" y="197"/>
                  </a:cubicBezTo>
                  <a:close/>
                  <a:moveTo>
                    <a:pt x="124" y="14"/>
                  </a:moveTo>
                  <a:cubicBezTo>
                    <a:pt x="125" y="13"/>
                    <a:pt x="126" y="13"/>
                    <a:pt x="126" y="13"/>
                  </a:cubicBezTo>
                  <a:cubicBezTo>
                    <a:pt x="128" y="13"/>
                    <a:pt x="128" y="14"/>
                    <a:pt x="129" y="15"/>
                  </a:cubicBezTo>
                  <a:cubicBezTo>
                    <a:pt x="130" y="12"/>
                    <a:pt x="131" y="10"/>
                    <a:pt x="132" y="7"/>
                  </a:cubicBezTo>
                  <a:cubicBezTo>
                    <a:pt x="132" y="7"/>
                    <a:pt x="132" y="7"/>
                    <a:pt x="132" y="7"/>
                  </a:cubicBezTo>
                  <a:cubicBezTo>
                    <a:pt x="131" y="8"/>
                    <a:pt x="130" y="8"/>
                    <a:pt x="129" y="7"/>
                  </a:cubicBezTo>
                  <a:cubicBezTo>
                    <a:pt x="128" y="7"/>
                    <a:pt x="126" y="7"/>
                    <a:pt x="125" y="6"/>
                  </a:cubicBezTo>
                  <a:cubicBezTo>
                    <a:pt x="125" y="6"/>
                    <a:pt x="124" y="6"/>
                    <a:pt x="124" y="6"/>
                  </a:cubicBezTo>
                  <a:cubicBezTo>
                    <a:pt x="123" y="9"/>
                    <a:pt x="121" y="10"/>
                    <a:pt x="120" y="12"/>
                  </a:cubicBezTo>
                  <a:cubicBezTo>
                    <a:pt x="121" y="11"/>
                    <a:pt x="123" y="10"/>
                    <a:pt x="124" y="9"/>
                  </a:cubicBezTo>
                  <a:cubicBezTo>
                    <a:pt x="125" y="9"/>
                    <a:pt x="125" y="9"/>
                    <a:pt x="126" y="8"/>
                  </a:cubicBezTo>
                  <a:cubicBezTo>
                    <a:pt x="126" y="8"/>
                    <a:pt x="127" y="8"/>
                    <a:pt x="127" y="9"/>
                  </a:cubicBezTo>
                  <a:cubicBezTo>
                    <a:pt x="127" y="9"/>
                    <a:pt x="127" y="10"/>
                    <a:pt x="127" y="10"/>
                  </a:cubicBezTo>
                  <a:cubicBezTo>
                    <a:pt x="127" y="10"/>
                    <a:pt x="126" y="11"/>
                    <a:pt x="126" y="11"/>
                  </a:cubicBezTo>
                  <a:cubicBezTo>
                    <a:pt x="125" y="12"/>
                    <a:pt x="124" y="13"/>
                    <a:pt x="124" y="14"/>
                  </a:cubicBezTo>
                  <a:close/>
                  <a:moveTo>
                    <a:pt x="116" y="123"/>
                  </a:moveTo>
                  <a:cubicBezTo>
                    <a:pt x="113" y="127"/>
                    <a:pt x="110" y="132"/>
                    <a:pt x="110" y="134"/>
                  </a:cubicBezTo>
                  <a:cubicBezTo>
                    <a:pt x="110" y="133"/>
                    <a:pt x="111" y="133"/>
                    <a:pt x="112" y="133"/>
                  </a:cubicBezTo>
                  <a:cubicBezTo>
                    <a:pt x="113" y="133"/>
                    <a:pt x="114" y="134"/>
                    <a:pt x="114" y="135"/>
                  </a:cubicBezTo>
                  <a:cubicBezTo>
                    <a:pt x="116" y="135"/>
                    <a:pt x="116" y="133"/>
                    <a:pt x="117" y="133"/>
                  </a:cubicBezTo>
                  <a:cubicBezTo>
                    <a:pt x="117" y="130"/>
                    <a:pt x="116" y="126"/>
                    <a:pt x="116" y="123"/>
                  </a:cubicBezTo>
                  <a:close/>
                  <a:moveTo>
                    <a:pt x="194" y="99"/>
                  </a:moveTo>
                  <a:cubicBezTo>
                    <a:pt x="193" y="99"/>
                    <a:pt x="193" y="99"/>
                    <a:pt x="193" y="99"/>
                  </a:cubicBezTo>
                  <a:cubicBezTo>
                    <a:pt x="189" y="100"/>
                    <a:pt x="184" y="101"/>
                    <a:pt x="179" y="103"/>
                  </a:cubicBezTo>
                  <a:cubicBezTo>
                    <a:pt x="179" y="103"/>
                    <a:pt x="178" y="103"/>
                    <a:pt x="178" y="103"/>
                  </a:cubicBezTo>
                  <a:cubicBezTo>
                    <a:pt x="178" y="105"/>
                    <a:pt x="177" y="107"/>
                    <a:pt x="177" y="109"/>
                  </a:cubicBezTo>
                  <a:cubicBezTo>
                    <a:pt x="178" y="108"/>
                    <a:pt x="179" y="107"/>
                    <a:pt x="180" y="107"/>
                  </a:cubicBezTo>
                  <a:cubicBezTo>
                    <a:pt x="181" y="106"/>
                    <a:pt x="181" y="106"/>
                    <a:pt x="181" y="105"/>
                  </a:cubicBezTo>
                  <a:cubicBezTo>
                    <a:pt x="182" y="104"/>
                    <a:pt x="182" y="104"/>
                    <a:pt x="184" y="104"/>
                  </a:cubicBezTo>
                  <a:cubicBezTo>
                    <a:pt x="184" y="104"/>
                    <a:pt x="184" y="104"/>
                    <a:pt x="184" y="104"/>
                  </a:cubicBezTo>
                  <a:cubicBezTo>
                    <a:pt x="187" y="102"/>
                    <a:pt x="190" y="101"/>
                    <a:pt x="194" y="99"/>
                  </a:cubicBezTo>
                  <a:close/>
                  <a:moveTo>
                    <a:pt x="78" y="184"/>
                  </a:moveTo>
                  <a:cubicBezTo>
                    <a:pt x="74" y="187"/>
                    <a:pt x="71" y="191"/>
                    <a:pt x="67" y="194"/>
                  </a:cubicBezTo>
                  <a:cubicBezTo>
                    <a:pt x="69" y="195"/>
                    <a:pt x="71" y="196"/>
                    <a:pt x="73" y="196"/>
                  </a:cubicBezTo>
                  <a:cubicBezTo>
                    <a:pt x="74" y="192"/>
                    <a:pt x="76" y="188"/>
                    <a:pt x="78" y="184"/>
                  </a:cubicBezTo>
                  <a:close/>
                  <a:moveTo>
                    <a:pt x="191" y="112"/>
                  </a:moveTo>
                  <a:cubicBezTo>
                    <a:pt x="191" y="112"/>
                    <a:pt x="191" y="112"/>
                    <a:pt x="191" y="112"/>
                  </a:cubicBezTo>
                  <a:cubicBezTo>
                    <a:pt x="188" y="114"/>
                    <a:pt x="185" y="116"/>
                    <a:pt x="182" y="118"/>
                  </a:cubicBezTo>
                  <a:cubicBezTo>
                    <a:pt x="182" y="118"/>
                    <a:pt x="182" y="118"/>
                    <a:pt x="182" y="119"/>
                  </a:cubicBezTo>
                  <a:cubicBezTo>
                    <a:pt x="182" y="120"/>
                    <a:pt x="182" y="120"/>
                    <a:pt x="181" y="121"/>
                  </a:cubicBezTo>
                  <a:cubicBezTo>
                    <a:pt x="182" y="121"/>
                    <a:pt x="182" y="121"/>
                    <a:pt x="183" y="121"/>
                  </a:cubicBezTo>
                  <a:cubicBezTo>
                    <a:pt x="184" y="120"/>
                    <a:pt x="186" y="120"/>
                    <a:pt x="188" y="119"/>
                  </a:cubicBezTo>
                  <a:cubicBezTo>
                    <a:pt x="189" y="119"/>
                    <a:pt x="190" y="118"/>
                    <a:pt x="190" y="117"/>
                  </a:cubicBezTo>
                  <a:cubicBezTo>
                    <a:pt x="190" y="116"/>
                    <a:pt x="190" y="115"/>
                    <a:pt x="191" y="114"/>
                  </a:cubicBezTo>
                  <a:cubicBezTo>
                    <a:pt x="191" y="113"/>
                    <a:pt x="191" y="113"/>
                    <a:pt x="191" y="112"/>
                  </a:cubicBezTo>
                  <a:close/>
                  <a:moveTo>
                    <a:pt x="184" y="88"/>
                  </a:moveTo>
                  <a:cubicBezTo>
                    <a:pt x="184" y="88"/>
                    <a:pt x="184" y="88"/>
                    <a:pt x="184" y="88"/>
                  </a:cubicBezTo>
                  <a:cubicBezTo>
                    <a:pt x="191" y="85"/>
                    <a:pt x="198" y="83"/>
                    <a:pt x="205" y="80"/>
                  </a:cubicBezTo>
                  <a:cubicBezTo>
                    <a:pt x="205" y="80"/>
                    <a:pt x="205" y="80"/>
                    <a:pt x="205" y="80"/>
                  </a:cubicBezTo>
                  <a:cubicBezTo>
                    <a:pt x="205" y="80"/>
                    <a:pt x="205" y="80"/>
                    <a:pt x="205" y="80"/>
                  </a:cubicBezTo>
                  <a:cubicBezTo>
                    <a:pt x="201" y="79"/>
                    <a:pt x="198" y="80"/>
                    <a:pt x="195" y="81"/>
                  </a:cubicBezTo>
                  <a:cubicBezTo>
                    <a:pt x="191" y="83"/>
                    <a:pt x="187" y="85"/>
                    <a:pt x="184" y="87"/>
                  </a:cubicBezTo>
                  <a:cubicBezTo>
                    <a:pt x="184" y="87"/>
                    <a:pt x="184" y="87"/>
                    <a:pt x="184" y="88"/>
                  </a:cubicBezTo>
                  <a:close/>
                  <a:moveTo>
                    <a:pt x="15" y="119"/>
                  </a:moveTo>
                  <a:cubicBezTo>
                    <a:pt x="12" y="122"/>
                    <a:pt x="9" y="124"/>
                    <a:pt x="6" y="126"/>
                  </a:cubicBezTo>
                  <a:cubicBezTo>
                    <a:pt x="6" y="128"/>
                    <a:pt x="7" y="130"/>
                    <a:pt x="7" y="133"/>
                  </a:cubicBezTo>
                  <a:cubicBezTo>
                    <a:pt x="8" y="131"/>
                    <a:pt x="10" y="129"/>
                    <a:pt x="11" y="127"/>
                  </a:cubicBezTo>
                  <a:cubicBezTo>
                    <a:pt x="12" y="125"/>
                    <a:pt x="13" y="122"/>
                    <a:pt x="15" y="119"/>
                  </a:cubicBezTo>
                  <a:close/>
                  <a:moveTo>
                    <a:pt x="180" y="157"/>
                  </a:moveTo>
                  <a:cubicBezTo>
                    <a:pt x="180" y="156"/>
                    <a:pt x="180" y="155"/>
                    <a:pt x="181" y="154"/>
                  </a:cubicBezTo>
                  <a:cubicBezTo>
                    <a:pt x="183" y="153"/>
                    <a:pt x="184" y="151"/>
                    <a:pt x="186" y="150"/>
                  </a:cubicBezTo>
                  <a:cubicBezTo>
                    <a:pt x="186" y="149"/>
                    <a:pt x="186" y="149"/>
                    <a:pt x="186" y="149"/>
                  </a:cubicBezTo>
                  <a:cubicBezTo>
                    <a:pt x="186" y="149"/>
                    <a:pt x="186" y="149"/>
                    <a:pt x="186" y="149"/>
                  </a:cubicBezTo>
                  <a:cubicBezTo>
                    <a:pt x="186" y="149"/>
                    <a:pt x="185" y="148"/>
                    <a:pt x="185" y="148"/>
                  </a:cubicBezTo>
                  <a:cubicBezTo>
                    <a:pt x="182" y="150"/>
                    <a:pt x="179" y="151"/>
                    <a:pt x="176" y="152"/>
                  </a:cubicBezTo>
                  <a:cubicBezTo>
                    <a:pt x="177" y="154"/>
                    <a:pt x="178" y="156"/>
                    <a:pt x="180" y="157"/>
                  </a:cubicBezTo>
                  <a:close/>
                  <a:moveTo>
                    <a:pt x="194" y="154"/>
                  </a:moveTo>
                  <a:cubicBezTo>
                    <a:pt x="194" y="154"/>
                    <a:pt x="194" y="154"/>
                    <a:pt x="194" y="154"/>
                  </a:cubicBezTo>
                  <a:cubicBezTo>
                    <a:pt x="194" y="154"/>
                    <a:pt x="193" y="154"/>
                    <a:pt x="193" y="154"/>
                  </a:cubicBezTo>
                  <a:cubicBezTo>
                    <a:pt x="190" y="156"/>
                    <a:pt x="187" y="157"/>
                    <a:pt x="184" y="158"/>
                  </a:cubicBezTo>
                  <a:cubicBezTo>
                    <a:pt x="183" y="158"/>
                    <a:pt x="182" y="158"/>
                    <a:pt x="181" y="158"/>
                  </a:cubicBezTo>
                  <a:cubicBezTo>
                    <a:pt x="183" y="160"/>
                    <a:pt x="185" y="161"/>
                    <a:pt x="187" y="162"/>
                  </a:cubicBezTo>
                  <a:cubicBezTo>
                    <a:pt x="189" y="159"/>
                    <a:pt x="192" y="156"/>
                    <a:pt x="194" y="154"/>
                  </a:cubicBezTo>
                  <a:close/>
                  <a:moveTo>
                    <a:pt x="104" y="74"/>
                  </a:moveTo>
                  <a:cubicBezTo>
                    <a:pt x="104" y="74"/>
                    <a:pt x="104" y="73"/>
                    <a:pt x="103" y="73"/>
                  </a:cubicBezTo>
                  <a:cubicBezTo>
                    <a:pt x="97" y="76"/>
                    <a:pt x="92" y="80"/>
                    <a:pt x="87" y="85"/>
                  </a:cubicBezTo>
                  <a:cubicBezTo>
                    <a:pt x="93" y="82"/>
                    <a:pt x="99" y="78"/>
                    <a:pt x="104" y="74"/>
                  </a:cubicBezTo>
                  <a:close/>
                  <a:moveTo>
                    <a:pt x="138" y="75"/>
                  </a:moveTo>
                  <a:cubicBezTo>
                    <a:pt x="138" y="75"/>
                    <a:pt x="138" y="75"/>
                    <a:pt x="138" y="75"/>
                  </a:cubicBezTo>
                  <a:cubicBezTo>
                    <a:pt x="137" y="76"/>
                    <a:pt x="136" y="77"/>
                    <a:pt x="134" y="78"/>
                  </a:cubicBezTo>
                  <a:cubicBezTo>
                    <a:pt x="133" y="79"/>
                    <a:pt x="132" y="81"/>
                    <a:pt x="129" y="81"/>
                  </a:cubicBezTo>
                  <a:cubicBezTo>
                    <a:pt x="131" y="82"/>
                    <a:pt x="133" y="83"/>
                    <a:pt x="135" y="84"/>
                  </a:cubicBezTo>
                  <a:cubicBezTo>
                    <a:pt x="135" y="83"/>
                    <a:pt x="136" y="82"/>
                    <a:pt x="136" y="82"/>
                  </a:cubicBezTo>
                  <a:cubicBezTo>
                    <a:pt x="137" y="81"/>
                    <a:pt x="138" y="80"/>
                    <a:pt x="138" y="80"/>
                  </a:cubicBezTo>
                  <a:cubicBezTo>
                    <a:pt x="138" y="78"/>
                    <a:pt x="139" y="77"/>
                    <a:pt x="138" y="75"/>
                  </a:cubicBezTo>
                  <a:close/>
                  <a:moveTo>
                    <a:pt x="177" y="42"/>
                  </a:moveTo>
                  <a:cubicBezTo>
                    <a:pt x="177" y="42"/>
                    <a:pt x="177" y="42"/>
                    <a:pt x="177" y="42"/>
                  </a:cubicBezTo>
                  <a:cubicBezTo>
                    <a:pt x="176" y="43"/>
                    <a:pt x="175" y="43"/>
                    <a:pt x="174" y="44"/>
                  </a:cubicBezTo>
                  <a:cubicBezTo>
                    <a:pt x="172" y="44"/>
                    <a:pt x="172" y="44"/>
                    <a:pt x="171" y="43"/>
                  </a:cubicBezTo>
                  <a:cubicBezTo>
                    <a:pt x="171" y="43"/>
                    <a:pt x="171" y="42"/>
                    <a:pt x="171" y="41"/>
                  </a:cubicBezTo>
                  <a:cubicBezTo>
                    <a:pt x="172" y="40"/>
                    <a:pt x="172" y="40"/>
                    <a:pt x="173" y="39"/>
                  </a:cubicBezTo>
                  <a:cubicBezTo>
                    <a:pt x="173" y="39"/>
                    <a:pt x="173" y="39"/>
                    <a:pt x="173" y="39"/>
                  </a:cubicBezTo>
                  <a:cubicBezTo>
                    <a:pt x="171" y="40"/>
                    <a:pt x="170" y="41"/>
                    <a:pt x="168" y="42"/>
                  </a:cubicBezTo>
                  <a:cubicBezTo>
                    <a:pt x="168" y="43"/>
                    <a:pt x="169" y="45"/>
                    <a:pt x="169" y="47"/>
                  </a:cubicBezTo>
                  <a:cubicBezTo>
                    <a:pt x="169" y="47"/>
                    <a:pt x="170" y="47"/>
                    <a:pt x="170" y="47"/>
                  </a:cubicBezTo>
                  <a:cubicBezTo>
                    <a:pt x="171" y="46"/>
                    <a:pt x="172" y="46"/>
                    <a:pt x="173" y="47"/>
                  </a:cubicBezTo>
                  <a:cubicBezTo>
                    <a:pt x="173" y="47"/>
                    <a:pt x="174" y="48"/>
                    <a:pt x="174" y="48"/>
                  </a:cubicBezTo>
                  <a:cubicBezTo>
                    <a:pt x="174" y="47"/>
                    <a:pt x="174" y="46"/>
                    <a:pt x="175" y="45"/>
                  </a:cubicBezTo>
                  <a:cubicBezTo>
                    <a:pt x="176" y="44"/>
                    <a:pt x="176" y="43"/>
                    <a:pt x="177" y="42"/>
                  </a:cubicBezTo>
                  <a:close/>
                  <a:moveTo>
                    <a:pt x="172" y="37"/>
                  </a:moveTo>
                  <a:cubicBezTo>
                    <a:pt x="172" y="37"/>
                    <a:pt x="172" y="37"/>
                    <a:pt x="172" y="37"/>
                  </a:cubicBezTo>
                  <a:cubicBezTo>
                    <a:pt x="175" y="34"/>
                    <a:pt x="178" y="32"/>
                    <a:pt x="181" y="30"/>
                  </a:cubicBezTo>
                  <a:cubicBezTo>
                    <a:pt x="181" y="30"/>
                    <a:pt x="181" y="30"/>
                    <a:pt x="181" y="30"/>
                  </a:cubicBezTo>
                  <a:cubicBezTo>
                    <a:pt x="178" y="29"/>
                    <a:pt x="175" y="28"/>
                    <a:pt x="172" y="28"/>
                  </a:cubicBezTo>
                  <a:cubicBezTo>
                    <a:pt x="171" y="29"/>
                    <a:pt x="171" y="30"/>
                    <a:pt x="170" y="31"/>
                  </a:cubicBezTo>
                  <a:cubicBezTo>
                    <a:pt x="171" y="31"/>
                    <a:pt x="171" y="31"/>
                    <a:pt x="172" y="30"/>
                  </a:cubicBezTo>
                  <a:cubicBezTo>
                    <a:pt x="173" y="30"/>
                    <a:pt x="174" y="29"/>
                    <a:pt x="175" y="29"/>
                  </a:cubicBezTo>
                  <a:cubicBezTo>
                    <a:pt x="175" y="29"/>
                    <a:pt x="176" y="29"/>
                    <a:pt x="176" y="29"/>
                  </a:cubicBezTo>
                  <a:cubicBezTo>
                    <a:pt x="177" y="30"/>
                    <a:pt x="177" y="30"/>
                    <a:pt x="176" y="31"/>
                  </a:cubicBezTo>
                  <a:cubicBezTo>
                    <a:pt x="176" y="31"/>
                    <a:pt x="176" y="31"/>
                    <a:pt x="176" y="31"/>
                  </a:cubicBezTo>
                  <a:cubicBezTo>
                    <a:pt x="175" y="32"/>
                    <a:pt x="174" y="33"/>
                    <a:pt x="174" y="34"/>
                  </a:cubicBezTo>
                  <a:cubicBezTo>
                    <a:pt x="173" y="35"/>
                    <a:pt x="172" y="36"/>
                    <a:pt x="172" y="37"/>
                  </a:cubicBezTo>
                  <a:close/>
                  <a:moveTo>
                    <a:pt x="133" y="202"/>
                  </a:moveTo>
                  <a:cubicBezTo>
                    <a:pt x="133" y="198"/>
                    <a:pt x="134" y="194"/>
                    <a:pt x="135" y="190"/>
                  </a:cubicBezTo>
                  <a:cubicBezTo>
                    <a:pt x="135" y="190"/>
                    <a:pt x="135" y="190"/>
                    <a:pt x="134" y="190"/>
                  </a:cubicBezTo>
                  <a:cubicBezTo>
                    <a:pt x="133" y="193"/>
                    <a:pt x="131" y="196"/>
                    <a:pt x="129" y="200"/>
                  </a:cubicBezTo>
                  <a:cubicBezTo>
                    <a:pt x="130" y="201"/>
                    <a:pt x="131" y="202"/>
                    <a:pt x="133" y="202"/>
                  </a:cubicBezTo>
                  <a:close/>
                  <a:moveTo>
                    <a:pt x="181" y="131"/>
                  </a:moveTo>
                  <a:cubicBezTo>
                    <a:pt x="183" y="130"/>
                    <a:pt x="185" y="129"/>
                    <a:pt x="187" y="128"/>
                  </a:cubicBezTo>
                  <a:cubicBezTo>
                    <a:pt x="187" y="128"/>
                    <a:pt x="188" y="127"/>
                    <a:pt x="188" y="127"/>
                  </a:cubicBezTo>
                  <a:cubicBezTo>
                    <a:pt x="188" y="126"/>
                    <a:pt x="188" y="125"/>
                    <a:pt x="188" y="124"/>
                  </a:cubicBezTo>
                  <a:cubicBezTo>
                    <a:pt x="188" y="123"/>
                    <a:pt x="188" y="123"/>
                    <a:pt x="188" y="123"/>
                  </a:cubicBezTo>
                  <a:cubicBezTo>
                    <a:pt x="186" y="124"/>
                    <a:pt x="184" y="126"/>
                    <a:pt x="182" y="127"/>
                  </a:cubicBezTo>
                  <a:cubicBezTo>
                    <a:pt x="181" y="127"/>
                    <a:pt x="181" y="128"/>
                    <a:pt x="181" y="128"/>
                  </a:cubicBezTo>
                  <a:cubicBezTo>
                    <a:pt x="181" y="129"/>
                    <a:pt x="181" y="130"/>
                    <a:pt x="181" y="131"/>
                  </a:cubicBezTo>
                  <a:close/>
                  <a:moveTo>
                    <a:pt x="192" y="185"/>
                  </a:moveTo>
                  <a:cubicBezTo>
                    <a:pt x="190" y="185"/>
                    <a:pt x="189" y="186"/>
                    <a:pt x="187" y="187"/>
                  </a:cubicBezTo>
                  <a:cubicBezTo>
                    <a:pt x="187" y="187"/>
                    <a:pt x="187" y="188"/>
                    <a:pt x="187" y="188"/>
                  </a:cubicBezTo>
                  <a:cubicBezTo>
                    <a:pt x="188" y="188"/>
                    <a:pt x="188" y="189"/>
                    <a:pt x="189" y="190"/>
                  </a:cubicBezTo>
                  <a:cubicBezTo>
                    <a:pt x="189" y="191"/>
                    <a:pt x="189" y="192"/>
                    <a:pt x="189" y="193"/>
                  </a:cubicBezTo>
                  <a:cubicBezTo>
                    <a:pt x="189" y="194"/>
                    <a:pt x="190" y="194"/>
                    <a:pt x="190" y="195"/>
                  </a:cubicBezTo>
                  <a:cubicBezTo>
                    <a:pt x="190" y="195"/>
                    <a:pt x="190" y="195"/>
                    <a:pt x="190" y="195"/>
                  </a:cubicBezTo>
                  <a:cubicBezTo>
                    <a:pt x="190" y="194"/>
                    <a:pt x="190" y="193"/>
                    <a:pt x="191" y="193"/>
                  </a:cubicBezTo>
                  <a:cubicBezTo>
                    <a:pt x="191" y="192"/>
                    <a:pt x="191" y="191"/>
                    <a:pt x="192" y="190"/>
                  </a:cubicBezTo>
                  <a:cubicBezTo>
                    <a:pt x="192" y="190"/>
                    <a:pt x="192" y="190"/>
                    <a:pt x="192" y="190"/>
                  </a:cubicBezTo>
                  <a:cubicBezTo>
                    <a:pt x="192" y="188"/>
                    <a:pt x="192" y="187"/>
                    <a:pt x="192" y="185"/>
                  </a:cubicBezTo>
                  <a:close/>
                  <a:moveTo>
                    <a:pt x="134" y="69"/>
                  </a:moveTo>
                  <a:cubicBezTo>
                    <a:pt x="133" y="72"/>
                    <a:pt x="132" y="75"/>
                    <a:pt x="131" y="78"/>
                  </a:cubicBezTo>
                  <a:cubicBezTo>
                    <a:pt x="131" y="78"/>
                    <a:pt x="131" y="78"/>
                    <a:pt x="131" y="78"/>
                  </a:cubicBezTo>
                  <a:cubicBezTo>
                    <a:pt x="134" y="76"/>
                    <a:pt x="136" y="74"/>
                    <a:pt x="138" y="72"/>
                  </a:cubicBezTo>
                  <a:cubicBezTo>
                    <a:pt x="137" y="71"/>
                    <a:pt x="135" y="70"/>
                    <a:pt x="134" y="69"/>
                  </a:cubicBezTo>
                  <a:close/>
                  <a:moveTo>
                    <a:pt x="93" y="93"/>
                  </a:moveTo>
                  <a:cubicBezTo>
                    <a:pt x="93" y="93"/>
                    <a:pt x="93" y="93"/>
                    <a:pt x="93" y="93"/>
                  </a:cubicBezTo>
                  <a:cubicBezTo>
                    <a:pt x="92" y="94"/>
                    <a:pt x="91" y="94"/>
                    <a:pt x="89" y="95"/>
                  </a:cubicBezTo>
                  <a:cubicBezTo>
                    <a:pt x="88" y="96"/>
                    <a:pt x="87" y="97"/>
                    <a:pt x="85" y="97"/>
                  </a:cubicBezTo>
                  <a:cubicBezTo>
                    <a:pt x="85" y="101"/>
                    <a:pt x="87" y="104"/>
                    <a:pt x="90" y="107"/>
                  </a:cubicBezTo>
                  <a:cubicBezTo>
                    <a:pt x="90" y="106"/>
                    <a:pt x="89" y="105"/>
                    <a:pt x="89" y="104"/>
                  </a:cubicBezTo>
                  <a:cubicBezTo>
                    <a:pt x="89" y="104"/>
                    <a:pt x="89" y="104"/>
                    <a:pt x="89" y="104"/>
                  </a:cubicBezTo>
                  <a:cubicBezTo>
                    <a:pt x="87" y="104"/>
                    <a:pt x="86" y="103"/>
                    <a:pt x="87" y="101"/>
                  </a:cubicBezTo>
                  <a:cubicBezTo>
                    <a:pt x="87" y="101"/>
                    <a:pt x="88" y="100"/>
                    <a:pt x="88" y="99"/>
                  </a:cubicBezTo>
                  <a:cubicBezTo>
                    <a:pt x="90" y="97"/>
                    <a:pt x="91" y="96"/>
                    <a:pt x="92" y="94"/>
                  </a:cubicBezTo>
                  <a:cubicBezTo>
                    <a:pt x="93" y="94"/>
                    <a:pt x="93" y="93"/>
                    <a:pt x="93" y="93"/>
                  </a:cubicBezTo>
                  <a:close/>
                  <a:moveTo>
                    <a:pt x="27" y="150"/>
                  </a:moveTo>
                  <a:cubicBezTo>
                    <a:pt x="27" y="150"/>
                    <a:pt x="26" y="150"/>
                    <a:pt x="26" y="150"/>
                  </a:cubicBezTo>
                  <a:cubicBezTo>
                    <a:pt x="26" y="150"/>
                    <a:pt x="26" y="151"/>
                    <a:pt x="25" y="151"/>
                  </a:cubicBezTo>
                  <a:cubicBezTo>
                    <a:pt x="23" y="153"/>
                    <a:pt x="21" y="155"/>
                    <a:pt x="19" y="157"/>
                  </a:cubicBezTo>
                  <a:cubicBezTo>
                    <a:pt x="18" y="157"/>
                    <a:pt x="17" y="158"/>
                    <a:pt x="17" y="158"/>
                  </a:cubicBezTo>
                  <a:cubicBezTo>
                    <a:pt x="16" y="159"/>
                    <a:pt x="16" y="159"/>
                    <a:pt x="16" y="160"/>
                  </a:cubicBezTo>
                  <a:cubicBezTo>
                    <a:pt x="20" y="158"/>
                    <a:pt x="24" y="156"/>
                    <a:pt x="27" y="154"/>
                  </a:cubicBezTo>
                  <a:cubicBezTo>
                    <a:pt x="26" y="153"/>
                    <a:pt x="26" y="153"/>
                    <a:pt x="26" y="151"/>
                  </a:cubicBezTo>
                  <a:cubicBezTo>
                    <a:pt x="26" y="151"/>
                    <a:pt x="27" y="150"/>
                    <a:pt x="27" y="150"/>
                  </a:cubicBezTo>
                  <a:close/>
                  <a:moveTo>
                    <a:pt x="200" y="159"/>
                  </a:moveTo>
                  <a:cubicBezTo>
                    <a:pt x="198" y="160"/>
                    <a:pt x="196" y="162"/>
                    <a:pt x="193" y="163"/>
                  </a:cubicBezTo>
                  <a:cubicBezTo>
                    <a:pt x="196" y="163"/>
                    <a:pt x="203" y="163"/>
                    <a:pt x="204" y="163"/>
                  </a:cubicBezTo>
                  <a:cubicBezTo>
                    <a:pt x="203" y="162"/>
                    <a:pt x="201" y="161"/>
                    <a:pt x="200" y="159"/>
                  </a:cubicBezTo>
                  <a:close/>
                  <a:moveTo>
                    <a:pt x="142" y="192"/>
                  </a:moveTo>
                  <a:cubicBezTo>
                    <a:pt x="141" y="192"/>
                    <a:pt x="141" y="192"/>
                    <a:pt x="141" y="192"/>
                  </a:cubicBezTo>
                  <a:cubicBezTo>
                    <a:pt x="139" y="196"/>
                    <a:pt x="138" y="200"/>
                    <a:pt x="136" y="203"/>
                  </a:cubicBezTo>
                  <a:cubicBezTo>
                    <a:pt x="137" y="204"/>
                    <a:pt x="139" y="204"/>
                    <a:pt x="140" y="204"/>
                  </a:cubicBezTo>
                  <a:cubicBezTo>
                    <a:pt x="140" y="203"/>
                    <a:pt x="140" y="202"/>
                    <a:pt x="140" y="201"/>
                  </a:cubicBezTo>
                  <a:cubicBezTo>
                    <a:pt x="140" y="198"/>
                    <a:pt x="141" y="196"/>
                    <a:pt x="141" y="194"/>
                  </a:cubicBezTo>
                  <a:cubicBezTo>
                    <a:pt x="141" y="193"/>
                    <a:pt x="141" y="193"/>
                    <a:pt x="142" y="192"/>
                  </a:cubicBezTo>
                  <a:close/>
                  <a:moveTo>
                    <a:pt x="65" y="194"/>
                  </a:moveTo>
                  <a:cubicBezTo>
                    <a:pt x="66" y="190"/>
                    <a:pt x="68" y="187"/>
                    <a:pt x="69" y="183"/>
                  </a:cubicBezTo>
                  <a:cubicBezTo>
                    <a:pt x="69" y="183"/>
                    <a:pt x="68" y="183"/>
                    <a:pt x="68" y="183"/>
                  </a:cubicBezTo>
                  <a:cubicBezTo>
                    <a:pt x="66" y="186"/>
                    <a:pt x="64" y="189"/>
                    <a:pt x="61" y="192"/>
                  </a:cubicBezTo>
                  <a:cubicBezTo>
                    <a:pt x="62" y="193"/>
                    <a:pt x="63" y="193"/>
                    <a:pt x="65" y="194"/>
                  </a:cubicBezTo>
                  <a:close/>
                  <a:moveTo>
                    <a:pt x="181" y="86"/>
                  </a:moveTo>
                  <a:cubicBezTo>
                    <a:pt x="184" y="85"/>
                    <a:pt x="186" y="83"/>
                    <a:pt x="189" y="82"/>
                  </a:cubicBezTo>
                  <a:cubicBezTo>
                    <a:pt x="192" y="80"/>
                    <a:pt x="195" y="79"/>
                    <a:pt x="197" y="78"/>
                  </a:cubicBezTo>
                  <a:cubicBezTo>
                    <a:pt x="197" y="78"/>
                    <a:pt x="197" y="78"/>
                    <a:pt x="197" y="78"/>
                  </a:cubicBezTo>
                  <a:cubicBezTo>
                    <a:pt x="193" y="78"/>
                    <a:pt x="189" y="79"/>
                    <a:pt x="186" y="81"/>
                  </a:cubicBezTo>
                  <a:cubicBezTo>
                    <a:pt x="184" y="82"/>
                    <a:pt x="182" y="84"/>
                    <a:pt x="181" y="86"/>
                  </a:cubicBezTo>
                  <a:close/>
                  <a:moveTo>
                    <a:pt x="196" y="150"/>
                  </a:moveTo>
                  <a:cubicBezTo>
                    <a:pt x="196" y="148"/>
                    <a:pt x="195" y="147"/>
                    <a:pt x="195" y="145"/>
                  </a:cubicBezTo>
                  <a:cubicBezTo>
                    <a:pt x="193" y="146"/>
                    <a:pt x="192" y="147"/>
                    <a:pt x="191" y="147"/>
                  </a:cubicBezTo>
                  <a:cubicBezTo>
                    <a:pt x="191" y="148"/>
                    <a:pt x="191" y="148"/>
                    <a:pt x="191" y="148"/>
                  </a:cubicBezTo>
                  <a:cubicBezTo>
                    <a:pt x="191" y="149"/>
                    <a:pt x="192" y="151"/>
                    <a:pt x="192" y="152"/>
                  </a:cubicBezTo>
                  <a:cubicBezTo>
                    <a:pt x="194" y="151"/>
                    <a:pt x="195" y="151"/>
                    <a:pt x="196" y="150"/>
                  </a:cubicBezTo>
                  <a:close/>
                  <a:moveTo>
                    <a:pt x="124" y="78"/>
                  </a:moveTo>
                  <a:cubicBezTo>
                    <a:pt x="126" y="79"/>
                    <a:pt x="127" y="80"/>
                    <a:pt x="129" y="81"/>
                  </a:cubicBezTo>
                  <a:cubicBezTo>
                    <a:pt x="128" y="79"/>
                    <a:pt x="128" y="79"/>
                    <a:pt x="129" y="78"/>
                  </a:cubicBezTo>
                  <a:cubicBezTo>
                    <a:pt x="129" y="76"/>
                    <a:pt x="130" y="74"/>
                    <a:pt x="130" y="73"/>
                  </a:cubicBezTo>
                  <a:cubicBezTo>
                    <a:pt x="130" y="72"/>
                    <a:pt x="131" y="72"/>
                    <a:pt x="131" y="72"/>
                  </a:cubicBezTo>
                  <a:cubicBezTo>
                    <a:pt x="131" y="72"/>
                    <a:pt x="131" y="72"/>
                    <a:pt x="130" y="71"/>
                  </a:cubicBezTo>
                  <a:cubicBezTo>
                    <a:pt x="128" y="74"/>
                    <a:pt x="126" y="76"/>
                    <a:pt x="124" y="78"/>
                  </a:cubicBezTo>
                  <a:close/>
                  <a:moveTo>
                    <a:pt x="131" y="66"/>
                  </a:moveTo>
                  <a:cubicBezTo>
                    <a:pt x="130" y="66"/>
                    <a:pt x="129" y="67"/>
                    <a:pt x="128" y="67"/>
                  </a:cubicBezTo>
                  <a:cubicBezTo>
                    <a:pt x="127" y="67"/>
                    <a:pt x="127" y="67"/>
                    <a:pt x="127" y="68"/>
                  </a:cubicBezTo>
                  <a:cubicBezTo>
                    <a:pt x="126" y="70"/>
                    <a:pt x="125" y="72"/>
                    <a:pt x="124" y="74"/>
                  </a:cubicBezTo>
                  <a:cubicBezTo>
                    <a:pt x="124" y="75"/>
                    <a:pt x="124" y="75"/>
                    <a:pt x="124" y="75"/>
                  </a:cubicBezTo>
                  <a:cubicBezTo>
                    <a:pt x="127" y="72"/>
                    <a:pt x="129" y="69"/>
                    <a:pt x="132" y="67"/>
                  </a:cubicBezTo>
                  <a:cubicBezTo>
                    <a:pt x="132" y="67"/>
                    <a:pt x="131" y="66"/>
                    <a:pt x="131" y="66"/>
                  </a:cubicBezTo>
                  <a:close/>
                  <a:moveTo>
                    <a:pt x="133" y="157"/>
                  </a:moveTo>
                  <a:cubicBezTo>
                    <a:pt x="131" y="158"/>
                    <a:pt x="130" y="159"/>
                    <a:pt x="128" y="160"/>
                  </a:cubicBezTo>
                  <a:cubicBezTo>
                    <a:pt x="128" y="162"/>
                    <a:pt x="128" y="165"/>
                    <a:pt x="129" y="167"/>
                  </a:cubicBezTo>
                  <a:cubicBezTo>
                    <a:pt x="129" y="167"/>
                    <a:pt x="129" y="167"/>
                    <a:pt x="129" y="167"/>
                  </a:cubicBezTo>
                  <a:cubicBezTo>
                    <a:pt x="130" y="164"/>
                    <a:pt x="132" y="160"/>
                    <a:pt x="133" y="157"/>
                  </a:cubicBezTo>
                  <a:close/>
                  <a:moveTo>
                    <a:pt x="110" y="113"/>
                  </a:moveTo>
                  <a:cubicBezTo>
                    <a:pt x="110" y="113"/>
                    <a:pt x="109" y="113"/>
                    <a:pt x="109" y="113"/>
                  </a:cubicBezTo>
                  <a:cubicBezTo>
                    <a:pt x="109" y="113"/>
                    <a:pt x="109" y="114"/>
                    <a:pt x="108" y="114"/>
                  </a:cubicBezTo>
                  <a:cubicBezTo>
                    <a:pt x="107" y="115"/>
                    <a:pt x="106" y="116"/>
                    <a:pt x="105" y="116"/>
                  </a:cubicBezTo>
                  <a:cubicBezTo>
                    <a:pt x="104" y="117"/>
                    <a:pt x="103" y="118"/>
                    <a:pt x="102" y="118"/>
                  </a:cubicBezTo>
                  <a:cubicBezTo>
                    <a:pt x="102" y="120"/>
                    <a:pt x="102" y="121"/>
                    <a:pt x="102" y="123"/>
                  </a:cubicBezTo>
                  <a:cubicBezTo>
                    <a:pt x="104" y="120"/>
                    <a:pt x="107" y="117"/>
                    <a:pt x="110" y="113"/>
                  </a:cubicBezTo>
                  <a:close/>
                  <a:moveTo>
                    <a:pt x="137" y="161"/>
                  </a:moveTo>
                  <a:cubicBezTo>
                    <a:pt x="138" y="160"/>
                    <a:pt x="138" y="160"/>
                    <a:pt x="139" y="159"/>
                  </a:cubicBezTo>
                  <a:cubicBezTo>
                    <a:pt x="139" y="158"/>
                    <a:pt x="140" y="158"/>
                    <a:pt x="140" y="157"/>
                  </a:cubicBezTo>
                  <a:cubicBezTo>
                    <a:pt x="141" y="156"/>
                    <a:pt x="142" y="156"/>
                    <a:pt x="142" y="155"/>
                  </a:cubicBezTo>
                  <a:cubicBezTo>
                    <a:pt x="141" y="155"/>
                    <a:pt x="141" y="155"/>
                    <a:pt x="140" y="155"/>
                  </a:cubicBezTo>
                  <a:cubicBezTo>
                    <a:pt x="139" y="155"/>
                    <a:pt x="139" y="154"/>
                    <a:pt x="139" y="155"/>
                  </a:cubicBezTo>
                  <a:cubicBezTo>
                    <a:pt x="138" y="156"/>
                    <a:pt x="137" y="156"/>
                    <a:pt x="137" y="156"/>
                  </a:cubicBezTo>
                  <a:cubicBezTo>
                    <a:pt x="136" y="155"/>
                    <a:pt x="136" y="156"/>
                    <a:pt x="135" y="156"/>
                  </a:cubicBezTo>
                  <a:cubicBezTo>
                    <a:pt x="136" y="156"/>
                    <a:pt x="136" y="156"/>
                    <a:pt x="136" y="157"/>
                  </a:cubicBezTo>
                  <a:cubicBezTo>
                    <a:pt x="136" y="158"/>
                    <a:pt x="137" y="160"/>
                    <a:pt x="137" y="161"/>
                  </a:cubicBezTo>
                  <a:close/>
                  <a:moveTo>
                    <a:pt x="188" y="183"/>
                  </a:moveTo>
                  <a:cubicBezTo>
                    <a:pt x="188" y="183"/>
                    <a:pt x="188" y="183"/>
                    <a:pt x="188" y="183"/>
                  </a:cubicBezTo>
                  <a:cubicBezTo>
                    <a:pt x="185" y="183"/>
                    <a:pt x="182" y="183"/>
                    <a:pt x="179" y="184"/>
                  </a:cubicBezTo>
                  <a:cubicBezTo>
                    <a:pt x="178" y="185"/>
                    <a:pt x="178" y="185"/>
                    <a:pt x="178" y="186"/>
                  </a:cubicBezTo>
                  <a:cubicBezTo>
                    <a:pt x="179" y="186"/>
                    <a:pt x="179" y="187"/>
                    <a:pt x="179" y="186"/>
                  </a:cubicBezTo>
                  <a:cubicBezTo>
                    <a:pt x="182" y="185"/>
                    <a:pt x="185" y="184"/>
                    <a:pt x="188" y="183"/>
                  </a:cubicBezTo>
                  <a:close/>
                  <a:moveTo>
                    <a:pt x="140" y="78"/>
                  </a:moveTo>
                  <a:cubicBezTo>
                    <a:pt x="142" y="78"/>
                    <a:pt x="143" y="78"/>
                    <a:pt x="144" y="77"/>
                  </a:cubicBezTo>
                  <a:cubicBezTo>
                    <a:pt x="145" y="77"/>
                    <a:pt x="145" y="77"/>
                    <a:pt x="145" y="77"/>
                  </a:cubicBezTo>
                  <a:cubicBezTo>
                    <a:pt x="146" y="78"/>
                    <a:pt x="147" y="77"/>
                    <a:pt x="148" y="77"/>
                  </a:cubicBezTo>
                  <a:cubicBezTo>
                    <a:pt x="146" y="76"/>
                    <a:pt x="143" y="75"/>
                    <a:pt x="141" y="74"/>
                  </a:cubicBezTo>
                  <a:cubicBezTo>
                    <a:pt x="141" y="75"/>
                    <a:pt x="141" y="77"/>
                    <a:pt x="140" y="78"/>
                  </a:cubicBezTo>
                  <a:close/>
                  <a:moveTo>
                    <a:pt x="123" y="194"/>
                  </a:moveTo>
                  <a:cubicBezTo>
                    <a:pt x="124" y="195"/>
                    <a:pt x="125" y="196"/>
                    <a:pt x="126" y="197"/>
                  </a:cubicBezTo>
                  <a:cubicBezTo>
                    <a:pt x="126" y="193"/>
                    <a:pt x="126" y="190"/>
                    <a:pt x="127" y="187"/>
                  </a:cubicBezTo>
                  <a:cubicBezTo>
                    <a:pt x="127" y="187"/>
                    <a:pt x="127" y="187"/>
                    <a:pt x="127" y="187"/>
                  </a:cubicBezTo>
                  <a:cubicBezTo>
                    <a:pt x="125" y="189"/>
                    <a:pt x="124" y="192"/>
                    <a:pt x="123" y="194"/>
                  </a:cubicBezTo>
                  <a:close/>
                  <a:moveTo>
                    <a:pt x="195" y="133"/>
                  </a:moveTo>
                  <a:cubicBezTo>
                    <a:pt x="196" y="134"/>
                    <a:pt x="196" y="134"/>
                    <a:pt x="195" y="135"/>
                  </a:cubicBezTo>
                  <a:cubicBezTo>
                    <a:pt x="195" y="135"/>
                    <a:pt x="195" y="136"/>
                    <a:pt x="195" y="136"/>
                  </a:cubicBezTo>
                  <a:cubicBezTo>
                    <a:pt x="195" y="137"/>
                    <a:pt x="196" y="139"/>
                    <a:pt x="196" y="140"/>
                  </a:cubicBezTo>
                  <a:cubicBezTo>
                    <a:pt x="197" y="140"/>
                    <a:pt x="197" y="139"/>
                    <a:pt x="197" y="139"/>
                  </a:cubicBezTo>
                  <a:cubicBezTo>
                    <a:pt x="197" y="135"/>
                    <a:pt x="196" y="132"/>
                    <a:pt x="196" y="129"/>
                  </a:cubicBezTo>
                  <a:cubicBezTo>
                    <a:pt x="196" y="128"/>
                    <a:pt x="196" y="128"/>
                    <a:pt x="196" y="127"/>
                  </a:cubicBezTo>
                  <a:cubicBezTo>
                    <a:pt x="195" y="128"/>
                    <a:pt x="195" y="128"/>
                    <a:pt x="195" y="129"/>
                  </a:cubicBezTo>
                  <a:cubicBezTo>
                    <a:pt x="195" y="130"/>
                    <a:pt x="195" y="132"/>
                    <a:pt x="195" y="133"/>
                  </a:cubicBezTo>
                  <a:close/>
                  <a:moveTo>
                    <a:pt x="195" y="86"/>
                  </a:moveTo>
                  <a:cubicBezTo>
                    <a:pt x="195" y="86"/>
                    <a:pt x="195" y="86"/>
                    <a:pt x="195" y="86"/>
                  </a:cubicBezTo>
                  <a:cubicBezTo>
                    <a:pt x="191" y="87"/>
                    <a:pt x="187" y="89"/>
                    <a:pt x="184" y="90"/>
                  </a:cubicBezTo>
                  <a:cubicBezTo>
                    <a:pt x="184" y="91"/>
                    <a:pt x="184" y="92"/>
                    <a:pt x="184" y="93"/>
                  </a:cubicBezTo>
                  <a:cubicBezTo>
                    <a:pt x="188" y="91"/>
                    <a:pt x="191" y="88"/>
                    <a:pt x="195" y="86"/>
                  </a:cubicBezTo>
                  <a:close/>
                  <a:moveTo>
                    <a:pt x="193" y="137"/>
                  </a:moveTo>
                  <a:cubicBezTo>
                    <a:pt x="192" y="138"/>
                    <a:pt x="191" y="138"/>
                    <a:pt x="190" y="139"/>
                  </a:cubicBezTo>
                  <a:cubicBezTo>
                    <a:pt x="190" y="139"/>
                    <a:pt x="190" y="139"/>
                    <a:pt x="190" y="139"/>
                  </a:cubicBezTo>
                  <a:cubicBezTo>
                    <a:pt x="190" y="141"/>
                    <a:pt x="190" y="142"/>
                    <a:pt x="190" y="143"/>
                  </a:cubicBezTo>
                  <a:cubicBezTo>
                    <a:pt x="192" y="143"/>
                    <a:pt x="193" y="142"/>
                    <a:pt x="194" y="141"/>
                  </a:cubicBezTo>
                  <a:cubicBezTo>
                    <a:pt x="194" y="140"/>
                    <a:pt x="193" y="138"/>
                    <a:pt x="193" y="137"/>
                  </a:cubicBezTo>
                  <a:close/>
                  <a:moveTo>
                    <a:pt x="182" y="197"/>
                  </a:moveTo>
                  <a:cubicBezTo>
                    <a:pt x="182" y="197"/>
                    <a:pt x="183" y="197"/>
                    <a:pt x="183" y="197"/>
                  </a:cubicBezTo>
                  <a:cubicBezTo>
                    <a:pt x="183" y="195"/>
                    <a:pt x="184" y="193"/>
                    <a:pt x="185" y="191"/>
                  </a:cubicBezTo>
                  <a:cubicBezTo>
                    <a:pt x="182" y="191"/>
                    <a:pt x="180" y="191"/>
                    <a:pt x="178" y="191"/>
                  </a:cubicBezTo>
                  <a:cubicBezTo>
                    <a:pt x="178" y="192"/>
                    <a:pt x="178" y="194"/>
                    <a:pt x="178" y="195"/>
                  </a:cubicBezTo>
                  <a:cubicBezTo>
                    <a:pt x="178" y="195"/>
                    <a:pt x="179" y="194"/>
                    <a:pt x="179" y="193"/>
                  </a:cubicBezTo>
                  <a:cubicBezTo>
                    <a:pt x="179" y="192"/>
                    <a:pt x="180" y="192"/>
                    <a:pt x="181" y="192"/>
                  </a:cubicBezTo>
                  <a:cubicBezTo>
                    <a:pt x="182" y="192"/>
                    <a:pt x="182" y="193"/>
                    <a:pt x="182" y="194"/>
                  </a:cubicBezTo>
                  <a:cubicBezTo>
                    <a:pt x="182" y="195"/>
                    <a:pt x="182" y="196"/>
                    <a:pt x="182" y="197"/>
                  </a:cubicBezTo>
                  <a:close/>
                  <a:moveTo>
                    <a:pt x="108" y="111"/>
                  </a:moveTo>
                  <a:cubicBezTo>
                    <a:pt x="108" y="111"/>
                    <a:pt x="108" y="111"/>
                    <a:pt x="108" y="111"/>
                  </a:cubicBezTo>
                  <a:cubicBezTo>
                    <a:pt x="109" y="111"/>
                    <a:pt x="109" y="110"/>
                    <a:pt x="109" y="110"/>
                  </a:cubicBezTo>
                  <a:cubicBezTo>
                    <a:pt x="111" y="109"/>
                    <a:pt x="112" y="108"/>
                    <a:pt x="113" y="108"/>
                  </a:cubicBezTo>
                  <a:cubicBezTo>
                    <a:pt x="114" y="107"/>
                    <a:pt x="114" y="107"/>
                    <a:pt x="115" y="107"/>
                  </a:cubicBezTo>
                  <a:cubicBezTo>
                    <a:pt x="115" y="107"/>
                    <a:pt x="116" y="107"/>
                    <a:pt x="116" y="107"/>
                  </a:cubicBezTo>
                  <a:cubicBezTo>
                    <a:pt x="116" y="106"/>
                    <a:pt x="116" y="104"/>
                    <a:pt x="116" y="103"/>
                  </a:cubicBezTo>
                  <a:cubicBezTo>
                    <a:pt x="115" y="103"/>
                    <a:pt x="115" y="102"/>
                    <a:pt x="114" y="102"/>
                  </a:cubicBezTo>
                  <a:cubicBezTo>
                    <a:pt x="114" y="103"/>
                    <a:pt x="114" y="103"/>
                    <a:pt x="114" y="103"/>
                  </a:cubicBezTo>
                  <a:cubicBezTo>
                    <a:pt x="114" y="104"/>
                    <a:pt x="114" y="105"/>
                    <a:pt x="113" y="106"/>
                  </a:cubicBezTo>
                  <a:cubicBezTo>
                    <a:pt x="112" y="107"/>
                    <a:pt x="111" y="108"/>
                    <a:pt x="110" y="109"/>
                  </a:cubicBezTo>
                  <a:cubicBezTo>
                    <a:pt x="110" y="109"/>
                    <a:pt x="109" y="110"/>
                    <a:pt x="108" y="111"/>
                  </a:cubicBezTo>
                  <a:close/>
                  <a:moveTo>
                    <a:pt x="176" y="191"/>
                  </a:moveTo>
                  <a:cubicBezTo>
                    <a:pt x="174" y="191"/>
                    <a:pt x="174" y="191"/>
                    <a:pt x="174" y="193"/>
                  </a:cubicBezTo>
                  <a:cubicBezTo>
                    <a:pt x="174" y="194"/>
                    <a:pt x="174" y="196"/>
                    <a:pt x="174" y="197"/>
                  </a:cubicBezTo>
                  <a:cubicBezTo>
                    <a:pt x="174" y="199"/>
                    <a:pt x="174" y="200"/>
                    <a:pt x="174" y="202"/>
                  </a:cubicBezTo>
                  <a:cubicBezTo>
                    <a:pt x="174" y="202"/>
                    <a:pt x="174" y="203"/>
                    <a:pt x="174" y="203"/>
                  </a:cubicBezTo>
                  <a:cubicBezTo>
                    <a:pt x="174" y="203"/>
                    <a:pt x="174" y="203"/>
                    <a:pt x="175" y="203"/>
                  </a:cubicBezTo>
                  <a:cubicBezTo>
                    <a:pt x="175" y="199"/>
                    <a:pt x="176" y="195"/>
                    <a:pt x="176" y="191"/>
                  </a:cubicBezTo>
                  <a:close/>
                  <a:moveTo>
                    <a:pt x="35" y="84"/>
                  </a:moveTo>
                  <a:cubicBezTo>
                    <a:pt x="36" y="83"/>
                    <a:pt x="37" y="82"/>
                    <a:pt x="38" y="82"/>
                  </a:cubicBezTo>
                  <a:cubicBezTo>
                    <a:pt x="39" y="81"/>
                    <a:pt x="40" y="81"/>
                    <a:pt x="41" y="82"/>
                  </a:cubicBezTo>
                  <a:cubicBezTo>
                    <a:pt x="41" y="83"/>
                    <a:pt x="41" y="83"/>
                    <a:pt x="41" y="83"/>
                  </a:cubicBezTo>
                  <a:cubicBezTo>
                    <a:pt x="42" y="83"/>
                    <a:pt x="43" y="82"/>
                    <a:pt x="43" y="82"/>
                  </a:cubicBezTo>
                  <a:cubicBezTo>
                    <a:pt x="44" y="82"/>
                    <a:pt x="45" y="81"/>
                    <a:pt x="46" y="81"/>
                  </a:cubicBezTo>
                  <a:cubicBezTo>
                    <a:pt x="42" y="80"/>
                    <a:pt x="39" y="80"/>
                    <a:pt x="36" y="80"/>
                  </a:cubicBezTo>
                  <a:cubicBezTo>
                    <a:pt x="36" y="81"/>
                    <a:pt x="35" y="82"/>
                    <a:pt x="35" y="84"/>
                  </a:cubicBezTo>
                  <a:close/>
                  <a:moveTo>
                    <a:pt x="176" y="115"/>
                  </a:moveTo>
                  <a:cubicBezTo>
                    <a:pt x="175" y="117"/>
                    <a:pt x="175" y="118"/>
                    <a:pt x="175" y="120"/>
                  </a:cubicBezTo>
                  <a:cubicBezTo>
                    <a:pt x="175" y="120"/>
                    <a:pt x="175" y="120"/>
                    <a:pt x="175" y="120"/>
                  </a:cubicBezTo>
                  <a:cubicBezTo>
                    <a:pt x="176" y="119"/>
                    <a:pt x="178" y="119"/>
                    <a:pt x="179" y="118"/>
                  </a:cubicBezTo>
                  <a:cubicBezTo>
                    <a:pt x="179" y="118"/>
                    <a:pt x="179" y="117"/>
                    <a:pt x="179" y="117"/>
                  </a:cubicBezTo>
                  <a:cubicBezTo>
                    <a:pt x="179" y="116"/>
                    <a:pt x="179" y="115"/>
                    <a:pt x="179" y="114"/>
                  </a:cubicBezTo>
                  <a:cubicBezTo>
                    <a:pt x="178" y="115"/>
                    <a:pt x="177" y="115"/>
                    <a:pt x="176" y="115"/>
                  </a:cubicBezTo>
                  <a:close/>
                  <a:moveTo>
                    <a:pt x="238" y="157"/>
                  </a:moveTo>
                  <a:cubicBezTo>
                    <a:pt x="238" y="157"/>
                    <a:pt x="239" y="157"/>
                    <a:pt x="239" y="157"/>
                  </a:cubicBezTo>
                  <a:cubicBezTo>
                    <a:pt x="240" y="154"/>
                    <a:pt x="241" y="152"/>
                    <a:pt x="242" y="149"/>
                  </a:cubicBezTo>
                  <a:cubicBezTo>
                    <a:pt x="242" y="149"/>
                    <a:pt x="242" y="148"/>
                    <a:pt x="241" y="148"/>
                  </a:cubicBezTo>
                  <a:cubicBezTo>
                    <a:pt x="241" y="149"/>
                    <a:pt x="241" y="149"/>
                    <a:pt x="241" y="149"/>
                  </a:cubicBezTo>
                  <a:cubicBezTo>
                    <a:pt x="240" y="151"/>
                    <a:pt x="239" y="153"/>
                    <a:pt x="238" y="155"/>
                  </a:cubicBezTo>
                  <a:cubicBezTo>
                    <a:pt x="238" y="156"/>
                    <a:pt x="238" y="157"/>
                    <a:pt x="238" y="157"/>
                  </a:cubicBezTo>
                  <a:close/>
                  <a:moveTo>
                    <a:pt x="183" y="139"/>
                  </a:moveTo>
                  <a:cubicBezTo>
                    <a:pt x="184" y="138"/>
                    <a:pt x="186" y="138"/>
                    <a:pt x="187" y="137"/>
                  </a:cubicBezTo>
                  <a:cubicBezTo>
                    <a:pt x="187" y="137"/>
                    <a:pt x="187" y="137"/>
                    <a:pt x="187" y="136"/>
                  </a:cubicBezTo>
                  <a:cubicBezTo>
                    <a:pt x="187" y="135"/>
                    <a:pt x="187" y="135"/>
                    <a:pt x="187" y="133"/>
                  </a:cubicBezTo>
                  <a:cubicBezTo>
                    <a:pt x="185" y="135"/>
                    <a:pt x="184" y="136"/>
                    <a:pt x="182" y="137"/>
                  </a:cubicBezTo>
                  <a:cubicBezTo>
                    <a:pt x="182" y="138"/>
                    <a:pt x="182" y="138"/>
                    <a:pt x="183" y="139"/>
                  </a:cubicBezTo>
                  <a:close/>
                  <a:moveTo>
                    <a:pt x="192" y="130"/>
                  </a:moveTo>
                  <a:cubicBezTo>
                    <a:pt x="191" y="130"/>
                    <a:pt x="191" y="131"/>
                    <a:pt x="190" y="132"/>
                  </a:cubicBezTo>
                  <a:cubicBezTo>
                    <a:pt x="190" y="132"/>
                    <a:pt x="190" y="132"/>
                    <a:pt x="190" y="132"/>
                  </a:cubicBezTo>
                  <a:cubicBezTo>
                    <a:pt x="190" y="133"/>
                    <a:pt x="190" y="134"/>
                    <a:pt x="190" y="136"/>
                  </a:cubicBezTo>
                  <a:cubicBezTo>
                    <a:pt x="191" y="135"/>
                    <a:pt x="192" y="135"/>
                    <a:pt x="193" y="134"/>
                  </a:cubicBezTo>
                  <a:cubicBezTo>
                    <a:pt x="193" y="133"/>
                    <a:pt x="192" y="131"/>
                    <a:pt x="192" y="130"/>
                  </a:cubicBezTo>
                  <a:close/>
                  <a:moveTo>
                    <a:pt x="220" y="158"/>
                  </a:moveTo>
                  <a:cubicBezTo>
                    <a:pt x="217" y="157"/>
                    <a:pt x="214" y="156"/>
                    <a:pt x="212" y="154"/>
                  </a:cubicBezTo>
                  <a:cubicBezTo>
                    <a:pt x="213" y="156"/>
                    <a:pt x="216" y="159"/>
                    <a:pt x="218" y="160"/>
                  </a:cubicBezTo>
                  <a:cubicBezTo>
                    <a:pt x="218" y="159"/>
                    <a:pt x="219" y="159"/>
                    <a:pt x="220" y="158"/>
                  </a:cubicBezTo>
                  <a:close/>
                  <a:moveTo>
                    <a:pt x="87" y="184"/>
                  </a:moveTo>
                  <a:cubicBezTo>
                    <a:pt x="87" y="185"/>
                    <a:pt x="86" y="186"/>
                    <a:pt x="86" y="188"/>
                  </a:cubicBezTo>
                  <a:cubicBezTo>
                    <a:pt x="86" y="188"/>
                    <a:pt x="87" y="188"/>
                    <a:pt x="88" y="188"/>
                  </a:cubicBezTo>
                  <a:cubicBezTo>
                    <a:pt x="89" y="187"/>
                    <a:pt x="90" y="186"/>
                    <a:pt x="91" y="184"/>
                  </a:cubicBezTo>
                  <a:cubicBezTo>
                    <a:pt x="91" y="184"/>
                    <a:pt x="91" y="184"/>
                    <a:pt x="91" y="184"/>
                  </a:cubicBezTo>
                  <a:cubicBezTo>
                    <a:pt x="90" y="184"/>
                    <a:pt x="88" y="184"/>
                    <a:pt x="87" y="184"/>
                  </a:cubicBezTo>
                  <a:close/>
                  <a:moveTo>
                    <a:pt x="186" y="52"/>
                  </a:moveTo>
                  <a:cubicBezTo>
                    <a:pt x="186" y="50"/>
                    <a:pt x="186" y="49"/>
                    <a:pt x="186" y="48"/>
                  </a:cubicBezTo>
                  <a:cubicBezTo>
                    <a:pt x="186" y="47"/>
                    <a:pt x="186" y="46"/>
                    <a:pt x="186" y="45"/>
                  </a:cubicBezTo>
                  <a:cubicBezTo>
                    <a:pt x="184" y="47"/>
                    <a:pt x="184" y="49"/>
                    <a:pt x="184" y="51"/>
                  </a:cubicBezTo>
                  <a:cubicBezTo>
                    <a:pt x="185" y="51"/>
                    <a:pt x="185" y="51"/>
                    <a:pt x="186" y="52"/>
                  </a:cubicBezTo>
                  <a:close/>
                  <a:moveTo>
                    <a:pt x="183" y="155"/>
                  </a:moveTo>
                  <a:cubicBezTo>
                    <a:pt x="183" y="155"/>
                    <a:pt x="183" y="155"/>
                    <a:pt x="183" y="155"/>
                  </a:cubicBezTo>
                  <a:cubicBezTo>
                    <a:pt x="186" y="155"/>
                    <a:pt x="188" y="154"/>
                    <a:pt x="190" y="153"/>
                  </a:cubicBezTo>
                  <a:cubicBezTo>
                    <a:pt x="189" y="152"/>
                    <a:pt x="188" y="152"/>
                    <a:pt x="188" y="151"/>
                  </a:cubicBezTo>
                  <a:cubicBezTo>
                    <a:pt x="186" y="152"/>
                    <a:pt x="185" y="154"/>
                    <a:pt x="183" y="155"/>
                  </a:cubicBezTo>
                  <a:close/>
                  <a:moveTo>
                    <a:pt x="174" y="98"/>
                  </a:moveTo>
                  <a:cubicBezTo>
                    <a:pt x="175" y="98"/>
                    <a:pt x="175" y="98"/>
                    <a:pt x="175" y="99"/>
                  </a:cubicBezTo>
                  <a:cubicBezTo>
                    <a:pt x="175" y="98"/>
                    <a:pt x="175" y="98"/>
                    <a:pt x="176" y="98"/>
                  </a:cubicBezTo>
                  <a:cubicBezTo>
                    <a:pt x="177" y="97"/>
                    <a:pt x="178" y="96"/>
                    <a:pt x="178" y="94"/>
                  </a:cubicBezTo>
                  <a:cubicBezTo>
                    <a:pt x="178" y="93"/>
                    <a:pt x="179" y="93"/>
                    <a:pt x="179" y="92"/>
                  </a:cubicBezTo>
                  <a:cubicBezTo>
                    <a:pt x="178" y="92"/>
                    <a:pt x="178" y="92"/>
                    <a:pt x="177" y="92"/>
                  </a:cubicBezTo>
                  <a:cubicBezTo>
                    <a:pt x="176" y="94"/>
                    <a:pt x="175" y="96"/>
                    <a:pt x="174" y="98"/>
                  </a:cubicBezTo>
                  <a:close/>
                  <a:moveTo>
                    <a:pt x="205" y="95"/>
                  </a:moveTo>
                  <a:cubicBezTo>
                    <a:pt x="203" y="99"/>
                    <a:pt x="202" y="103"/>
                    <a:pt x="202" y="107"/>
                  </a:cubicBezTo>
                  <a:cubicBezTo>
                    <a:pt x="202" y="107"/>
                    <a:pt x="202" y="107"/>
                    <a:pt x="203" y="107"/>
                  </a:cubicBezTo>
                  <a:cubicBezTo>
                    <a:pt x="203" y="103"/>
                    <a:pt x="204" y="99"/>
                    <a:pt x="205" y="95"/>
                  </a:cubicBezTo>
                  <a:close/>
                  <a:moveTo>
                    <a:pt x="121" y="18"/>
                  </a:moveTo>
                  <a:cubicBezTo>
                    <a:pt x="122" y="19"/>
                    <a:pt x="124" y="20"/>
                    <a:pt x="126" y="21"/>
                  </a:cubicBezTo>
                  <a:cubicBezTo>
                    <a:pt x="126" y="20"/>
                    <a:pt x="126" y="20"/>
                    <a:pt x="127" y="19"/>
                  </a:cubicBezTo>
                  <a:cubicBezTo>
                    <a:pt x="126" y="19"/>
                    <a:pt x="126" y="19"/>
                    <a:pt x="125" y="18"/>
                  </a:cubicBezTo>
                  <a:cubicBezTo>
                    <a:pt x="125" y="18"/>
                    <a:pt x="125" y="18"/>
                    <a:pt x="124" y="17"/>
                  </a:cubicBezTo>
                  <a:cubicBezTo>
                    <a:pt x="123" y="18"/>
                    <a:pt x="122" y="18"/>
                    <a:pt x="121" y="18"/>
                  </a:cubicBezTo>
                  <a:close/>
                  <a:moveTo>
                    <a:pt x="192" y="125"/>
                  </a:moveTo>
                  <a:cubicBezTo>
                    <a:pt x="192" y="124"/>
                    <a:pt x="193" y="122"/>
                    <a:pt x="193" y="120"/>
                  </a:cubicBezTo>
                  <a:cubicBezTo>
                    <a:pt x="192" y="120"/>
                    <a:pt x="191" y="120"/>
                    <a:pt x="191" y="121"/>
                  </a:cubicBezTo>
                  <a:cubicBezTo>
                    <a:pt x="191" y="123"/>
                    <a:pt x="190" y="125"/>
                    <a:pt x="190" y="127"/>
                  </a:cubicBezTo>
                  <a:cubicBezTo>
                    <a:pt x="191" y="126"/>
                    <a:pt x="192" y="126"/>
                    <a:pt x="192" y="125"/>
                  </a:cubicBezTo>
                  <a:close/>
                  <a:moveTo>
                    <a:pt x="184" y="143"/>
                  </a:moveTo>
                  <a:cubicBezTo>
                    <a:pt x="185" y="144"/>
                    <a:pt x="185" y="145"/>
                    <a:pt x="186" y="145"/>
                  </a:cubicBezTo>
                  <a:cubicBezTo>
                    <a:pt x="187" y="145"/>
                    <a:pt x="187" y="145"/>
                    <a:pt x="188" y="144"/>
                  </a:cubicBezTo>
                  <a:cubicBezTo>
                    <a:pt x="188" y="143"/>
                    <a:pt x="188" y="142"/>
                    <a:pt x="188" y="141"/>
                  </a:cubicBezTo>
                  <a:cubicBezTo>
                    <a:pt x="186" y="142"/>
                    <a:pt x="185" y="142"/>
                    <a:pt x="184" y="143"/>
                  </a:cubicBezTo>
                  <a:close/>
                  <a:moveTo>
                    <a:pt x="112" y="72"/>
                  </a:moveTo>
                  <a:cubicBezTo>
                    <a:pt x="112" y="72"/>
                    <a:pt x="112" y="72"/>
                    <a:pt x="112" y="72"/>
                  </a:cubicBezTo>
                  <a:cubicBezTo>
                    <a:pt x="113" y="73"/>
                    <a:pt x="114" y="73"/>
                    <a:pt x="114" y="73"/>
                  </a:cubicBezTo>
                  <a:cubicBezTo>
                    <a:pt x="115" y="73"/>
                    <a:pt x="116" y="73"/>
                    <a:pt x="117" y="74"/>
                  </a:cubicBezTo>
                  <a:cubicBezTo>
                    <a:pt x="117" y="73"/>
                    <a:pt x="118" y="72"/>
                    <a:pt x="118" y="70"/>
                  </a:cubicBezTo>
                  <a:cubicBezTo>
                    <a:pt x="116" y="71"/>
                    <a:pt x="115" y="71"/>
                    <a:pt x="113" y="72"/>
                  </a:cubicBezTo>
                  <a:cubicBezTo>
                    <a:pt x="113" y="72"/>
                    <a:pt x="113" y="72"/>
                    <a:pt x="112" y="72"/>
                  </a:cubicBezTo>
                  <a:close/>
                  <a:moveTo>
                    <a:pt x="77" y="190"/>
                  </a:moveTo>
                  <a:cubicBezTo>
                    <a:pt x="79" y="189"/>
                    <a:pt x="82" y="185"/>
                    <a:pt x="82" y="184"/>
                  </a:cubicBezTo>
                  <a:cubicBezTo>
                    <a:pt x="82" y="184"/>
                    <a:pt x="81" y="184"/>
                    <a:pt x="80" y="184"/>
                  </a:cubicBezTo>
                  <a:cubicBezTo>
                    <a:pt x="79" y="186"/>
                    <a:pt x="78" y="188"/>
                    <a:pt x="77" y="190"/>
                  </a:cubicBezTo>
                  <a:close/>
                  <a:moveTo>
                    <a:pt x="101" y="98"/>
                  </a:moveTo>
                  <a:cubicBezTo>
                    <a:pt x="104" y="98"/>
                    <a:pt x="108" y="98"/>
                    <a:pt x="111" y="98"/>
                  </a:cubicBezTo>
                  <a:cubicBezTo>
                    <a:pt x="111" y="98"/>
                    <a:pt x="111" y="97"/>
                    <a:pt x="111" y="97"/>
                  </a:cubicBezTo>
                  <a:cubicBezTo>
                    <a:pt x="109" y="98"/>
                    <a:pt x="109" y="98"/>
                    <a:pt x="108" y="97"/>
                  </a:cubicBezTo>
                  <a:cubicBezTo>
                    <a:pt x="105" y="97"/>
                    <a:pt x="103" y="98"/>
                    <a:pt x="101" y="98"/>
                  </a:cubicBezTo>
                  <a:close/>
                  <a:moveTo>
                    <a:pt x="143" y="198"/>
                  </a:moveTo>
                  <a:cubicBezTo>
                    <a:pt x="143" y="198"/>
                    <a:pt x="143" y="198"/>
                    <a:pt x="143" y="199"/>
                  </a:cubicBezTo>
                  <a:cubicBezTo>
                    <a:pt x="144" y="197"/>
                    <a:pt x="145" y="195"/>
                    <a:pt x="146" y="194"/>
                  </a:cubicBezTo>
                  <a:cubicBezTo>
                    <a:pt x="145" y="193"/>
                    <a:pt x="145" y="192"/>
                    <a:pt x="144" y="191"/>
                  </a:cubicBezTo>
                  <a:cubicBezTo>
                    <a:pt x="144" y="194"/>
                    <a:pt x="143" y="196"/>
                    <a:pt x="143" y="198"/>
                  </a:cubicBezTo>
                  <a:close/>
                  <a:moveTo>
                    <a:pt x="40" y="148"/>
                  </a:moveTo>
                  <a:cubicBezTo>
                    <a:pt x="40" y="148"/>
                    <a:pt x="40" y="148"/>
                    <a:pt x="40" y="148"/>
                  </a:cubicBezTo>
                  <a:cubicBezTo>
                    <a:pt x="40" y="148"/>
                    <a:pt x="40" y="148"/>
                    <a:pt x="39" y="148"/>
                  </a:cubicBezTo>
                  <a:cubicBezTo>
                    <a:pt x="39" y="148"/>
                    <a:pt x="38" y="148"/>
                    <a:pt x="38" y="148"/>
                  </a:cubicBezTo>
                  <a:cubicBezTo>
                    <a:pt x="36" y="149"/>
                    <a:pt x="36" y="148"/>
                    <a:pt x="35" y="147"/>
                  </a:cubicBezTo>
                  <a:cubicBezTo>
                    <a:pt x="35" y="147"/>
                    <a:pt x="35" y="147"/>
                    <a:pt x="35" y="147"/>
                  </a:cubicBezTo>
                  <a:cubicBezTo>
                    <a:pt x="34" y="148"/>
                    <a:pt x="33" y="150"/>
                    <a:pt x="32" y="151"/>
                  </a:cubicBezTo>
                  <a:cubicBezTo>
                    <a:pt x="33" y="151"/>
                    <a:pt x="33" y="151"/>
                    <a:pt x="33" y="151"/>
                  </a:cubicBezTo>
                  <a:cubicBezTo>
                    <a:pt x="35" y="150"/>
                    <a:pt x="38" y="149"/>
                    <a:pt x="40" y="148"/>
                  </a:cubicBezTo>
                  <a:close/>
                  <a:moveTo>
                    <a:pt x="74" y="184"/>
                  </a:moveTo>
                  <a:cubicBezTo>
                    <a:pt x="74" y="184"/>
                    <a:pt x="74" y="183"/>
                    <a:pt x="74" y="183"/>
                  </a:cubicBezTo>
                  <a:cubicBezTo>
                    <a:pt x="73" y="183"/>
                    <a:pt x="73" y="183"/>
                    <a:pt x="72" y="183"/>
                  </a:cubicBezTo>
                  <a:cubicBezTo>
                    <a:pt x="72" y="183"/>
                    <a:pt x="71" y="184"/>
                    <a:pt x="71" y="184"/>
                  </a:cubicBezTo>
                  <a:cubicBezTo>
                    <a:pt x="71" y="185"/>
                    <a:pt x="70" y="186"/>
                    <a:pt x="70" y="188"/>
                  </a:cubicBezTo>
                  <a:cubicBezTo>
                    <a:pt x="69" y="188"/>
                    <a:pt x="69" y="189"/>
                    <a:pt x="69" y="189"/>
                  </a:cubicBezTo>
                  <a:cubicBezTo>
                    <a:pt x="69" y="189"/>
                    <a:pt x="69" y="189"/>
                    <a:pt x="69" y="189"/>
                  </a:cubicBezTo>
                  <a:cubicBezTo>
                    <a:pt x="71" y="187"/>
                    <a:pt x="72" y="185"/>
                    <a:pt x="74" y="184"/>
                  </a:cubicBezTo>
                  <a:close/>
                  <a:moveTo>
                    <a:pt x="60" y="29"/>
                  </a:moveTo>
                  <a:cubicBezTo>
                    <a:pt x="61" y="27"/>
                    <a:pt x="62" y="25"/>
                    <a:pt x="63" y="23"/>
                  </a:cubicBezTo>
                  <a:cubicBezTo>
                    <a:pt x="63" y="23"/>
                    <a:pt x="63" y="23"/>
                    <a:pt x="63" y="23"/>
                  </a:cubicBezTo>
                  <a:cubicBezTo>
                    <a:pt x="62" y="24"/>
                    <a:pt x="60" y="26"/>
                    <a:pt x="58" y="27"/>
                  </a:cubicBezTo>
                  <a:cubicBezTo>
                    <a:pt x="59" y="28"/>
                    <a:pt x="59" y="28"/>
                    <a:pt x="60" y="29"/>
                  </a:cubicBezTo>
                  <a:close/>
                  <a:moveTo>
                    <a:pt x="7" y="87"/>
                  </a:moveTo>
                  <a:cubicBezTo>
                    <a:pt x="7" y="87"/>
                    <a:pt x="7" y="87"/>
                    <a:pt x="7" y="87"/>
                  </a:cubicBezTo>
                  <a:cubicBezTo>
                    <a:pt x="7" y="87"/>
                    <a:pt x="8" y="86"/>
                    <a:pt x="8" y="85"/>
                  </a:cubicBezTo>
                  <a:cubicBezTo>
                    <a:pt x="10" y="82"/>
                    <a:pt x="11" y="79"/>
                    <a:pt x="12" y="75"/>
                  </a:cubicBezTo>
                  <a:cubicBezTo>
                    <a:pt x="12" y="75"/>
                    <a:pt x="12" y="75"/>
                    <a:pt x="12" y="75"/>
                  </a:cubicBezTo>
                  <a:cubicBezTo>
                    <a:pt x="12" y="75"/>
                    <a:pt x="12" y="74"/>
                    <a:pt x="12" y="74"/>
                  </a:cubicBezTo>
                  <a:cubicBezTo>
                    <a:pt x="10" y="79"/>
                    <a:pt x="8" y="83"/>
                    <a:pt x="7" y="87"/>
                  </a:cubicBezTo>
                  <a:close/>
                  <a:moveTo>
                    <a:pt x="119" y="15"/>
                  </a:moveTo>
                  <a:cubicBezTo>
                    <a:pt x="119" y="15"/>
                    <a:pt x="118" y="15"/>
                    <a:pt x="118" y="15"/>
                  </a:cubicBezTo>
                  <a:cubicBezTo>
                    <a:pt x="116" y="15"/>
                    <a:pt x="116" y="14"/>
                    <a:pt x="116" y="13"/>
                  </a:cubicBezTo>
                  <a:cubicBezTo>
                    <a:pt x="116" y="13"/>
                    <a:pt x="117" y="12"/>
                    <a:pt x="117" y="12"/>
                  </a:cubicBezTo>
                  <a:cubicBezTo>
                    <a:pt x="117" y="11"/>
                    <a:pt x="118" y="10"/>
                    <a:pt x="118" y="10"/>
                  </a:cubicBezTo>
                  <a:cubicBezTo>
                    <a:pt x="117" y="10"/>
                    <a:pt x="117" y="10"/>
                    <a:pt x="116" y="10"/>
                  </a:cubicBezTo>
                  <a:cubicBezTo>
                    <a:pt x="116" y="12"/>
                    <a:pt x="115" y="14"/>
                    <a:pt x="115" y="15"/>
                  </a:cubicBezTo>
                  <a:cubicBezTo>
                    <a:pt x="116" y="16"/>
                    <a:pt x="117" y="16"/>
                    <a:pt x="118" y="16"/>
                  </a:cubicBezTo>
                  <a:cubicBezTo>
                    <a:pt x="119" y="16"/>
                    <a:pt x="119" y="16"/>
                    <a:pt x="119" y="15"/>
                  </a:cubicBezTo>
                  <a:close/>
                  <a:moveTo>
                    <a:pt x="45" y="186"/>
                  </a:moveTo>
                  <a:cubicBezTo>
                    <a:pt x="47" y="187"/>
                    <a:pt x="49" y="188"/>
                    <a:pt x="51" y="189"/>
                  </a:cubicBezTo>
                  <a:cubicBezTo>
                    <a:pt x="51" y="188"/>
                    <a:pt x="51" y="187"/>
                    <a:pt x="51" y="187"/>
                  </a:cubicBezTo>
                  <a:cubicBezTo>
                    <a:pt x="50" y="187"/>
                    <a:pt x="50" y="187"/>
                    <a:pt x="50" y="187"/>
                  </a:cubicBezTo>
                  <a:cubicBezTo>
                    <a:pt x="49" y="186"/>
                    <a:pt x="49" y="186"/>
                    <a:pt x="49" y="186"/>
                  </a:cubicBezTo>
                  <a:cubicBezTo>
                    <a:pt x="48" y="186"/>
                    <a:pt x="46" y="186"/>
                    <a:pt x="45" y="186"/>
                  </a:cubicBezTo>
                  <a:close/>
                  <a:moveTo>
                    <a:pt x="86" y="92"/>
                  </a:moveTo>
                  <a:cubicBezTo>
                    <a:pt x="88" y="90"/>
                    <a:pt x="89" y="88"/>
                    <a:pt x="91" y="86"/>
                  </a:cubicBezTo>
                  <a:cubicBezTo>
                    <a:pt x="90" y="86"/>
                    <a:pt x="89" y="87"/>
                    <a:pt x="88" y="87"/>
                  </a:cubicBezTo>
                  <a:cubicBezTo>
                    <a:pt x="86" y="88"/>
                    <a:pt x="86" y="89"/>
                    <a:pt x="86" y="91"/>
                  </a:cubicBezTo>
                  <a:cubicBezTo>
                    <a:pt x="86" y="91"/>
                    <a:pt x="86" y="91"/>
                    <a:pt x="86" y="92"/>
                  </a:cubicBezTo>
                  <a:close/>
                  <a:moveTo>
                    <a:pt x="67" y="23"/>
                  </a:moveTo>
                  <a:cubicBezTo>
                    <a:pt x="65" y="25"/>
                    <a:pt x="64" y="26"/>
                    <a:pt x="63" y="28"/>
                  </a:cubicBezTo>
                  <a:cubicBezTo>
                    <a:pt x="65" y="27"/>
                    <a:pt x="66" y="26"/>
                    <a:pt x="68" y="25"/>
                  </a:cubicBezTo>
                  <a:cubicBezTo>
                    <a:pt x="68" y="25"/>
                    <a:pt x="67" y="24"/>
                    <a:pt x="67" y="23"/>
                  </a:cubicBezTo>
                  <a:close/>
                  <a:moveTo>
                    <a:pt x="82" y="189"/>
                  </a:moveTo>
                  <a:cubicBezTo>
                    <a:pt x="82" y="189"/>
                    <a:pt x="82" y="189"/>
                    <a:pt x="82" y="189"/>
                  </a:cubicBezTo>
                  <a:cubicBezTo>
                    <a:pt x="80" y="191"/>
                    <a:pt x="78" y="193"/>
                    <a:pt x="76" y="195"/>
                  </a:cubicBezTo>
                  <a:cubicBezTo>
                    <a:pt x="78" y="195"/>
                    <a:pt x="79" y="194"/>
                    <a:pt x="80" y="193"/>
                  </a:cubicBezTo>
                  <a:cubicBezTo>
                    <a:pt x="81" y="191"/>
                    <a:pt x="82" y="190"/>
                    <a:pt x="82" y="189"/>
                  </a:cubicBezTo>
                  <a:close/>
                  <a:moveTo>
                    <a:pt x="115" y="171"/>
                  </a:moveTo>
                  <a:cubicBezTo>
                    <a:pt x="116" y="171"/>
                    <a:pt x="118" y="172"/>
                    <a:pt x="119" y="172"/>
                  </a:cubicBezTo>
                  <a:cubicBezTo>
                    <a:pt x="118" y="170"/>
                    <a:pt x="118" y="169"/>
                    <a:pt x="118" y="167"/>
                  </a:cubicBezTo>
                  <a:cubicBezTo>
                    <a:pt x="117" y="169"/>
                    <a:pt x="116" y="170"/>
                    <a:pt x="115" y="171"/>
                  </a:cubicBezTo>
                  <a:close/>
                  <a:moveTo>
                    <a:pt x="175" y="129"/>
                  </a:moveTo>
                  <a:cubicBezTo>
                    <a:pt x="176" y="129"/>
                    <a:pt x="176" y="128"/>
                    <a:pt x="177" y="128"/>
                  </a:cubicBezTo>
                  <a:cubicBezTo>
                    <a:pt x="178" y="127"/>
                    <a:pt x="178" y="126"/>
                    <a:pt x="178" y="125"/>
                  </a:cubicBezTo>
                  <a:cubicBezTo>
                    <a:pt x="177" y="125"/>
                    <a:pt x="176" y="126"/>
                    <a:pt x="175" y="126"/>
                  </a:cubicBezTo>
                  <a:cubicBezTo>
                    <a:pt x="175" y="127"/>
                    <a:pt x="175" y="128"/>
                    <a:pt x="175" y="129"/>
                  </a:cubicBezTo>
                  <a:close/>
                  <a:moveTo>
                    <a:pt x="176" y="135"/>
                  </a:moveTo>
                  <a:cubicBezTo>
                    <a:pt x="176" y="137"/>
                    <a:pt x="176" y="138"/>
                    <a:pt x="176" y="139"/>
                  </a:cubicBezTo>
                  <a:cubicBezTo>
                    <a:pt x="177" y="138"/>
                    <a:pt x="178" y="138"/>
                    <a:pt x="178" y="137"/>
                  </a:cubicBezTo>
                  <a:cubicBezTo>
                    <a:pt x="178" y="136"/>
                    <a:pt x="178" y="136"/>
                    <a:pt x="178" y="134"/>
                  </a:cubicBezTo>
                  <a:cubicBezTo>
                    <a:pt x="177" y="135"/>
                    <a:pt x="176" y="135"/>
                    <a:pt x="176" y="135"/>
                  </a:cubicBezTo>
                  <a:close/>
                  <a:moveTo>
                    <a:pt x="37" y="145"/>
                  </a:moveTo>
                  <a:cubicBezTo>
                    <a:pt x="37" y="145"/>
                    <a:pt x="38" y="145"/>
                    <a:pt x="38" y="145"/>
                  </a:cubicBezTo>
                  <a:cubicBezTo>
                    <a:pt x="38" y="145"/>
                    <a:pt x="38" y="145"/>
                    <a:pt x="39" y="144"/>
                  </a:cubicBezTo>
                  <a:cubicBezTo>
                    <a:pt x="39" y="144"/>
                    <a:pt x="40" y="144"/>
                    <a:pt x="40" y="143"/>
                  </a:cubicBezTo>
                  <a:cubicBezTo>
                    <a:pt x="41" y="143"/>
                    <a:pt x="42" y="143"/>
                    <a:pt x="43" y="143"/>
                  </a:cubicBezTo>
                  <a:cubicBezTo>
                    <a:pt x="44" y="143"/>
                    <a:pt x="44" y="142"/>
                    <a:pt x="45" y="141"/>
                  </a:cubicBezTo>
                  <a:cubicBezTo>
                    <a:pt x="42" y="142"/>
                    <a:pt x="40" y="143"/>
                    <a:pt x="38" y="144"/>
                  </a:cubicBezTo>
                  <a:cubicBezTo>
                    <a:pt x="38" y="144"/>
                    <a:pt x="38" y="145"/>
                    <a:pt x="37" y="145"/>
                  </a:cubicBezTo>
                  <a:close/>
                  <a:moveTo>
                    <a:pt x="68" y="30"/>
                  </a:moveTo>
                  <a:cubicBezTo>
                    <a:pt x="69" y="31"/>
                    <a:pt x="69" y="31"/>
                    <a:pt x="70" y="31"/>
                  </a:cubicBezTo>
                  <a:cubicBezTo>
                    <a:pt x="70" y="32"/>
                    <a:pt x="70" y="32"/>
                    <a:pt x="70" y="33"/>
                  </a:cubicBezTo>
                  <a:cubicBezTo>
                    <a:pt x="71" y="33"/>
                    <a:pt x="71" y="33"/>
                    <a:pt x="72" y="33"/>
                  </a:cubicBezTo>
                  <a:cubicBezTo>
                    <a:pt x="71" y="31"/>
                    <a:pt x="70" y="29"/>
                    <a:pt x="69" y="28"/>
                  </a:cubicBezTo>
                  <a:cubicBezTo>
                    <a:pt x="69" y="28"/>
                    <a:pt x="69" y="28"/>
                    <a:pt x="69" y="28"/>
                  </a:cubicBezTo>
                  <a:cubicBezTo>
                    <a:pt x="69" y="29"/>
                    <a:pt x="69" y="30"/>
                    <a:pt x="68" y="30"/>
                  </a:cubicBezTo>
                  <a:close/>
                  <a:moveTo>
                    <a:pt x="173" y="145"/>
                  </a:moveTo>
                  <a:cubicBezTo>
                    <a:pt x="173" y="147"/>
                    <a:pt x="174" y="148"/>
                    <a:pt x="174" y="149"/>
                  </a:cubicBezTo>
                  <a:cubicBezTo>
                    <a:pt x="175" y="148"/>
                    <a:pt x="175" y="148"/>
                    <a:pt x="176" y="147"/>
                  </a:cubicBezTo>
                  <a:cubicBezTo>
                    <a:pt x="176" y="147"/>
                    <a:pt x="175" y="146"/>
                    <a:pt x="175" y="145"/>
                  </a:cubicBezTo>
                  <a:cubicBezTo>
                    <a:pt x="174" y="145"/>
                    <a:pt x="173" y="145"/>
                    <a:pt x="173" y="145"/>
                  </a:cubicBezTo>
                  <a:close/>
                  <a:moveTo>
                    <a:pt x="217" y="201"/>
                  </a:moveTo>
                  <a:cubicBezTo>
                    <a:pt x="217" y="201"/>
                    <a:pt x="217" y="201"/>
                    <a:pt x="217" y="201"/>
                  </a:cubicBezTo>
                  <a:cubicBezTo>
                    <a:pt x="215" y="202"/>
                    <a:pt x="213" y="204"/>
                    <a:pt x="211" y="205"/>
                  </a:cubicBezTo>
                  <a:cubicBezTo>
                    <a:pt x="209" y="206"/>
                    <a:pt x="207" y="207"/>
                    <a:pt x="205" y="209"/>
                  </a:cubicBezTo>
                  <a:cubicBezTo>
                    <a:pt x="205" y="209"/>
                    <a:pt x="205" y="209"/>
                    <a:pt x="206" y="209"/>
                  </a:cubicBezTo>
                  <a:cubicBezTo>
                    <a:pt x="210" y="207"/>
                    <a:pt x="214" y="204"/>
                    <a:pt x="217" y="201"/>
                  </a:cubicBezTo>
                  <a:close/>
                  <a:moveTo>
                    <a:pt x="183" y="145"/>
                  </a:moveTo>
                  <a:cubicBezTo>
                    <a:pt x="181" y="146"/>
                    <a:pt x="180" y="146"/>
                    <a:pt x="179" y="148"/>
                  </a:cubicBezTo>
                  <a:cubicBezTo>
                    <a:pt x="181" y="148"/>
                    <a:pt x="182" y="147"/>
                    <a:pt x="184" y="146"/>
                  </a:cubicBezTo>
                  <a:cubicBezTo>
                    <a:pt x="183" y="146"/>
                    <a:pt x="183" y="145"/>
                    <a:pt x="183" y="145"/>
                  </a:cubicBezTo>
                  <a:close/>
                  <a:moveTo>
                    <a:pt x="200" y="142"/>
                  </a:moveTo>
                  <a:cubicBezTo>
                    <a:pt x="199" y="142"/>
                    <a:pt x="199" y="142"/>
                    <a:pt x="199" y="142"/>
                  </a:cubicBezTo>
                  <a:cubicBezTo>
                    <a:pt x="199" y="144"/>
                    <a:pt x="199" y="146"/>
                    <a:pt x="199" y="148"/>
                  </a:cubicBezTo>
                  <a:cubicBezTo>
                    <a:pt x="200" y="148"/>
                    <a:pt x="200" y="148"/>
                    <a:pt x="201" y="148"/>
                  </a:cubicBezTo>
                  <a:cubicBezTo>
                    <a:pt x="201" y="146"/>
                    <a:pt x="200" y="144"/>
                    <a:pt x="200" y="142"/>
                  </a:cubicBezTo>
                  <a:close/>
                  <a:moveTo>
                    <a:pt x="61" y="186"/>
                  </a:moveTo>
                  <a:cubicBezTo>
                    <a:pt x="61" y="186"/>
                    <a:pt x="61" y="186"/>
                    <a:pt x="61" y="186"/>
                  </a:cubicBezTo>
                  <a:cubicBezTo>
                    <a:pt x="60" y="188"/>
                    <a:pt x="58" y="189"/>
                    <a:pt x="57" y="191"/>
                  </a:cubicBezTo>
                  <a:cubicBezTo>
                    <a:pt x="58" y="191"/>
                    <a:pt x="59" y="191"/>
                    <a:pt x="59" y="192"/>
                  </a:cubicBezTo>
                  <a:cubicBezTo>
                    <a:pt x="60" y="190"/>
                    <a:pt x="60" y="188"/>
                    <a:pt x="61" y="186"/>
                  </a:cubicBezTo>
                  <a:close/>
                  <a:moveTo>
                    <a:pt x="229" y="160"/>
                  </a:moveTo>
                  <a:cubicBezTo>
                    <a:pt x="228" y="161"/>
                    <a:pt x="226" y="163"/>
                    <a:pt x="224" y="164"/>
                  </a:cubicBezTo>
                  <a:cubicBezTo>
                    <a:pt x="225" y="164"/>
                    <a:pt x="225" y="165"/>
                    <a:pt x="225" y="165"/>
                  </a:cubicBezTo>
                  <a:cubicBezTo>
                    <a:pt x="227" y="164"/>
                    <a:pt x="228" y="162"/>
                    <a:pt x="229" y="160"/>
                  </a:cubicBezTo>
                  <a:close/>
                  <a:moveTo>
                    <a:pt x="20" y="82"/>
                  </a:moveTo>
                  <a:cubicBezTo>
                    <a:pt x="20" y="82"/>
                    <a:pt x="20" y="82"/>
                    <a:pt x="20" y="81"/>
                  </a:cubicBezTo>
                  <a:cubicBezTo>
                    <a:pt x="18" y="82"/>
                    <a:pt x="12" y="86"/>
                    <a:pt x="11" y="87"/>
                  </a:cubicBezTo>
                  <a:cubicBezTo>
                    <a:pt x="14" y="85"/>
                    <a:pt x="17" y="84"/>
                    <a:pt x="20" y="82"/>
                  </a:cubicBezTo>
                  <a:close/>
                  <a:moveTo>
                    <a:pt x="146" y="135"/>
                  </a:moveTo>
                  <a:cubicBezTo>
                    <a:pt x="146" y="134"/>
                    <a:pt x="146" y="134"/>
                    <a:pt x="145" y="134"/>
                  </a:cubicBezTo>
                  <a:cubicBezTo>
                    <a:pt x="143" y="135"/>
                    <a:pt x="140" y="136"/>
                    <a:pt x="138" y="137"/>
                  </a:cubicBezTo>
                  <a:cubicBezTo>
                    <a:pt x="138" y="137"/>
                    <a:pt x="138" y="137"/>
                    <a:pt x="137" y="137"/>
                  </a:cubicBezTo>
                  <a:cubicBezTo>
                    <a:pt x="138" y="137"/>
                    <a:pt x="145" y="135"/>
                    <a:pt x="146" y="135"/>
                  </a:cubicBezTo>
                  <a:close/>
                  <a:moveTo>
                    <a:pt x="92" y="106"/>
                  </a:moveTo>
                  <a:cubicBezTo>
                    <a:pt x="92" y="107"/>
                    <a:pt x="92" y="108"/>
                    <a:pt x="93" y="109"/>
                  </a:cubicBezTo>
                  <a:cubicBezTo>
                    <a:pt x="94" y="109"/>
                    <a:pt x="94" y="110"/>
                    <a:pt x="94" y="110"/>
                  </a:cubicBezTo>
                  <a:cubicBezTo>
                    <a:pt x="94" y="111"/>
                    <a:pt x="94" y="111"/>
                    <a:pt x="94" y="111"/>
                  </a:cubicBezTo>
                  <a:cubicBezTo>
                    <a:pt x="94" y="111"/>
                    <a:pt x="94" y="111"/>
                    <a:pt x="95" y="112"/>
                  </a:cubicBezTo>
                  <a:cubicBezTo>
                    <a:pt x="95" y="111"/>
                    <a:pt x="95" y="110"/>
                    <a:pt x="95" y="110"/>
                  </a:cubicBezTo>
                  <a:cubicBezTo>
                    <a:pt x="95" y="110"/>
                    <a:pt x="95" y="109"/>
                    <a:pt x="95" y="109"/>
                  </a:cubicBezTo>
                  <a:cubicBezTo>
                    <a:pt x="94" y="108"/>
                    <a:pt x="94" y="107"/>
                    <a:pt x="94" y="107"/>
                  </a:cubicBezTo>
                  <a:cubicBezTo>
                    <a:pt x="94" y="106"/>
                    <a:pt x="94" y="106"/>
                    <a:pt x="94" y="106"/>
                  </a:cubicBezTo>
                  <a:cubicBezTo>
                    <a:pt x="93" y="106"/>
                    <a:pt x="93" y="106"/>
                    <a:pt x="92" y="106"/>
                  </a:cubicBezTo>
                  <a:close/>
                  <a:moveTo>
                    <a:pt x="176" y="113"/>
                  </a:moveTo>
                  <a:cubicBezTo>
                    <a:pt x="177" y="113"/>
                    <a:pt x="178" y="112"/>
                    <a:pt x="178" y="112"/>
                  </a:cubicBezTo>
                  <a:cubicBezTo>
                    <a:pt x="179" y="112"/>
                    <a:pt x="179" y="112"/>
                    <a:pt x="179" y="112"/>
                  </a:cubicBezTo>
                  <a:cubicBezTo>
                    <a:pt x="180" y="112"/>
                    <a:pt x="180" y="112"/>
                    <a:pt x="180" y="111"/>
                  </a:cubicBezTo>
                  <a:cubicBezTo>
                    <a:pt x="180" y="111"/>
                    <a:pt x="180" y="110"/>
                    <a:pt x="180" y="110"/>
                  </a:cubicBezTo>
                  <a:cubicBezTo>
                    <a:pt x="179" y="110"/>
                    <a:pt x="177" y="112"/>
                    <a:pt x="176" y="113"/>
                  </a:cubicBezTo>
                  <a:close/>
                  <a:moveTo>
                    <a:pt x="167" y="38"/>
                  </a:moveTo>
                  <a:cubicBezTo>
                    <a:pt x="169" y="37"/>
                    <a:pt x="170" y="35"/>
                    <a:pt x="171" y="34"/>
                  </a:cubicBezTo>
                  <a:cubicBezTo>
                    <a:pt x="171" y="34"/>
                    <a:pt x="171" y="34"/>
                    <a:pt x="171" y="34"/>
                  </a:cubicBezTo>
                  <a:cubicBezTo>
                    <a:pt x="170" y="34"/>
                    <a:pt x="168" y="35"/>
                    <a:pt x="167" y="36"/>
                  </a:cubicBezTo>
                  <a:cubicBezTo>
                    <a:pt x="167" y="37"/>
                    <a:pt x="167" y="37"/>
                    <a:pt x="167" y="38"/>
                  </a:cubicBezTo>
                  <a:close/>
                  <a:moveTo>
                    <a:pt x="19" y="122"/>
                  </a:moveTo>
                  <a:cubicBezTo>
                    <a:pt x="18" y="123"/>
                    <a:pt x="17" y="123"/>
                    <a:pt x="17" y="124"/>
                  </a:cubicBezTo>
                  <a:cubicBezTo>
                    <a:pt x="15" y="125"/>
                    <a:pt x="14" y="127"/>
                    <a:pt x="13" y="128"/>
                  </a:cubicBezTo>
                  <a:cubicBezTo>
                    <a:pt x="13" y="129"/>
                    <a:pt x="13" y="129"/>
                    <a:pt x="13" y="129"/>
                  </a:cubicBezTo>
                  <a:cubicBezTo>
                    <a:pt x="15" y="127"/>
                    <a:pt x="17" y="125"/>
                    <a:pt x="19" y="122"/>
                  </a:cubicBezTo>
                  <a:close/>
                  <a:moveTo>
                    <a:pt x="29" y="88"/>
                  </a:moveTo>
                  <a:cubicBezTo>
                    <a:pt x="29" y="88"/>
                    <a:pt x="29" y="88"/>
                    <a:pt x="29" y="88"/>
                  </a:cubicBezTo>
                  <a:cubicBezTo>
                    <a:pt x="30" y="88"/>
                    <a:pt x="31" y="88"/>
                    <a:pt x="32" y="87"/>
                  </a:cubicBezTo>
                  <a:cubicBezTo>
                    <a:pt x="31" y="86"/>
                    <a:pt x="32" y="85"/>
                    <a:pt x="32" y="84"/>
                  </a:cubicBezTo>
                  <a:cubicBezTo>
                    <a:pt x="31" y="85"/>
                    <a:pt x="30" y="86"/>
                    <a:pt x="29" y="88"/>
                  </a:cubicBezTo>
                  <a:close/>
                  <a:moveTo>
                    <a:pt x="32" y="80"/>
                  </a:moveTo>
                  <a:cubicBezTo>
                    <a:pt x="31" y="80"/>
                    <a:pt x="30" y="80"/>
                    <a:pt x="30" y="80"/>
                  </a:cubicBezTo>
                  <a:cubicBezTo>
                    <a:pt x="29" y="82"/>
                    <a:pt x="29" y="83"/>
                    <a:pt x="28" y="84"/>
                  </a:cubicBezTo>
                  <a:cubicBezTo>
                    <a:pt x="28" y="84"/>
                    <a:pt x="29" y="84"/>
                    <a:pt x="29" y="84"/>
                  </a:cubicBezTo>
                  <a:cubicBezTo>
                    <a:pt x="30" y="83"/>
                    <a:pt x="31" y="82"/>
                    <a:pt x="32" y="80"/>
                  </a:cubicBezTo>
                  <a:close/>
                  <a:moveTo>
                    <a:pt x="86" y="75"/>
                  </a:moveTo>
                  <a:cubicBezTo>
                    <a:pt x="83" y="78"/>
                    <a:pt x="82" y="81"/>
                    <a:pt x="81" y="85"/>
                  </a:cubicBezTo>
                  <a:cubicBezTo>
                    <a:pt x="83" y="82"/>
                    <a:pt x="84" y="78"/>
                    <a:pt x="86" y="75"/>
                  </a:cubicBezTo>
                  <a:close/>
                  <a:moveTo>
                    <a:pt x="26" y="85"/>
                  </a:moveTo>
                  <a:cubicBezTo>
                    <a:pt x="26" y="85"/>
                    <a:pt x="26" y="85"/>
                    <a:pt x="26" y="84"/>
                  </a:cubicBezTo>
                  <a:cubicBezTo>
                    <a:pt x="24" y="86"/>
                    <a:pt x="23" y="87"/>
                    <a:pt x="22" y="88"/>
                  </a:cubicBezTo>
                  <a:cubicBezTo>
                    <a:pt x="23" y="88"/>
                    <a:pt x="24" y="88"/>
                    <a:pt x="25" y="88"/>
                  </a:cubicBezTo>
                  <a:cubicBezTo>
                    <a:pt x="25" y="88"/>
                    <a:pt x="25" y="87"/>
                    <a:pt x="25" y="86"/>
                  </a:cubicBezTo>
                  <a:cubicBezTo>
                    <a:pt x="25" y="86"/>
                    <a:pt x="26" y="85"/>
                    <a:pt x="26" y="85"/>
                  </a:cubicBezTo>
                  <a:close/>
                  <a:moveTo>
                    <a:pt x="181" y="135"/>
                  </a:moveTo>
                  <a:cubicBezTo>
                    <a:pt x="183" y="134"/>
                    <a:pt x="185" y="132"/>
                    <a:pt x="186" y="131"/>
                  </a:cubicBezTo>
                  <a:cubicBezTo>
                    <a:pt x="186" y="131"/>
                    <a:pt x="186" y="131"/>
                    <a:pt x="186" y="131"/>
                  </a:cubicBezTo>
                  <a:cubicBezTo>
                    <a:pt x="185" y="132"/>
                    <a:pt x="183" y="132"/>
                    <a:pt x="181" y="133"/>
                  </a:cubicBezTo>
                  <a:cubicBezTo>
                    <a:pt x="181" y="134"/>
                    <a:pt x="181" y="134"/>
                    <a:pt x="181" y="135"/>
                  </a:cubicBezTo>
                  <a:close/>
                  <a:moveTo>
                    <a:pt x="65" y="30"/>
                  </a:moveTo>
                  <a:cubicBezTo>
                    <a:pt x="64" y="30"/>
                    <a:pt x="63" y="31"/>
                    <a:pt x="62" y="31"/>
                  </a:cubicBezTo>
                  <a:cubicBezTo>
                    <a:pt x="63" y="32"/>
                    <a:pt x="63" y="33"/>
                    <a:pt x="65" y="33"/>
                  </a:cubicBezTo>
                  <a:cubicBezTo>
                    <a:pt x="65" y="32"/>
                    <a:pt x="65" y="31"/>
                    <a:pt x="65" y="30"/>
                  </a:cubicBezTo>
                  <a:close/>
                  <a:moveTo>
                    <a:pt x="28" y="138"/>
                  </a:moveTo>
                  <a:cubicBezTo>
                    <a:pt x="28" y="138"/>
                    <a:pt x="28" y="138"/>
                    <a:pt x="28" y="138"/>
                  </a:cubicBezTo>
                  <a:cubicBezTo>
                    <a:pt x="27" y="139"/>
                    <a:pt x="27" y="141"/>
                    <a:pt x="26" y="143"/>
                  </a:cubicBezTo>
                  <a:cubicBezTo>
                    <a:pt x="27" y="142"/>
                    <a:pt x="28" y="141"/>
                    <a:pt x="28" y="141"/>
                  </a:cubicBezTo>
                  <a:cubicBezTo>
                    <a:pt x="29" y="140"/>
                    <a:pt x="29" y="140"/>
                    <a:pt x="29" y="140"/>
                  </a:cubicBezTo>
                  <a:cubicBezTo>
                    <a:pt x="29" y="139"/>
                    <a:pt x="28" y="139"/>
                    <a:pt x="28" y="138"/>
                  </a:cubicBezTo>
                  <a:close/>
                  <a:moveTo>
                    <a:pt x="181" y="47"/>
                  </a:moveTo>
                  <a:cubicBezTo>
                    <a:pt x="179" y="47"/>
                    <a:pt x="178" y="48"/>
                    <a:pt x="176" y="49"/>
                  </a:cubicBezTo>
                  <a:cubicBezTo>
                    <a:pt x="177" y="49"/>
                    <a:pt x="178" y="49"/>
                    <a:pt x="179" y="49"/>
                  </a:cubicBezTo>
                  <a:cubicBezTo>
                    <a:pt x="179" y="48"/>
                    <a:pt x="180" y="48"/>
                    <a:pt x="181" y="47"/>
                  </a:cubicBezTo>
                  <a:close/>
                  <a:moveTo>
                    <a:pt x="64" y="184"/>
                  </a:moveTo>
                  <a:cubicBezTo>
                    <a:pt x="65" y="183"/>
                    <a:pt x="66" y="182"/>
                    <a:pt x="67" y="181"/>
                  </a:cubicBezTo>
                  <a:cubicBezTo>
                    <a:pt x="66" y="181"/>
                    <a:pt x="66" y="180"/>
                    <a:pt x="65" y="180"/>
                  </a:cubicBezTo>
                  <a:cubicBezTo>
                    <a:pt x="65" y="182"/>
                    <a:pt x="65" y="183"/>
                    <a:pt x="64" y="184"/>
                  </a:cubicBezTo>
                  <a:close/>
                  <a:moveTo>
                    <a:pt x="42" y="41"/>
                  </a:moveTo>
                  <a:cubicBezTo>
                    <a:pt x="42" y="41"/>
                    <a:pt x="42" y="41"/>
                    <a:pt x="42" y="41"/>
                  </a:cubicBezTo>
                  <a:cubicBezTo>
                    <a:pt x="44" y="42"/>
                    <a:pt x="46" y="42"/>
                    <a:pt x="48" y="43"/>
                  </a:cubicBezTo>
                  <a:cubicBezTo>
                    <a:pt x="48" y="43"/>
                    <a:pt x="48" y="43"/>
                    <a:pt x="48" y="42"/>
                  </a:cubicBezTo>
                  <a:cubicBezTo>
                    <a:pt x="48" y="42"/>
                    <a:pt x="48" y="42"/>
                    <a:pt x="48" y="42"/>
                  </a:cubicBezTo>
                  <a:cubicBezTo>
                    <a:pt x="46" y="42"/>
                    <a:pt x="44" y="41"/>
                    <a:pt x="42" y="40"/>
                  </a:cubicBezTo>
                  <a:cubicBezTo>
                    <a:pt x="42" y="40"/>
                    <a:pt x="42" y="41"/>
                    <a:pt x="42" y="41"/>
                  </a:cubicBezTo>
                  <a:close/>
                  <a:moveTo>
                    <a:pt x="119" y="124"/>
                  </a:moveTo>
                  <a:cubicBezTo>
                    <a:pt x="118" y="126"/>
                    <a:pt x="119" y="132"/>
                    <a:pt x="120" y="134"/>
                  </a:cubicBezTo>
                  <a:cubicBezTo>
                    <a:pt x="120" y="130"/>
                    <a:pt x="119" y="127"/>
                    <a:pt x="119" y="124"/>
                  </a:cubicBezTo>
                  <a:close/>
                  <a:moveTo>
                    <a:pt x="160" y="51"/>
                  </a:moveTo>
                  <a:cubicBezTo>
                    <a:pt x="160" y="51"/>
                    <a:pt x="160" y="51"/>
                    <a:pt x="160" y="51"/>
                  </a:cubicBezTo>
                  <a:cubicBezTo>
                    <a:pt x="160" y="50"/>
                    <a:pt x="160" y="50"/>
                    <a:pt x="160" y="50"/>
                  </a:cubicBezTo>
                  <a:cubicBezTo>
                    <a:pt x="159" y="49"/>
                    <a:pt x="159" y="48"/>
                    <a:pt x="158" y="48"/>
                  </a:cubicBezTo>
                  <a:cubicBezTo>
                    <a:pt x="158" y="47"/>
                    <a:pt x="157" y="46"/>
                    <a:pt x="156" y="45"/>
                  </a:cubicBezTo>
                  <a:cubicBezTo>
                    <a:pt x="156" y="45"/>
                    <a:pt x="156" y="45"/>
                    <a:pt x="156" y="45"/>
                  </a:cubicBezTo>
                  <a:cubicBezTo>
                    <a:pt x="157" y="47"/>
                    <a:pt x="158" y="49"/>
                    <a:pt x="160" y="51"/>
                  </a:cubicBezTo>
                  <a:close/>
                  <a:moveTo>
                    <a:pt x="120" y="168"/>
                  </a:moveTo>
                  <a:cubicBezTo>
                    <a:pt x="121" y="168"/>
                    <a:pt x="121" y="168"/>
                    <a:pt x="121" y="168"/>
                  </a:cubicBezTo>
                  <a:cubicBezTo>
                    <a:pt x="121" y="167"/>
                    <a:pt x="122" y="165"/>
                    <a:pt x="123" y="164"/>
                  </a:cubicBezTo>
                  <a:cubicBezTo>
                    <a:pt x="123" y="164"/>
                    <a:pt x="122" y="164"/>
                    <a:pt x="122" y="164"/>
                  </a:cubicBezTo>
                  <a:cubicBezTo>
                    <a:pt x="122" y="164"/>
                    <a:pt x="121" y="164"/>
                    <a:pt x="120" y="165"/>
                  </a:cubicBezTo>
                  <a:cubicBezTo>
                    <a:pt x="120" y="166"/>
                    <a:pt x="120" y="167"/>
                    <a:pt x="120" y="168"/>
                  </a:cubicBezTo>
                  <a:close/>
                  <a:moveTo>
                    <a:pt x="249" y="151"/>
                  </a:moveTo>
                  <a:cubicBezTo>
                    <a:pt x="249" y="152"/>
                    <a:pt x="248" y="153"/>
                    <a:pt x="248" y="154"/>
                  </a:cubicBezTo>
                  <a:cubicBezTo>
                    <a:pt x="249" y="153"/>
                    <a:pt x="250" y="153"/>
                    <a:pt x="252" y="152"/>
                  </a:cubicBezTo>
                  <a:cubicBezTo>
                    <a:pt x="251" y="151"/>
                    <a:pt x="250" y="151"/>
                    <a:pt x="249" y="151"/>
                  </a:cubicBezTo>
                  <a:close/>
                  <a:moveTo>
                    <a:pt x="166" y="32"/>
                  </a:moveTo>
                  <a:cubicBezTo>
                    <a:pt x="167" y="31"/>
                    <a:pt x="168" y="30"/>
                    <a:pt x="169" y="29"/>
                  </a:cubicBezTo>
                  <a:cubicBezTo>
                    <a:pt x="169" y="29"/>
                    <a:pt x="169" y="29"/>
                    <a:pt x="169" y="29"/>
                  </a:cubicBezTo>
                  <a:cubicBezTo>
                    <a:pt x="167" y="29"/>
                    <a:pt x="166" y="29"/>
                    <a:pt x="165" y="30"/>
                  </a:cubicBezTo>
                  <a:cubicBezTo>
                    <a:pt x="166" y="31"/>
                    <a:pt x="166" y="31"/>
                    <a:pt x="166" y="32"/>
                  </a:cubicBezTo>
                  <a:close/>
                  <a:moveTo>
                    <a:pt x="182" y="115"/>
                  </a:moveTo>
                  <a:cubicBezTo>
                    <a:pt x="184" y="114"/>
                    <a:pt x="185" y="113"/>
                    <a:pt x="187" y="112"/>
                  </a:cubicBezTo>
                  <a:cubicBezTo>
                    <a:pt x="186" y="112"/>
                    <a:pt x="184" y="113"/>
                    <a:pt x="183" y="113"/>
                  </a:cubicBezTo>
                  <a:cubicBezTo>
                    <a:pt x="182" y="114"/>
                    <a:pt x="182" y="114"/>
                    <a:pt x="182" y="115"/>
                  </a:cubicBezTo>
                  <a:close/>
                  <a:moveTo>
                    <a:pt x="58" y="186"/>
                  </a:moveTo>
                  <a:cubicBezTo>
                    <a:pt x="59" y="185"/>
                    <a:pt x="60" y="184"/>
                    <a:pt x="61" y="182"/>
                  </a:cubicBezTo>
                  <a:cubicBezTo>
                    <a:pt x="60" y="182"/>
                    <a:pt x="59" y="183"/>
                    <a:pt x="58" y="183"/>
                  </a:cubicBezTo>
                  <a:cubicBezTo>
                    <a:pt x="58" y="184"/>
                    <a:pt x="58" y="185"/>
                    <a:pt x="58" y="186"/>
                  </a:cubicBezTo>
                  <a:close/>
                  <a:moveTo>
                    <a:pt x="175" y="133"/>
                  </a:moveTo>
                  <a:cubicBezTo>
                    <a:pt x="176" y="133"/>
                    <a:pt x="177" y="132"/>
                    <a:pt x="178" y="132"/>
                  </a:cubicBezTo>
                  <a:cubicBezTo>
                    <a:pt x="178" y="131"/>
                    <a:pt x="178" y="131"/>
                    <a:pt x="178" y="130"/>
                  </a:cubicBezTo>
                  <a:cubicBezTo>
                    <a:pt x="177" y="131"/>
                    <a:pt x="175" y="131"/>
                    <a:pt x="175" y="133"/>
                  </a:cubicBezTo>
                  <a:close/>
                  <a:moveTo>
                    <a:pt x="195" y="124"/>
                  </a:moveTo>
                  <a:cubicBezTo>
                    <a:pt x="196" y="124"/>
                    <a:pt x="196" y="124"/>
                    <a:pt x="196" y="123"/>
                  </a:cubicBezTo>
                  <a:cubicBezTo>
                    <a:pt x="196" y="122"/>
                    <a:pt x="195" y="120"/>
                    <a:pt x="195" y="118"/>
                  </a:cubicBezTo>
                  <a:cubicBezTo>
                    <a:pt x="195" y="119"/>
                    <a:pt x="195" y="122"/>
                    <a:pt x="195" y="124"/>
                  </a:cubicBezTo>
                  <a:close/>
                  <a:moveTo>
                    <a:pt x="56" y="24"/>
                  </a:moveTo>
                  <a:cubicBezTo>
                    <a:pt x="57" y="23"/>
                    <a:pt x="58" y="22"/>
                    <a:pt x="58" y="21"/>
                  </a:cubicBezTo>
                  <a:cubicBezTo>
                    <a:pt x="57" y="21"/>
                    <a:pt x="57" y="21"/>
                    <a:pt x="57" y="21"/>
                  </a:cubicBezTo>
                  <a:cubicBezTo>
                    <a:pt x="56" y="21"/>
                    <a:pt x="55" y="21"/>
                    <a:pt x="56" y="23"/>
                  </a:cubicBezTo>
                  <a:cubicBezTo>
                    <a:pt x="56" y="23"/>
                    <a:pt x="56" y="23"/>
                    <a:pt x="56" y="24"/>
                  </a:cubicBezTo>
                  <a:close/>
                  <a:moveTo>
                    <a:pt x="175" y="123"/>
                  </a:moveTo>
                  <a:cubicBezTo>
                    <a:pt x="175" y="123"/>
                    <a:pt x="175" y="123"/>
                    <a:pt x="175" y="123"/>
                  </a:cubicBezTo>
                  <a:cubicBezTo>
                    <a:pt x="176" y="123"/>
                    <a:pt x="177" y="123"/>
                    <a:pt x="178" y="123"/>
                  </a:cubicBezTo>
                  <a:cubicBezTo>
                    <a:pt x="178" y="122"/>
                    <a:pt x="178" y="122"/>
                    <a:pt x="178" y="121"/>
                  </a:cubicBezTo>
                  <a:cubicBezTo>
                    <a:pt x="177" y="122"/>
                    <a:pt x="176" y="122"/>
                    <a:pt x="175" y="123"/>
                  </a:cubicBezTo>
                  <a:close/>
                  <a:moveTo>
                    <a:pt x="28" y="153"/>
                  </a:moveTo>
                  <a:cubicBezTo>
                    <a:pt x="28" y="153"/>
                    <a:pt x="28" y="153"/>
                    <a:pt x="28" y="153"/>
                  </a:cubicBezTo>
                  <a:cubicBezTo>
                    <a:pt x="29" y="153"/>
                    <a:pt x="30" y="153"/>
                    <a:pt x="30" y="152"/>
                  </a:cubicBezTo>
                  <a:cubicBezTo>
                    <a:pt x="30" y="151"/>
                    <a:pt x="30" y="151"/>
                    <a:pt x="30" y="150"/>
                  </a:cubicBezTo>
                  <a:cubicBezTo>
                    <a:pt x="29" y="151"/>
                    <a:pt x="29" y="152"/>
                    <a:pt x="28" y="153"/>
                  </a:cubicBezTo>
                  <a:close/>
                  <a:moveTo>
                    <a:pt x="151" y="85"/>
                  </a:moveTo>
                  <a:cubicBezTo>
                    <a:pt x="151" y="83"/>
                    <a:pt x="152" y="81"/>
                    <a:pt x="152" y="79"/>
                  </a:cubicBezTo>
                  <a:cubicBezTo>
                    <a:pt x="152" y="79"/>
                    <a:pt x="152" y="79"/>
                    <a:pt x="152" y="79"/>
                  </a:cubicBezTo>
                  <a:cubicBezTo>
                    <a:pt x="151" y="81"/>
                    <a:pt x="151" y="83"/>
                    <a:pt x="151" y="85"/>
                  </a:cubicBezTo>
                  <a:close/>
                  <a:moveTo>
                    <a:pt x="123" y="72"/>
                  </a:moveTo>
                  <a:cubicBezTo>
                    <a:pt x="123" y="72"/>
                    <a:pt x="123" y="72"/>
                    <a:pt x="123" y="72"/>
                  </a:cubicBezTo>
                  <a:cubicBezTo>
                    <a:pt x="122" y="72"/>
                    <a:pt x="121" y="73"/>
                    <a:pt x="120" y="74"/>
                  </a:cubicBezTo>
                  <a:cubicBezTo>
                    <a:pt x="121" y="75"/>
                    <a:pt x="121" y="75"/>
                    <a:pt x="121" y="75"/>
                  </a:cubicBezTo>
                  <a:cubicBezTo>
                    <a:pt x="122" y="74"/>
                    <a:pt x="122" y="73"/>
                    <a:pt x="123" y="72"/>
                  </a:cubicBezTo>
                  <a:close/>
                  <a:moveTo>
                    <a:pt x="107" y="73"/>
                  </a:moveTo>
                  <a:cubicBezTo>
                    <a:pt x="107" y="73"/>
                    <a:pt x="107" y="74"/>
                    <a:pt x="107" y="74"/>
                  </a:cubicBezTo>
                  <a:cubicBezTo>
                    <a:pt x="108" y="74"/>
                    <a:pt x="110" y="75"/>
                    <a:pt x="111" y="76"/>
                  </a:cubicBezTo>
                  <a:cubicBezTo>
                    <a:pt x="111" y="76"/>
                    <a:pt x="111" y="76"/>
                    <a:pt x="111" y="76"/>
                  </a:cubicBezTo>
                  <a:cubicBezTo>
                    <a:pt x="110" y="75"/>
                    <a:pt x="109" y="74"/>
                    <a:pt x="108" y="74"/>
                  </a:cubicBezTo>
                  <a:cubicBezTo>
                    <a:pt x="108" y="73"/>
                    <a:pt x="108" y="73"/>
                    <a:pt x="109" y="73"/>
                  </a:cubicBezTo>
                  <a:cubicBezTo>
                    <a:pt x="108" y="73"/>
                    <a:pt x="108" y="73"/>
                    <a:pt x="107" y="73"/>
                  </a:cubicBezTo>
                  <a:close/>
                  <a:moveTo>
                    <a:pt x="243" y="156"/>
                  </a:moveTo>
                  <a:cubicBezTo>
                    <a:pt x="245" y="155"/>
                    <a:pt x="245" y="155"/>
                    <a:pt x="246" y="153"/>
                  </a:cubicBezTo>
                  <a:cubicBezTo>
                    <a:pt x="245" y="154"/>
                    <a:pt x="244" y="155"/>
                    <a:pt x="243" y="156"/>
                  </a:cubicBezTo>
                  <a:close/>
                  <a:moveTo>
                    <a:pt x="118" y="7"/>
                  </a:moveTo>
                  <a:cubicBezTo>
                    <a:pt x="119" y="7"/>
                    <a:pt x="121" y="6"/>
                    <a:pt x="121" y="5"/>
                  </a:cubicBezTo>
                  <a:cubicBezTo>
                    <a:pt x="121" y="6"/>
                    <a:pt x="120" y="6"/>
                    <a:pt x="119" y="6"/>
                  </a:cubicBezTo>
                  <a:cubicBezTo>
                    <a:pt x="119" y="6"/>
                    <a:pt x="119" y="6"/>
                    <a:pt x="119" y="6"/>
                  </a:cubicBezTo>
                  <a:cubicBezTo>
                    <a:pt x="118" y="6"/>
                    <a:pt x="118" y="7"/>
                    <a:pt x="118" y="7"/>
                  </a:cubicBezTo>
                  <a:close/>
                  <a:moveTo>
                    <a:pt x="245" y="81"/>
                  </a:moveTo>
                  <a:cubicBezTo>
                    <a:pt x="245" y="81"/>
                    <a:pt x="245" y="81"/>
                    <a:pt x="245" y="81"/>
                  </a:cubicBezTo>
                  <a:cubicBezTo>
                    <a:pt x="244" y="81"/>
                    <a:pt x="243" y="81"/>
                    <a:pt x="243" y="82"/>
                  </a:cubicBezTo>
                  <a:cubicBezTo>
                    <a:pt x="244" y="82"/>
                    <a:pt x="244" y="82"/>
                    <a:pt x="245" y="82"/>
                  </a:cubicBezTo>
                  <a:cubicBezTo>
                    <a:pt x="245" y="82"/>
                    <a:pt x="245" y="81"/>
                    <a:pt x="245" y="81"/>
                  </a:cubicBezTo>
                  <a:close/>
                  <a:moveTo>
                    <a:pt x="18" y="89"/>
                  </a:moveTo>
                  <a:cubicBezTo>
                    <a:pt x="18" y="88"/>
                    <a:pt x="18" y="87"/>
                    <a:pt x="18" y="87"/>
                  </a:cubicBezTo>
                  <a:cubicBezTo>
                    <a:pt x="18" y="87"/>
                    <a:pt x="18" y="87"/>
                    <a:pt x="18" y="87"/>
                  </a:cubicBezTo>
                  <a:cubicBezTo>
                    <a:pt x="17" y="87"/>
                    <a:pt x="16" y="88"/>
                    <a:pt x="15" y="88"/>
                  </a:cubicBezTo>
                  <a:cubicBezTo>
                    <a:pt x="16" y="89"/>
                    <a:pt x="16" y="89"/>
                    <a:pt x="16" y="89"/>
                  </a:cubicBezTo>
                  <a:cubicBezTo>
                    <a:pt x="16" y="89"/>
                    <a:pt x="17" y="89"/>
                    <a:pt x="18" y="89"/>
                  </a:cubicBezTo>
                  <a:close/>
                  <a:moveTo>
                    <a:pt x="147" y="198"/>
                  </a:moveTo>
                  <a:cubicBezTo>
                    <a:pt x="147" y="198"/>
                    <a:pt x="146" y="198"/>
                    <a:pt x="146" y="198"/>
                  </a:cubicBezTo>
                  <a:cubicBezTo>
                    <a:pt x="146" y="198"/>
                    <a:pt x="145" y="199"/>
                    <a:pt x="145" y="200"/>
                  </a:cubicBezTo>
                  <a:cubicBezTo>
                    <a:pt x="145" y="200"/>
                    <a:pt x="145" y="200"/>
                    <a:pt x="145" y="200"/>
                  </a:cubicBezTo>
                  <a:cubicBezTo>
                    <a:pt x="146" y="200"/>
                    <a:pt x="146" y="199"/>
                    <a:pt x="147" y="199"/>
                  </a:cubicBezTo>
                  <a:cubicBezTo>
                    <a:pt x="147" y="198"/>
                    <a:pt x="147" y="198"/>
                    <a:pt x="147" y="198"/>
                  </a:cubicBezTo>
                  <a:close/>
                  <a:moveTo>
                    <a:pt x="140" y="206"/>
                  </a:moveTo>
                  <a:cubicBezTo>
                    <a:pt x="139" y="206"/>
                    <a:pt x="138" y="206"/>
                    <a:pt x="137" y="206"/>
                  </a:cubicBezTo>
                  <a:cubicBezTo>
                    <a:pt x="139" y="207"/>
                    <a:pt x="139" y="207"/>
                    <a:pt x="140" y="206"/>
                  </a:cubicBezTo>
                  <a:close/>
                  <a:moveTo>
                    <a:pt x="111" y="169"/>
                  </a:moveTo>
                  <a:cubicBezTo>
                    <a:pt x="110" y="170"/>
                    <a:pt x="110" y="170"/>
                    <a:pt x="109" y="170"/>
                  </a:cubicBezTo>
                  <a:cubicBezTo>
                    <a:pt x="109" y="170"/>
                    <a:pt x="109" y="170"/>
                    <a:pt x="109" y="170"/>
                  </a:cubicBezTo>
                  <a:cubicBezTo>
                    <a:pt x="110" y="170"/>
                    <a:pt x="111" y="170"/>
                    <a:pt x="112" y="171"/>
                  </a:cubicBezTo>
                  <a:cubicBezTo>
                    <a:pt x="111" y="170"/>
                    <a:pt x="111" y="170"/>
                    <a:pt x="111" y="169"/>
                  </a:cubicBezTo>
                  <a:close/>
                  <a:moveTo>
                    <a:pt x="170" y="188"/>
                  </a:moveTo>
                  <a:cubicBezTo>
                    <a:pt x="171" y="189"/>
                    <a:pt x="172" y="189"/>
                    <a:pt x="172" y="188"/>
                  </a:cubicBezTo>
                  <a:cubicBezTo>
                    <a:pt x="171" y="188"/>
                    <a:pt x="171" y="188"/>
                    <a:pt x="170" y="188"/>
                  </a:cubicBezTo>
                  <a:close/>
                  <a:moveTo>
                    <a:pt x="103" y="94"/>
                  </a:moveTo>
                  <a:cubicBezTo>
                    <a:pt x="103" y="94"/>
                    <a:pt x="104" y="94"/>
                    <a:pt x="104" y="94"/>
                  </a:cubicBezTo>
                  <a:cubicBezTo>
                    <a:pt x="104" y="94"/>
                    <a:pt x="104" y="93"/>
                    <a:pt x="104" y="92"/>
                  </a:cubicBezTo>
                  <a:cubicBezTo>
                    <a:pt x="104" y="93"/>
                    <a:pt x="104" y="93"/>
                    <a:pt x="104" y="93"/>
                  </a:cubicBezTo>
                  <a:cubicBezTo>
                    <a:pt x="103" y="93"/>
                    <a:pt x="103" y="94"/>
                    <a:pt x="103" y="94"/>
                  </a:cubicBezTo>
                  <a:close/>
                  <a:moveTo>
                    <a:pt x="246" y="77"/>
                  </a:moveTo>
                  <a:cubicBezTo>
                    <a:pt x="246" y="77"/>
                    <a:pt x="246" y="77"/>
                    <a:pt x="246" y="77"/>
                  </a:cubicBezTo>
                  <a:cubicBezTo>
                    <a:pt x="245" y="78"/>
                    <a:pt x="243" y="78"/>
                    <a:pt x="242" y="79"/>
                  </a:cubicBezTo>
                  <a:cubicBezTo>
                    <a:pt x="242" y="79"/>
                    <a:pt x="242" y="79"/>
                    <a:pt x="242" y="79"/>
                  </a:cubicBezTo>
                  <a:cubicBezTo>
                    <a:pt x="243" y="78"/>
                    <a:pt x="245" y="78"/>
                    <a:pt x="246" y="77"/>
                  </a:cubicBezTo>
                  <a:close/>
                  <a:moveTo>
                    <a:pt x="153" y="151"/>
                  </a:moveTo>
                  <a:cubicBezTo>
                    <a:pt x="153" y="150"/>
                    <a:pt x="152" y="149"/>
                    <a:pt x="152" y="148"/>
                  </a:cubicBezTo>
                  <a:cubicBezTo>
                    <a:pt x="152" y="149"/>
                    <a:pt x="152" y="150"/>
                    <a:pt x="153" y="151"/>
                  </a:cubicBezTo>
                  <a:close/>
                  <a:moveTo>
                    <a:pt x="30" y="124"/>
                  </a:moveTo>
                  <a:cubicBezTo>
                    <a:pt x="29" y="124"/>
                    <a:pt x="29" y="124"/>
                    <a:pt x="29" y="124"/>
                  </a:cubicBezTo>
                  <a:cubicBezTo>
                    <a:pt x="29" y="126"/>
                    <a:pt x="30" y="127"/>
                    <a:pt x="30" y="128"/>
                  </a:cubicBezTo>
                  <a:cubicBezTo>
                    <a:pt x="30" y="128"/>
                    <a:pt x="30" y="128"/>
                    <a:pt x="30" y="128"/>
                  </a:cubicBezTo>
                  <a:cubicBezTo>
                    <a:pt x="30" y="127"/>
                    <a:pt x="30" y="126"/>
                    <a:pt x="30" y="124"/>
                  </a:cubicBezTo>
                  <a:close/>
                  <a:moveTo>
                    <a:pt x="89" y="79"/>
                  </a:moveTo>
                  <a:cubicBezTo>
                    <a:pt x="89" y="79"/>
                    <a:pt x="89" y="80"/>
                    <a:pt x="89" y="80"/>
                  </a:cubicBezTo>
                  <a:cubicBezTo>
                    <a:pt x="89" y="80"/>
                    <a:pt x="90" y="79"/>
                    <a:pt x="90" y="79"/>
                  </a:cubicBezTo>
                  <a:cubicBezTo>
                    <a:pt x="90" y="79"/>
                    <a:pt x="90" y="79"/>
                    <a:pt x="89" y="79"/>
                  </a:cubicBezTo>
                  <a:close/>
                  <a:moveTo>
                    <a:pt x="139" y="210"/>
                  </a:moveTo>
                  <a:cubicBezTo>
                    <a:pt x="140" y="210"/>
                    <a:pt x="141" y="209"/>
                    <a:pt x="141" y="209"/>
                  </a:cubicBezTo>
                  <a:cubicBezTo>
                    <a:pt x="140" y="209"/>
                    <a:pt x="140" y="209"/>
                    <a:pt x="139" y="210"/>
                  </a:cubicBezTo>
                  <a:close/>
                  <a:moveTo>
                    <a:pt x="184" y="180"/>
                  </a:moveTo>
                  <a:cubicBezTo>
                    <a:pt x="184" y="180"/>
                    <a:pt x="184" y="180"/>
                    <a:pt x="184" y="180"/>
                  </a:cubicBezTo>
                  <a:cubicBezTo>
                    <a:pt x="185" y="180"/>
                    <a:pt x="186" y="180"/>
                    <a:pt x="187" y="180"/>
                  </a:cubicBezTo>
                  <a:cubicBezTo>
                    <a:pt x="187" y="180"/>
                    <a:pt x="187" y="180"/>
                    <a:pt x="187" y="180"/>
                  </a:cubicBezTo>
                  <a:cubicBezTo>
                    <a:pt x="186" y="180"/>
                    <a:pt x="185" y="180"/>
                    <a:pt x="184" y="180"/>
                  </a:cubicBezTo>
                  <a:close/>
                  <a:moveTo>
                    <a:pt x="212" y="29"/>
                  </a:moveTo>
                  <a:cubicBezTo>
                    <a:pt x="212" y="29"/>
                    <a:pt x="212" y="29"/>
                    <a:pt x="212" y="29"/>
                  </a:cubicBezTo>
                  <a:cubicBezTo>
                    <a:pt x="213" y="29"/>
                    <a:pt x="214" y="29"/>
                    <a:pt x="216" y="29"/>
                  </a:cubicBezTo>
                  <a:cubicBezTo>
                    <a:pt x="216" y="29"/>
                    <a:pt x="216" y="29"/>
                    <a:pt x="216" y="29"/>
                  </a:cubicBezTo>
                  <a:cubicBezTo>
                    <a:pt x="215" y="29"/>
                    <a:pt x="213" y="29"/>
                    <a:pt x="212" y="29"/>
                  </a:cubicBezTo>
                  <a:close/>
                  <a:moveTo>
                    <a:pt x="108" y="90"/>
                  </a:moveTo>
                  <a:cubicBezTo>
                    <a:pt x="108" y="91"/>
                    <a:pt x="108" y="91"/>
                    <a:pt x="107" y="92"/>
                  </a:cubicBezTo>
                  <a:cubicBezTo>
                    <a:pt x="108" y="92"/>
                    <a:pt x="108" y="92"/>
                    <a:pt x="108" y="92"/>
                  </a:cubicBezTo>
                  <a:cubicBezTo>
                    <a:pt x="108" y="92"/>
                    <a:pt x="108" y="91"/>
                    <a:pt x="108" y="90"/>
                  </a:cubicBezTo>
                  <a:close/>
                  <a:moveTo>
                    <a:pt x="192" y="117"/>
                  </a:moveTo>
                  <a:cubicBezTo>
                    <a:pt x="192" y="117"/>
                    <a:pt x="192" y="117"/>
                    <a:pt x="192" y="117"/>
                  </a:cubicBezTo>
                  <a:cubicBezTo>
                    <a:pt x="193" y="117"/>
                    <a:pt x="193" y="116"/>
                    <a:pt x="193" y="115"/>
                  </a:cubicBezTo>
                  <a:cubicBezTo>
                    <a:pt x="192" y="116"/>
                    <a:pt x="192" y="116"/>
                    <a:pt x="192" y="117"/>
                  </a:cubicBezTo>
                  <a:close/>
                  <a:moveTo>
                    <a:pt x="111" y="15"/>
                  </a:moveTo>
                  <a:cubicBezTo>
                    <a:pt x="111" y="15"/>
                    <a:pt x="111" y="16"/>
                    <a:pt x="111" y="16"/>
                  </a:cubicBezTo>
                  <a:cubicBezTo>
                    <a:pt x="111" y="16"/>
                    <a:pt x="111" y="16"/>
                    <a:pt x="111" y="15"/>
                  </a:cubicBezTo>
                  <a:close/>
                  <a:moveTo>
                    <a:pt x="174" y="207"/>
                  </a:moveTo>
                  <a:cubicBezTo>
                    <a:pt x="174" y="206"/>
                    <a:pt x="174" y="206"/>
                    <a:pt x="174" y="206"/>
                  </a:cubicBezTo>
                  <a:cubicBezTo>
                    <a:pt x="174" y="206"/>
                    <a:pt x="173" y="206"/>
                    <a:pt x="173" y="206"/>
                  </a:cubicBezTo>
                  <a:cubicBezTo>
                    <a:pt x="173" y="206"/>
                    <a:pt x="173" y="206"/>
                    <a:pt x="173" y="207"/>
                  </a:cubicBezTo>
                  <a:cubicBezTo>
                    <a:pt x="173" y="207"/>
                    <a:pt x="174" y="207"/>
                    <a:pt x="174" y="207"/>
                  </a:cubicBezTo>
                  <a:close/>
                  <a:moveTo>
                    <a:pt x="82" y="100"/>
                  </a:moveTo>
                  <a:cubicBezTo>
                    <a:pt x="82" y="100"/>
                    <a:pt x="82" y="100"/>
                    <a:pt x="82" y="100"/>
                  </a:cubicBezTo>
                  <a:cubicBezTo>
                    <a:pt x="82" y="99"/>
                    <a:pt x="82" y="99"/>
                    <a:pt x="82" y="98"/>
                  </a:cubicBezTo>
                  <a:cubicBezTo>
                    <a:pt x="82" y="99"/>
                    <a:pt x="82" y="100"/>
                    <a:pt x="82" y="100"/>
                  </a:cubicBezTo>
                  <a:close/>
                  <a:moveTo>
                    <a:pt x="116" y="6"/>
                  </a:moveTo>
                  <a:cubicBezTo>
                    <a:pt x="116" y="5"/>
                    <a:pt x="117" y="5"/>
                    <a:pt x="117" y="4"/>
                  </a:cubicBezTo>
                  <a:cubicBezTo>
                    <a:pt x="116" y="4"/>
                    <a:pt x="116" y="4"/>
                    <a:pt x="116" y="6"/>
                  </a:cubicBezTo>
                  <a:close/>
                  <a:moveTo>
                    <a:pt x="98" y="110"/>
                  </a:moveTo>
                  <a:cubicBezTo>
                    <a:pt x="98" y="110"/>
                    <a:pt x="98" y="110"/>
                    <a:pt x="98" y="110"/>
                  </a:cubicBezTo>
                  <a:cubicBezTo>
                    <a:pt x="98" y="110"/>
                    <a:pt x="98" y="111"/>
                    <a:pt x="98" y="112"/>
                  </a:cubicBezTo>
                  <a:cubicBezTo>
                    <a:pt x="98" y="112"/>
                    <a:pt x="98" y="112"/>
                    <a:pt x="98" y="112"/>
                  </a:cubicBezTo>
                  <a:cubicBezTo>
                    <a:pt x="98" y="111"/>
                    <a:pt x="98" y="110"/>
                    <a:pt x="98" y="110"/>
                  </a:cubicBezTo>
                  <a:close/>
                  <a:moveTo>
                    <a:pt x="122" y="22"/>
                  </a:moveTo>
                  <a:cubicBezTo>
                    <a:pt x="121" y="22"/>
                    <a:pt x="121" y="22"/>
                    <a:pt x="120" y="21"/>
                  </a:cubicBezTo>
                  <a:cubicBezTo>
                    <a:pt x="121" y="22"/>
                    <a:pt x="121" y="22"/>
                    <a:pt x="122" y="22"/>
                  </a:cubicBezTo>
                  <a:close/>
                  <a:moveTo>
                    <a:pt x="174" y="185"/>
                  </a:moveTo>
                  <a:cubicBezTo>
                    <a:pt x="174" y="185"/>
                    <a:pt x="174" y="185"/>
                    <a:pt x="173" y="185"/>
                  </a:cubicBezTo>
                  <a:cubicBezTo>
                    <a:pt x="173" y="185"/>
                    <a:pt x="173" y="185"/>
                    <a:pt x="174" y="185"/>
                  </a:cubicBezTo>
                  <a:close/>
                  <a:moveTo>
                    <a:pt x="180" y="144"/>
                  </a:moveTo>
                  <a:cubicBezTo>
                    <a:pt x="181" y="143"/>
                    <a:pt x="181" y="143"/>
                    <a:pt x="181" y="143"/>
                  </a:cubicBezTo>
                  <a:cubicBezTo>
                    <a:pt x="181" y="143"/>
                    <a:pt x="180" y="143"/>
                    <a:pt x="180" y="144"/>
                  </a:cubicBezTo>
                  <a:close/>
                  <a:moveTo>
                    <a:pt x="114" y="170"/>
                  </a:moveTo>
                  <a:cubicBezTo>
                    <a:pt x="114" y="169"/>
                    <a:pt x="114" y="169"/>
                    <a:pt x="114" y="169"/>
                  </a:cubicBezTo>
                  <a:cubicBezTo>
                    <a:pt x="114" y="169"/>
                    <a:pt x="114" y="168"/>
                    <a:pt x="114" y="168"/>
                  </a:cubicBezTo>
                  <a:cubicBezTo>
                    <a:pt x="113" y="168"/>
                    <a:pt x="113" y="168"/>
                    <a:pt x="114" y="170"/>
                  </a:cubicBezTo>
                  <a:close/>
                  <a:moveTo>
                    <a:pt x="235" y="179"/>
                  </a:moveTo>
                  <a:cubicBezTo>
                    <a:pt x="234" y="179"/>
                    <a:pt x="234" y="180"/>
                    <a:pt x="234" y="180"/>
                  </a:cubicBezTo>
                  <a:cubicBezTo>
                    <a:pt x="235" y="180"/>
                    <a:pt x="235" y="179"/>
                    <a:pt x="235" y="179"/>
                  </a:cubicBezTo>
                  <a:close/>
                  <a:moveTo>
                    <a:pt x="54" y="188"/>
                  </a:moveTo>
                  <a:cubicBezTo>
                    <a:pt x="54" y="189"/>
                    <a:pt x="54" y="189"/>
                    <a:pt x="53" y="190"/>
                  </a:cubicBezTo>
                  <a:cubicBezTo>
                    <a:pt x="54" y="190"/>
                    <a:pt x="54" y="190"/>
                    <a:pt x="54" y="188"/>
                  </a:cubicBezTo>
                  <a:close/>
                  <a:moveTo>
                    <a:pt x="250" y="108"/>
                  </a:moveTo>
                  <a:cubicBezTo>
                    <a:pt x="250" y="108"/>
                    <a:pt x="249" y="108"/>
                    <a:pt x="249" y="107"/>
                  </a:cubicBezTo>
                  <a:cubicBezTo>
                    <a:pt x="249" y="108"/>
                    <a:pt x="249" y="108"/>
                    <a:pt x="250" y="108"/>
                  </a:cubicBezTo>
                  <a:close/>
                  <a:moveTo>
                    <a:pt x="103" y="167"/>
                  </a:moveTo>
                  <a:cubicBezTo>
                    <a:pt x="103" y="167"/>
                    <a:pt x="102" y="167"/>
                    <a:pt x="102" y="168"/>
                  </a:cubicBezTo>
                  <a:cubicBezTo>
                    <a:pt x="103" y="168"/>
                    <a:pt x="103" y="168"/>
                    <a:pt x="103" y="167"/>
                  </a:cubicBezTo>
                  <a:close/>
                  <a:moveTo>
                    <a:pt x="228" y="166"/>
                  </a:moveTo>
                  <a:cubicBezTo>
                    <a:pt x="228" y="166"/>
                    <a:pt x="228" y="166"/>
                    <a:pt x="228" y="166"/>
                  </a:cubicBezTo>
                  <a:cubicBezTo>
                    <a:pt x="228" y="166"/>
                    <a:pt x="228" y="166"/>
                    <a:pt x="228" y="167"/>
                  </a:cubicBezTo>
                  <a:cubicBezTo>
                    <a:pt x="228" y="167"/>
                    <a:pt x="228" y="167"/>
                    <a:pt x="228" y="167"/>
                  </a:cubicBezTo>
                  <a:cubicBezTo>
                    <a:pt x="228" y="167"/>
                    <a:pt x="228" y="166"/>
                    <a:pt x="228" y="166"/>
                  </a:cubicBezTo>
                  <a:close/>
                  <a:moveTo>
                    <a:pt x="177" y="142"/>
                  </a:moveTo>
                  <a:cubicBezTo>
                    <a:pt x="177" y="142"/>
                    <a:pt x="177" y="142"/>
                    <a:pt x="177" y="142"/>
                  </a:cubicBezTo>
                  <a:cubicBezTo>
                    <a:pt x="177" y="142"/>
                    <a:pt x="177" y="141"/>
                    <a:pt x="178" y="141"/>
                  </a:cubicBezTo>
                  <a:cubicBezTo>
                    <a:pt x="178" y="141"/>
                    <a:pt x="178" y="141"/>
                    <a:pt x="178" y="141"/>
                  </a:cubicBezTo>
                  <a:cubicBezTo>
                    <a:pt x="177" y="141"/>
                    <a:pt x="177" y="141"/>
                    <a:pt x="177" y="142"/>
                  </a:cubicBezTo>
                  <a:close/>
                  <a:moveTo>
                    <a:pt x="243" y="50"/>
                  </a:moveTo>
                  <a:cubicBezTo>
                    <a:pt x="243" y="50"/>
                    <a:pt x="243" y="50"/>
                    <a:pt x="243" y="50"/>
                  </a:cubicBezTo>
                  <a:cubicBezTo>
                    <a:pt x="243" y="51"/>
                    <a:pt x="243" y="51"/>
                    <a:pt x="244" y="51"/>
                  </a:cubicBezTo>
                  <a:cubicBezTo>
                    <a:pt x="244" y="50"/>
                    <a:pt x="244" y="50"/>
                    <a:pt x="243" y="50"/>
                  </a:cubicBezTo>
                  <a:close/>
                  <a:moveTo>
                    <a:pt x="188" y="147"/>
                  </a:moveTo>
                  <a:cubicBezTo>
                    <a:pt x="188" y="147"/>
                    <a:pt x="188" y="147"/>
                    <a:pt x="188" y="147"/>
                  </a:cubicBezTo>
                  <a:cubicBezTo>
                    <a:pt x="188" y="147"/>
                    <a:pt x="188" y="147"/>
                    <a:pt x="188" y="147"/>
                  </a:cubicBezTo>
                  <a:cubicBezTo>
                    <a:pt x="188" y="147"/>
                    <a:pt x="188" y="147"/>
                    <a:pt x="188" y="147"/>
                  </a:cubicBezTo>
                  <a:cubicBezTo>
                    <a:pt x="188" y="147"/>
                    <a:pt x="188" y="147"/>
                    <a:pt x="188" y="147"/>
                  </a:cubicBezTo>
                  <a:close/>
                  <a:moveTo>
                    <a:pt x="174" y="94"/>
                  </a:moveTo>
                  <a:cubicBezTo>
                    <a:pt x="174" y="94"/>
                    <a:pt x="174" y="94"/>
                    <a:pt x="174" y="94"/>
                  </a:cubicBezTo>
                  <a:cubicBezTo>
                    <a:pt x="174" y="94"/>
                    <a:pt x="174" y="94"/>
                    <a:pt x="174" y="94"/>
                  </a:cubicBezTo>
                  <a:cubicBezTo>
                    <a:pt x="174" y="94"/>
                    <a:pt x="174" y="93"/>
                    <a:pt x="174" y="93"/>
                  </a:cubicBezTo>
                  <a:cubicBezTo>
                    <a:pt x="174" y="93"/>
                    <a:pt x="174" y="93"/>
                    <a:pt x="174" y="93"/>
                  </a:cubicBezTo>
                  <a:cubicBezTo>
                    <a:pt x="174" y="93"/>
                    <a:pt x="174" y="94"/>
                    <a:pt x="174" y="94"/>
                  </a:cubicBezTo>
                  <a:close/>
                  <a:moveTo>
                    <a:pt x="135" y="175"/>
                  </a:moveTo>
                  <a:cubicBezTo>
                    <a:pt x="135" y="175"/>
                    <a:pt x="135" y="175"/>
                    <a:pt x="135" y="175"/>
                  </a:cubicBezTo>
                  <a:cubicBezTo>
                    <a:pt x="135" y="175"/>
                    <a:pt x="135" y="175"/>
                    <a:pt x="135" y="175"/>
                  </a:cubicBezTo>
                  <a:cubicBezTo>
                    <a:pt x="135" y="175"/>
                    <a:pt x="135" y="175"/>
                    <a:pt x="135" y="175"/>
                  </a:cubicBezTo>
                  <a:cubicBezTo>
                    <a:pt x="135" y="175"/>
                    <a:pt x="135" y="175"/>
                    <a:pt x="135" y="175"/>
                  </a:cubicBezTo>
                  <a:close/>
                  <a:moveTo>
                    <a:pt x="232" y="163"/>
                  </a:moveTo>
                  <a:cubicBezTo>
                    <a:pt x="231" y="163"/>
                    <a:pt x="231" y="163"/>
                    <a:pt x="231" y="163"/>
                  </a:cubicBezTo>
                  <a:cubicBezTo>
                    <a:pt x="231" y="163"/>
                    <a:pt x="231" y="163"/>
                    <a:pt x="231" y="163"/>
                  </a:cubicBezTo>
                  <a:cubicBezTo>
                    <a:pt x="231" y="164"/>
                    <a:pt x="231" y="164"/>
                    <a:pt x="231" y="164"/>
                  </a:cubicBezTo>
                  <a:cubicBezTo>
                    <a:pt x="231" y="163"/>
                    <a:pt x="231" y="163"/>
                    <a:pt x="232" y="163"/>
                  </a:cubicBezTo>
                  <a:close/>
                  <a:moveTo>
                    <a:pt x="177" y="100"/>
                  </a:moveTo>
                  <a:cubicBezTo>
                    <a:pt x="176" y="100"/>
                    <a:pt x="176" y="100"/>
                    <a:pt x="176" y="100"/>
                  </a:cubicBezTo>
                  <a:cubicBezTo>
                    <a:pt x="176" y="101"/>
                    <a:pt x="176" y="101"/>
                    <a:pt x="176" y="101"/>
                  </a:cubicBezTo>
                  <a:cubicBezTo>
                    <a:pt x="176" y="101"/>
                    <a:pt x="176" y="101"/>
                    <a:pt x="176" y="101"/>
                  </a:cubicBezTo>
                  <a:cubicBezTo>
                    <a:pt x="176" y="101"/>
                    <a:pt x="176" y="101"/>
                    <a:pt x="177" y="10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32" name="Google Shape;932;p54"/>
            <p:cNvSpPr/>
            <p:nvPr/>
          </p:nvSpPr>
          <p:spPr>
            <a:xfrm>
              <a:off x="2282825" y="2422526"/>
              <a:ext cx="96837" cy="153988"/>
            </a:xfrm>
            <a:custGeom>
              <a:avLst/>
              <a:gdLst/>
              <a:ahLst/>
              <a:cxnLst/>
              <a:rect l="l" t="t" r="r" b="b"/>
              <a:pathLst>
                <a:path w="30" h="47" extrusionOk="0">
                  <a:moveTo>
                    <a:pt x="0" y="42"/>
                  </a:moveTo>
                  <a:cubicBezTo>
                    <a:pt x="1" y="40"/>
                    <a:pt x="1" y="37"/>
                    <a:pt x="2" y="35"/>
                  </a:cubicBezTo>
                  <a:cubicBezTo>
                    <a:pt x="2" y="32"/>
                    <a:pt x="3" y="29"/>
                    <a:pt x="3" y="25"/>
                  </a:cubicBezTo>
                  <a:cubicBezTo>
                    <a:pt x="4" y="21"/>
                    <a:pt x="6" y="17"/>
                    <a:pt x="9" y="13"/>
                  </a:cubicBezTo>
                  <a:cubicBezTo>
                    <a:pt x="11" y="10"/>
                    <a:pt x="14" y="7"/>
                    <a:pt x="17" y="5"/>
                  </a:cubicBezTo>
                  <a:cubicBezTo>
                    <a:pt x="20" y="4"/>
                    <a:pt x="23" y="2"/>
                    <a:pt x="26" y="0"/>
                  </a:cubicBezTo>
                  <a:cubicBezTo>
                    <a:pt x="27" y="0"/>
                    <a:pt x="28" y="0"/>
                    <a:pt x="29" y="0"/>
                  </a:cubicBezTo>
                  <a:cubicBezTo>
                    <a:pt x="30" y="1"/>
                    <a:pt x="30" y="2"/>
                    <a:pt x="29" y="3"/>
                  </a:cubicBezTo>
                  <a:cubicBezTo>
                    <a:pt x="29" y="4"/>
                    <a:pt x="28" y="4"/>
                    <a:pt x="27" y="4"/>
                  </a:cubicBezTo>
                  <a:cubicBezTo>
                    <a:pt x="25" y="4"/>
                    <a:pt x="22" y="5"/>
                    <a:pt x="20" y="7"/>
                  </a:cubicBezTo>
                  <a:cubicBezTo>
                    <a:pt x="15" y="9"/>
                    <a:pt x="11" y="13"/>
                    <a:pt x="8" y="18"/>
                  </a:cubicBezTo>
                  <a:cubicBezTo>
                    <a:pt x="7" y="21"/>
                    <a:pt x="6" y="25"/>
                    <a:pt x="5" y="28"/>
                  </a:cubicBezTo>
                  <a:cubicBezTo>
                    <a:pt x="4" y="32"/>
                    <a:pt x="4" y="36"/>
                    <a:pt x="4" y="39"/>
                  </a:cubicBezTo>
                  <a:cubicBezTo>
                    <a:pt x="4" y="40"/>
                    <a:pt x="4" y="41"/>
                    <a:pt x="4" y="42"/>
                  </a:cubicBezTo>
                  <a:cubicBezTo>
                    <a:pt x="4" y="42"/>
                    <a:pt x="5" y="43"/>
                    <a:pt x="5" y="43"/>
                  </a:cubicBezTo>
                  <a:cubicBezTo>
                    <a:pt x="6" y="44"/>
                    <a:pt x="6" y="45"/>
                    <a:pt x="5" y="46"/>
                  </a:cubicBezTo>
                  <a:cubicBezTo>
                    <a:pt x="5" y="46"/>
                    <a:pt x="4" y="47"/>
                    <a:pt x="3" y="47"/>
                  </a:cubicBezTo>
                  <a:cubicBezTo>
                    <a:pt x="2" y="47"/>
                    <a:pt x="1" y="46"/>
                    <a:pt x="1" y="45"/>
                  </a:cubicBezTo>
                  <a:cubicBezTo>
                    <a:pt x="1" y="44"/>
                    <a:pt x="1" y="43"/>
                    <a:pt x="0" y="4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33" name="Google Shape;933;p54"/>
            <p:cNvSpPr/>
            <p:nvPr/>
          </p:nvSpPr>
          <p:spPr>
            <a:xfrm>
              <a:off x="2259013" y="2597151"/>
              <a:ext cx="73025" cy="98425"/>
            </a:xfrm>
            <a:custGeom>
              <a:avLst/>
              <a:gdLst/>
              <a:ahLst/>
              <a:cxnLst/>
              <a:rect l="l" t="t" r="r" b="b"/>
              <a:pathLst>
                <a:path w="22" h="30" extrusionOk="0">
                  <a:moveTo>
                    <a:pt x="0" y="6"/>
                  </a:moveTo>
                  <a:cubicBezTo>
                    <a:pt x="0" y="5"/>
                    <a:pt x="0" y="3"/>
                    <a:pt x="1" y="1"/>
                  </a:cubicBezTo>
                  <a:cubicBezTo>
                    <a:pt x="1" y="0"/>
                    <a:pt x="2" y="0"/>
                    <a:pt x="3" y="0"/>
                  </a:cubicBezTo>
                  <a:cubicBezTo>
                    <a:pt x="4" y="0"/>
                    <a:pt x="5" y="1"/>
                    <a:pt x="5" y="2"/>
                  </a:cubicBezTo>
                  <a:cubicBezTo>
                    <a:pt x="5" y="3"/>
                    <a:pt x="5" y="3"/>
                    <a:pt x="4" y="4"/>
                  </a:cubicBezTo>
                  <a:cubicBezTo>
                    <a:pt x="3" y="4"/>
                    <a:pt x="3" y="6"/>
                    <a:pt x="3" y="7"/>
                  </a:cubicBezTo>
                  <a:cubicBezTo>
                    <a:pt x="2" y="9"/>
                    <a:pt x="3" y="11"/>
                    <a:pt x="4" y="13"/>
                  </a:cubicBezTo>
                  <a:cubicBezTo>
                    <a:pt x="6" y="17"/>
                    <a:pt x="8" y="20"/>
                    <a:pt x="11" y="22"/>
                  </a:cubicBezTo>
                  <a:cubicBezTo>
                    <a:pt x="14" y="24"/>
                    <a:pt x="17" y="25"/>
                    <a:pt x="20" y="25"/>
                  </a:cubicBezTo>
                  <a:cubicBezTo>
                    <a:pt x="21" y="25"/>
                    <a:pt x="22" y="26"/>
                    <a:pt x="22" y="27"/>
                  </a:cubicBezTo>
                  <a:cubicBezTo>
                    <a:pt x="22" y="28"/>
                    <a:pt x="22" y="29"/>
                    <a:pt x="20" y="30"/>
                  </a:cubicBezTo>
                  <a:cubicBezTo>
                    <a:pt x="20" y="30"/>
                    <a:pt x="19" y="30"/>
                    <a:pt x="19" y="29"/>
                  </a:cubicBezTo>
                  <a:cubicBezTo>
                    <a:pt x="16" y="28"/>
                    <a:pt x="14" y="27"/>
                    <a:pt x="12" y="25"/>
                  </a:cubicBezTo>
                  <a:cubicBezTo>
                    <a:pt x="11" y="24"/>
                    <a:pt x="10" y="24"/>
                    <a:pt x="8" y="22"/>
                  </a:cubicBezTo>
                  <a:cubicBezTo>
                    <a:pt x="6" y="20"/>
                    <a:pt x="4" y="18"/>
                    <a:pt x="2" y="14"/>
                  </a:cubicBezTo>
                  <a:cubicBezTo>
                    <a:pt x="1" y="12"/>
                    <a:pt x="0" y="10"/>
                    <a:pt x="0" y="7"/>
                  </a:cubicBezTo>
                  <a:cubicBezTo>
                    <a:pt x="0" y="7"/>
                    <a:pt x="0" y="7"/>
                    <a:pt x="0" y="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34" name="Google Shape;934;p54"/>
            <p:cNvSpPr/>
            <p:nvPr/>
          </p:nvSpPr>
          <p:spPr>
            <a:xfrm>
              <a:off x="2544763" y="2517776"/>
              <a:ext cx="55562" cy="144463"/>
            </a:xfrm>
            <a:custGeom>
              <a:avLst/>
              <a:gdLst/>
              <a:ahLst/>
              <a:cxnLst/>
              <a:rect l="l" t="t" r="r" b="b"/>
              <a:pathLst>
                <a:path w="17" h="44" extrusionOk="0">
                  <a:moveTo>
                    <a:pt x="1" y="41"/>
                  </a:moveTo>
                  <a:cubicBezTo>
                    <a:pt x="1" y="40"/>
                    <a:pt x="1" y="38"/>
                    <a:pt x="1" y="37"/>
                  </a:cubicBezTo>
                  <a:cubicBezTo>
                    <a:pt x="3" y="30"/>
                    <a:pt x="4" y="24"/>
                    <a:pt x="7" y="17"/>
                  </a:cubicBezTo>
                  <a:cubicBezTo>
                    <a:pt x="8" y="14"/>
                    <a:pt x="9" y="11"/>
                    <a:pt x="11" y="8"/>
                  </a:cubicBezTo>
                  <a:cubicBezTo>
                    <a:pt x="12" y="6"/>
                    <a:pt x="12" y="4"/>
                    <a:pt x="13" y="2"/>
                  </a:cubicBezTo>
                  <a:cubicBezTo>
                    <a:pt x="13" y="1"/>
                    <a:pt x="14" y="0"/>
                    <a:pt x="15" y="0"/>
                  </a:cubicBezTo>
                  <a:cubicBezTo>
                    <a:pt x="16" y="1"/>
                    <a:pt x="16" y="1"/>
                    <a:pt x="17" y="2"/>
                  </a:cubicBezTo>
                  <a:cubicBezTo>
                    <a:pt x="17" y="3"/>
                    <a:pt x="17" y="3"/>
                    <a:pt x="16" y="4"/>
                  </a:cubicBezTo>
                  <a:cubicBezTo>
                    <a:pt x="15" y="5"/>
                    <a:pt x="13" y="7"/>
                    <a:pt x="12" y="9"/>
                  </a:cubicBezTo>
                  <a:cubicBezTo>
                    <a:pt x="9" y="15"/>
                    <a:pt x="7" y="22"/>
                    <a:pt x="5" y="29"/>
                  </a:cubicBezTo>
                  <a:cubicBezTo>
                    <a:pt x="5" y="32"/>
                    <a:pt x="5" y="36"/>
                    <a:pt x="4" y="39"/>
                  </a:cubicBezTo>
                  <a:cubicBezTo>
                    <a:pt x="4" y="40"/>
                    <a:pt x="5" y="41"/>
                    <a:pt x="5" y="42"/>
                  </a:cubicBezTo>
                  <a:cubicBezTo>
                    <a:pt x="4" y="43"/>
                    <a:pt x="3" y="44"/>
                    <a:pt x="1" y="43"/>
                  </a:cubicBezTo>
                  <a:cubicBezTo>
                    <a:pt x="1" y="43"/>
                    <a:pt x="0" y="42"/>
                    <a:pt x="1" y="41"/>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35" name="Google Shape;935;p54"/>
            <p:cNvSpPr/>
            <p:nvPr/>
          </p:nvSpPr>
          <p:spPr>
            <a:xfrm>
              <a:off x="2582863" y="2763838"/>
              <a:ext cx="79375" cy="58738"/>
            </a:xfrm>
            <a:custGeom>
              <a:avLst/>
              <a:gdLst/>
              <a:ahLst/>
              <a:cxnLst/>
              <a:rect l="l" t="t" r="r" b="b"/>
              <a:pathLst>
                <a:path w="24" h="18" extrusionOk="0">
                  <a:moveTo>
                    <a:pt x="2" y="0"/>
                  </a:moveTo>
                  <a:cubicBezTo>
                    <a:pt x="4" y="0"/>
                    <a:pt x="5" y="1"/>
                    <a:pt x="4" y="2"/>
                  </a:cubicBezTo>
                  <a:cubicBezTo>
                    <a:pt x="4" y="2"/>
                    <a:pt x="4" y="3"/>
                    <a:pt x="4" y="4"/>
                  </a:cubicBezTo>
                  <a:cubicBezTo>
                    <a:pt x="4" y="4"/>
                    <a:pt x="4" y="5"/>
                    <a:pt x="4" y="5"/>
                  </a:cubicBezTo>
                  <a:cubicBezTo>
                    <a:pt x="5" y="6"/>
                    <a:pt x="6" y="7"/>
                    <a:pt x="6" y="8"/>
                  </a:cubicBezTo>
                  <a:cubicBezTo>
                    <a:pt x="8" y="9"/>
                    <a:pt x="9" y="10"/>
                    <a:pt x="10" y="11"/>
                  </a:cubicBezTo>
                  <a:cubicBezTo>
                    <a:pt x="13" y="13"/>
                    <a:pt x="15" y="13"/>
                    <a:pt x="18" y="14"/>
                  </a:cubicBezTo>
                  <a:cubicBezTo>
                    <a:pt x="19" y="14"/>
                    <a:pt x="20" y="14"/>
                    <a:pt x="21" y="14"/>
                  </a:cubicBezTo>
                  <a:cubicBezTo>
                    <a:pt x="23" y="14"/>
                    <a:pt x="24" y="15"/>
                    <a:pt x="24" y="16"/>
                  </a:cubicBezTo>
                  <a:cubicBezTo>
                    <a:pt x="23" y="18"/>
                    <a:pt x="22" y="18"/>
                    <a:pt x="21" y="18"/>
                  </a:cubicBezTo>
                  <a:cubicBezTo>
                    <a:pt x="16" y="17"/>
                    <a:pt x="12" y="15"/>
                    <a:pt x="8" y="12"/>
                  </a:cubicBezTo>
                  <a:cubicBezTo>
                    <a:pt x="7" y="11"/>
                    <a:pt x="6" y="11"/>
                    <a:pt x="6" y="10"/>
                  </a:cubicBezTo>
                  <a:cubicBezTo>
                    <a:pt x="4" y="8"/>
                    <a:pt x="3" y="6"/>
                    <a:pt x="2" y="4"/>
                  </a:cubicBezTo>
                  <a:cubicBezTo>
                    <a:pt x="1" y="3"/>
                    <a:pt x="1" y="3"/>
                    <a:pt x="1" y="2"/>
                  </a:cubicBezTo>
                  <a:cubicBezTo>
                    <a:pt x="0" y="1"/>
                    <a:pt x="1" y="0"/>
                    <a:pt x="2"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36" name="Google Shape;936;p54"/>
            <p:cNvSpPr/>
            <p:nvPr/>
          </p:nvSpPr>
          <p:spPr>
            <a:xfrm>
              <a:off x="2747963" y="2613026"/>
              <a:ext cx="65087" cy="123825"/>
            </a:xfrm>
            <a:custGeom>
              <a:avLst/>
              <a:gdLst/>
              <a:ahLst/>
              <a:cxnLst/>
              <a:rect l="l" t="t" r="r" b="b"/>
              <a:pathLst>
                <a:path w="20" h="38" extrusionOk="0">
                  <a:moveTo>
                    <a:pt x="11" y="33"/>
                  </a:moveTo>
                  <a:cubicBezTo>
                    <a:pt x="9" y="34"/>
                    <a:pt x="8" y="34"/>
                    <a:pt x="7" y="33"/>
                  </a:cubicBezTo>
                  <a:cubicBezTo>
                    <a:pt x="7" y="32"/>
                    <a:pt x="6" y="30"/>
                    <a:pt x="6" y="29"/>
                  </a:cubicBezTo>
                  <a:cubicBezTo>
                    <a:pt x="7" y="28"/>
                    <a:pt x="8" y="27"/>
                    <a:pt x="9" y="27"/>
                  </a:cubicBezTo>
                  <a:cubicBezTo>
                    <a:pt x="9" y="27"/>
                    <a:pt x="9" y="27"/>
                    <a:pt x="10" y="27"/>
                  </a:cubicBezTo>
                  <a:cubicBezTo>
                    <a:pt x="10" y="27"/>
                    <a:pt x="9" y="26"/>
                    <a:pt x="9" y="25"/>
                  </a:cubicBezTo>
                  <a:cubicBezTo>
                    <a:pt x="9" y="25"/>
                    <a:pt x="10" y="24"/>
                    <a:pt x="10" y="24"/>
                  </a:cubicBezTo>
                  <a:cubicBezTo>
                    <a:pt x="10" y="22"/>
                    <a:pt x="10" y="20"/>
                    <a:pt x="11" y="19"/>
                  </a:cubicBezTo>
                  <a:cubicBezTo>
                    <a:pt x="11" y="17"/>
                    <a:pt x="11" y="16"/>
                    <a:pt x="12" y="14"/>
                  </a:cubicBezTo>
                  <a:cubicBezTo>
                    <a:pt x="12" y="13"/>
                    <a:pt x="12" y="12"/>
                    <a:pt x="13" y="11"/>
                  </a:cubicBezTo>
                  <a:cubicBezTo>
                    <a:pt x="13" y="10"/>
                    <a:pt x="13" y="10"/>
                    <a:pt x="14" y="10"/>
                  </a:cubicBezTo>
                  <a:cubicBezTo>
                    <a:pt x="15" y="10"/>
                    <a:pt x="15" y="10"/>
                    <a:pt x="15" y="11"/>
                  </a:cubicBezTo>
                  <a:cubicBezTo>
                    <a:pt x="15" y="12"/>
                    <a:pt x="15" y="12"/>
                    <a:pt x="15" y="13"/>
                  </a:cubicBezTo>
                  <a:cubicBezTo>
                    <a:pt x="14" y="13"/>
                    <a:pt x="13" y="14"/>
                    <a:pt x="13" y="15"/>
                  </a:cubicBezTo>
                  <a:cubicBezTo>
                    <a:pt x="12" y="18"/>
                    <a:pt x="12" y="20"/>
                    <a:pt x="11" y="23"/>
                  </a:cubicBezTo>
                  <a:cubicBezTo>
                    <a:pt x="11" y="24"/>
                    <a:pt x="11" y="24"/>
                    <a:pt x="11" y="25"/>
                  </a:cubicBezTo>
                  <a:cubicBezTo>
                    <a:pt x="12" y="25"/>
                    <a:pt x="12" y="25"/>
                    <a:pt x="13" y="25"/>
                  </a:cubicBezTo>
                  <a:cubicBezTo>
                    <a:pt x="14" y="23"/>
                    <a:pt x="15" y="20"/>
                    <a:pt x="15" y="17"/>
                  </a:cubicBezTo>
                  <a:cubicBezTo>
                    <a:pt x="16" y="12"/>
                    <a:pt x="16" y="8"/>
                    <a:pt x="16" y="4"/>
                  </a:cubicBezTo>
                  <a:cubicBezTo>
                    <a:pt x="16" y="3"/>
                    <a:pt x="16" y="2"/>
                    <a:pt x="16" y="1"/>
                  </a:cubicBezTo>
                  <a:cubicBezTo>
                    <a:pt x="16" y="1"/>
                    <a:pt x="17" y="0"/>
                    <a:pt x="17" y="0"/>
                  </a:cubicBezTo>
                  <a:cubicBezTo>
                    <a:pt x="18" y="0"/>
                    <a:pt x="18" y="1"/>
                    <a:pt x="18" y="1"/>
                  </a:cubicBezTo>
                  <a:cubicBezTo>
                    <a:pt x="19" y="2"/>
                    <a:pt x="19" y="3"/>
                    <a:pt x="19" y="3"/>
                  </a:cubicBezTo>
                  <a:cubicBezTo>
                    <a:pt x="18" y="10"/>
                    <a:pt x="18" y="18"/>
                    <a:pt x="17" y="25"/>
                  </a:cubicBezTo>
                  <a:cubicBezTo>
                    <a:pt x="16" y="28"/>
                    <a:pt x="15" y="30"/>
                    <a:pt x="14" y="32"/>
                  </a:cubicBezTo>
                  <a:cubicBezTo>
                    <a:pt x="14" y="33"/>
                    <a:pt x="14" y="33"/>
                    <a:pt x="14" y="33"/>
                  </a:cubicBezTo>
                  <a:cubicBezTo>
                    <a:pt x="15" y="32"/>
                    <a:pt x="15" y="32"/>
                    <a:pt x="15" y="32"/>
                  </a:cubicBezTo>
                  <a:cubicBezTo>
                    <a:pt x="17" y="29"/>
                    <a:pt x="18" y="27"/>
                    <a:pt x="18" y="24"/>
                  </a:cubicBezTo>
                  <a:cubicBezTo>
                    <a:pt x="18" y="24"/>
                    <a:pt x="18" y="23"/>
                    <a:pt x="18" y="23"/>
                  </a:cubicBezTo>
                  <a:cubicBezTo>
                    <a:pt x="19" y="23"/>
                    <a:pt x="19" y="23"/>
                    <a:pt x="19" y="23"/>
                  </a:cubicBezTo>
                  <a:cubicBezTo>
                    <a:pt x="20" y="23"/>
                    <a:pt x="20" y="24"/>
                    <a:pt x="19" y="24"/>
                  </a:cubicBezTo>
                  <a:cubicBezTo>
                    <a:pt x="19" y="26"/>
                    <a:pt x="18" y="28"/>
                    <a:pt x="17" y="30"/>
                  </a:cubicBezTo>
                  <a:cubicBezTo>
                    <a:pt x="16" y="32"/>
                    <a:pt x="15" y="34"/>
                    <a:pt x="14" y="36"/>
                  </a:cubicBezTo>
                  <a:cubicBezTo>
                    <a:pt x="13" y="37"/>
                    <a:pt x="13" y="37"/>
                    <a:pt x="11" y="36"/>
                  </a:cubicBezTo>
                  <a:cubicBezTo>
                    <a:pt x="11" y="36"/>
                    <a:pt x="10" y="37"/>
                    <a:pt x="9" y="37"/>
                  </a:cubicBezTo>
                  <a:cubicBezTo>
                    <a:pt x="8" y="38"/>
                    <a:pt x="6" y="37"/>
                    <a:pt x="5" y="37"/>
                  </a:cubicBezTo>
                  <a:cubicBezTo>
                    <a:pt x="3" y="35"/>
                    <a:pt x="2" y="34"/>
                    <a:pt x="1" y="32"/>
                  </a:cubicBezTo>
                  <a:cubicBezTo>
                    <a:pt x="0" y="29"/>
                    <a:pt x="0" y="27"/>
                    <a:pt x="0" y="24"/>
                  </a:cubicBezTo>
                  <a:cubicBezTo>
                    <a:pt x="0" y="20"/>
                    <a:pt x="0" y="17"/>
                    <a:pt x="0" y="13"/>
                  </a:cubicBezTo>
                  <a:cubicBezTo>
                    <a:pt x="0" y="12"/>
                    <a:pt x="0" y="11"/>
                    <a:pt x="0" y="10"/>
                  </a:cubicBezTo>
                  <a:cubicBezTo>
                    <a:pt x="0" y="9"/>
                    <a:pt x="0" y="8"/>
                    <a:pt x="1" y="8"/>
                  </a:cubicBezTo>
                  <a:cubicBezTo>
                    <a:pt x="2" y="7"/>
                    <a:pt x="3" y="7"/>
                    <a:pt x="4" y="8"/>
                  </a:cubicBezTo>
                  <a:cubicBezTo>
                    <a:pt x="4" y="9"/>
                    <a:pt x="5" y="9"/>
                    <a:pt x="5" y="10"/>
                  </a:cubicBezTo>
                  <a:cubicBezTo>
                    <a:pt x="3" y="14"/>
                    <a:pt x="3" y="17"/>
                    <a:pt x="2" y="21"/>
                  </a:cubicBezTo>
                  <a:cubicBezTo>
                    <a:pt x="2" y="22"/>
                    <a:pt x="2" y="23"/>
                    <a:pt x="2" y="24"/>
                  </a:cubicBezTo>
                  <a:cubicBezTo>
                    <a:pt x="2" y="27"/>
                    <a:pt x="3" y="29"/>
                    <a:pt x="3" y="31"/>
                  </a:cubicBezTo>
                  <a:cubicBezTo>
                    <a:pt x="4" y="32"/>
                    <a:pt x="5" y="33"/>
                    <a:pt x="6" y="34"/>
                  </a:cubicBezTo>
                  <a:cubicBezTo>
                    <a:pt x="7" y="35"/>
                    <a:pt x="8" y="35"/>
                    <a:pt x="9" y="35"/>
                  </a:cubicBezTo>
                  <a:cubicBezTo>
                    <a:pt x="10" y="34"/>
                    <a:pt x="10" y="34"/>
                    <a:pt x="11" y="33"/>
                  </a:cubicBezTo>
                  <a:cubicBezTo>
                    <a:pt x="11" y="33"/>
                    <a:pt x="11" y="33"/>
                    <a:pt x="11" y="33"/>
                  </a:cubicBezTo>
                  <a:close/>
                  <a:moveTo>
                    <a:pt x="11" y="29"/>
                  </a:moveTo>
                  <a:cubicBezTo>
                    <a:pt x="11" y="28"/>
                    <a:pt x="11" y="28"/>
                    <a:pt x="12" y="28"/>
                  </a:cubicBezTo>
                  <a:cubicBezTo>
                    <a:pt x="11" y="28"/>
                    <a:pt x="11" y="28"/>
                    <a:pt x="10" y="28"/>
                  </a:cubicBezTo>
                  <a:cubicBezTo>
                    <a:pt x="11" y="28"/>
                    <a:pt x="11" y="28"/>
                    <a:pt x="11" y="29"/>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grpSp>
        <p:nvGrpSpPr>
          <p:cNvPr id="937" name="Google Shape;937;p54"/>
          <p:cNvGrpSpPr/>
          <p:nvPr/>
        </p:nvGrpSpPr>
        <p:grpSpPr>
          <a:xfrm>
            <a:off x="1186721" y="2642913"/>
            <a:ext cx="821669" cy="726163"/>
            <a:chOff x="3087" y="1503"/>
            <a:chExt cx="552" cy="488"/>
          </a:xfrm>
        </p:grpSpPr>
        <p:sp>
          <p:nvSpPr>
            <p:cNvPr id="938" name="Google Shape;938;p54"/>
            <p:cNvSpPr/>
            <p:nvPr/>
          </p:nvSpPr>
          <p:spPr>
            <a:xfrm>
              <a:off x="3087" y="1503"/>
              <a:ext cx="437" cy="488"/>
            </a:xfrm>
            <a:custGeom>
              <a:avLst/>
              <a:gdLst/>
              <a:ahLst/>
              <a:cxnLst/>
              <a:rect l="l" t="t" r="r" b="b"/>
              <a:pathLst>
                <a:path w="212" h="236" extrusionOk="0">
                  <a:moveTo>
                    <a:pt x="85" y="110"/>
                  </a:moveTo>
                  <a:cubicBezTo>
                    <a:pt x="85" y="111"/>
                    <a:pt x="84" y="112"/>
                    <a:pt x="83" y="112"/>
                  </a:cubicBezTo>
                  <a:cubicBezTo>
                    <a:pt x="82" y="114"/>
                    <a:pt x="81" y="115"/>
                    <a:pt x="80" y="117"/>
                  </a:cubicBezTo>
                  <a:cubicBezTo>
                    <a:pt x="80" y="118"/>
                    <a:pt x="80" y="119"/>
                    <a:pt x="79" y="120"/>
                  </a:cubicBezTo>
                  <a:cubicBezTo>
                    <a:pt x="78" y="121"/>
                    <a:pt x="77" y="122"/>
                    <a:pt x="76" y="121"/>
                  </a:cubicBezTo>
                  <a:cubicBezTo>
                    <a:pt x="75" y="121"/>
                    <a:pt x="74" y="121"/>
                    <a:pt x="74" y="122"/>
                  </a:cubicBezTo>
                  <a:cubicBezTo>
                    <a:pt x="73" y="122"/>
                    <a:pt x="72" y="122"/>
                    <a:pt x="71" y="122"/>
                  </a:cubicBezTo>
                  <a:cubicBezTo>
                    <a:pt x="69" y="121"/>
                    <a:pt x="67" y="121"/>
                    <a:pt x="64" y="121"/>
                  </a:cubicBezTo>
                  <a:cubicBezTo>
                    <a:pt x="60" y="121"/>
                    <a:pt x="56" y="121"/>
                    <a:pt x="52" y="121"/>
                  </a:cubicBezTo>
                  <a:cubicBezTo>
                    <a:pt x="52" y="121"/>
                    <a:pt x="51" y="121"/>
                    <a:pt x="51" y="121"/>
                  </a:cubicBezTo>
                  <a:cubicBezTo>
                    <a:pt x="51" y="121"/>
                    <a:pt x="50" y="122"/>
                    <a:pt x="50" y="122"/>
                  </a:cubicBezTo>
                  <a:cubicBezTo>
                    <a:pt x="49" y="124"/>
                    <a:pt x="48" y="126"/>
                    <a:pt x="47" y="129"/>
                  </a:cubicBezTo>
                  <a:cubicBezTo>
                    <a:pt x="46" y="131"/>
                    <a:pt x="46" y="134"/>
                    <a:pt x="46" y="136"/>
                  </a:cubicBezTo>
                  <a:cubicBezTo>
                    <a:pt x="45" y="139"/>
                    <a:pt x="45" y="141"/>
                    <a:pt x="45" y="143"/>
                  </a:cubicBezTo>
                  <a:cubicBezTo>
                    <a:pt x="44" y="144"/>
                    <a:pt x="44" y="145"/>
                    <a:pt x="44" y="146"/>
                  </a:cubicBezTo>
                  <a:cubicBezTo>
                    <a:pt x="44" y="151"/>
                    <a:pt x="44" y="155"/>
                    <a:pt x="45" y="160"/>
                  </a:cubicBezTo>
                  <a:cubicBezTo>
                    <a:pt x="45" y="163"/>
                    <a:pt x="45" y="166"/>
                    <a:pt x="46" y="169"/>
                  </a:cubicBezTo>
                  <a:cubicBezTo>
                    <a:pt x="46" y="172"/>
                    <a:pt x="47" y="176"/>
                    <a:pt x="48" y="179"/>
                  </a:cubicBezTo>
                  <a:cubicBezTo>
                    <a:pt x="48" y="180"/>
                    <a:pt x="48" y="181"/>
                    <a:pt x="49" y="182"/>
                  </a:cubicBezTo>
                  <a:cubicBezTo>
                    <a:pt x="51" y="186"/>
                    <a:pt x="52" y="191"/>
                    <a:pt x="53" y="196"/>
                  </a:cubicBezTo>
                  <a:cubicBezTo>
                    <a:pt x="54" y="200"/>
                    <a:pt x="54" y="204"/>
                    <a:pt x="54" y="208"/>
                  </a:cubicBezTo>
                  <a:cubicBezTo>
                    <a:pt x="54" y="212"/>
                    <a:pt x="54" y="215"/>
                    <a:pt x="53" y="218"/>
                  </a:cubicBezTo>
                  <a:cubicBezTo>
                    <a:pt x="51" y="223"/>
                    <a:pt x="49" y="226"/>
                    <a:pt x="46" y="230"/>
                  </a:cubicBezTo>
                  <a:cubicBezTo>
                    <a:pt x="44" y="233"/>
                    <a:pt x="41" y="235"/>
                    <a:pt x="37" y="236"/>
                  </a:cubicBezTo>
                  <a:cubicBezTo>
                    <a:pt x="34" y="236"/>
                    <a:pt x="31" y="236"/>
                    <a:pt x="29" y="235"/>
                  </a:cubicBezTo>
                  <a:cubicBezTo>
                    <a:pt x="28" y="234"/>
                    <a:pt x="27" y="234"/>
                    <a:pt x="26" y="233"/>
                  </a:cubicBezTo>
                  <a:cubicBezTo>
                    <a:pt x="22" y="231"/>
                    <a:pt x="19" y="228"/>
                    <a:pt x="17" y="225"/>
                  </a:cubicBezTo>
                  <a:cubicBezTo>
                    <a:pt x="15" y="221"/>
                    <a:pt x="13" y="217"/>
                    <a:pt x="13" y="213"/>
                  </a:cubicBezTo>
                  <a:cubicBezTo>
                    <a:pt x="13" y="209"/>
                    <a:pt x="13" y="206"/>
                    <a:pt x="14" y="202"/>
                  </a:cubicBezTo>
                  <a:cubicBezTo>
                    <a:pt x="14" y="201"/>
                    <a:pt x="14" y="199"/>
                    <a:pt x="14" y="198"/>
                  </a:cubicBezTo>
                  <a:cubicBezTo>
                    <a:pt x="15" y="195"/>
                    <a:pt x="15" y="193"/>
                    <a:pt x="15" y="190"/>
                  </a:cubicBezTo>
                  <a:cubicBezTo>
                    <a:pt x="16" y="187"/>
                    <a:pt x="16" y="184"/>
                    <a:pt x="17" y="181"/>
                  </a:cubicBezTo>
                  <a:cubicBezTo>
                    <a:pt x="19" y="175"/>
                    <a:pt x="21" y="169"/>
                    <a:pt x="22" y="163"/>
                  </a:cubicBezTo>
                  <a:cubicBezTo>
                    <a:pt x="24" y="157"/>
                    <a:pt x="25" y="150"/>
                    <a:pt x="26" y="144"/>
                  </a:cubicBezTo>
                  <a:cubicBezTo>
                    <a:pt x="26" y="141"/>
                    <a:pt x="26" y="138"/>
                    <a:pt x="26" y="135"/>
                  </a:cubicBezTo>
                  <a:cubicBezTo>
                    <a:pt x="26" y="132"/>
                    <a:pt x="25" y="129"/>
                    <a:pt x="23" y="126"/>
                  </a:cubicBezTo>
                  <a:cubicBezTo>
                    <a:pt x="22" y="125"/>
                    <a:pt x="22" y="124"/>
                    <a:pt x="22" y="123"/>
                  </a:cubicBezTo>
                  <a:cubicBezTo>
                    <a:pt x="22" y="122"/>
                    <a:pt x="22" y="121"/>
                    <a:pt x="22" y="120"/>
                  </a:cubicBezTo>
                  <a:cubicBezTo>
                    <a:pt x="21" y="120"/>
                    <a:pt x="21" y="120"/>
                    <a:pt x="20" y="120"/>
                  </a:cubicBezTo>
                  <a:cubicBezTo>
                    <a:pt x="18" y="120"/>
                    <a:pt x="15" y="120"/>
                    <a:pt x="13" y="120"/>
                  </a:cubicBezTo>
                  <a:cubicBezTo>
                    <a:pt x="11" y="120"/>
                    <a:pt x="10" y="119"/>
                    <a:pt x="8" y="118"/>
                  </a:cubicBezTo>
                  <a:cubicBezTo>
                    <a:pt x="8" y="117"/>
                    <a:pt x="6" y="116"/>
                    <a:pt x="5" y="115"/>
                  </a:cubicBezTo>
                  <a:cubicBezTo>
                    <a:pt x="2" y="112"/>
                    <a:pt x="1" y="109"/>
                    <a:pt x="0" y="105"/>
                  </a:cubicBezTo>
                  <a:cubicBezTo>
                    <a:pt x="0" y="101"/>
                    <a:pt x="0" y="96"/>
                    <a:pt x="0" y="92"/>
                  </a:cubicBezTo>
                  <a:cubicBezTo>
                    <a:pt x="0" y="86"/>
                    <a:pt x="0" y="81"/>
                    <a:pt x="0" y="75"/>
                  </a:cubicBezTo>
                  <a:cubicBezTo>
                    <a:pt x="1" y="67"/>
                    <a:pt x="2" y="60"/>
                    <a:pt x="5" y="52"/>
                  </a:cubicBezTo>
                  <a:cubicBezTo>
                    <a:pt x="7" y="48"/>
                    <a:pt x="9" y="45"/>
                    <a:pt x="12" y="42"/>
                  </a:cubicBezTo>
                  <a:cubicBezTo>
                    <a:pt x="13" y="41"/>
                    <a:pt x="13" y="40"/>
                    <a:pt x="14" y="39"/>
                  </a:cubicBezTo>
                  <a:cubicBezTo>
                    <a:pt x="16" y="35"/>
                    <a:pt x="20" y="33"/>
                    <a:pt x="25" y="33"/>
                  </a:cubicBezTo>
                  <a:cubicBezTo>
                    <a:pt x="26" y="32"/>
                    <a:pt x="28" y="33"/>
                    <a:pt x="30" y="34"/>
                  </a:cubicBezTo>
                  <a:cubicBezTo>
                    <a:pt x="31" y="35"/>
                    <a:pt x="33" y="36"/>
                    <a:pt x="35" y="37"/>
                  </a:cubicBezTo>
                  <a:cubicBezTo>
                    <a:pt x="37" y="38"/>
                    <a:pt x="39" y="39"/>
                    <a:pt x="41" y="40"/>
                  </a:cubicBezTo>
                  <a:cubicBezTo>
                    <a:pt x="43" y="41"/>
                    <a:pt x="45" y="41"/>
                    <a:pt x="47" y="41"/>
                  </a:cubicBezTo>
                  <a:cubicBezTo>
                    <a:pt x="52" y="41"/>
                    <a:pt x="56" y="40"/>
                    <a:pt x="61" y="39"/>
                  </a:cubicBezTo>
                  <a:cubicBezTo>
                    <a:pt x="63" y="38"/>
                    <a:pt x="66" y="38"/>
                    <a:pt x="69" y="38"/>
                  </a:cubicBezTo>
                  <a:cubicBezTo>
                    <a:pt x="70" y="38"/>
                    <a:pt x="71" y="38"/>
                    <a:pt x="73" y="38"/>
                  </a:cubicBezTo>
                  <a:cubicBezTo>
                    <a:pt x="74" y="38"/>
                    <a:pt x="76" y="38"/>
                    <a:pt x="77" y="37"/>
                  </a:cubicBezTo>
                  <a:cubicBezTo>
                    <a:pt x="78" y="37"/>
                    <a:pt x="79" y="38"/>
                    <a:pt x="80" y="38"/>
                  </a:cubicBezTo>
                  <a:cubicBezTo>
                    <a:pt x="80" y="39"/>
                    <a:pt x="81" y="39"/>
                    <a:pt x="81" y="39"/>
                  </a:cubicBezTo>
                  <a:cubicBezTo>
                    <a:pt x="82" y="40"/>
                    <a:pt x="83" y="41"/>
                    <a:pt x="84" y="41"/>
                  </a:cubicBezTo>
                  <a:cubicBezTo>
                    <a:pt x="84" y="42"/>
                    <a:pt x="85" y="42"/>
                    <a:pt x="86" y="43"/>
                  </a:cubicBezTo>
                  <a:cubicBezTo>
                    <a:pt x="86" y="43"/>
                    <a:pt x="86" y="44"/>
                    <a:pt x="86" y="44"/>
                  </a:cubicBezTo>
                  <a:cubicBezTo>
                    <a:pt x="88" y="44"/>
                    <a:pt x="88" y="45"/>
                    <a:pt x="89" y="46"/>
                  </a:cubicBezTo>
                  <a:cubicBezTo>
                    <a:pt x="94" y="46"/>
                    <a:pt x="98" y="46"/>
                    <a:pt x="103" y="44"/>
                  </a:cubicBezTo>
                  <a:cubicBezTo>
                    <a:pt x="111" y="42"/>
                    <a:pt x="119" y="40"/>
                    <a:pt x="127" y="37"/>
                  </a:cubicBezTo>
                  <a:cubicBezTo>
                    <a:pt x="131" y="35"/>
                    <a:pt x="135" y="34"/>
                    <a:pt x="139" y="33"/>
                  </a:cubicBezTo>
                  <a:cubicBezTo>
                    <a:pt x="141" y="32"/>
                    <a:pt x="143" y="31"/>
                    <a:pt x="146" y="29"/>
                  </a:cubicBezTo>
                  <a:cubicBezTo>
                    <a:pt x="148" y="28"/>
                    <a:pt x="151" y="26"/>
                    <a:pt x="153" y="25"/>
                  </a:cubicBezTo>
                  <a:cubicBezTo>
                    <a:pt x="155" y="24"/>
                    <a:pt x="156" y="23"/>
                    <a:pt x="156" y="21"/>
                  </a:cubicBezTo>
                  <a:cubicBezTo>
                    <a:pt x="156" y="21"/>
                    <a:pt x="157" y="20"/>
                    <a:pt x="157" y="20"/>
                  </a:cubicBezTo>
                  <a:cubicBezTo>
                    <a:pt x="158" y="20"/>
                    <a:pt x="158" y="20"/>
                    <a:pt x="159" y="19"/>
                  </a:cubicBezTo>
                  <a:cubicBezTo>
                    <a:pt x="160" y="17"/>
                    <a:pt x="161" y="14"/>
                    <a:pt x="163" y="12"/>
                  </a:cubicBezTo>
                  <a:cubicBezTo>
                    <a:pt x="166" y="8"/>
                    <a:pt x="169" y="5"/>
                    <a:pt x="173" y="3"/>
                  </a:cubicBezTo>
                  <a:cubicBezTo>
                    <a:pt x="178" y="0"/>
                    <a:pt x="183" y="0"/>
                    <a:pt x="188" y="2"/>
                  </a:cubicBezTo>
                  <a:cubicBezTo>
                    <a:pt x="189" y="2"/>
                    <a:pt x="190" y="2"/>
                    <a:pt x="190" y="2"/>
                  </a:cubicBezTo>
                  <a:cubicBezTo>
                    <a:pt x="193" y="3"/>
                    <a:pt x="195" y="5"/>
                    <a:pt x="197" y="6"/>
                  </a:cubicBezTo>
                  <a:cubicBezTo>
                    <a:pt x="202" y="11"/>
                    <a:pt x="204" y="16"/>
                    <a:pt x="207" y="22"/>
                  </a:cubicBezTo>
                  <a:cubicBezTo>
                    <a:pt x="207" y="23"/>
                    <a:pt x="208" y="25"/>
                    <a:pt x="208" y="26"/>
                  </a:cubicBezTo>
                  <a:cubicBezTo>
                    <a:pt x="211" y="31"/>
                    <a:pt x="212" y="37"/>
                    <a:pt x="212" y="44"/>
                  </a:cubicBezTo>
                  <a:cubicBezTo>
                    <a:pt x="212" y="53"/>
                    <a:pt x="211" y="62"/>
                    <a:pt x="211" y="71"/>
                  </a:cubicBezTo>
                  <a:cubicBezTo>
                    <a:pt x="210" y="75"/>
                    <a:pt x="210" y="79"/>
                    <a:pt x="209" y="83"/>
                  </a:cubicBezTo>
                  <a:cubicBezTo>
                    <a:pt x="209" y="86"/>
                    <a:pt x="208" y="90"/>
                    <a:pt x="208" y="93"/>
                  </a:cubicBezTo>
                  <a:cubicBezTo>
                    <a:pt x="207" y="101"/>
                    <a:pt x="205" y="108"/>
                    <a:pt x="203" y="116"/>
                  </a:cubicBezTo>
                  <a:cubicBezTo>
                    <a:pt x="203" y="117"/>
                    <a:pt x="202" y="119"/>
                    <a:pt x="202" y="120"/>
                  </a:cubicBezTo>
                  <a:cubicBezTo>
                    <a:pt x="201" y="123"/>
                    <a:pt x="200" y="126"/>
                    <a:pt x="199" y="129"/>
                  </a:cubicBezTo>
                  <a:cubicBezTo>
                    <a:pt x="198" y="133"/>
                    <a:pt x="197" y="136"/>
                    <a:pt x="195" y="140"/>
                  </a:cubicBezTo>
                  <a:cubicBezTo>
                    <a:pt x="192" y="144"/>
                    <a:pt x="189" y="148"/>
                    <a:pt x="186" y="152"/>
                  </a:cubicBezTo>
                  <a:cubicBezTo>
                    <a:pt x="183" y="154"/>
                    <a:pt x="180" y="156"/>
                    <a:pt x="177" y="156"/>
                  </a:cubicBezTo>
                  <a:cubicBezTo>
                    <a:pt x="173" y="156"/>
                    <a:pt x="170" y="156"/>
                    <a:pt x="166" y="155"/>
                  </a:cubicBezTo>
                  <a:cubicBezTo>
                    <a:pt x="164" y="154"/>
                    <a:pt x="161" y="152"/>
                    <a:pt x="159" y="150"/>
                  </a:cubicBezTo>
                  <a:cubicBezTo>
                    <a:pt x="155" y="146"/>
                    <a:pt x="151" y="141"/>
                    <a:pt x="149" y="135"/>
                  </a:cubicBezTo>
                  <a:cubicBezTo>
                    <a:pt x="149" y="132"/>
                    <a:pt x="148" y="130"/>
                    <a:pt x="148" y="128"/>
                  </a:cubicBezTo>
                  <a:cubicBezTo>
                    <a:pt x="147" y="127"/>
                    <a:pt x="147" y="126"/>
                    <a:pt x="146" y="126"/>
                  </a:cubicBezTo>
                  <a:cubicBezTo>
                    <a:pt x="144" y="124"/>
                    <a:pt x="143" y="123"/>
                    <a:pt x="141" y="121"/>
                  </a:cubicBezTo>
                  <a:cubicBezTo>
                    <a:pt x="137" y="118"/>
                    <a:pt x="134" y="116"/>
                    <a:pt x="130" y="115"/>
                  </a:cubicBezTo>
                  <a:cubicBezTo>
                    <a:pt x="124" y="112"/>
                    <a:pt x="118" y="110"/>
                    <a:pt x="111" y="110"/>
                  </a:cubicBezTo>
                  <a:cubicBezTo>
                    <a:pt x="104" y="110"/>
                    <a:pt x="96" y="110"/>
                    <a:pt x="88" y="110"/>
                  </a:cubicBezTo>
                  <a:cubicBezTo>
                    <a:pt x="87" y="110"/>
                    <a:pt x="86" y="110"/>
                    <a:pt x="85" y="110"/>
                  </a:cubicBezTo>
                  <a:close/>
                  <a:moveTo>
                    <a:pt x="153" y="101"/>
                  </a:moveTo>
                  <a:cubicBezTo>
                    <a:pt x="153" y="102"/>
                    <a:pt x="153" y="102"/>
                    <a:pt x="153" y="102"/>
                  </a:cubicBezTo>
                  <a:cubicBezTo>
                    <a:pt x="153" y="105"/>
                    <a:pt x="153" y="108"/>
                    <a:pt x="153" y="110"/>
                  </a:cubicBezTo>
                  <a:cubicBezTo>
                    <a:pt x="153" y="112"/>
                    <a:pt x="153" y="114"/>
                    <a:pt x="154" y="116"/>
                  </a:cubicBezTo>
                  <a:cubicBezTo>
                    <a:pt x="154" y="119"/>
                    <a:pt x="154" y="122"/>
                    <a:pt x="155" y="124"/>
                  </a:cubicBezTo>
                  <a:cubicBezTo>
                    <a:pt x="156" y="126"/>
                    <a:pt x="156" y="128"/>
                    <a:pt x="157" y="129"/>
                  </a:cubicBezTo>
                  <a:cubicBezTo>
                    <a:pt x="160" y="132"/>
                    <a:pt x="162" y="136"/>
                    <a:pt x="164" y="140"/>
                  </a:cubicBezTo>
                  <a:cubicBezTo>
                    <a:pt x="166" y="142"/>
                    <a:pt x="167" y="144"/>
                    <a:pt x="169" y="146"/>
                  </a:cubicBezTo>
                  <a:cubicBezTo>
                    <a:pt x="169" y="146"/>
                    <a:pt x="170" y="146"/>
                    <a:pt x="170" y="146"/>
                  </a:cubicBezTo>
                  <a:cubicBezTo>
                    <a:pt x="172" y="147"/>
                    <a:pt x="175" y="147"/>
                    <a:pt x="177" y="148"/>
                  </a:cubicBezTo>
                  <a:cubicBezTo>
                    <a:pt x="179" y="148"/>
                    <a:pt x="180" y="147"/>
                    <a:pt x="181" y="147"/>
                  </a:cubicBezTo>
                  <a:cubicBezTo>
                    <a:pt x="184" y="145"/>
                    <a:pt x="187" y="143"/>
                    <a:pt x="189" y="140"/>
                  </a:cubicBezTo>
                  <a:cubicBezTo>
                    <a:pt x="194" y="133"/>
                    <a:pt x="198" y="125"/>
                    <a:pt x="200" y="117"/>
                  </a:cubicBezTo>
                  <a:cubicBezTo>
                    <a:pt x="201" y="112"/>
                    <a:pt x="201" y="106"/>
                    <a:pt x="201" y="101"/>
                  </a:cubicBezTo>
                  <a:cubicBezTo>
                    <a:pt x="202" y="95"/>
                    <a:pt x="202" y="88"/>
                    <a:pt x="203" y="82"/>
                  </a:cubicBezTo>
                  <a:cubicBezTo>
                    <a:pt x="203" y="77"/>
                    <a:pt x="204" y="72"/>
                    <a:pt x="204" y="67"/>
                  </a:cubicBezTo>
                  <a:cubicBezTo>
                    <a:pt x="205" y="60"/>
                    <a:pt x="205" y="53"/>
                    <a:pt x="205" y="46"/>
                  </a:cubicBezTo>
                  <a:cubicBezTo>
                    <a:pt x="205" y="44"/>
                    <a:pt x="205" y="42"/>
                    <a:pt x="204" y="40"/>
                  </a:cubicBezTo>
                  <a:cubicBezTo>
                    <a:pt x="204" y="37"/>
                    <a:pt x="203" y="33"/>
                    <a:pt x="202" y="30"/>
                  </a:cubicBezTo>
                  <a:cubicBezTo>
                    <a:pt x="201" y="27"/>
                    <a:pt x="200" y="24"/>
                    <a:pt x="198" y="22"/>
                  </a:cubicBezTo>
                  <a:cubicBezTo>
                    <a:pt x="196" y="19"/>
                    <a:pt x="194" y="16"/>
                    <a:pt x="191" y="14"/>
                  </a:cubicBezTo>
                  <a:cubicBezTo>
                    <a:pt x="190" y="13"/>
                    <a:pt x="188" y="11"/>
                    <a:pt x="186" y="11"/>
                  </a:cubicBezTo>
                  <a:cubicBezTo>
                    <a:pt x="182" y="9"/>
                    <a:pt x="179" y="9"/>
                    <a:pt x="175" y="9"/>
                  </a:cubicBezTo>
                  <a:cubicBezTo>
                    <a:pt x="173" y="9"/>
                    <a:pt x="172" y="10"/>
                    <a:pt x="171" y="12"/>
                  </a:cubicBezTo>
                  <a:cubicBezTo>
                    <a:pt x="170" y="12"/>
                    <a:pt x="171" y="13"/>
                    <a:pt x="171" y="13"/>
                  </a:cubicBezTo>
                  <a:cubicBezTo>
                    <a:pt x="172" y="12"/>
                    <a:pt x="172" y="11"/>
                    <a:pt x="173" y="11"/>
                  </a:cubicBezTo>
                  <a:cubicBezTo>
                    <a:pt x="173" y="10"/>
                    <a:pt x="173" y="10"/>
                    <a:pt x="174" y="10"/>
                  </a:cubicBezTo>
                  <a:cubicBezTo>
                    <a:pt x="175" y="10"/>
                    <a:pt x="176" y="10"/>
                    <a:pt x="176" y="11"/>
                  </a:cubicBezTo>
                  <a:cubicBezTo>
                    <a:pt x="177" y="12"/>
                    <a:pt x="177" y="13"/>
                    <a:pt x="176" y="14"/>
                  </a:cubicBezTo>
                  <a:cubicBezTo>
                    <a:pt x="176" y="14"/>
                    <a:pt x="175" y="15"/>
                    <a:pt x="175" y="14"/>
                  </a:cubicBezTo>
                  <a:cubicBezTo>
                    <a:pt x="174" y="14"/>
                    <a:pt x="174" y="14"/>
                    <a:pt x="174" y="15"/>
                  </a:cubicBezTo>
                  <a:cubicBezTo>
                    <a:pt x="173" y="15"/>
                    <a:pt x="172" y="16"/>
                    <a:pt x="172" y="16"/>
                  </a:cubicBezTo>
                  <a:cubicBezTo>
                    <a:pt x="169" y="19"/>
                    <a:pt x="167" y="22"/>
                    <a:pt x="165" y="25"/>
                  </a:cubicBezTo>
                  <a:cubicBezTo>
                    <a:pt x="164" y="28"/>
                    <a:pt x="162" y="31"/>
                    <a:pt x="161" y="34"/>
                  </a:cubicBezTo>
                  <a:cubicBezTo>
                    <a:pt x="159" y="38"/>
                    <a:pt x="158" y="43"/>
                    <a:pt x="157" y="48"/>
                  </a:cubicBezTo>
                  <a:cubicBezTo>
                    <a:pt x="157" y="49"/>
                    <a:pt x="157" y="49"/>
                    <a:pt x="158" y="49"/>
                  </a:cubicBezTo>
                  <a:cubicBezTo>
                    <a:pt x="159" y="48"/>
                    <a:pt x="159" y="48"/>
                    <a:pt x="160" y="49"/>
                  </a:cubicBezTo>
                  <a:cubicBezTo>
                    <a:pt x="161" y="49"/>
                    <a:pt x="161" y="49"/>
                    <a:pt x="162" y="49"/>
                  </a:cubicBezTo>
                  <a:cubicBezTo>
                    <a:pt x="164" y="49"/>
                    <a:pt x="167" y="49"/>
                    <a:pt x="169" y="49"/>
                  </a:cubicBezTo>
                  <a:cubicBezTo>
                    <a:pt x="178" y="48"/>
                    <a:pt x="186" y="52"/>
                    <a:pt x="192" y="59"/>
                  </a:cubicBezTo>
                  <a:cubicBezTo>
                    <a:pt x="194" y="61"/>
                    <a:pt x="195" y="64"/>
                    <a:pt x="196" y="66"/>
                  </a:cubicBezTo>
                  <a:cubicBezTo>
                    <a:pt x="197" y="69"/>
                    <a:pt x="198" y="71"/>
                    <a:pt x="198" y="74"/>
                  </a:cubicBezTo>
                  <a:cubicBezTo>
                    <a:pt x="198" y="76"/>
                    <a:pt x="198" y="79"/>
                    <a:pt x="197" y="81"/>
                  </a:cubicBezTo>
                  <a:cubicBezTo>
                    <a:pt x="197" y="84"/>
                    <a:pt x="196" y="88"/>
                    <a:pt x="194" y="91"/>
                  </a:cubicBezTo>
                  <a:cubicBezTo>
                    <a:pt x="192" y="93"/>
                    <a:pt x="191" y="95"/>
                    <a:pt x="189" y="97"/>
                  </a:cubicBezTo>
                  <a:cubicBezTo>
                    <a:pt x="188" y="97"/>
                    <a:pt x="188" y="97"/>
                    <a:pt x="187" y="97"/>
                  </a:cubicBezTo>
                  <a:cubicBezTo>
                    <a:pt x="188" y="98"/>
                    <a:pt x="187" y="99"/>
                    <a:pt x="187" y="100"/>
                  </a:cubicBezTo>
                  <a:cubicBezTo>
                    <a:pt x="187" y="101"/>
                    <a:pt x="186" y="103"/>
                    <a:pt x="185" y="105"/>
                  </a:cubicBezTo>
                  <a:cubicBezTo>
                    <a:pt x="184" y="109"/>
                    <a:pt x="182" y="113"/>
                    <a:pt x="179" y="116"/>
                  </a:cubicBezTo>
                  <a:cubicBezTo>
                    <a:pt x="177" y="119"/>
                    <a:pt x="175" y="122"/>
                    <a:pt x="172" y="124"/>
                  </a:cubicBezTo>
                  <a:cubicBezTo>
                    <a:pt x="171" y="126"/>
                    <a:pt x="169" y="127"/>
                    <a:pt x="167" y="129"/>
                  </a:cubicBezTo>
                  <a:cubicBezTo>
                    <a:pt x="167" y="129"/>
                    <a:pt x="166" y="130"/>
                    <a:pt x="165" y="131"/>
                  </a:cubicBezTo>
                  <a:cubicBezTo>
                    <a:pt x="164" y="131"/>
                    <a:pt x="163" y="131"/>
                    <a:pt x="162" y="130"/>
                  </a:cubicBezTo>
                  <a:cubicBezTo>
                    <a:pt x="161" y="129"/>
                    <a:pt x="161" y="128"/>
                    <a:pt x="162" y="127"/>
                  </a:cubicBezTo>
                  <a:cubicBezTo>
                    <a:pt x="162" y="126"/>
                    <a:pt x="163" y="125"/>
                    <a:pt x="165" y="126"/>
                  </a:cubicBezTo>
                  <a:cubicBezTo>
                    <a:pt x="165" y="126"/>
                    <a:pt x="166" y="126"/>
                    <a:pt x="167" y="126"/>
                  </a:cubicBezTo>
                  <a:cubicBezTo>
                    <a:pt x="169" y="124"/>
                    <a:pt x="171" y="123"/>
                    <a:pt x="173" y="121"/>
                  </a:cubicBezTo>
                  <a:cubicBezTo>
                    <a:pt x="177" y="116"/>
                    <a:pt x="181" y="110"/>
                    <a:pt x="183" y="104"/>
                  </a:cubicBezTo>
                  <a:cubicBezTo>
                    <a:pt x="184" y="103"/>
                    <a:pt x="184" y="102"/>
                    <a:pt x="184" y="101"/>
                  </a:cubicBezTo>
                  <a:cubicBezTo>
                    <a:pt x="184" y="101"/>
                    <a:pt x="183" y="100"/>
                    <a:pt x="183" y="100"/>
                  </a:cubicBezTo>
                  <a:cubicBezTo>
                    <a:pt x="180" y="101"/>
                    <a:pt x="176" y="102"/>
                    <a:pt x="173" y="103"/>
                  </a:cubicBezTo>
                  <a:cubicBezTo>
                    <a:pt x="173" y="103"/>
                    <a:pt x="173" y="104"/>
                    <a:pt x="173" y="104"/>
                  </a:cubicBezTo>
                  <a:cubicBezTo>
                    <a:pt x="173" y="104"/>
                    <a:pt x="172" y="105"/>
                    <a:pt x="172" y="105"/>
                  </a:cubicBezTo>
                  <a:cubicBezTo>
                    <a:pt x="171" y="105"/>
                    <a:pt x="170" y="106"/>
                    <a:pt x="170" y="107"/>
                  </a:cubicBezTo>
                  <a:cubicBezTo>
                    <a:pt x="167" y="112"/>
                    <a:pt x="163" y="117"/>
                    <a:pt x="159" y="121"/>
                  </a:cubicBezTo>
                  <a:cubicBezTo>
                    <a:pt x="158" y="122"/>
                    <a:pt x="157" y="121"/>
                    <a:pt x="156" y="120"/>
                  </a:cubicBezTo>
                  <a:cubicBezTo>
                    <a:pt x="156" y="120"/>
                    <a:pt x="155" y="119"/>
                    <a:pt x="155" y="119"/>
                  </a:cubicBezTo>
                  <a:cubicBezTo>
                    <a:pt x="155" y="118"/>
                    <a:pt x="155" y="117"/>
                    <a:pt x="156" y="117"/>
                  </a:cubicBezTo>
                  <a:cubicBezTo>
                    <a:pt x="157" y="116"/>
                    <a:pt x="158" y="116"/>
                    <a:pt x="159" y="117"/>
                  </a:cubicBezTo>
                  <a:cubicBezTo>
                    <a:pt x="159" y="117"/>
                    <a:pt x="159" y="117"/>
                    <a:pt x="159" y="117"/>
                  </a:cubicBezTo>
                  <a:cubicBezTo>
                    <a:pt x="160" y="117"/>
                    <a:pt x="160" y="117"/>
                    <a:pt x="160" y="116"/>
                  </a:cubicBezTo>
                  <a:cubicBezTo>
                    <a:pt x="164" y="113"/>
                    <a:pt x="166" y="110"/>
                    <a:pt x="168" y="106"/>
                  </a:cubicBezTo>
                  <a:cubicBezTo>
                    <a:pt x="168" y="105"/>
                    <a:pt x="169" y="104"/>
                    <a:pt x="169" y="103"/>
                  </a:cubicBezTo>
                  <a:cubicBezTo>
                    <a:pt x="168" y="103"/>
                    <a:pt x="168" y="103"/>
                    <a:pt x="168" y="103"/>
                  </a:cubicBezTo>
                  <a:cubicBezTo>
                    <a:pt x="168" y="103"/>
                    <a:pt x="167" y="103"/>
                    <a:pt x="167" y="104"/>
                  </a:cubicBezTo>
                  <a:cubicBezTo>
                    <a:pt x="166" y="104"/>
                    <a:pt x="166" y="104"/>
                    <a:pt x="165" y="104"/>
                  </a:cubicBezTo>
                  <a:cubicBezTo>
                    <a:pt x="163" y="107"/>
                    <a:pt x="160" y="108"/>
                    <a:pt x="159" y="111"/>
                  </a:cubicBezTo>
                  <a:cubicBezTo>
                    <a:pt x="159" y="111"/>
                    <a:pt x="158" y="111"/>
                    <a:pt x="158" y="112"/>
                  </a:cubicBezTo>
                  <a:cubicBezTo>
                    <a:pt x="157" y="112"/>
                    <a:pt x="157" y="111"/>
                    <a:pt x="156" y="111"/>
                  </a:cubicBezTo>
                  <a:cubicBezTo>
                    <a:pt x="156" y="110"/>
                    <a:pt x="156" y="109"/>
                    <a:pt x="157" y="109"/>
                  </a:cubicBezTo>
                  <a:cubicBezTo>
                    <a:pt x="158" y="108"/>
                    <a:pt x="159" y="108"/>
                    <a:pt x="160" y="107"/>
                  </a:cubicBezTo>
                  <a:cubicBezTo>
                    <a:pt x="161" y="106"/>
                    <a:pt x="162" y="105"/>
                    <a:pt x="164" y="104"/>
                  </a:cubicBezTo>
                  <a:cubicBezTo>
                    <a:pt x="164" y="103"/>
                    <a:pt x="164" y="103"/>
                    <a:pt x="165" y="102"/>
                  </a:cubicBezTo>
                  <a:cubicBezTo>
                    <a:pt x="164" y="102"/>
                    <a:pt x="163" y="102"/>
                    <a:pt x="162" y="102"/>
                  </a:cubicBezTo>
                  <a:cubicBezTo>
                    <a:pt x="160" y="102"/>
                    <a:pt x="158" y="102"/>
                    <a:pt x="156" y="101"/>
                  </a:cubicBezTo>
                  <a:cubicBezTo>
                    <a:pt x="155" y="101"/>
                    <a:pt x="154" y="101"/>
                    <a:pt x="153" y="101"/>
                  </a:cubicBezTo>
                  <a:close/>
                  <a:moveTo>
                    <a:pt x="31" y="53"/>
                  </a:moveTo>
                  <a:cubicBezTo>
                    <a:pt x="31" y="53"/>
                    <a:pt x="31" y="53"/>
                    <a:pt x="31" y="53"/>
                  </a:cubicBezTo>
                  <a:cubicBezTo>
                    <a:pt x="32" y="53"/>
                    <a:pt x="34" y="53"/>
                    <a:pt x="35" y="53"/>
                  </a:cubicBezTo>
                  <a:cubicBezTo>
                    <a:pt x="36" y="53"/>
                    <a:pt x="36" y="53"/>
                    <a:pt x="37" y="53"/>
                  </a:cubicBezTo>
                  <a:cubicBezTo>
                    <a:pt x="38" y="53"/>
                    <a:pt x="38" y="54"/>
                    <a:pt x="38" y="55"/>
                  </a:cubicBezTo>
                  <a:cubicBezTo>
                    <a:pt x="38" y="57"/>
                    <a:pt x="37" y="57"/>
                    <a:pt x="36" y="57"/>
                  </a:cubicBezTo>
                  <a:cubicBezTo>
                    <a:pt x="32" y="58"/>
                    <a:pt x="29" y="57"/>
                    <a:pt x="25" y="57"/>
                  </a:cubicBezTo>
                  <a:cubicBezTo>
                    <a:pt x="24" y="57"/>
                    <a:pt x="22" y="56"/>
                    <a:pt x="21" y="56"/>
                  </a:cubicBezTo>
                  <a:cubicBezTo>
                    <a:pt x="19" y="59"/>
                    <a:pt x="16" y="62"/>
                    <a:pt x="15" y="66"/>
                  </a:cubicBezTo>
                  <a:cubicBezTo>
                    <a:pt x="13" y="71"/>
                    <a:pt x="10" y="76"/>
                    <a:pt x="8" y="81"/>
                  </a:cubicBezTo>
                  <a:cubicBezTo>
                    <a:pt x="8" y="82"/>
                    <a:pt x="8" y="84"/>
                    <a:pt x="8" y="85"/>
                  </a:cubicBezTo>
                  <a:cubicBezTo>
                    <a:pt x="7" y="89"/>
                    <a:pt x="7" y="92"/>
                    <a:pt x="7" y="96"/>
                  </a:cubicBezTo>
                  <a:cubicBezTo>
                    <a:pt x="7" y="99"/>
                    <a:pt x="8" y="101"/>
                    <a:pt x="8" y="102"/>
                  </a:cubicBezTo>
                  <a:cubicBezTo>
                    <a:pt x="10" y="106"/>
                    <a:pt x="12" y="109"/>
                    <a:pt x="15" y="112"/>
                  </a:cubicBezTo>
                  <a:cubicBezTo>
                    <a:pt x="15" y="112"/>
                    <a:pt x="16" y="112"/>
                    <a:pt x="16" y="112"/>
                  </a:cubicBezTo>
                  <a:cubicBezTo>
                    <a:pt x="18" y="113"/>
                    <a:pt x="21" y="113"/>
                    <a:pt x="24" y="112"/>
                  </a:cubicBezTo>
                  <a:cubicBezTo>
                    <a:pt x="22" y="110"/>
                    <a:pt x="21" y="107"/>
                    <a:pt x="20" y="104"/>
                  </a:cubicBezTo>
                  <a:cubicBezTo>
                    <a:pt x="20" y="104"/>
                    <a:pt x="20" y="104"/>
                    <a:pt x="20" y="105"/>
                  </a:cubicBezTo>
                  <a:cubicBezTo>
                    <a:pt x="20" y="106"/>
                    <a:pt x="19" y="108"/>
                    <a:pt x="19" y="109"/>
                  </a:cubicBezTo>
                  <a:cubicBezTo>
                    <a:pt x="18" y="111"/>
                    <a:pt x="16" y="111"/>
                    <a:pt x="15" y="110"/>
                  </a:cubicBezTo>
                  <a:cubicBezTo>
                    <a:pt x="14" y="109"/>
                    <a:pt x="14" y="108"/>
                    <a:pt x="13" y="106"/>
                  </a:cubicBezTo>
                  <a:cubicBezTo>
                    <a:pt x="12" y="103"/>
                    <a:pt x="11" y="99"/>
                    <a:pt x="11" y="94"/>
                  </a:cubicBezTo>
                  <a:cubicBezTo>
                    <a:pt x="11" y="93"/>
                    <a:pt x="11" y="91"/>
                    <a:pt x="11" y="89"/>
                  </a:cubicBezTo>
                  <a:cubicBezTo>
                    <a:pt x="11" y="88"/>
                    <a:pt x="11" y="86"/>
                    <a:pt x="11" y="85"/>
                  </a:cubicBezTo>
                  <a:cubicBezTo>
                    <a:pt x="12" y="83"/>
                    <a:pt x="13" y="83"/>
                    <a:pt x="14" y="83"/>
                  </a:cubicBezTo>
                  <a:cubicBezTo>
                    <a:pt x="15" y="83"/>
                    <a:pt x="16" y="84"/>
                    <a:pt x="16" y="85"/>
                  </a:cubicBezTo>
                  <a:cubicBezTo>
                    <a:pt x="16" y="86"/>
                    <a:pt x="16" y="87"/>
                    <a:pt x="15" y="87"/>
                  </a:cubicBezTo>
                  <a:cubicBezTo>
                    <a:pt x="15" y="87"/>
                    <a:pt x="15" y="88"/>
                    <a:pt x="14" y="88"/>
                  </a:cubicBezTo>
                  <a:cubicBezTo>
                    <a:pt x="14" y="89"/>
                    <a:pt x="14" y="89"/>
                    <a:pt x="14" y="90"/>
                  </a:cubicBezTo>
                  <a:cubicBezTo>
                    <a:pt x="13" y="94"/>
                    <a:pt x="13" y="97"/>
                    <a:pt x="14" y="101"/>
                  </a:cubicBezTo>
                  <a:cubicBezTo>
                    <a:pt x="14" y="103"/>
                    <a:pt x="15" y="105"/>
                    <a:pt x="16" y="106"/>
                  </a:cubicBezTo>
                  <a:cubicBezTo>
                    <a:pt x="16" y="107"/>
                    <a:pt x="16" y="108"/>
                    <a:pt x="17" y="108"/>
                  </a:cubicBezTo>
                  <a:cubicBezTo>
                    <a:pt x="17" y="106"/>
                    <a:pt x="18" y="105"/>
                    <a:pt x="18" y="103"/>
                  </a:cubicBezTo>
                  <a:cubicBezTo>
                    <a:pt x="18" y="98"/>
                    <a:pt x="18" y="93"/>
                    <a:pt x="18" y="88"/>
                  </a:cubicBezTo>
                  <a:cubicBezTo>
                    <a:pt x="18" y="88"/>
                    <a:pt x="18" y="87"/>
                    <a:pt x="18" y="87"/>
                  </a:cubicBezTo>
                  <a:cubicBezTo>
                    <a:pt x="19" y="86"/>
                    <a:pt x="19" y="86"/>
                    <a:pt x="20" y="86"/>
                  </a:cubicBezTo>
                  <a:cubicBezTo>
                    <a:pt x="20" y="86"/>
                    <a:pt x="20" y="86"/>
                    <a:pt x="21" y="87"/>
                  </a:cubicBezTo>
                  <a:cubicBezTo>
                    <a:pt x="21" y="87"/>
                    <a:pt x="21" y="87"/>
                    <a:pt x="21" y="88"/>
                  </a:cubicBezTo>
                  <a:cubicBezTo>
                    <a:pt x="21" y="92"/>
                    <a:pt x="21" y="96"/>
                    <a:pt x="22" y="100"/>
                  </a:cubicBezTo>
                  <a:cubicBezTo>
                    <a:pt x="22" y="102"/>
                    <a:pt x="23" y="105"/>
                    <a:pt x="24" y="108"/>
                  </a:cubicBezTo>
                  <a:cubicBezTo>
                    <a:pt x="24" y="109"/>
                    <a:pt x="24" y="109"/>
                    <a:pt x="25" y="110"/>
                  </a:cubicBezTo>
                  <a:cubicBezTo>
                    <a:pt x="25" y="109"/>
                    <a:pt x="26" y="108"/>
                    <a:pt x="26" y="107"/>
                  </a:cubicBezTo>
                  <a:cubicBezTo>
                    <a:pt x="27" y="103"/>
                    <a:pt x="27" y="98"/>
                    <a:pt x="27" y="94"/>
                  </a:cubicBezTo>
                  <a:cubicBezTo>
                    <a:pt x="27" y="92"/>
                    <a:pt x="27" y="90"/>
                    <a:pt x="28" y="88"/>
                  </a:cubicBezTo>
                  <a:cubicBezTo>
                    <a:pt x="28" y="87"/>
                    <a:pt x="28" y="87"/>
                    <a:pt x="29" y="87"/>
                  </a:cubicBezTo>
                  <a:cubicBezTo>
                    <a:pt x="30" y="87"/>
                    <a:pt x="30" y="87"/>
                    <a:pt x="30" y="88"/>
                  </a:cubicBezTo>
                  <a:cubicBezTo>
                    <a:pt x="30" y="90"/>
                    <a:pt x="30" y="91"/>
                    <a:pt x="30" y="92"/>
                  </a:cubicBezTo>
                  <a:cubicBezTo>
                    <a:pt x="30" y="96"/>
                    <a:pt x="31" y="100"/>
                    <a:pt x="32" y="103"/>
                  </a:cubicBezTo>
                  <a:cubicBezTo>
                    <a:pt x="32" y="105"/>
                    <a:pt x="33" y="106"/>
                    <a:pt x="33" y="108"/>
                  </a:cubicBezTo>
                  <a:cubicBezTo>
                    <a:pt x="33" y="108"/>
                    <a:pt x="34" y="108"/>
                    <a:pt x="34" y="109"/>
                  </a:cubicBezTo>
                  <a:cubicBezTo>
                    <a:pt x="34" y="108"/>
                    <a:pt x="34" y="108"/>
                    <a:pt x="35" y="107"/>
                  </a:cubicBezTo>
                  <a:cubicBezTo>
                    <a:pt x="35" y="105"/>
                    <a:pt x="36" y="104"/>
                    <a:pt x="36" y="102"/>
                  </a:cubicBezTo>
                  <a:cubicBezTo>
                    <a:pt x="36" y="97"/>
                    <a:pt x="37" y="93"/>
                    <a:pt x="37" y="88"/>
                  </a:cubicBezTo>
                  <a:cubicBezTo>
                    <a:pt x="37" y="87"/>
                    <a:pt x="37" y="87"/>
                    <a:pt x="37" y="86"/>
                  </a:cubicBezTo>
                  <a:cubicBezTo>
                    <a:pt x="37" y="86"/>
                    <a:pt x="38" y="85"/>
                    <a:pt x="38" y="85"/>
                  </a:cubicBezTo>
                  <a:cubicBezTo>
                    <a:pt x="39" y="85"/>
                    <a:pt x="39" y="86"/>
                    <a:pt x="39" y="86"/>
                  </a:cubicBezTo>
                  <a:cubicBezTo>
                    <a:pt x="39" y="87"/>
                    <a:pt x="39" y="87"/>
                    <a:pt x="39" y="87"/>
                  </a:cubicBezTo>
                  <a:cubicBezTo>
                    <a:pt x="39" y="90"/>
                    <a:pt x="40" y="92"/>
                    <a:pt x="40" y="95"/>
                  </a:cubicBezTo>
                  <a:cubicBezTo>
                    <a:pt x="41" y="98"/>
                    <a:pt x="42" y="101"/>
                    <a:pt x="43" y="104"/>
                  </a:cubicBezTo>
                  <a:cubicBezTo>
                    <a:pt x="43" y="105"/>
                    <a:pt x="44" y="106"/>
                    <a:pt x="44" y="106"/>
                  </a:cubicBezTo>
                  <a:cubicBezTo>
                    <a:pt x="44" y="106"/>
                    <a:pt x="45" y="106"/>
                    <a:pt x="45" y="105"/>
                  </a:cubicBezTo>
                  <a:cubicBezTo>
                    <a:pt x="45" y="101"/>
                    <a:pt x="45" y="97"/>
                    <a:pt x="45" y="93"/>
                  </a:cubicBezTo>
                  <a:cubicBezTo>
                    <a:pt x="45" y="91"/>
                    <a:pt x="45" y="89"/>
                    <a:pt x="45" y="88"/>
                  </a:cubicBezTo>
                  <a:cubicBezTo>
                    <a:pt x="45" y="87"/>
                    <a:pt x="46" y="86"/>
                    <a:pt x="46" y="86"/>
                  </a:cubicBezTo>
                  <a:cubicBezTo>
                    <a:pt x="47" y="86"/>
                    <a:pt x="48" y="87"/>
                    <a:pt x="48" y="88"/>
                  </a:cubicBezTo>
                  <a:cubicBezTo>
                    <a:pt x="48" y="88"/>
                    <a:pt x="48" y="89"/>
                    <a:pt x="48" y="90"/>
                  </a:cubicBezTo>
                  <a:cubicBezTo>
                    <a:pt x="49" y="94"/>
                    <a:pt x="50" y="99"/>
                    <a:pt x="51" y="103"/>
                  </a:cubicBezTo>
                  <a:cubicBezTo>
                    <a:pt x="51" y="104"/>
                    <a:pt x="52" y="105"/>
                    <a:pt x="52" y="106"/>
                  </a:cubicBezTo>
                  <a:cubicBezTo>
                    <a:pt x="52" y="106"/>
                    <a:pt x="52" y="106"/>
                    <a:pt x="52" y="106"/>
                  </a:cubicBezTo>
                  <a:cubicBezTo>
                    <a:pt x="52" y="106"/>
                    <a:pt x="52" y="105"/>
                    <a:pt x="52" y="105"/>
                  </a:cubicBezTo>
                  <a:cubicBezTo>
                    <a:pt x="53" y="101"/>
                    <a:pt x="53" y="98"/>
                    <a:pt x="53" y="95"/>
                  </a:cubicBezTo>
                  <a:cubicBezTo>
                    <a:pt x="53" y="92"/>
                    <a:pt x="53" y="90"/>
                    <a:pt x="53" y="88"/>
                  </a:cubicBezTo>
                  <a:cubicBezTo>
                    <a:pt x="53" y="87"/>
                    <a:pt x="54" y="87"/>
                    <a:pt x="54" y="87"/>
                  </a:cubicBezTo>
                  <a:cubicBezTo>
                    <a:pt x="55" y="86"/>
                    <a:pt x="55" y="87"/>
                    <a:pt x="55" y="88"/>
                  </a:cubicBezTo>
                  <a:cubicBezTo>
                    <a:pt x="56" y="90"/>
                    <a:pt x="57" y="92"/>
                    <a:pt x="58" y="94"/>
                  </a:cubicBezTo>
                  <a:cubicBezTo>
                    <a:pt x="60" y="99"/>
                    <a:pt x="62" y="104"/>
                    <a:pt x="65" y="109"/>
                  </a:cubicBezTo>
                  <a:cubicBezTo>
                    <a:pt x="66" y="110"/>
                    <a:pt x="66" y="110"/>
                    <a:pt x="66" y="111"/>
                  </a:cubicBezTo>
                  <a:cubicBezTo>
                    <a:pt x="66" y="112"/>
                    <a:pt x="65" y="113"/>
                    <a:pt x="64" y="113"/>
                  </a:cubicBezTo>
                  <a:cubicBezTo>
                    <a:pt x="63" y="113"/>
                    <a:pt x="62" y="112"/>
                    <a:pt x="61" y="111"/>
                  </a:cubicBezTo>
                  <a:cubicBezTo>
                    <a:pt x="60" y="109"/>
                    <a:pt x="59" y="106"/>
                    <a:pt x="58" y="104"/>
                  </a:cubicBezTo>
                  <a:cubicBezTo>
                    <a:pt x="57" y="102"/>
                    <a:pt x="57" y="99"/>
                    <a:pt x="56" y="97"/>
                  </a:cubicBezTo>
                  <a:cubicBezTo>
                    <a:pt x="56" y="97"/>
                    <a:pt x="56" y="96"/>
                    <a:pt x="56" y="96"/>
                  </a:cubicBezTo>
                  <a:cubicBezTo>
                    <a:pt x="55" y="96"/>
                    <a:pt x="55" y="97"/>
                    <a:pt x="55" y="97"/>
                  </a:cubicBezTo>
                  <a:cubicBezTo>
                    <a:pt x="55" y="100"/>
                    <a:pt x="55" y="104"/>
                    <a:pt x="54" y="107"/>
                  </a:cubicBezTo>
                  <a:cubicBezTo>
                    <a:pt x="54" y="108"/>
                    <a:pt x="54" y="108"/>
                    <a:pt x="54" y="109"/>
                  </a:cubicBezTo>
                  <a:cubicBezTo>
                    <a:pt x="53" y="110"/>
                    <a:pt x="52" y="110"/>
                    <a:pt x="51" y="109"/>
                  </a:cubicBezTo>
                  <a:cubicBezTo>
                    <a:pt x="51" y="109"/>
                    <a:pt x="50" y="108"/>
                    <a:pt x="50" y="108"/>
                  </a:cubicBezTo>
                  <a:cubicBezTo>
                    <a:pt x="49" y="105"/>
                    <a:pt x="48" y="103"/>
                    <a:pt x="48" y="101"/>
                  </a:cubicBezTo>
                  <a:cubicBezTo>
                    <a:pt x="48" y="101"/>
                    <a:pt x="48" y="100"/>
                    <a:pt x="48" y="100"/>
                  </a:cubicBezTo>
                  <a:cubicBezTo>
                    <a:pt x="47" y="101"/>
                    <a:pt x="47" y="103"/>
                    <a:pt x="47" y="104"/>
                  </a:cubicBezTo>
                  <a:cubicBezTo>
                    <a:pt x="47" y="105"/>
                    <a:pt x="47" y="107"/>
                    <a:pt x="46" y="108"/>
                  </a:cubicBezTo>
                  <a:cubicBezTo>
                    <a:pt x="46" y="110"/>
                    <a:pt x="44" y="110"/>
                    <a:pt x="43" y="109"/>
                  </a:cubicBezTo>
                  <a:cubicBezTo>
                    <a:pt x="42" y="108"/>
                    <a:pt x="42" y="107"/>
                    <a:pt x="41" y="106"/>
                  </a:cubicBezTo>
                  <a:cubicBezTo>
                    <a:pt x="40" y="104"/>
                    <a:pt x="40" y="102"/>
                    <a:pt x="39" y="100"/>
                  </a:cubicBezTo>
                  <a:cubicBezTo>
                    <a:pt x="39" y="99"/>
                    <a:pt x="39" y="99"/>
                    <a:pt x="39" y="99"/>
                  </a:cubicBezTo>
                  <a:cubicBezTo>
                    <a:pt x="38" y="99"/>
                    <a:pt x="38" y="100"/>
                    <a:pt x="38" y="101"/>
                  </a:cubicBezTo>
                  <a:cubicBezTo>
                    <a:pt x="38" y="103"/>
                    <a:pt x="37" y="106"/>
                    <a:pt x="37" y="108"/>
                  </a:cubicBezTo>
                  <a:cubicBezTo>
                    <a:pt x="36" y="109"/>
                    <a:pt x="36" y="110"/>
                    <a:pt x="35" y="110"/>
                  </a:cubicBezTo>
                  <a:cubicBezTo>
                    <a:pt x="35" y="111"/>
                    <a:pt x="34" y="111"/>
                    <a:pt x="33" y="110"/>
                  </a:cubicBezTo>
                  <a:cubicBezTo>
                    <a:pt x="32" y="110"/>
                    <a:pt x="32" y="109"/>
                    <a:pt x="31" y="109"/>
                  </a:cubicBezTo>
                  <a:cubicBezTo>
                    <a:pt x="30" y="107"/>
                    <a:pt x="30" y="106"/>
                    <a:pt x="29" y="104"/>
                  </a:cubicBezTo>
                  <a:cubicBezTo>
                    <a:pt x="29" y="103"/>
                    <a:pt x="29" y="103"/>
                    <a:pt x="29" y="103"/>
                  </a:cubicBezTo>
                  <a:cubicBezTo>
                    <a:pt x="29" y="105"/>
                    <a:pt x="28" y="106"/>
                    <a:pt x="28" y="108"/>
                  </a:cubicBezTo>
                  <a:cubicBezTo>
                    <a:pt x="28" y="109"/>
                    <a:pt x="27" y="111"/>
                    <a:pt x="26" y="112"/>
                  </a:cubicBezTo>
                  <a:cubicBezTo>
                    <a:pt x="27" y="112"/>
                    <a:pt x="28" y="112"/>
                    <a:pt x="28" y="112"/>
                  </a:cubicBezTo>
                  <a:cubicBezTo>
                    <a:pt x="29" y="112"/>
                    <a:pt x="30" y="112"/>
                    <a:pt x="31" y="112"/>
                  </a:cubicBezTo>
                  <a:cubicBezTo>
                    <a:pt x="37" y="112"/>
                    <a:pt x="44" y="112"/>
                    <a:pt x="50" y="112"/>
                  </a:cubicBezTo>
                  <a:cubicBezTo>
                    <a:pt x="56" y="112"/>
                    <a:pt x="63" y="113"/>
                    <a:pt x="69" y="116"/>
                  </a:cubicBezTo>
                  <a:cubicBezTo>
                    <a:pt x="69" y="116"/>
                    <a:pt x="69" y="116"/>
                    <a:pt x="69" y="116"/>
                  </a:cubicBezTo>
                  <a:cubicBezTo>
                    <a:pt x="69" y="114"/>
                    <a:pt x="68" y="112"/>
                    <a:pt x="68" y="110"/>
                  </a:cubicBezTo>
                  <a:cubicBezTo>
                    <a:pt x="67" y="106"/>
                    <a:pt x="66" y="102"/>
                    <a:pt x="65" y="98"/>
                  </a:cubicBezTo>
                  <a:cubicBezTo>
                    <a:pt x="64" y="96"/>
                    <a:pt x="64" y="93"/>
                    <a:pt x="63" y="91"/>
                  </a:cubicBezTo>
                  <a:cubicBezTo>
                    <a:pt x="63" y="88"/>
                    <a:pt x="63" y="84"/>
                    <a:pt x="63" y="81"/>
                  </a:cubicBezTo>
                  <a:cubicBezTo>
                    <a:pt x="63" y="78"/>
                    <a:pt x="64" y="74"/>
                    <a:pt x="64" y="71"/>
                  </a:cubicBezTo>
                  <a:cubicBezTo>
                    <a:pt x="64" y="64"/>
                    <a:pt x="65" y="58"/>
                    <a:pt x="67" y="52"/>
                  </a:cubicBezTo>
                  <a:cubicBezTo>
                    <a:pt x="68" y="49"/>
                    <a:pt x="69" y="46"/>
                    <a:pt x="71" y="44"/>
                  </a:cubicBezTo>
                  <a:cubicBezTo>
                    <a:pt x="71" y="44"/>
                    <a:pt x="71" y="43"/>
                    <a:pt x="71" y="43"/>
                  </a:cubicBezTo>
                  <a:cubicBezTo>
                    <a:pt x="71" y="43"/>
                    <a:pt x="70" y="43"/>
                    <a:pt x="70" y="43"/>
                  </a:cubicBezTo>
                  <a:cubicBezTo>
                    <a:pt x="66" y="43"/>
                    <a:pt x="63" y="43"/>
                    <a:pt x="59" y="43"/>
                  </a:cubicBezTo>
                  <a:cubicBezTo>
                    <a:pt x="54" y="44"/>
                    <a:pt x="48" y="43"/>
                    <a:pt x="42" y="44"/>
                  </a:cubicBezTo>
                  <a:cubicBezTo>
                    <a:pt x="41" y="44"/>
                    <a:pt x="40" y="44"/>
                    <a:pt x="39" y="44"/>
                  </a:cubicBezTo>
                  <a:cubicBezTo>
                    <a:pt x="39" y="44"/>
                    <a:pt x="38" y="44"/>
                    <a:pt x="38" y="44"/>
                  </a:cubicBezTo>
                  <a:cubicBezTo>
                    <a:pt x="37" y="44"/>
                    <a:pt x="35" y="44"/>
                    <a:pt x="34" y="44"/>
                  </a:cubicBezTo>
                  <a:cubicBezTo>
                    <a:pt x="32" y="44"/>
                    <a:pt x="29" y="45"/>
                    <a:pt x="28" y="47"/>
                  </a:cubicBezTo>
                  <a:cubicBezTo>
                    <a:pt x="27" y="47"/>
                    <a:pt x="26" y="48"/>
                    <a:pt x="26" y="49"/>
                  </a:cubicBezTo>
                  <a:cubicBezTo>
                    <a:pt x="26" y="49"/>
                    <a:pt x="26" y="49"/>
                    <a:pt x="27" y="49"/>
                  </a:cubicBezTo>
                  <a:cubicBezTo>
                    <a:pt x="31" y="49"/>
                    <a:pt x="34" y="49"/>
                    <a:pt x="38" y="48"/>
                  </a:cubicBezTo>
                  <a:cubicBezTo>
                    <a:pt x="44" y="48"/>
                    <a:pt x="50" y="47"/>
                    <a:pt x="55" y="47"/>
                  </a:cubicBezTo>
                  <a:cubicBezTo>
                    <a:pt x="56" y="47"/>
                    <a:pt x="56" y="47"/>
                    <a:pt x="56" y="47"/>
                  </a:cubicBezTo>
                  <a:cubicBezTo>
                    <a:pt x="57" y="47"/>
                    <a:pt x="57" y="47"/>
                    <a:pt x="57" y="48"/>
                  </a:cubicBezTo>
                  <a:cubicBezTo>
                    <a:pt x="57" y="48"/>
                    <a:pt x="57" y="49"/>
                    <a:pt x="57" y="49"/>
                  </a:cubicBezTo>
                  <a:cubicBezTo>
                    <a:pt x="56" y="49"/>
                    <a:pt x="56" y="49"/>
                    <a:pt x="56" y="49"/>
                  </a:cubicBezTo>
                  <a:cubicBezTo>
                    <a:pt x="52" y="50"/>
                    <a:pt x="48" y="50"/>
                    <a:pt x="44" y="51"/>
                  </a:cubicBezTo>
                  <a:cubicBezTo>
                    <a:pt x="39" y="51"/>
                    <a:pt x="35" y="52"/>
                    <a:pt x="31" y="53"/>
                  </a:cubicBezTo>
                  <a:close/>
                  <a:moveTo>
                    <a:pt x="73" y="71"/>
                  </a:moveTo>
                  <a:cubicBezTo>
                    <a:pt x="73" y="71"/>
                    <a:pt x="73" y="71"/>
                    <a:pt x="73" y="71"/>
                  </a:cubicBezTo>
                  <a:cubicBezTo>
                    <a:pt x="73" y="71"/>
                    <a:pt x="74" y="70"/>
                    <a:pt x="75" y="70"/>
                  </a:cubicBezTo>
                  <a:cubicBezTo>
                    <a:pt x="77" y="69"/>
                    <a:pt x="80" y="68"/>
                    <a:pt x="82" y="67"/>
                  </a:cubicBezTo>
                  <a:cubicBezTo>
                    <a:pt x="83" y="67"/>
                    <a:pt x="83" y="66"/>
                    <a:pt x="83" y="66"/>
                  </a:cubicBezTo>
                  <a:cubicBezTo>
                    <a:pt x="84" y="66"/>
                    <a:pt x="85" y="66"/>
                    <a:pt x="85" y="67"/>
                  </a:cubicBezTo>
                  <a:cubicBezTo>
                    <a:pt x="85" y="67"/>
                    <a:pt x="85" y="68"/>
                    <a:pt x="85" y="68"/>
                  </a:cubicBezTo>
                  <a:cubicBezTo>
                    <a:pt x="84" y="69"/>
                    <a:pt x="84" y="69"/>
                    <a:pt x="84" y="70"/>
                  </a:cubicBezTo>
                  <a:cubicBezTo>
                    <a:pt x="81" y="72"/>
                    <a:pt x="77" y="75"/>
                    <a:pt x="74" y="78"/>
                  </a:cubicBezTo>
                  <a:cubicBezTo>
                    <a:pt x="73" y="79"/>
                    <a:pt x="73" y="80"/>
                    <a:pt x="73" y="81"/>
                  </a:cubicBezTo>
                  <a:cubicBezTo>
                    <a:pt x="73" y="81"/>
                    <a:pt x="74" y="80"/>
                    <a:pt x="74" y="80"/>
                  </a:cubicBezTo>
                  <a:cubicBezTo>
                    <a:pt x="77" y="79"/>
                    <a:pt x="81" y="77"/>
                    <a:pt x="84" y="75"/>
                  </a:cubicBezTo>
                  <a:cubicBezTo>
                    <a:pt x="85" y="75"/>
                    <a:pt x="85" y="75"/>
                    <a:pt x="85" y="75"/>
                  </a:cubicBezTo>
                  <a:cubicBezTo>
                    <a:pt x="86" y="75"/>
                    <a:pt x="86" y="75"/>
                    <a:pt x="87" y="75"/>
                  </a:cubicBezTo>
                  <a:cubicBezTo>
                    <a:pt x="87" y="76"/>
                    <a:pt x="87" y="76"/>
                    <a:pt x="87" y="77"/>
                  </a:cubicBezTo>
                  <a:cubicBezTo>
                    <a:pt x="86" y="77"/>
                    <a:pt x="86" y="77"/>
                    <a:pt x="86" y="77"/>
                  </a:cubicBezTo>
                  <a:cubicBezTo>
                    <a:pt x="85" y="78"/>
                    <a:pt x="85" y="78"/>
                    <a:pt x="85" y="79"/>
                  </a:cubicBezTo>
                  <a:cubicBezTo>
                    <a:pt x="86" y="80"/>
                    <a:pt x="86" y="81"/>
                    <a:pt x="86" y="82"/>
                  </a:cubicBezTo>
                  <a:cubicBezTo>
                    <a:pt x="86" y="82"/>
                    <a:pt x="86" y="83"/>
                    <a:pt x="86" y="83"/>
                  </a:cubicBezTo>
                  <a:cubicBezTo>
                    <a:pt x="86" y="83"/>
                    <a:pt x="87" y="84"/>
                    <a:pt x="86" y="84"/>
                  </a:cubicBezTo>
                  <a:cubicBezTo>
                    <a:pt x="86" y="85"/>
                    <a:pt x="86" y="86"/>
                    <a:pt x="87" y="87"/>
                  </a:cubicBezTo>
                  <a:cubicBezTo>
                    <a:pt x="87" y="86"/>
                    <a:pt x="88" y="86"/>
                    <a:pt x="89" y="85"/>
                  </a:cubicBezTo>
                  <a:cubicBezTo>
                    <a:pt x="89" y="85"/>
                    <a:pt x="89" y="84"/>
                    <a:pt x="89" y="84"/>
                  </a:cubicBezTo>
                  <a:cubicBezTo>
                    <a:pt x="90" y="81"/>
                    <a:pt x="90" y="79"/>
                    <a:pt x="90" y="76"/>
                  </a:cubicBezTo>
                  <a:cubicBezTo>
                    <a:pt x="90" y="76"/>
                    <a:pt x="90" y="76"/>
                    <a:pt x="91" y="75"/>
                  </a:cubicBezTo>
                  <a:cubicBezTo>
                    <a:pt x="91" y="75"/>
                    <a:pt x="91" y="74"/>
                    <a:pt x="92" y="74"/>
                  </a:cubicBezTo>
                  <a:cubicBezTo>
                    <a:pt x="92" y="74"/>
                    <a:pt x="93" y="75"/>
                    <a:pt x="93" y="75"/>
                  </a:cubicBezTo>
                  <a:cubicBezTo>
                    <a:pt x="93" y="75"/>
                    <a:pt x="93" y="76"/>
                    <a:pt x="93" y="76"/>
                  </a:cubicBezTo>
                  <a:cubicBezTo>
                    <a:pt x="93" y="78"/>
                    <a:pt x="94" y="79"/>
                    <a:pt x="94" y="81"/>
                  </a:cubicBezTo>
                  <a:cubicBezTo>
                    <a:pt x="96" y="81"/>
                    <a:pt x="96" y="82"/>
                    <a:pt x="96" y="83"/>
                  </a:cubicBezTo>
                  <a:cubicBezTo>
                    <a:pt x="96" y="85"/>
                    <a:pt x="96" y="85"/>
                    <a:pt x="94" y="86"/>
                  </a:cubicBezTo>
                  <a:cubicBezTo>
                    <a:pt x="94" y="86"/>
                    <a:pt x="94" y="87"/>
                    <a:pt x="94" y="87"/>
                  </a:cubicBezTo>
                  <a:cubicBezTo>
                    <a:pt x="94" y="88"/>
                    <a:pt x="94" y="88"/>
                    <a:pt x="95" y="88"/>
                  </a:cubicBezTo>
                  <a:cubicBezTo>
                    <a:pt x="95" y="88"/>
                    <a:pt x="95" y="88"/>
                    <a:pt x="95" y="88"/>
                  </a:cubicBezTo>
                  <a:cubicBezTo>
                    <a:pt x="95" y="88"/>
                    <a:pt x="95" y="88"/>
                    <a:pt x="95" y="88"/>
                  </a:cubicBezTo>
                  <a:cubicBezTo>
                    <a:pt x="97" y="87"/>
                    <a:pt x="97" y="87"/>
                    <a:pt x="97" y="85"/>
                  </a:cubicBezTo>
                  <a:cubicBezTo>
                    <a:pt x="97" y="82"/>
                    <a:pt x="97" y="78"/>
                    <a:pt x="97" y="74"/>
                  </a:cubicBezTo>
                  <a:cubicBezTo>
                    <a:pt x="97" y="74"/>
                    <a:pt x="97" y="74"/>
                    <a:pt x="97" y="73"/>
                  </a:cubicBezTo>
                  <a:cubicBezTo>
                    <a:pt x="97" y="73"/>
                    <a:pt x="98" y="72"/>
                    <a:pt x="98" y="72"/>
                  </a:cubicBezTo>
                  <a:cubicBezTo>
                    <a:pt x="99" y="72"/>
                    <a:pt x="99" y="73"/>
                    <a:pt x="99" y="73"/>
                  </a:cubicBezTo>
                  <a:cubicBezTo>
                    <a:pt x="100" y="74"/>
                    <a:pt x="100" y="74"/>
                    <a:pt x="100" y="74"/>
                  </a:cubicBezTo>
                  <a:cubicBezTo>
                    <a:pt x="100" y="77"/>
                    <a:pt x="100" y="80"/>
                    <a:pt x="100" y="83"/>
                  </a:cubicBezTo>
                  <a:cubicBezTo>
                    <a:pt x="100" y="83"/>
                    <a:pt x="100" y="84"/>
                    <a:pt x="100" y="84"/>
                  </a:cubicBezTo>
                  <a:cubicBezTo>
                    <a:pt x="101" y="84"/>
                    <a:pt x="101" y="84"/>
                    <a:pt x="101" y="84"/>
                  </a:cubicBezTo>
                  <a:cubicBezTo>
                    <a:pt x="102" y="84"/>
                    <a:pt x="102" y="84"/>
                    <a:pt x="103" y="84"/>
                  </a:cubicBezTo>
                  <a:cubicBezTo>
                    <a:pt x="103" y="85"/>
                    <a:pt x="103" y="85"/>
                    <a:pt x="102" y="86"/>
                  </a:cubicBezTo>
                  <a:cubicBezTo>
                    <a:pt x="102" y="86"/>
                    <a:pt x="101" y="87"/>
                    <a:pt x="101" y="87"/>
                  </a:cubicBezTo>
                  <a:cubicBezTo>
                    <a:pt x="101" y="87"/>
                    <a:pt x="101" y="88"/>
                    <a:pt x="101" y="88"/>
                  </a:cubicBezTo>
                  <a:cubicBezTo>
                    <a:pt x="101" y="89"/>
                    <a:pt x="101" y="90"/>
                    <a:pt x="101" y="91"/>
                  </a:cubicBezTo>
                  <a:cubicBezTo>
                    <a:pt x="102" y="91"/>
                    <a:pt x="102" y="90"/>
                    <a:pt x="103" y="90"/>
                  </a:cubicBezTo>
                  <a:cubicBezTo>
                    <a:pt x="103" y="88"/>
                    <a:pt x="103" y="85"/>
                    <a:pt x="103" y="83"/>
                  </a:cubicBezTo>
                  <a:cubicBezTo>
                    <a:pt x="104" y="80"/>
                    <a:pt x="104" y="77"/>
                    <a:pt x="104" y="73"/>
                  </a:cubicBezTo>
                  <a:cubicBezTo>
                    <a:pt x="104" y="73"/>
                    <a:pt x="104" y="73"/>
                    <a:pt x="104" y="73"/>
                  </a:cubicBezTo>
                  <a:cubicBezTo>
                    <a:pt x="105" y="72"/>
                    <a:pt x="105" y="71"/>
                    <a:pt x="106" y="71"/>
                  </a:cubicBezTo>
                  <a:cubicBezTo>
                    <a:pt x="106" y="71"/>
                    <a:pt x="107" y="72"/>
                    <a:pt x="107" y="73"/>
                  </a:cubicBezTo>
                  <a:cubicBezTo>
                    <a:pt x="107" y="73"/>
                    <a:pt x="107" y="74"/>
                    <a:pt x="107" y="74"/>
                  </a:cubicBezTo>
                  <a:cubicBezTo>
                    <a:pt x="107" y="78"/>
                    <a:pt x="108" y="82"/>
                    <a:pt x="108" y="86"/>
                  </a:cubicBezTo>
                  <a:cubicBezTo>
                    <a:pt x="108" y="87"/>
                    <a:pt x="108" y="87"/>
                    <a:pt x="108" y="87"/>
                  </a:cubicBezTo>
                  <a:cubicBezTo>
                    <a:pt x="109" y="87"/>
                    <a:pt x="109" y="87"/>
                    <a:pt x="110" y="86"/>
                  </a:cubicBezTo>
                  <a:cubicBezTo>
                    <a:pt x="110" y="86"/>
                    <a:pt x="110" y="86"/>
                    <a:pt x="110" y="85"/>
                  </a:cubicBezTo>
                  <a:cubicBezTo>
                    <a:pt x="111" y="83"/>
                    <a:pt x="111" y="81"/>
                    <a:pt x="111" y="79"/>
                  </a:cubicBezTo>
                  <a:cubicBezTo>
                    <a:pt x="112" y="76"/>
                    <a:pt x="112" y="73"/>
                    <a:pt x="112" y="71"/>
                  </a:cubicBezTo>
                  <a:cubicBezTo>
                    <a:pt x="112" y="70"/>
                    <a:pt x="113" y="70"/>
                    <a:pt x="113" y="69"/>
                  </a:cubicBezTo>
                  <a:cubicBezTo>
                    <a:pt x="113" y="69"/>
                    <a:pt x="113" y="69"/>
                    <a:pt x="114" y="69"/>
                  </a:cubicBezTo>
                  <a:cubicBezTo>
                    <a:pt x="114" y="69"/>
                    <a:pt x="115" y="69"/>
                    <a:pt x="115" y="69"/>
                  </a:cubicBezTo>
                  <a:cubicBezTo>
                    <a:pt x="115" y="70"/>
                    <a:pt x="115" y="70"/>
                    <a:pt x="115" y="71"/>
                  </a:cubicBezTo>
                  <a:cubicBezTo>
                    <a:pt x="115" y="76"/>
                    <a:pt x="116" y="80"/>
                    <a:pt x="116" y="85"/>
                  </a:cubicBezTo>
                  <a:cubicBezTo>
                    <a:pt x="116" y="87"/>
                    <a:pt x="116" y="88"/>
                    <a:pt x="116" y="90"/>
                  </a:cubicBezTo>
                  <a:cubicBezTo>
                    <a:pt x="118" y="90"/>
                    <a:pt x="118" y="89"/>
                    <a:pt x="118" y="88"/>
                  </a:cubicBezTo>
                  <a:cubicBezTo>
                    <a:pt x="119" y="84"/>
                    <a:pt x="119" y="79"/>
                    <a:pt x="120" y="75"/>
                  </a:cubicBezTo>
                  <a:cubicBezTo>
                    <a:pt x="120" y="74"/>
                    <a:pt x="120" y="73"/>
                    <a:pt x="120" y="72"/>
                  </a:cubicBezTo>
                  <a:cubicBezTo>
                    <a:pt x="120" y="71"/>
                    <a:pt x="121" y="71"/>
                    <a:pt x="121" y="71"/>
                  </a:cubicBezTo>
                  <a:cubicBezTo>
                    <a:pt x="122" y="71"/>
                    <a:pt x="122" y="72"/>
                    <a:pt x="122" y="72"/>
                  </a:cubicBezTo>
                  <a:cubicBezTo>
                    <a:pt x="122" y="73"/>
                    <a:pt x="122" y="74"/>
                    <a:pt x="122" y="75"/>
                  </a:cubicBezTo>
                  <a:cubicBezTo>
                    <a:pt x="123" y="78"/>
                    <a:pt x="123" y="82"/>
                    <a:pt x="123" y="85"/>
                  </a:cubicBezTo>
                  <a:cubicBezTo>
                    <a:pt x="123" y="86"/>
                    <a:pt x="123" y="86"/>
                    <a:pt x="123" y="87"/>
                  </a:cubicBezTo>
                  <a:cubicBezTo>
                    <a:pt x="125" y="87"/>
                    <a:pt x="125" y="88"/>
                    <a:pt x="124" y="89"/>
                  </a:cubicBezTo>
                  <a:cubicBezTo>
                    <a:pt x="124" y="90"/>
                    <a:pt x="124" y="90"/>
                    <a:pt x="124" y="90"/>
                  </a:cubicBezTo>
                  <a:cubicBezTo>
                    <a:pt x="123" y="91"/>
                    <a:pt x="123" y="93"/>
                    <a:pt x="124" y="94"/>
                  </a:cubicBezTo>
                  <a:cubicBezTo>
                    <a:pt x="124" y="94"/>
                    <a:pt x="124" y="94"/>
                    <a:pt x="124" y="93"/>
                  </a:cubicBezTo>
                  <a:cubicBezTo>
                    <a:pt x="125" y="89"/>
                    <a:pt x="125" y="85"/>
                    <a:pt x="126" y="80"/>
                  </a:cubicBezTo>
                  <a:cubicBezTo>
                    <a:pt x="126" y="77"/>
                    <a:pt x="127" y="73"/>
                    <a:pt x="127" y="69"/>
                  </a:cubicBezTo>
                  <a:cubicBezTo>
                    <a:pt x="127" y="69"/>
                    <a:pt x="128" y="68"/>
                    <a:pt x="128" y="68"/>
                  </a:cubicBezTo>
                  <a:cubicBezTo>
                    <a:pt x="128" y="67"/>
                    <a:pt x="129" y="67"/>
                    <a:pt x="130" y="68"/>
                  </a:cubicBezTo>
                  <a:cubicBezTo>
                    <a:pt x="130" y="68"/>
                    <a:pt x="130" y="68"/>
                    <a:pt x="130" y="69"/>
                  </a:cubicBezTo>
                  <a:cubicBezTo>
                    <a:pt x="130" y="70"/>
                    <a:pt x="130" y="71"/>
                    <a:pt x="130" y="72"/>
                  </a:cubicBezTo>
                  <a:cubicBezTo>
                    <a:pt x="130" y="78"/>
                    <a:pt x="131" y="84"/>
                    <a:pt x="131" y="89"/>
                  </a:cubicBezTo>
                  <a:cubicBezTo>
                    <a:pt x="131" y="90"/>
                    <a:pt x="131" y="90"/>
                    <a:pt x="131" y="91"/>
                  </a:cubicBezTo>
                  <a:cubicBezTo>
                    <a:pt x="132" y="91"/>
                    <a:pt x="132" y="91"/>
                    <a:pt x="132" y="90"/>
                  </a:cubicBezTo>
                  <a:cubicBezTo>
                    <a:pt x="132" y="88"/>
                    <a:pt x="132" y="86"/>
                    <a:pt x="133" y="83"/>
                  </a:cubicBezTo>
                  <a:cubicBezTo>
                    <a:pt x="133" y="78"/>
                    <a:pt x="134" y="72"/>
                    <a:pt x="135" y="67"/>
                  </a:cubicBezTo>
                  <a:cubicBezTo>
                    <a:pt x="135" y="66"/>
                    <a:pt x="135" y="66"/>
                    <a:pt x="135" y="66"/>
                  </a:cubicBezTo>
                  <a:cubicBezTo>
                    <a:pt x="135" y="65"/>
                    <a:pt x="135" y="64"/>
                    <a:pt x="136" y="64"/>
                  </a:cubicBezTo>
                  <a:cubicBezTo>
                    <a:pt x="137" y="64"/>
                    <a:pt x="137" y="65"/>
                    <a:pt x="137" y="66"/>
                  </a:cubicBezTo>
                  <a:cubicBezTo>
                    <a:pt x="137" y="66"/>
                    <a:pt x="137" y="67"/>
                    <a:pt x="137" y="68"/>
                  </a:cubicBezTo>
                  <a:cubicBezTo>
                    <a:pt x="138" y="74"/>
                    <a:pt x="138" y="80"/>
                    <a:pt x="138" y="86"/>
                  </a:cubicBezTo>
                  <a:cubicBezTo>
                    <a:pt x="138" y="89"/>
                    <a:pt x="138" y="92"/>
                    <a:pt x="138" y="95"/>
                  </a:cubicBezTo>
                  <a:cubicBezTo>
                    <a:pt x="138" y="95"/>
                    <a:pt x="138" y="96"/>
                    <a:pt x="138" y="96"/>
                  </a:cubicBezTo>
                  <a:cubicBezTo>
                    <a:pt x="139" y="96"/>
                    <a:pt x="139" y="96"/>
                    <a:pt x="139" y="96"/>
                  </a:cubicBezTo>
                  <a:cubicBezTo>
                    <a:pt x="139" y="95"/>
                    <a:pt x="139" y="95"/>
                    <a:pt x="139" y="94"/>
                  </a:cubicBezTo>
                  <a:cubicBezTo>
                    <a:pt x="139" y="85"/>
                    <a:pt x="139" y="76"/>
                    <a:pt x="140" y="67"/>
                  </a:cubicBezTo>
                  <a:cubicBezTo>
                    <a:pt x="140" y="67"/>
                    <a:pt x="140" y="66"/>
                    <a:pt x="141" y="65"/>
                  </a:cubicBezTo>
                  <a:cubicBezTo>
                    <a:pt x="141" y="65"/>
                    <a:pt x="141" y="64"/>
                    <a:pt x="142" y="64"/>
                  </a:cubicBezTo>
                  <a:cubicBezTo>
                    <a:pt x="143" y="64"/>
                    <a:pt x="143" y="65"/>
                    <a:pt x="143" y="65"/>
                  </a:cubicBezTo>
                  <a:cubicBezTo>
                    <a:pt x="143" y="66"/>
                    <a:pt x="143" y="66"/>
                    <a:pt x="143" y="67"/>
                  </a:cubicBezTo>
                  <a:cubicBezTo>
                    <a:pt x="143" y="72"/>
                    <a:pt x="144" y="77"/>
                    <a:pt x="144" y="82"/>
                  </a:cubicBezTo>
                  <a:cubicBezTo>
                    <a:pt x="144" y="87"/>
                    <a:pt x="144" y="92"/>
                    <a:pt x="145" y="98"/>
                  </a:cubicBezTo>
                  <a:cubicBezTo>
                    <a:pt x="145" y="99"/>
                    <a:pt x="146" y="100"/>
                    <a:pt x="146" y="101"/>
                  </a:cubicBezTo>
                  <a:cubicBezTo>
                    <a:pt x="146" y="101"/>
                    <a:pt x="146" y="101"/>
                    <a:pt x="146" y="101"/>
                  </a:cubicBezTo>
                  <a:cubicBezTo>
                    <a:pt x="146" y="100"/>
                    <a:pt x="146" y="100"/>
                    <a:pt x="146" y="100"/>
                  </a:cubicBezTo>
                  <a:cubicBezTo>
                    <a:pt x="146" y="94"/>
                    <a:pt x="146" y="88"/>
                    <a:pt x="146" y="82"/>
                  </a:cubicBezTo>
                  <a:cubicBezTo>
                    <a:pt x="146" y="73"/>
                    <a:pt x="146" y="64"/>
                    <a:pt x="147" y="56"/>
                  </a:cubicBezTo>
                  <a:cubicBezTo>
                    <a:pt x="148" y="48"/>
                    <a:pt x="149" y="41"/>
                    <a:pt x="152" y="34"/>
                  </a:cubicBezTo>
                  <a:cubicBezTo>
                    <a:pt x="152" y="34"/>
                    <a:pt x="152" y="33"/>
                    <a:pt x="152" y="32"/>
                  </a:cubicBezTo>
                  <a:cubicBezTo>
                    <a:pt x="151" y="33"/>
                    <a:pt x="150" y="34"/>
                    <a:pt x="149" y="35"/>
                  </a:cubicBezTo>
                  <a:cubicBezTo>
                    <a:pt x="142" y="39"/>
                    <a:pt x="134" y="42"/>
                    <a:pt x="126" y="44"/>
                  </a:cubicBezTo>
                  <a:cubicBezTo>
                    <a:pt x="118" y="46"/>
                    <a:pt x="111" y="48"/>
                    <a:pt x="103" y="50"/>
                  </a:cubicBezTo>
                  <a:cubicBezTo>
                    <a:pt x="98" y="51"/>
                    <a:pt x="92" y="52"/>
                    <a:pt x="87" y="52"/>
                  </a:cubicBezTo>
                  <a:cubicBezTo>
                    <a:pt x="86" y="52"/>
                    <a:pt x="85" y="52"/>
                    <a:pt x="85" y="52"/>
                  </a:cubicBezTo>
                  <a:cubicBezTo>
                    <a:pt x="84" y="52"/>
                    <a:pt x="83" y="52"/>
                    <a:pt x="82" y="52"/>
                  </a:cubicBezTo>
                  <a:cubicBezTo>
                    <a:pt x="79" y="52"/>
                    <a:pt x="77" y="52"/>
                    <a:pt x="74" y="51"/>
                  </a:cubicBezTo>
                  <a:cubicBezTo>
                    <a:pt x="74" y="51"/>
                    <a:pt x="74" y="51"/>
                    <a:pt x="73" y="51"/>
                  </a:cubicBezTo>
                  <a:cubicBezTo>
                    <a:pt x="73" y="53"/>
                    <a:pt x="72" y="55"/>
                    <a:pt x="71" y="57"/>
                  </a:cubicBezTo>
                  <a:cubicBezTo>
                    <a:pt x="72" y="57"/>
                    <a:pt x="73" y="57"/>
                    <a:pt x="74" y="56"/>
                  </a:cubicBezTo>
                  <a:cubicBezTo>
                    <a:pt x="75" y="56"/>
                    <a:pt x="77" y="55"/>
                    <a:pt x="79" y="55"/>
                  </a:cubicBezTo>
                  <a:cubicBezTo>
                    <a:pt x="80" y="54"/>
                    <a:pt x="80" y="55"/>
                    <a:pt x="80" y="55"/>
                  </a:cubicBezTo>
                  <a:cubicBezTo>
                    <a:pt x="81" y="56"/>
                    <a:pt x="81" y="56"/>
                    <a:pt x="80" y="57"/>
                  </a:cubicBezTo>
                  <a:cubicBezTo>
                    <a:pt x="80" y="57"/>
                    <a:pt x="79" y="57"/>
                    <a:pt x="79" y="58"/>
                  </a:cubicBezTo>
                  <a:cubicBezTo>
                    <a:pt x="79" y="58"/>
                    <a:pt x="79" y="58"/>
                    <a:pt x="79" y="58"/>
                  </a:cubicBezTo>
                  <a:cubicBezTo>
                    <a:pt x="80" y="58"/>
                    <a:pt x="81" y="58"/>
                    <a:pt x="82" y="58"/>
                  </a:cubicBezTo>
                  <a:cubicBezTo>
                    <a:pt x="83" y="58"/>
                    <a:pt x="85" y="58"/>
                    <a:pt x="87" y="58"/>
                  </a:cubicBezTo>
                  <a:cubicBezTo>
                    <a:pt x="91" y="58"/>
                    <a:pt x="95" y="58"/>
                    <a:pt x="98" y="57"/>
                  </a:cubicBezTo>
                  <a:cubicBezTo>
                    <a:pt x="106" y="56"/>
                    <a:pt x="113" y="55"/>
                    <a:pt x="121" y="53"/>
                  </a:cubicBezTo>
                  <a:cubicBezTo>
                    <a:pt x="122" y="53"/>
                    <a:pt x="123" y="53"/>
                    <a:pt x="124" y="53"/>
                  </a:cubicBezTo>
                  <a:cubicBezTo>
                    <a:pt x="124" y="53"/>
                    <a:pt x="125" y="53"/>
                    <a:pt x="125" y="54"/>
                  </a:cubicBezTo>
                  <a:cubicBezTo>
                    <a:pt x="125" y="55"/>
                    <a:pt x="125" y="55"/>
                    <a:pt x="124" y="56"/>
                  </a:cubicBezTo>
                  <a:cubicBezTo>
                    <a:pt x="124" y="56"/>
                    <a:pt x="123" y="56"/>
                    <a:pt x="123" y="56"/>
                  </a:cubicBezTo>
                  <a:cubicBezTo>
                    <a:pt x="115" y="58"/>
                    <a:pt x="108" y="59"/>
                    <a:pt x="100" y="60"/>
                  </a:cubicBezTo>
                  <a:cubicBezTo>
                    <a:pt x="98" y="60"/>
                    <a:pt x="96" y="60"/>
                    <a:pt x="94" y="61"/>
                  </a:cubicBezTo>
                  <a:cubicBezTo>
                    <a:pt x="90" y="61"/>
                    <a:pt x="86" y="62"/>
                    <a:pt x="83" y="62"/>
                  </a:cubicBezTo>
                  <a:cubicBezTo>
                    <a:pt x="82" y="63"/>
                    <a:pt x="82" y="63"/>
                    <a:pt x="82" y="63"/>
                  </a:cubicBezTo>
                  <a:cubicBezTo>
                    <a:pt x="80" y="64"/>
                    <a:pt x="79" y="66"/>
                    <a:pt x="77" y="67"/>
                  </a:cubicBezTo>
                  <a:cubicBezTo>
                    <a:pt x="76" y="68"/>
                    <a:pt x="74" y="70"/>
                    <a:pt x="73" y="71"/>
                  </a:cubicBezTo>
                  <a:close/>
                  <a:moveTo>
                    <a:pt x="33" y="137"/>
                  </a:moveTo>
                  <a:cubicBezTo>
                    <a:pt x="33" y="138"/>
                    <a:pt x="33" y="138"/>
                    <a:pt x="33" y="138"/>
                  </a:cubicBezTo>
                  <a:cubicBezTo>
                    <a:pt x="33" y="138"/>
                    <a:pt x="34" y="137"/>
                    <a:pt x="34" y="137"/>
                  </a:cubicBezTo>
                  <a:cubicBezTo>
                    <a:pt x="35" y="137"/>
                    <a:pt x="36" y="137"/>
                    <a:pt x="37" y="136"/>
                  </a:cubicBezTo>
                  <a:cubicBezTo>
                    <a:pt x="37" y="136"/>
                    <a:pt x="38" y="136"/>
                    <a:pt x="38" y="137"/>
                  </a:cubicBezTo>
                  <a:cubicBezTo>
                    <a:pt x="39" y="138"/>
                    <a:pt x="39" y="138"/>
                    <a:pt x="38" y="139"/>
                  </a:cubicBezTo>
                  <a:cubicBezTo>
                    <a:pt x="38" y="139"/>
                    <a:pt x="38" y="140"/>
                    <a:pt x="37" y="140"/>
                  </a:cubicBezTo>
                  <a:cubicBezTo>
                    <a:pt x="35" y="143"/>
                    <a:pt x="33" y="145"/>
                    <a:pt x="31" y="148"/>
                  </a:cubicBezTo>
                  <a:cubicBezTo>
                    <a:pt x="31" y="148"/>
                    <a:pt x="31" y="148"/>
                    <a:pt x="30" y="148"/>
                  </a:cubicBezTo>
                  <a:cubicBezTo>
                    <a:pt x="31" y="148"/>
                    <a:pt x="32" y="148"/>
                    <a:pt x="33" y="147"/>
                  </a:cubicBezTo>
                  <a:cubicBezTo>
                    <a:pt x="34" y="147"/>
                    <a:pt x="34" y="148"/>
                    <a:pt x="34" y="149"/>
                  </a:cubicBezTo>
                  <a:cubicBezTo>
                    <a:pt x="34" y="149"/>
                    <a:pt x="34" y="150"/>
                    <a:pt x="34" y="150"/>
                  </a:cubicBezTo>
                  <a:cubicBezTo>
                    <a:pt x="33" y="151"/>
                    <a:pt x="33" y="151"/>
                    <a:pt x="32" y="152"/>
                  </a:cubicBezTo>
                  <a:cubicBezTo>
                    <a:pt x="31" y="153"/>
                    <a:pt x="30" y="155"/>
                    <a:pt x="29" y="156"/>
                  </a:cubicBezTo>
                  <a:cubicBezTo>
                    <a:pt x="29" y="157"/>
                    <a:pt x="29" y="157"/>
                    <a:pt x="29" y="157"/>
                  </a:cubicBezTo>
                  <a:cubicBezTo>
                    <a:pt x="30" y="157"/>
                    <a:pt x="31" y="157"/>
                    <a:pt x="32" y="156"/>
                  </a:cubicBezTo>
                  <a:cubicBezTo>
                    <a:pt x="32" y="156"/>
                    <a:pt x="33" y="156"/>
                    <a:pt x="33" y="156"/>
                  </a:cubicBezTo>
                  <a:cubicBezTo>
                    <a:pt x="34" y="156"/>
                    <a:pt x="34" y="157"/>
                    <a:pt x="34" y="157"/>
                  </a:cubicBezTo>
                  <a:cubicBezTo>
                    <a:pt x="34" y="158"/>
                    <a:pt x="34" y="159"/>
                    <a:pt x="34" y="159"/>
                  </a:cubicBezTo>
                  <a:cubicBezTo>
                    <a:pt x="32" y="161"/>
                    <a:pt x="31" y="163"/>
                    <a:pt x="29" y="165"/>
                  </a:cubicBezTo>
                  <a:cubicBezTo>
                    <a:pt x="29" y="166"/>
                    <a:pt x="28" y="166"/>
                    <a:pt x="27" y="166"/>
                  </a:cubicBezTo>
                  <a:cubicBezTo>
                    <a:pt x="27" y="166"/>
                    <a:pt x="27" y="166"/>
                    <a:pt x="26" y="166"/>
                  </a:cubicBezTo>
                  <a:cubicBezTo>
                    <a:pt x="25" y="170"/>
                    <a:pt x="24" y="173"/>
                    <a:pt x="23" y="176"/>
                  </a:cubicBezTo>
                  <a:cubicBezTo>
                    <a:pt x="22" y="180"/>
                    <a:pt x="21" y="183"/>
                    <a:pt x="20" y="186"/>
                  </a:cubicBezTo>
                  <a:cubicBezTo>
                    <a:pt x="21" y="185"/>
                    <a:pt x="21" y="185"/>
                    <a:pt x="21" y="184"/>
                  </a:cubicBezTo>
                  <a:cubicBezTo>
                    <a:pt x="22" y="181"/>
                    <a:pt x="24" y="178"/>
                    <a:pt x="26" y="176"/>
                  </a:cubicBezTo>
                  <a:cubicBezTo>
                    <a:pt x="27" y="175"/>
                    <a:pt x="27" y="174"/>
                    <a:pt x="28" y="174"/>
                  </a:cubicBezTo>
                  <a:cubicBezTo>
                    <a:pt x="28" y="173"/>
                    <a:pt x="28" y="173"/>
                    <a:pt x="28" y="173"/>
                  </a:cubicBezTo>
                  <a:cubicBezTo>
                    <a:pt x="29" y="173"/>
                    <a:pt x="30" y="173"/>
                    <a:pt x="30" y="173"/>
                  </a:cubicBezTo>
                  <a:cubicBezTo>
                    <a:pt x="31" y="174"/>
                    <a:pt x="31" y="174"/>
                    <a:pt x="31" y="175"/>
                  </a:cubicBezTo>
                  <a:cubicBezTo>
                    <a:pt x="30" y="176"/>
                    <a:pt x="30" y="176"/>
                    <a:pt x="29" y="176"/>
                  </a:cubicBezTo>
                  <a:cubicBezTo>
                    <a:pt x="29" y="176"/>
                    <a:pt x="28" y="176"/>
                    <a:pt x="27" y="177"/>
                  </a:cubicBezTo>
                  <a:cubicBezTo>
                    <a:pt x="26" y="178"/>
                    <a:pt x="25" y="179"/>
                    <a:pt x="25" y="180"/>
                  </a:cubicBezTo>
                  <a:cubicBezTo>
                    <a:pt x="22" y="185"/>
                    <a:pt x="21" y="190"/>
                    <a:pt x="20" y="195"/>
                  </a:cubicBezTo>
                  <a:cubicBezTo>
                    <a:pt x="20" y="197"/>
                    <a:pt x="20" y="198"/>
                    <a:pt x="20" y="200"/>
                  </a:cubicBezTo>
                  <a:cubicBezTo>
                    <a:pt x="20" y="201"/>
                    <a:pt x="20" y="201"/>
                    <a:pt x="19" y="202"/>
                  </a:cubicBezTo>
                  <a:cubicBezTo>
                    <a:pt x="19" y="202"/>
                    <a:pt x="18" y="202"/>
                    <a:pt x="18" y="202"/>
                  </a:cubicBezTo>
                  <a:cubicBezTo>
                    <a:pt x="18" y="208"/>
                    <a:pt x="20" y="214"/>
                    <a:pt x="22" y="220"/>
                  </a:cubicBezTo>
                  <a:cubicBezTo>
                    <a:pt x="22" y="220"/>
                    <a:pt x="23" y="220"/>
                    <a:pt x="23" y="220"/>
                  </a:cubicBezTo>
                  <a:cubicBezTo>
                    <a:pt x="23" y="219"/>
                    <a:pt x="24" y="219"/>
                    <a:pt x="25" y="220"/>
                  </a:cubicBezTo>
                  <a:cubicBezTo>
                    <a:pt x="27" y="222"/>
                    <a:pt x="30" y="222"/>
                    <a:pt x="34" y="222"/>
                  </a:cubicBezTo>
                  <a:cubicBezTo>
                    <a:pt x="34" y="222"/>
                    <a:pt x="35" y="221"/>
                    <a:pt x="36" y="221"/>
                  </a:cubicBezTo>
                  <a:cubicBezTo>
                    <a:pt x="38" y="220"/>
                    <a:pt x="39" y="218"/>
                    <a:pt x="40" y="217"/>
                  </a:cubicBezTo>
                  <a:cubicBezTo>
                    <a:pt x="41" y="214"/>
                    <a:pt x="42" y="212"/>
                    <a:pt x="42" y="209"/>
                  </a:cubicBezTo>
                  <a:cubicBezTo>
                    <a:pt x="42" y="208"/>
                    <a:pt x="42" y="207"/>
                    <a:pt x="43" y="206"/>
                  </a:cubicBezTo>
                  <a:cubicBezTo>
                    <a:pt x="43" y="204"/>
                    <a:pt x="44" y="204"/>
                    <a:pt x="46" y="204"/>
                  </a:cubicBezTo>
                  <a:cubicBezTo>
                    <a:pt x="46" y="204"/>
                    <a:pt x="46" y="204"/>
                    <a:pt x="47" y="205"/>
                  </a:cubicBezTo>
                  <a:cubicBezTo>
                    <a:pt x="47" y="204"/>
                    <a:pt x="47" y="204"/>
                    <a:pt x="47" y="204"/>
                  </a:cubicBezTo>
                  <a:cubicBezTo>
                    <a:pt x="47" y="200"/>
                    <a:pt x="47" y="196"/>
                    <a:pt x="46" y="192"/>
                  </a:cubicBezTo>
                  <a:cubicBezTo>
                    <a:pt x="46" y="191"/>
                    <a:pt x="46" y="190"/>
                    <a:pt x="46" y="188"/>
                  </a:cubicBezTo>
                  <a:cubicBezTo>
                    <a:pt x="46" y="186"/>
                    <a:pt x="45" y="183"/>
                    <a:pt x="45" y="180"/>
                  </a:cubicBezTo>
                  <a:cubicBezTo>
                    <a:pt x="45" y="179"/>
                    <a:pt x="44" y="177"/>
                    <a:pt x="44" y="176"/>
                  </a:cubicBezTo>
                  <a:cubicBezTo>
                    <a:pt x="42" y="171"/>
                    <a:pt x="41" y="165"/>
                    <a:pt x="41" y="159"/>
                  </a:cubicBezTo>
                  <a:cubicBezTo>
                    <a:pt x="41" y="158"/>
                    <a:pt x="41" y="157"/>
                    <a:pt x="41" y="156"/>
                  </a:cubicBezTo>
                  <a:cubicBezTo>
                    <a:pt x="40" y="151"/>
                    <a:pt x="41" y="146"/>
                    <a:pt x="41" y="141"/>
                  </a:cubicBezTo>
                  <a:cubicBezTo>
                    <a:pt x="42" y="139"/>
                    <a:pt x="42" y="136"/>
                    <a:pt x="43" y="134"/>
                  </a:cubicBezTo>
                  <a:cubicBezTo>
                    <a:pt x="44" y="130"/>
                    <a:pt x="44" y="126"/>
                    <a:pt x="47" y="122"/>
                  </a:cubicBezTo>
                  <a:cubicBezTo>
                    <a:pt x="47" y="122"/>
                    <a:pt x="47" y="121"/>
                    <a:pt x="47" y="121"/>
                  </a:cubicBezTo>
                  <a:cubicBezTo>
                    <a:pt x="42" y="121"/>
                    <a:pt x="38" y="120"/>
                    <a:pt x="34" y="120"/>
                  </a:cubicBezTo>
                  <a:cubicBezTo>
                    <a:pt x="35" y="122"/>
                    <a:pt x="34" y="123"/>
                    <a:pt x="34" y="124"/>
                  </a:cubicBezTo>
                  <a:cubicBezTo>
                    <a:pt x="33" y="124"/>
                    <a:pt x="33" y="124"/>
                    <a:pt x="33" y="125"/>
                  </a:cubicBezTo>
                  <a:cubicBezTo>
                    <a:pt x="33" y="125"/>
                    <a:pt x="33" y="125"/>
                    <a:pt x="32" y="126"/>
                  </a:cubicBezTo>
                  <a:cubicBezTo>
                    <a:pt x="34" y="125"/>
                    <a:pt x="35" y="124"/>
                    <a:pt x="36" y="124"/>
                  </a:cubicBezTo>
                  <a:cubicBezTo>
                    <a:pt x="36" y="124"/>
                    <a:pt x="37" y="123"/>
                    <a:pt x="37" y="123"/>
                  </a:cubicBezTo>
                  <a:cubicBezTo>
                    <a:pt x="38" y="123"/>
                    <a:pt x="39" y="124"/>
                    <a:pt x="39" y="125"/>
                  </a:cubicBezTo>
                  <a:cubicBezTo>
                    <a:pt x="38" y="126"/>
                    <a:pt x="38" y="126"/>
                    <a:pt x="38" y="126"/>
                  </a:cubicBezTo>
                  <a:cubicBezTo>
                    <a:pt x="36" y="128"/>
                    <a:pt x="35" y="129"/>
                    <a:pt x="34" y="130"/>
                  </a:cubicBezTo>
                  <a:cubicBezTo>
                    <a:pt x="34" y="130"/>
                    <a:pt x="34" y="130"/>
                    <a:pt x="34" y="131"/>
                  </a:cubicBezTo>
                  <a:cubicBezTo>
                    <a:pt x="35" y="130"/>
                    <a:pt x="36" y="130"/>
                    <a:pt x="36" y="129"/>
                  </a:cubicBezTo>
                  <a:cubicBezTo>
                    <a:pt x="37" y="129"/>
                    <a:pt x="38" y="129"/>
                    <a:pt x="38" y="129"/>
                  </a:cubicBezTo>
                  <a:cubicBezTo>
                    <a:pt x="39" y="130"/>
                    <a:pt x="38" y="130"/>
                    <a:pt x="38" y="131"/>
                  </a:cubicBezTo>
                  <a:cubicBezTo>
                    <a:pt x="37" y="132"/>
                    <a:pt x="37" y="133"/>
                    <a:pt x="36" y="134"/>
                  </a:cubicBezTo>
                  <a:cubicBezTo>
                    <a:pt x="35" y="135"/>
                    <a:pt x="34" y="136"/>
                    <a:pt x="33" y="137"/>
                  </a:cubicBezTo>
                  <a:close/>
                  <a:moveTo>
                    <a:pt x="153" y="94"/>
                  </a:moveTo>
                  <a:cubicBezTo>
                    <a:pt x="153" y="94"/>
                    <a:pt x="154" y="94"/>
                    <a:pt x="154" y="94"/>
                  </a:cubicBezTo>
                  <a:cubicBezTo>
                    <a:pt x="156" y="94"/>
                    <a:pt x="158" y="94"/>
                    <a:pt x="160" y="94"/>
                  </a:cubicBezTo>
                  <a:cubicBezTo>
                    <a:pt x="165" y="94"/>
                    <a:pt x="170" y="94"/>
                    <a:pt x="176" y="93"/>
                  </a:cubicBezTo>
                  <a:cubicBezTo>
                    <a:pt x="177" y="92"/>
                    <a:pt x="179" y="92"/>
                    <a:pt x="180" y="91"/>
                  </a:cubicBezTo>
                  <a:cubicBezTo>
                    <a:pt x="181" y="91"/>
                    <a:pt x="183" y="90"/>
                    <a:pt x="184" y="89"/>
                  </a:cubicBezTo>
                  <a:cubicBezTo>
                    <a:pt x="187" y="86"/>
                    <a:pt x="189" y="83"/>
                    <a:pt x="191" y="79"/>
                  </a:cubicBezTo>
                  <a:cubicBezTo>
                    <a:pt x="191" y="79"/>
                    <a:pt x="192" y="78"/>
                    <a:pt x="192" y="77"/>
                  </a:cubicBezTo>
                  <a:cubicBezTo>
                    <a:pt x="191" y="74"/>
                    <a:pt x="191" y="71"/>
                    <a:pt x="191" y="68"/>
                  </a:cubicBezTo>
                  <a:cubicBezTo>
                    <a:pt x="191" y="66"/>
                    <a:pt x="190" y="64"/>
                    <a:pt x="188" y="62"/>
                  </a:cubicBezTo>
                  <a:cubicBezTo>
                    <a:pt x="187" y="60"/>
                    <a:pt x="186" y="58"/>
                    <a:pt x="183" y="57"/>
                  </a:cubicBezTo>
                  <a:cubicBezTo>
                    <a:pt x="182" y="57"/>
                    <a:pt x="180" y="56"/>
                    <a:pt x="179" y="56"/>
                  </a:cubicBezTo>
                  <a:cubicBezTo>
                    <a:pt x="176" y="55"/>
                    <a:pt x="173" y="55"/>
                    <a:pt x="171" y="54"/>
                  </a:cubicBezTo>
                  <a:cubicBezTo>
                    <a:pt x="168" y="53"/>
                    <a:pt x="165" y="53"/>
                    <a:pt x="161" y="53"/>
                  </a:cubicBezTo>
                  <a:cubicBezTo>
                    <a:pt x="160" y="53"/>
                    <a:pt x="159" y="53"/>
                    <a:pt x="158" y="53"/>
                  </a:cubicBezTo>
                  <a:cubicBezTo>
                    <a:pt x="157" y="53"/>
                    <a:pt x="156" y="53"/>
                    <a:pt x="156" y="54"/>
                  </a:cubicBezTo>
                  <a:cubicBezTo>
                    <a:pt x="156" y="57"/>
                    <a:pt x="155" y="60"/>
                    <a:pt x="155" y="63"/>
                  </a:cubicBezTo>
                  <a:cubicBezTo>
                    <a:pt x="154" y="67"/>
                    <a:pt x="154" y="70"/>
                    <a:pt x="154" y="74"/>
                  </a:cubicBezTo>
                  <a:cubicBezTo>
                    <a:pt x="154" y="79"/>
                    <a:pt x="153" y="84"/>
                    <a:pt x="153" y="88"/>
                  </a:cubicBezTo>
                  <a:cubicBezTo>
                    <a:pt x="153" y="89"/>
                    <a:pt x="153" y="89"/>
                    <a:pt x="153" y="89"/>
                  </a:cubicBezTo>
                  <a:cubicBezTo>
                    <a:pt x="154" y="89"/>
                    <a:pt x="154" y="89"/>
                    <a:pt x="155" y="89"/>
                  </a:cubicBezTo>
                  <a:cubicBezTo>
                    <a:pt x="156" y="88"/>
                    <a:pt x="156" y="88"/>
                    <a:pt x="157" y="88"/>
                  </a:cubicBezTo>
                  <a:cubicBezTo>
                    <a:pt x="157" y="88"/>
                    <a:pt x="157" y="88"/>
                    <a:pt x="156" y="88"/>
                  </a:cubicBezTo>
                  <a:cubicBezTo>
                    <a:pt x="155" y="86"/>
                    <a:pt x="155" y="85"/>
                    <a:pt x="157" y="84"/>
                  </a:cubicBezTo>
                  <a:cubicBezTo>
                    <a:pt x="157" y="84"/>
                    <a:pt x="158" y="84"/>
                    <a:pt x="158" y="84"/>
                  </a:cubicBezTo>
                  <a:cubicBezTo>
                    <a:pt x="157" y="83"/>
                    <a:pt x="156" y="83"/>
                    <a:pt x="155" y="83"/>
                  </a:cubicBezTo>
                  <a:cubicBezTo>
                    <a:pt x="155" y="82"/>
                    <a:pt x="154" y="82"/>
                    <a:pt x="154" y="81"/>
                  </a:cubicBezTo>
                  <a:cubicBezTo>
                    <a:pt x="154" y="80"/>
                    <a:pt x="155" y="80"/>
                    <a:pt x="155" y="80"/>
                  </a:cubicBezTo>
                  <a:cubicBezTo>
                    <a:pt x="156" y="80"/>
                    <a:pt x="157" y="79"/>
                    <a:pt x="157" y="79"/>
                  </a:cubicBezTo>
                  <a:cubicBezTo>
                    <a:pt x="158" y="79"/>
                    <a:pt x="159" y="79"/>
                    <a:pt x="160" y="79"/>
                  </a:cubicBezTo>
                  <a:cubicBezTo>
                    <a:pt x="159" y="78"/>
                    <a:pt x="157" y="78"/>
                    <a:pt x="156" y="78"/>
                  </a:cubicBezTo>
                  <a:cubicBezTo>
                    <a:pt x="156" y="78"/>
                    <a:pt x="155" y="78"/>
                    <a:pt x="155" y="78"/>
                  </a:cubicBezTo>
                  <a:cubicBezTo>
                    <a:pt x="155" y="77"/>
                    <a:pt x="155" y="77"/>
                    <a:pt x="155" y="77"/>
                  </a:cubicBezTo>
                  <a:cubicBezTo>
                    <a:pt x="155" y="76"/>
                    <a:pt x="155" y="76"/>
                    <a:pt x="156" y="76"/>
                  </a:cubicBezTo>
                  <a:cubicBezTo>
                    <a:pt x="156" y="76"/>
                    <a:pt x="156" y="76"/>
                    <a:pt x="157" y="76"/>
                  </a:cubicBezTo>
                  <a:cubicBezTo>
                    <a:pt x="158" y="76"/>
                    <a:pt x="158" y="76"/>
                    <a:pt x="159" y="76"/>
                  </a:cubicBezTo>
                  <a:cubicBezTo>
                    <a:pt x="163" y="76"/>
                    <a:pt x="167" y="76"/>
                    <a:pt x="171" y="76"/>
                  </a:cubicBezTo>
                  <a:cubicBezTo>
                    <a:pt x="174" y="76"/>
                    <a:pt x="177" y="76"/>
                    <a:pt x="179" y="75"/>
                  </a:cubicBezTo>
                  <a:cubicBezTo>
                    <a:pt x="180" y="74"/>
                    <a:pt x="181" y="74"/>
                    <a:pt x="182" y="74"/>
                  </a:cubicBezTo>
                  <a:cubicBezTo>
                    <a:pt x="182" y="74"/>
                    <a:pt x="182" y="74"/>
                    <a:pt x="183" y="74"/>
                  </a:cubicBezTo>
                  <a:cubicBezTo>
                    <a:pt x="184" y="74"/>
                    <a:pt x="185" y="74"/>
                    <a:pt x="185" y="73"/>
                  </a:cubicBezTo>
                  <a:cubicBezTo>
                    <a:pt x="185" y="71"/>
                    <a:pt x="185" y="70"/>
                    <a:pt x="185" y="69"/>
                  </a:cubicBezTo>
                  <a:cubicBezTo>
                    <a:pt x="185" y="69"/>
                    <a:pt x="185" y="69"/>
                    <a:pt x="185" y="68"/>
                  </a:cubicBezTo>
                  <a:cubicBezTo>
                    <a:pt x="184" y="69"/>
                    <a:pt x="184" y="69"/>
                    <a:pt x="184" y="69"/>
                  </a:cubicBezTo>
                  <a:cubicBezTo>
                    <a:pt x="183" y="68"/>
                    <a:pt x="182" y="67"/>
                    <a:pt x="183" y="65"/>
                  </a:cubicBezTo>
                  <a:cubicBezTo>
                    <a:pt x="184" y="64"/>
                    <a:pt x="185" y="64"/>
                    <a:pt x="186" y="65"/>
                  </a:cubicBezTo>
                  <a:cubicBezTo>
                    <a:pt x="187" y="66"/>
                    <a:pt x="186" y="66"/>
                    <a:pt x="187" y="67"/>
                  </a:cubicBezTo>
                  <a:cubicBezTo>
                    <a:pt x="187" y="68"/>
                    <a:pt x="187" y="70"/>
                    <a:pt x="187" y="72"/>
                  </a:cubicBezTo>
                  <a:cubicBezTo>
                    <a:pt x="187" y="74"/>
                    <a:pt x="187" y="75"/>
                    <a:pt x="185" y="77"/>
                  </a:cubicBezTo>
                  <a:cubicBezTo>
                    <a:pt x="185" y="78"/>
                    <a:pt x="184" y="78"/>
                    <a:pt x="184" y="79"/>
                  </a:cubicBezTo>
                  <a:cubicBezTo>
                    <a:pt x="184" y="79"/>
                    <a:pt x="185" y="80"/>
                    <a:pt x="185" y="80"/>
                  </a:cubicBezTo>
                  <a:cubicBezTo>
                    <a:pt x="185" y="81"/>
                    <a:pt x="185" y="81"/>
                    <a:pt x="184" y="82"/>
                  </a:cubicBezTo>
                  <a:cubicBezTo>
                    <a:pt x="185" y="83"/>
                    <a:pt x="185" y="84"/>
                    <a:pt x="183" y="85"/>
                  </a:cubicBezTo>
                  <a:cubicBezTo>
                    <a:pt x="183" y="85"/>
                    <a:pt x="182" y="85"/>
                    <a:pt x="182" y="85"/>
                  </a:cubicBezTo>
                  <a:cubicBezTo>
                    <a:pt x="179" y="86"/>
                    <a:pt x="177" y="87"/>
                    <a:pt x="174" y="88"/>
                  </a:cubicBezTo>
                  <a:cubicBezTo>
                    <a:pt x="171" y="89"/>
                    <a:pt x="168" y="89"/>
                    <a:pt x="165" y="89"/>
                  </a:cubicBezTo>
                  <a:cubicBezTo>
                    <a:pt x="163" y="89"/>
                    <a:pt x="161" y="89"/>
                    <a:pt x="159" y="90"/>
                  </a:cubicBezTo>
                  <a:cubicBezTo>
                    <a:pt x="159" y="90"/>
                    <a:pt x="159" y="91"/>
                    <a:pt x="159" y="91"/>
                  </a:cubicBezTo>
                  <a:cubicBezTo>
                    <a:pt x="159" y="92"/>
                    <a:pt x="158" y="93"/>
                    <a:pt x="157" y="93"/>
                  </a:cubicBezTo>
                  <a:cubicBezTo>
                    <a:pt x="156" y="93"/>
                    <a:pt x="155" y="93"/>
                    <a:pt x="154" y="92"/>
                  </a:cubicBezTo>
                  <a:cubicBezTo>
                    <a:pt x="154" y="92"/>
                    <a:pt x="153" y="92"/>
                    <a:pt x="153" y="92"/>
                  </a:cubicBezTo>
                  <a:cubicBezTo>
                    <a:pt x="153" y="93"/>
                    <a:pt x="153" y="93"/>
                    <a:pt x="153" y="94"/>
                  </a:cubicBezTo>
                  <a:close/>
                  <a:moveTo>
                    <a:pt x="128" y="95"/>
                  </a:moveTo>
                  <a:cubicBezTo>
                    <a:pt x="126" y="95"/>
                    <a:pt x="126" y="95"/>
                    <a:pt x="126" y="97"/>
                  </a:cubicBezTo>
                  <a:cubicBezTo>
                    <a:pt x="126" y="98"/>
                    <a:pt x="126" y="99"/>
                    <a:pt x="126" y="99"/>
                  </a:cubicBezTo>
                  <a:cubicBezTo>
                    <a:pt x="125" y="100"/>
                    <a:pt x="125" y="102"/>
                    <a:pt x="125" y="103"/>
                  </a:cubicBezTo>
                  <a:cubicBezTo>
                    <a:pt x="125" y="103"/>
                    <a:pt x="124" y="104"/>
                    <a:pt x="124" y="104"/>
                  </a:cubicBezTo>
                  <a:cubicBezTo>
                    <a:pt x="123" y="104"/>
                    <a:pt x="123" y="103"/>
                    <a:pt x="122" y="103"/>
                  </a:cubicBezTo>
                  <a:cubicBezTo>
                    <a:pt x="122" y="102"/>
                    <a:pt x="122" y="102"/>
                    <a:pt x="122" y="101"/>
                  </a:cubicBezTo>
                  <a:cubicBezTo>
                    <a:pt x="122" y="100"/>
                    <a:pt x="122" y="99"/>
                    <a:pt x="121" y="98"/>
                  </a:cubicBezTo>
                  <a:cubicBezTo>
                    <a:pt x="121" y="98"/>
                    <a:pt x="120" y="98"/>
                    <a:pt x="120" y="98"/>
                  </a:cubicBezTo>
                  <a:cubicBezTo>
                    <a:pt x="119" y="99"/>
                    <a:pt x="119" y="99"/>
                    <a:pt x="119" y="100"/>
                  </a:cubicBezTo>
                  <a:cubicBezTo>
                    <a:pt x="119" y="100"/>
                    <a:pt x="119" y="101"/>
                    <a:pt x="119" y="102"/>
                  </a:cubicBezTo>
                  <a:cubicBezTo>
                    <a:pt x="118" y="102"/>
                    <a:pt x="118" y="102"/>
                    <a:pt x="117" y="102"/>
                  </a:cubicBezTo>
                  <a:cubicBezTo>
                    <a:pt x="117" y="102"/>
                    <a:pt x="116" y="102"/>
                    <a:pt x="116" y="102"/>
                  </a:cubicBezTo>
                  <a:cubicBezTo>
                    <a:pt x="116" y="101"/>
                    <a:pt x="116" y="101"/>
                    <a:pt x="116" y="100"/>
                  </a:cubicBezTo>
                  <a:cubicBezTo>
                    <a:pt x="116" y="100"/>
                    <a:pt x="115" y="99"/>
                    <a:pt x="115" y="98"/>
                  </a:cubicBezTo>
                  <a:cubicBezTo>
                    <a:pt x="115" y="97"/>
                    <a:pt x="115" y="95"/>
                    <a:pt x="114" y="94"/>
                  </a:cubicBezTo>
                  <a:cubicBezTo>
                    <a:pt x="114" y="94"/>
                    <a:pt x="114" y="94"/>
                    <a:pt x="114" y="95"/>
                  </a:cubicBezTo>
                  <a:cubicBezTo>
                    <a:pt x="113" y="95"/>
                    <a:pt x="112" y="95"/>
                    <a:pt x="112" y="95"/>
                  </a:cubicBezTo>
                  <a:cubicBezTo>
                    <a:pt x="112" y="96"/>
                    <a:pt x="112" y="96"/>
                    <a:pt x="111" y="96"/>
                  </a:cubicBezTo>
                  <a:cubicBezTo>
                    <a:pt x="111" y="97"/>
                    <a:pt x="111" y="98"/>
                    <a:pt x="111" y="99"/>
                  </a:cubicBezTo>
                  <a:cubicBezTo>
                    <a:pt x="111" y="99"/>
                    <a:pt x="111" y="100"/>
                    <a:pt x="110" y="101"/>
                  </a:cubicBezTo>
                  <a:cubicBezTo>
                    <a:pt x="110" y="102"/>
                    <a:pt x="109" y="102"/>
                    <a:pt x="108" y="101"/>
                  </a:cubicBezTo>
                  <a:cubicBezTo>
                    <a:pt x="108" y="101"/>
                    <a:pt x="108" y="101"/>
                    <a:pt x="108" y="100"/>
                  </a:cubicBezTo>
                  <a:cubicBezTo>
                    <a:pt x="107" y="99"/>
                    <a:pt x="107" y="98"/>
                    <a:pt x="107" y="98"/>
                  </a:cubicBezTo>
                  <a:cubicBezTo>
                    <a:pt x="107" y="97"/>
                    <a:pt x="107" y="97"/>
                    <a:pt x="106" y="97"/>
                  </a:cubicBezTo>
                  <a:cubicBezTo>
                    <a:pt x="105" y="96"/>
                    <a:pt x="105" y="95"/>
                    <a:pt x="105" y="94"/>
                  </a:cubicBezTo>
                  <a:cubicBezTo>
                    <a:pt x="106" y="94"/>
                    <a:pt x="106" y="93"/>
                    <a:pt x="106" y="93"/>
                  </a:cubicBezTo>
                  <a:cubicBezTo>
                    <a:pt x="106" y="92"/>
                    <a:pt x="106" y="92"/>
                    <a:pt x="106" y="91"/>
                  </a:cubicBezTo>
                  <a:cubicBezTo>
                    <a:pt x="105" y="92"/>
                    <a:pt x="105" y="92"/>
                    <a:pt x="104" y="93"/>
                  </a:cubicBezTo>
                  <a:cubicBezTo>
                    <a:pt x="104" y="95"/>
                    <a:pt x="104" y="97"/>
                    <a:pt x="104" y="98"/>
                  </a:cubicBezTo>
                  <a:cubicBezTo>
                    <a:pt x="103" y="99"/>
                    <a:pt x="103" y="100"/>
                    <a:pt x="102" y="101"/>
                  </a:cubicBezTo>
                  <a:cubicBezTo>
                    <a:pt x="102" y="101"/>
                    <a:pt x="102" y="101"/>
                    <a:pt x="102" y="101"/>
                  </a:cubicBezTo>
                  <a:cubicBezTo>
                    <a:pt x="103" y="103"/>
                    <a:pt x="103" y="104"/>
                    <a:pt x="105" y="104"/>
                  </a:cubicBezTo>
                  <a:cubicBezTo>
                    <a:pt x="108" y="104"/>
                    <a:pt x="112" y="104"/>
                    <a:pt x="116" y="104"/>
                  </a:cubicBezTo>
                  <a:cubicBezTo>
                    <a:pt x="122" y="105"/>
                    <a:pt x="127" y="106"/>
                    <a:pt x="133" y="107"/>
                  </a:cubicBezTo>
                  <a:cubicBezTo>
                    <a:pt x="137" y="107"/>
                    <a:pt x="142" y="109"/>
                    <a:pt x="145" y="112"/>
                  </a:cubicBezTo>
                  <a:cubicBezTo>
                    <a:pt x="145" y="112"/>
                    <a:pt x="146" y="112"/>
                    <a:pt x="146" y="113"/>
                  </a:cubicBezTo>
                  <a:cubicBezTo>
                    <a:pt x="146" y="111"/>
                    <a:pt x="146" y="110"/>
                    <a:pt x="146" y="109"/>
                  </a:cubicBezTo>
                  <a:cubicBezTo>
                    <a:pt x="146" y="108"/>
                    <a:pt x="146" y="107"/>
                    <a:pt x="146" y="106"/>
                  </a:cubicBezTo>
                  <a:cubicBezTo>
                    <a:pt x="146" y="106"/>
                    <a:pt x="145" y="106"/>
                    <a:pt x="145" y="107"/>
                  </a:cubicBezTo>
                  <a:cubicBezTo>
                    <a:pt x="143" y="108"/>
                    <a:pt x="142" y="107"/>
                    <a:pt x="142" y="105"/>
                  </a:cubicBezTo>
                  <a:cubicBezTo>
                    <a:pt x="141" y="104"/>
                    <a:pt x="141" y="103"/>
                    <a:pt x="141" y="102"/>
                  </a:cubicBezTo>
                  <a:cubicBezTo>
                    <a:pt x="141" y="102"/>
                    <a:pt x="141" y="101"/>
                    <a:pt x="141" y="101"/>
                  </a:cubicBezTo>
                  <a:cubicBezTo>
                    <a:pt x="141" y="102"/>
                    <a:pt x="141" y="102"/>
                    <a:pt x="141" y="102"/>
                  </a:cubicBezTo>
                  <a:cubicBezTo>
                    <a:pt x="141" y="104"/>
                    <a:pt x="141" y="105"/>
                    <a:pt x="141" y="106"/>
                  </a:cubicBezTo>
                  <a:cubicBezTo>
                    <a:pt x="140" y="107"/>
                    <a:pt x="140" y="107"/>
                    <a:pt x="140" y="107"/>
                  </a:cubicBezTo>
                  <a:cubicBezTo>
                    <a:pt x="139" y="107"/>
                    <a:pt x="138" y="107"/>
                    <a:pt x="138" y="106"/>
                  </a:cubicBezTo>
                  <a:cubicBezTo>
                    <a:pt x="138" y="106"/>
                    <a:pt x="138" y="105"/>
                    <a:pt x="137" y="105"/>
                  </a:cubicBezTo>
                  <a:cubicBezTo>
                    <a:pt x="137" y="103"/>
                    <a:pt x="137" y="102"/>
                    <a:pt x="136" y="100"/>
                  </a:cubicBezTo>
                  <a:cubicBezTo>
                    <a:pt x="135" y="100"/>
                    <a:pt x="134" y="100"/>
                    <a:pt x="133" y="100"/>
                  </a:cubicBezTo>
                  <a:cubicBezTo>
                    <a:pt x="133" y="100"/>
                    <a:pt x="133" y="100"/>
                    <a:pt x="133" y="101"/>
                  </a:cubicBezTo>
                  <a:cubicBezTo>
                    <a:pt x="133" y="102"/>
                    <a:pt x="132" y="103"/>
                    <a:pt x="132" y="104"/>
                  </a:cubicBezTo>
                  <a:cubicBezTo>
                    <a:pt x="132" y="105"/>
                    <a:pt x="131" y="105"/>
                    <a:pt x="131" y="105"/>
                  </a:cubicBezTo>
                  <a:cubicBezTo>
                    <a:pt x="130" y="105"/>
                    <a:pt x="130" y="105"/>
                    <a:pt x="129" y="104"/>
                  </a:cubicBezTo>
                  <a:cubicBezTo>
                    <a:pt x="129" y="103"/>
                    <a:pt x="129" y="103"/>
                    <a:pt x="129" y="102"/>
                  </a:cubicBezTo>
                  <a:cubicBezTo>
                    <a:pt x="129" y="100"/>
                    <a:pt x="129" y="97"/>
                    <a:pt x="128" y="95"/>
                  </a:cubicBezTo>
                  <a:close/>
                  <a:moveTo>
                    <a:pt x="37" y="233"/>
                  </a:moveTo>
                  <a:cubicBezTo>
                    <a:pt x="37" y="233"/>
                    <a:pt x="37" y="233"/>
                    <a:pt x="37" y="233"/>
                  </a:cubicBezTo>
                  <a:cubicBezTo>
                    <a:pt x="37" y="233"/>
                    <a:pt x="37" y="233"/>
                    <a:pt x="37" y="233"/>
                  </a:cubicBezTo>
                  <a:cubicBezTo>
                    <a:pt x="40" y="233"/>
                    <a:pt x="43" y="231"/>
                    <a:pt x="44" y="229"/>
                  </a:cubicBezTo>
                  <a:cubicBezTo>
                    <a:pt x="47" y="225"/>
                    <a:pt x="49" y="222"/>
                    <a:pt x="50" y="217"/>
                  </a:cubicBezTo>
                  <a:cubicBezTo>
                    <a:pt x="51" y="215"/>
                    <a:pt x="52" y="213"/>
                    <a:pt x="52" y="211"/>
                  </a:cubicBezTo>
                  <a:cubicBezTo>
                    <a:pt x="52" y="206"/>
                    <a:pt x="52" y="201"/>
                    <a:pt x="50" y="195"/>
                  </a:cubicBezTo>
                  <a:cubicBezTo>
                    <a:pt x="50" y="195"/>
                    <a:pt x="50" y="194"/>
                    <a:pt x="50" y="194"/>
                  </a:cubicBezTo>
                  <a:cubicBezTo>
                    <a:pt x="50" y="194"/>
                    <a:pt x="50" y="195"/>
                    <a:pt x="50" y="195"/>
                  </a:cubicBezTo>
                  <a:cubicBezTo>
                    <a:pt x="50" y="199"/>
                    <a:pt x="50" y="203"/>
                    <a:pt x="50" y="206"/>
                  </a:cubicBezTo>
                  <a:cubicBezTo>
                    <a:pt x="50" y="209"/>
                    <a:pt x="49" y="212"/>
                    <a:pt x="48" y="215"/>
                  </a:cubicBezTo>
                  <a:cubicBezTo>
                    <a:pt x="46" y="219"/>
                    <a:pt x="44" y="223"/>
                    <a:pt x="43" y="226"/>
                  </a:cubicBezTo>
                  <a:cubicBezTo>
                    <a:pt x="41" y="229"/>
                    <a:pt x="39" y="231"/>
                    <a:pt x="37" y="233"/>
                  </a:cubicBezTo>
                  <a:cubicBezTo>
                    <a:pt x="37" y="233"/>
                    <a:pt x="37" y="233"/>
                    <a:pt x="37" y="233"/>
                  </a:cubicBezTo>
                  <a:close/>
                  <a:moveTo>
                    <a:pt x="46" y="209"/>
                  </a:moveTo>
                  <a:cubicBezTo>
                    <a:pt x="46" y="209"/>
                    <a:pt x="46" y="209"/>
                    <a:pt x="46" y="209"/>
                  </a:cubicBezTo>
                  <a:cubicBezTo>
                    <a:pt x="46" y="209"/>
                    <a:pt x="46" y="209"/>
                    <a:pt x="45" y="209"/>
                  </a:cubicBezTo>
                  <a:cubicBezTo>
                    <a:pt x="44" y="212"/>
                    <a:pt x="43" y="215"/>
                    <a:pt x="41" y="218"/>
                  </a:cubicBezTo>
                  <a:cubicBezTo>
                    <a:pt x="41" y="219"/>
                    <a:pt x="40" y="219"/>
                    <a:pt x="40" y="220"/>
                  </a:cubicBezTo>
                  <a:cubicBezTo>
                    <a:pt x="37" y="223"/>
                    <a:pt x="34" y="224"/>
                    <a:pt x="30" y="224"/>
                  </a:cubicBezTo>
                  <a:cubicBezTo>
                    <a:pt x="28" y="224"/>
                    <a:pt x="26" y="224"/>
                    <a:pt x="24" y="224"/>
                  </a:cubicBezTo>
                  <a:cubicBezTo>
                    <a:pt x="24" y="225"/>
                    <a:pt x="25" y="227"/>
                    <a:pt x="26" y="228"/>
                  </a:cubicBezTo>
                  <a:cubicBezTo>
                    <a:pt x="27" y="228"/>
                    <a:pt x="27" y="228"/>
                    <a:pt x="27" y="229"/>
                  </a:cubicBezTo>
                  <a:cubicBezTo>
                    <a:pt x="28" y="229"/>
                    <a:pt x="28" y="229"/>
                    <a:pt x="28" y="229"/>
                  </a:cubicBezTo>
                  <a:cubicBezTo>
                    <a:pt x="30" y="229"/>
                    <a:pt x="31" y="229"/>
                    <a:pt x="32" y="228"/>
                  </a:cubicBezTo>
                  <a:cubicBezTo>
                    <a:pt x="35" y="228"/>
                    <a:pt x="37" y="227"/>
                    <a:pt x="39" y="225"/>
                  </a:cubicBezTo>
                  <a:cubicBezTo>
                    <a:pt x="40" y="224"/>
                    <a:pt x="41" y="222"/>
                    <a:pt x="42" y="221"/>
                  </a:cubicBezTo>
                  <a:cubicBezTo>
                    <a:pt x="43" y="218"/>
                    <a:pt x="44" y="216"/>
                    <a:pt x="45" y="213"/>
                  </a:cubicBezTo>
                  <a:cubicBezTo>
                    <a:pt x="45" y="212"/>
                    <a:pt x="46" y="210"/>
                    <a:pt x="46" y="209"/>
                  </a:cubicBezTo>
                  <a:close/>
                  <a:moveTo>
                    <a:pt x="182" y="152"/>
                  </a:moveTo>
                  <a:cubicBezTo>
                    <a:pt x="182" y="152"/>
                    <a:pt x="182" y="152"/>
                    <a:pt x="182" y="152"/>
                  </a:cubicBezTo>
                  <a:cubicBezTo>
                    <a:pt x="180" y="152"/>
                    <a:pt x="179" y="153"/>
                    <a:pt x="177" y="153"/>
                  </a:cubicBezTo>
                  <a:cubicBezTo>
                    <a:pt x="174" y="152"/>
                    <a:pt x="171" y="152"/>
                    <a:pt x="169" y="151"/>
                  </a:cubicBezTo>
                  <a:cubicBezTo>
                    <a:pt x="168" y="150"/>
                    <a:pt x="168" y="150"/>
                    <a:pt x="167" y="150"/>
                  </a:cubicBezTo>
                  <a:cubicBezTo>
                    <a:pt x="166" y="151"/>
                    <a:pt x="165" y="150"/>
                    <a:pt x="164" y="149"/>
                  </a:cubicBezTo>
                  <a:cubicBezTo>
                    <a:pt x="164" y="148"/>
                    <a:pt x="163" y="148"/>
                    <a:pt x="162" y="147"/>
                  </a:cubicBezTo>
                  <a:cubicBezTo>
                    <a:pt x="162" y="146"/>
                    <a:pt x="162" y="146"/>
                    <a:pt x="161" y="146"/>
                  </a:cubicBezTo>
                  <a:cubicBezTo>
                    <a:pt x="160" y="145"/>
                    <a:pt x="160" y="145"/>
                    <a:pt x="160" y="144"/>
                  </a:cubicBezTo>
                  <a:cubicBezTo>
                    <a:pt x="160" y="143"/>
                    <a:pt x="160" y="143"/>
                    <a:pt x="160" y="143"/>
                  </a:cubicBezTo>
                  <a:cubicBezTo>
                    <a:pt x="159" y="141"/>
                    <a:pt x="158" y="140"/>
                    <a:pt x="157" y="139"/>
                  </a:cubicBezTo>
                  <a:cubicBezTo>
                    <a:pt x="157" y="138"/>
                    <a:pt x="156" y="137"/>
                    <a:pt x="155" y="136"/>
                  </a:cubicBezTo>
                  <a:cubicBezTo>
                    <a:pt x="154" y="134"/>
                    <a:pt x="153" y="133"/>
                    <a:pt x="151" y="131"/>
                  </a:cubicBezTo>
                  <a:cubicBezTo>
                    <a:pt x="151" y="131"/>
                    <a:pt x="151" y="131"/>
                    <a:pt x="151" y="131"/>
                  </a:cubicBezTo>
                  <a:cubicBezTo>
                    <a:pt x="151" y="131"/>
                    <a:pt x="151" y="131"/>
                    <a:pt x="151" y="131"/>
                  </a:cubicBezTo>
                  <a:cubicBezTo>
                    <a:pt x="151" y="132"/>
                    <a:pt x="151" y="133"/>
                    <a:pt x="152" y="134"/>
                  </a:cubicBezTo>
                  <a:cubicBezTo>
                    <a:pt x="153" y="139"/>
                    <a:pt x="157" y="144"/>
                    <a:pt x="161" y="148"/>
                  </a:cubicBezTo>
                  <a:cubicBezTo>
                    <a:pt x="162" y="150"/>
                    <a:pt x="164" y="152"/>
                    <a:pt x="167" y="152"/>
                  </a:cubicBezTo>
                  <a:cubicBezTo>
                    <a:pt x="170" y="153"/>
                    <a:pt x="174" y="154"/>
                    <a:pt x="177" y="154"/>
                  </a:cubicBezTo>
                  <a:cubicBezTo>
                    <a:pt x="179" y="154"/>
                    <a:pt x="181" y="153"/>
                    <a:pt x="182" y="152"/>
                  </a:cubicBezTo>
                  <a:close/>
                  <a:moveTo>
                    <a:pt x="202" y="23"/>
                  </a:moveTo>
                  <a:cubicBezTo>
                    <a:pt x="202" y="23"/>
                    <a:pt x="202" y="22"/>
                    <a:pt x="202" y="22"/>
                  </a:cubicBezTo>
                  <a:cubicBezTo>
                    <a:pt x="200" y="19"/>
                    <a:pt x="198" y="15"/>
                    <a:pt x="196" y="12"/>
                  </a:cubicBezTo>
                  <a:cubicBezTo>
                    <a:pt x="194" y="10"/>
                    <a:pt x="192" y="8"/>
                    <a:pt x="190" y="7"/>
                  </a:cubicBezTo>
                  <a:cubicBezTo>
                    <a:pt x="188" y="6"/>
                    <a:pt x="187" y="6"/>
                    <a:pt x="185" y="5"/>
                  </a:cubicBezTo>
                  <a:cubicBezTo>
                    <a:pt x="183" y="5"/>
                    <a:pt x="181" y="5"/>
                    <a:pt x="178" y="4"/>
                  </a:cubicBezTo>
                  <a:cubicBezTo>
                    <a:pt x="178" y="4"/>
                    <a:pt x="178" y="5"/>
                    <a:pt x="177" y="5"/>
                  </a:cubicBezTo>
                  <a:cubicBezTo>
                    <a:pt x="177" y="5"/>
                    <a:pt x="177" y="6"/>
                    <a:pt x="178" y="7"/>
                  </a:cubicBezTo>
                  <a:cubicBezTo>
                    <a:pt x="179" y="7"/>
                    <a:pt x="181" y="7"/>
                    <a:pt x="183" y="7"/>
                  </a:cubicBezTo>
                  <a:cubicBezTo>
                    <a:pt x="186" y="8"/>
                    <a:pt x="188" y="9"/>
                    <a:pt x="191" y="11"/>
                  </a:cubicBezTo>
                  <a:cubicBezTo>
                    <a:pt x="193" y="12"/>
                    <a:pt x="195" y="14"/>
                    <a:pt x="197" y="17"/>
                  </a:cubicBezTo>
                  <a:cubicBezTo>
                    <a:pt x="199" y="19"/>
                    <a:pt x="200" y="21"/>
                    <a:pt x="202" y="23"/>
                  </a:cubicBezTo>
                  <a:close/>
                  <a:moveTo>
                    <a:pt x="21" y="52"/>
                  </a:moveTo>
                  <a:cubicBezTo>
                    <a:pt x="21" y="52"/>
                    <a:pt x="21" y="52"/>
                    <a:pt x="21" y="52"/>
                  </a:cubicBezTo>
                  <a:cubicBezTo>
                    <a:pt x="20" y="52"/>
                    <a:pt x="19" y="52"/>
                    <a:pt x="19" y="52"/>
                  </a:cubicBezTo>
                  <a:cubicBezTo>
                    <a:pt x="18" y="52"/>
                    <a:pt x="18" y="53"/>
                    <a:pt x="17" y="52"/>
                  </a:cubicBezTo>
                  <a:cubicBezTo>
                    <a:pt x="17" y="52"/>
                    <a:pt x="16" y="52"/>
                    <a:pt x="16" y="51"/>
                  </a:cubicBezTo>
                  <a:cubicBezTo>
                    <a:pt x="16" y="51"/>
                    <a:pt x="16" y="51"/>
                    <a:pt x="16" y="51"/>
                  </a:cubicBezTo>
                  <a:cubicBezTo>
                    <a:pt x="13" y="56"/>
                    <a:pt x="10" y="67"/>
                    <a:pt x="9" y="72"/>
                  </a:cubicBezTo>
                  <a:cubicBezTo>
                    <a:pt x="11" y="70"/>
                    <a:pt x="12" y="67"/>
                    <a:pt x="13" y="65"/>
                  </a:cubicBezTo>
                  <a:cubicBezTo>
                    <a:pt x="14" y="63"/>
                    <a:pt x="15" y="60"/>
                    <a:pt x="16" y="58"/>
                  </a:cubicBezTo>
                  <a:cubicBezTo>
                    <a:pt x="18" y="56"/>
                    <a:pt x="19" y="54"/>
                    <a:pt x="21" y="52"/>
                  </a:cubicBezTo>
                  <a:close/>
                  <a:moveTo>
                    <a:pt x="169" y="100"/>
                  </a:moveTo>
                  <a:cubicBezTo>
                    <a:pt x="169" y="100"/>
                    <a:pt x="169" y="100"/>
                    <a:pt x="169" y="100"/>
                  </a:cubicBezTo>
                  <a:cubicBezTo>
                    <a:pt x="171" y="100"/>
                    <a:pt x="173" y="100"/>
                    <a:pt x="175" y="100"/>
                  </a:cubicBezTo>
                  <a:cubicBezTo>
                    <a:pt x="177" y="100"/>
                    <a:pt x="179" y="99"/>
                    <a:pt x="181" y="98"/>
                  </a:cubicBezTo>
                  <a:cubicBezTo>
                    <a:pt x="183" y="98"/>
                    <a:pt x="184" y="96"/>
                    <a:pt x="186" y="96"/>
                  </a:cubicBezTo>
                  <a:cubicBezTo>
                    <a:pt x="189" y="93"/>
                    <a:pt x="192" y="90"/>
                    <a:pt x="194" y="87"/>
                  </a:cubicBezTo>
                  <a:cubicBezTo>
                    <a:pt x="194" y="86"/>
                    <a:pt x="194" y="86"/>
                    <a:pt x="194" y="86"/>
                  </a:cubicBezTo>
                  <a:cubicBezTo>
                    <a:pt x="194" y="86"/>
                    <a:pt x="193" y="86"/>
                    <a:pt x="193" y="86"/>
                  </a:cubicBezTo>
                  <a:cubicBezTo>
                    <a:pt x="192" y="88"/>
                    <a:pt x="190" y="90"/>
                    <a:pt x="188" y="92"/>
                  </a:cubicBezTo>
                  <a:cubicBezTo>
                    <a:pt x="187" y="92"/>
                    <a:pt x="187" y="92"/>
                    <a:pt x="186" y="93"/>
                  </a:cubicBezTo>
                  <a:cubicBezTo>
                    <a:pt x="182" y="96"/>
                    <a:pt x="177" y="98"/>
                    <a:pt x="172" y="99"/>
                  </a:cubicBezTo>
                  <a:cubicBezTo>
                    <a:pt x="171" y="100"/>
                    <a:pt x="170" y="100"/>
                    <a:pt x="169" y="100"/>
                  </a:cubicBezTo>
                  <a:close/>
                  <a:moveTo>
                    <a:pt x="17" y="48"/>
                  </a:moveTo>
                  <a:cubicBezTo>
                    <a:pt x="17" y="48"/>
                    <a:pt x="18" y="48"/>
                    <a:pt x="18" y="48"/>
                  </a:cubicBezTo>
                  <a:cubicBezTo>
                    <a:pt x="19" y="49"/>
                    <a:pt x="20" y="49"/>
                    <a:pt x="22" y="49"/>
                  </a:cubicBezTo>
                  <a:cubicBezTo>
                    <a:pt x="22" y="49"/>
                    <a:pt x="23" y="49"/>
                    <a:pt x="23" y="48"/>
                  </a:cubicBezTo>
                  <a:cubicBezTo>
                    <a:pt x="24" y="46"/>
                    <a:pt x="26" y="45"/>
                    <a:pt x="28" y="44"/>
                  </a:cubicBezTo>
                  <a:cubicBezTo>
                    <a:pt x="28" y="44"/>
                    <a:pt x="28" y="44"/>
                    <a:pt x="28" y="43"/>
                  </a:cubicBezTo>
                  <a:cubicBezTo>
                    <a:pt x="26" y="43"/>
                    <a:pt x="24" y="43"/>
                    <a:pt x="22" y="43"/>
                  </a:cubicBezTo>
                  <a:cubicBezTo>
                    <a:pt x="22" y="43"/>
                    <a:pt x="22" y="43"/>
                    <a:pt x="22" y="43"/>
                  </a:cubicBezTo>
                  <a:cubicBezTo>
                    <a:pt x="21" y="44"/>
                    <a:pt x="20" y="44"/>
                    <a:pt x="19" y="45"/>
                  </a:cubicBezTo>
                  <a:cubicBezTo>
                    <a:pt x="19" y="45"/>
                    <a:pt x="18" y="45"/>
                    <a:pt x="18" y="45"/>
                  </a:cubicBezTo>
                  <a:cubicBezTo>
                    <a:pt x="18" y="46"/>
                    <a:pt x="17" y="47"/>
                    <a:pt x="17" y="48"/>
                  </a:cubicBezTo>
                  <a:close/>
                  <a:moveTo>
                    <a:pt x="73" y="108"/>
                  </a:moveTo>
                  <a:cubicBezTo>
                    <a:pt x="73" y="108"/>
                    <a:pt x="73" y="108"/>
                    <a:pt x="73" y="108"/>
                  </a:cubicBezTo>
                  <a:cubicBezTo>
                    <a:pt x="73" y="108"/>
                    <a:pt x="73" y="108"/>
                    <a:pt x="73" y="108"/>
                  </a:cubicBezTo>
                  <a:cubicBezTo>
                    <a:pt x="73" y="107"/>
                    <a:pt x="73" y="106"/>
                    <a:pt x="75" y="106"/>
                  </a:cubicBezTo>
                  <a:cubicBezTo>
                    <a:pt x="75" y="106"/>
                    <a:pt x="75" y="106"/>
                    <a:pt x="75" y="106"/>
                  </a:cubicBezTo>
                  <a:cubicBezTo>
                    <a:pt x="77" y="106"/>
                    <a:pt x="78" y="106"/>
                    <a:pt x="80" y="106"/>
                  </a:cubicBezTo>
                  <a:cubicBezTo>
                    <a:pt x="80" y="106"/>
                    <a:pt x="80" y="106"/>
                    <a:pt x="81" y="106"/>
                  </a:cubicBezTo>
                  <a:cubicBezTo>
                    <a:pt x="82" y="104"/>
                    <a:pt x="83" y="103"/>
                    <a:pt x="85" y="101"/>
                  </a:cubicBezTo>
                  <a:cubicBezTo>
                    <a:pt x="85" y="101"/>
                    <a:pt x="85" y="101"/>
                    <a:pt x="85" y="101"/>
                  </a:cubicBezTo>
                  <a:cubicBezTo>
                    <a:pt x="85" y="101"/>
                    <a:pt x="86" y="101"/>
                    <a:pt x="86" y="100"/>
                  </a:cubicBezTo>
                  <a:cubicBezTo>
                    <a:pt x="84" y="101"/>
                    <a:pt x="83" y="101"/>
                    <a:pt x="82" y="102"/>
                  </a:cubicBezTo>
                  <a:cubicBezTo>
                    <a:pt x="82" y="103"/>
                    <a:pt x="81" y="103"/>
                    <a:pt x="81" y="103"/>
                  </a:cubicBezTo>
                  <a:cubicBezTo>
                    <a:pt x="80" y="103"/>
                    <a:pt x="79" y="103"/>
                    <a:pt x="79" y="103"/>
                  </a:cubicBezTo>
                  <a:cubicBezTo>
                    <a:pt x="78" y="103"/>
                    <a:pt x="77" y="104"/>
                    <a:pt x="77" y="104"/>
                  </a:cubicBezTo>
                  <a:cubicBezTo>
                    <a:pt x="75" y="105"/>
                    <a:pt x="74" y="104"/>
                    <a:pt x="73" y="103"/>
                  </a:cubicBezTo>
                  <a:cubicBezTo>
                    <a:pt x="73" y="102"/>
                    <a:pt x="72" y="101"/>
                    <a:pt x="72" y="101"/>
                  </a:cubicBezTo>
                  <a:cubicBezTo>
                    <a:pt x="72" y="100"/>
                    <a:pt x="72" y="100"/>
                    <a:pt x="72" y="99"/>
                  </a:cubicBezTo>
                  <a:cubicBezTo>
                    <a:pt x="71" y="100"/>
                    <a:pt x="71" y="100"/>
                    <a:pt x="71" y="100"/>
                  </a:cubicBezTo>
                  <a:cubicBezTo>
                    <a:pt x="72" y="103"/>
                    <a:pt x="72" y="106"/>
                    <a:pt x="73" y="108"/>
                  </a:cubicBezTo>
                  <a:close/>
                  <a:moveTo>
                    <a:pt x="119" y="43"/>
                  </a:moveTo>
                  <a:cubicBezTo>
                    <a:pt x="127" y="42"/>
                    <a:pt x="135" y="38"/>
                    <a:pt x="142" y="34"/>
                  </a:cubicBezTo>
                  <a:cubicBezTo>
                    <a:pt x="135" y="37"/>
                    <a:pt x="127" y="39"/>
                    <a:pt x="119" y="43"/>
                  </a:cubicBezTo>
                  <a:close/>
                  <a:moveTo>
                    <a:pt x="78" y="63"/>
                  </a:moveTo>
                  <a:cubicBezTo>
                    <a:pt x="78" y="63"/>
                    <a:pt x="78" y="63"/>
                    <a:pt x="78" y="63"/>
                  </a:cubicBezTo>
                  <a:cubicBezTo>
                    <a:pt x="77" y="63"/>
                    <a:pt x="77" y="63"/>
                    <a:pt x="77" y="64"/>
                  </a:cubicBezTo>
                  <a:cubicBezTo>
                    <a:pt x="76" y="65"/>
                    <a:pt x="75" y="65"/>
                    <a:pt x="74" y="65"/>
                  </a:cubicBezTo>
                  <a:cubicBezTo>
                    <a:pt x="74" y="65"/>
                    <a:pt x="73" y="65"/>
                    <a:pt x="73" y="65"/>
                  </a:cubicBezTo>
                  <a:cubicBezTo>
                    <a:pt x="72" y="65"/>
                    <a:pt x="71" y="65"/>
                    <a:pt x="70" y="66"/>
                  </a:cubicBezTo>
                  <a:cubicBezTo>
                    <a:pt x="69" y="67"/>
                    <a:pt x="69" y="69"/>
                    <a:pt x="69" y="71"/>
                  </a:cubicBezTo>
                  <a:cubicBezTo>
                    <a:pt x="72" y="68"/>
                    <a:pt x="75" y="66"/>
                    <a:pt x="78" y="63"/>
                  </a:cubicBezTo>
                  <a:close/>
                  <a:moveTo>
                    <a:pt x="78" y="71"/>
                  </a:moveTo>
                  <a:cubicBezTo>
                    <a:pt x="78" y="71"/>
                    <a:pt x="78" y="71"/>
                    <a:pt x="78" y="71"/>
                  </a:cubicBezTo>
                  <a:cubicBezTo>
                    <a:pt x="75" y="72"/>
                    <a:pt x="72" y="74"/>
                    <a:pt x="69" y="75"/>
                  </a:cubicBezTo>
                  <a:cubicBezTo>
                    <a:pt x="69" y="76"/>
                    <a:pt x="69" y="77"/>
                    <a:pt x="69" y="77"/>
                  </a:cubicBezTo>
                  <a:cubicBezTo>
                    <a:pt x="71" y="78"/>
                    <a:pt x="73" y="76"/>
                    <a:pt x="74" y="75"/>
                  </a:cubicBezTo>
                  <a:cubicBezTo>
                    <a:pt x="75" y="75"/>
                    <a:pt x="75" y="74"/>
                    <a:pt x="76" y="73"/>
                  </a:cubicBezTo>
                  <a:cubicBezTo>
                    <a:pt x="77" y="73"/>
                    <a:pt x="78" y="72"/>
                    <a:pt x="78" y="71"/>
                  </a:cubicBezTo>
                  <a:close/>
                  <a:moveTo>
                    <a:pt x="136" y="96"/>
                  </a:moveTo>
                  <a:cubicBezTo>
                    <a:pt x="136" y="94"/>
                    <a:pt x="136" y="91"/>
                    <a:pt x="136" y="89"/>
                  </a:cubicBezTo>
                  <a:cubicBezTo>
                    <a:pt x="135" y="86"/>
                    <a:pt x="136" y="84"/>
                    <a:pt x="136" y="81"/>
                  </a:cubicBezTo>
                  <a:cubicBezTo>
                    <a:pt x="135" y="81"/>
                    <a:pt x="135" y="81"/>
                    <a:pt x="135" y="81"/>
                  </a:cubicBezTo>
                  <a:cubicBezTo>
                    <a:pt x="135" y="86"/>
                    <a:pt x="134" y="91"/>
                    <a:pt x="134" y="96"/>
                  </a:cubicBezTo>
                  <a:cubicBezTo>
                    <a:pt x="134" y="96"/>
                    <a:pt x="135" y="96"/>
                    <a:pt x="136" y="96"/>
                  </a:cubicBezTo>
                  <a:close/>
                  <a:moveTo>
                    <a:pt x="8" y="68"/>
                  </a:moveTo>
                  <a:cubicBezTo>
                    <a:pt x="8" y="65"/>
                    <a:pt x="9" y="61"/>
                    <a:pt x="10" y="58"/>
                  </a:cubicBezTo>
                  <a:cubicBezTo>
                    <a:pt x="11" y="54"/>
                    <a:pt x="13" y="51"/>
                    <a:pt x="14" y="48"/>
                  </a:cubicBezTo>
                  <a:cubicBezTo>
                    <a:pt x="13" y="49"/>
                    <a:pt x="12" y="50"/>
                    <a:pt x="12" y="51"/>
                  </a:cubicBezTo>
                  <a:cubicBezTo>
                    <a:pt x="9" y="57"/>
                    <a:pt x="7" y="62"/>
                    <a:pt x="8" y="68"/>
                  </a:cubicBezTo>
                  <a:close/>
                  <a:moveTo>
                    <a:pt x="32" y="38"/>
                  </a:moveTo>
                  <a:cubicBezTo>
                    <a:pt x="28" y="35"/>
                    <a:pt x="23" y="34"/>
                    <a:pt x="19" y="37"/>
                  </a:cubicBezTo>
                  <a:cubicBezTo>
                    <a:pt x="24" y="36"/>
                    <a:pt x="28" y="37"/>
                    <a:pt x="32" y="38"/>
                  </a:cubicBezTo>
                  <a:close/>
                  <a:moveTo>
                    <a:pt x="79" y="85"/>
                  </a:moveTo>
                  <a:cubicBezTo>
                    <a:pt x="80" y="85"/>
                    <a:pt x="81" y="84"/>
                    <a:pt x="82" y="84"/>
                  </a:cubicBezTo>
                  <a:cubicBezTo>
                    <a:pt x="82" y="84"/>
                    <a:pt x="83" y="83"/>
                    <a:pt x="83" y="83"/>
                  </a:cubicBezTo>
                  <a:cubicBezTo>
                    <a:pt x="83" y="82"/>
                    <a:pt x="83" y="81"/>
                    <a:pt x="83" y="80"/>
                  </a:cubicBezTo>
                  <a:cubicBezTo>
                    <a:pt x="81" y="81"/>
                    <a:pt x="79" y="82"/>
                    <a:pt x="78" y="83"/>
                  </a:cubicBezTo>
                  <a:cubicBezTo>
                    <a:pt x="78" y="84"/>
                    <a:pt x="78" y="85"/>
                    <a:pt x="79" y="85"/>
                  </a:cubicBezTo>
                  <a:close/>
                  <a:moveTo>
                    <a:pt x="8" y="112"/>
                  </a:moveTo>
                  <a:cubicBezTo>
                    <a:pt x="9" y="114"/>
                    <a:pt x="9" y="115"/>
                    <a:pt x="10" y="115"/>
                  </a:cubicBezTo>
                  <a:cubicBezTo>
                    <a:pt x="13" y="116"/>
                    <a:pt x="16" y="117"/>
                    <a:pt x="19" y="117"/>
                  </a:cubicBezTo>
                  <a:cubicBezTo>
                    <a:pt x="17" y="116"/>
                    <a:pt x="16" y="116"/>
                    <a:pt x="15" y="115"/>
                  </a:cubicBezTo>
                  <a:cubicBezTo>
                    <a:pt x="15" y="115"/>
                    <a:pt x="15" y="115"/>
                    <a:pt x="14" y="115"/>
                  </a:cubicBezTo>
                  <a:cubicBezTo>
                    <a:pt x="12" y="114"/>
                    <a:pt x="10" y="113"/>
                    <a:pt x="8" y="112"/>
                  </a:cubicBezTo>
                  <a:close/>
                  <a:moveTo>
                    <a:pt x="141" y="116"/>
                  </a:moveTo>
                  <a:cubicBezTo>
                    <a:pt x="136" y="113"/>
                    <a:pt x="131" y="110"/>
                    <a:pt x="124" y="110"/>
                  </a:cubicBezTo>
                  <a:cubicBezTo>
                    <a:pt x="130" y="112"/>
                    <a:pt x="135" y="115"/>
                    <a:pt x="141" y="116"/>
                  </a:cubicBezTo>
                  <a:close/>
                  <a:moveTo>
                    <a:pt x="132" y="109"/>
                  </a:moveTo>
                  <a:cubicBezTo>
                    <a:pt x="136" y="111"/>
                    <a:pt x="140" y="113"/>
                    <a:pt x="145" y="115"/>
                  </a:cubicBezTo>
                  <a:cubicBezTo>
                    <a:pt x="141" y="111"/>
                    <a:pt x="137" y="109"/>
                    <a:pt x="132" y="109"/>
                  </a:cubicBezTo>
                  <a:close/>
                  <a:moveTo>
                    <a:pt x="75" y="46"/>
                  </a:moveTo>
                  <a:cubicBezTo>
                    <a:pt x="77" y="46"/>
                    <a:pt x="79" y="46"/>
                    <a:pt x="82" y="46"/>
                  </a:cubicBezTo>
                  <a:cubicBezTo>
                    <a:pt x="81" y="45"/>
                    <a:pt x="81" y="45"/>
                    <a:pt x="81" y="44"/>
                  </a:cubicBezTo>
                  <a:cubicBezTo>
                    <a:pt x="81" y="44"/>
                    <a:pt x="80" y="44"/>
                    <a:pt x="80" y="43"/>
                  </a:cubicBezTo>
                  <a:cubicBezTo>
                    <a:pt x="78" y="43"/>
                    <a:pt x="76" y="45"/>
                    <a:pt x="75" y="46"/>
                  </a:cubicBezTo>
                  <a:close/>
                  <a:moveTo>
                    <a:pt x="206" y="75"/>
                  </a:moveTo>
                  <a:cubicBezTo>
                    <a:pt x="205" y="82"/>
                    <a:pt x="204" y="90"/>
                    <a:pt x="204" y="97"/>
                  </a:cubicBezTo>
                  <a:cubicBezTo>
                    <a:pt x="205" y="90"/>
                    <a:pt x="206" y="82"/>
                    <a:pt x="206" y="75"/>
                  </a:cubicBezTo>
                  <a:close/>
                  <a:moveTo>
                    <a:pt x="128" y="81"/>
                  </a:moveTo>
                  <a:cubicBezTo>
                    <a:pt x="128" y="83"/>
                    <a:pt x="127" y="92"/>
                    <a:pt x="127" y="93"/>
                  </a:cubicBezTo>
                  <a:cubicBezTo>
                    <a:pt x="127" y="93"/>
                    <a:pt x="128" y="92"/>
                    <a:pt x="128" y="92"/>
                  </a:cubicBezTo>
                  <a:cubicBezTo>
                    <a:pt x="128" y="88"/>
                    <a:pt x="128" y="85"/>
                    <a:pt x="128" y="81"/>
                  </a:cubicBezTo>
                  <a:close/>
                  <a:moveTo>
                    <a:pt x="114" y="92"/>
                  </a:moveTo>
                  <a:cubicBezTo>
                    <a:pt x="114" y="88"/>
                    <a:pt x="114" y="85"/>
                    <a:pt x="113" y="82"/>
                  </a:cubicBezTo>
                  <a:cubicBezTo>
                    <a:pt x="113" y="83"/>
                    <a:pt x="113" y="84"/>
                    <a:pt x="113" y="85"/>
                  </a:cubicBezTo>
                  <a:cubicBezTo>
                    <a:pt x="113" y="85"/>
                    <a:pt x="113" y="85"/>
                    <a:pt x="113" y="85"/>
                  </a:cubicBezTo>
                  <a:cubicBezTo>
                    <a:pt x="114" y="86"/>
                    <a:pt x="113" y="87"/>
                    <a:pt x="113" y="88"/>
                  </a:cubicBezTo>
                  <a:cubicBezTo>
                    <a:pt x="112" y="89"/>
                    <a:pt x="112" y="91"/>
                    <a:pt x="112" y="93"/>
                  </a:cubicBezTo>
                  <a:cubicBezTo>
                    <a:pt x="113" y="92"/>
                    <a:pt x="113" y="92"/>
                    <a:pt x="114" y="92"/>
                  </a:cubicBezTo>
                  <a:close/>
                  <a:moveTo>
                    <a:pt x="82" y="88"/>
                  </a:moveTo>
                  <a:cubicBezTo>
                    <a:pt x="81" y="89"/>
                    <a:pt x="80" y="89"/>
                    <a:pt x="79" y="90"/>
                  </a:cubicBezTo>
                  <a:cubicBezTo>
                    <a:pt x="79" y="90"/>
                    <a:pt x="79" y="90"/>
                    <a:pt x="79" y="91"/>
                  </a:cubicBezTo>
                  <a:cubicBezTo>
                    <a:pt x="79" y="91"/>
                    <a:pt x="79" y="92"/>
                    <a:pt x="79" y="94"/>
                  </a:cubicBezTo>
                  <a:cubicBezTo>
                    <a:pt x="80" y="93"/>
                    <a:pt x="81" y="92"/>
                    <a:pt x="82" y="91"/>
                  </a:cubicBezTo>
                  <a:cubicBezTo>
                    <a:pt x="82" y="91"/>
                    <a:pt x="82" y="91"/>
                    <a:pt x="82" y="90"/>
                  </a:cubicBezTo>
                  <a:cubicBezTo>
                    <a:pt x="82" y="90"/>
                    <a:pt x="82" y="89"/>
                    <a:pt x="82" y="88"/>
                  </a:cubicBezTo>
                  <a:close/>
                  <a:moveTo>
                    <a:pt x="159" y="86"/>
                  </a:moveTo>
                  <a:cubicBezTo>
                    <a:pt x="161" y="86"/>
                    <a:pt x="162" y="87"/>
                    <a:pt x="163" y="86"/>
                  </a:cubicBezTo>
                  <a:cubicBezTo>
                    <a:pt x="165" y="86"/>
                    <a:pt x="167" y="85"/>
                    <a:pt x="169" y="85"/>
                  </a:cubicBezTo>
                  <a:cubicBezTo>
                    <a:pt x="169" y="85"/>
                    <a:pt x="169" y="84"/>
                    <a:pt x="170" y="84"/>
                  </a:cubicBezTo>
                  <a:cubicBezTo>
                    <a:pt x="166" y="84"/>
                    <a:pt x="163" y="85"/>
                    <a:pt x="159" y="86"/>
                  </a:cubicBezTo>
                  <a:close/>
                  <a:moveTo>
                    <a:pt x="94" y="100"/>
                  </a:moveTo>
                  <a:cubicBezTo>
                    <a:pt x="94" y="99"/>
                    <a:pt x="94" y="98"/>
                    <a:pt x="93" y="97"/>
                  </a:cubicBezTo>
                  <a:cubicBezTo>
                    <a:pt x="93" y="98"/>
                    <a:pt x="92" y="98"/>
                    <a:pt x="92" y="98"/>
                  </a:cubicBezTo>
                  <a:cubicBezTo>
                    <a:pt x="90" y="99"/>
                    <a:pt x="90" y="100"/>
                    <a:pt x="90" y="101"/>
                  </a:cubicBezTo>
                  <a:cubicBezTo>
                    <a:pt x="92" y="101"/>
                    <a:pt x="93" y="100"/>
                    <a:pt x="94" y="100"/>
                  </a:cubicBezTo>
                  <a:close/>
                  <a:moveTo>
                    <a:pt x="30" y="140"/>
                  </a:moveTo>
                  <a:cubicBezTo>
                    <a:pt x="30" y="141"/>
                    <a:pt x="30" y="143"/>
                    <a:pt x="30" y="144"/>
                  </a:cubicBezTo>
                  <a:cubicBezTo>
                    <a:pt x="32" y="143"/>
                    <a:pt x="33" y="141"/>
                    <a:pt x="34" y="140"/>
                  </a:cubicBezTo>
                  <a:cubicBezTo>
                    <a:pt x="33" y="140"/>
                    <a:pt x="32" y="140"/>
                    <a:pt x="30" y="140"/>
                  </a:cubicBezTo>
                  <a:close/>
                  <a:moveTo>
                    <a:pt x="23" y="41"/>
                  </a:moveTo>
                  <a:cubicBezTo>
                    <a:pt x="26" y="41"/>
                    <a:pt x="29" y="41"/>
                    <a:pt x="33" y="41"/>
                  </a:cubicBezTo>
                  <a:cubicBezTo>
                    <a:pt x="33" y="41"/>
                    <a:pt x="33" y="41"/>
                    <a:pt x="33" y="41"/>
                  </a:cubicBezTo>
                  <a:cubicBezTo>
                    <a:pt x="30" y="40"/>
                    <a:pt x="26" y="40"/>
                    <a:pt x="23" y="40"/>
                  </a:cubicBezTo>
                  <a:cubicBezTo>
                    <a:pt x="23" y="40"/>
                    <a:pt x="23" y="40"/>
                    <a:pt x="23" y="41"/>
                  </a:cubicBezTo>
                  <a:close/>
                  <a:moveTo>
                    <a:pt x="165" y="98"/>
                  </a:moveTo>
                  <a:cubicBezTo>
                    <a:pt x="161" y="98"/>
                    <a:pt x="157" y="98"/>
                    <a:pt x="153" y="98"/>
                  </a:cubicBezTo>
                  <a:cubicBezTo>
                    <a:pt x="153" y="98"/>
                    <a:pt x="153" y="98"/>
                    <a:pt x="154" y="98"/>
                  </a:cubicBezTo>
                  <a:cubicBezTo>
                    <a:pt x="157" y="98"/>
                    <a:pt x="161" y="98"/>
                    <a:pt x="165" y="98"/>
                  </a:cubicBezTo>
                  <a:close/>
                  <a:moveTo>
                    <a:pt x="98" y="102"/>
                  </a:moveTo>
                  <a:cubicBezTo>
                    <a:pt x="97" y="103"/>
                    <a:pt x="96" y="103"/>
                    <a:pt x="95" y="102"/>
                  </a:cubicBezTo>
                  <a:cubicBezTo>
                    <a:pt x="94" y="103"/>
                    <a:pt x="92" y="103"/>
                    <a:pt x="91" y="104"/>
                  </a:cubicBezTo>
                  <a:cubicBezTo>
                    <a:pt x="91" y="104"/>
                    <a:pt x="91" y="104"/>
                    <a:pt x="91" y="104"/>
                  </a:cubicBezTo>
                  <a:cubicBezTo>
                    <a:pt x="93" y="104"/>
                    <a:pt x="95" y="103"/>
                    <a:pt x="98" y="103"/>
                  </a:cubicBezTo>
                  <a:cubicBezTo>
                    <a:pt x="98" y="103"/>
                    <a:pt x="98" y="102"/>
                    <a:pt x="98" y="102"/>
                  </a:cubicBezTo>
                  <a:close/>
                  <a:moveTo>
                    <a:pt x="5" y="82"/>
                  </a:moveTo>
                  <a:cubicBezTo>
                    <a:pt x="5" y="82"/>
                    <a:pt x="5" y="82"/>
                    <a:pt x="5" y="82"/>
                  </a:cubicBezTo>
                  <a:cubicBezTo>
                    <a:pt x="6" y="79"/>
                    <a:pt x="6" y="76"/>
                    <a:pt x="7" y="73"/>
                  </a:cubicBezTo>
                  <a:cubicBezTo>
                    <a:pt x="6" y="73"/>
                    <a:pt x="6" y="74"/>
                    <a:pt x="5" y="74"/>
                  </a:cubicBezTo>
                  <a:cubicBezTo>
                    <a:pt x="5" y="77"/>
                    <a:pt x="5" y="79"/>
                    <a:pt x="5" y="82"/>
                  </a:cubicBezTo>
                  <a:close/>
                  <a:moveTo>
                    <a:pt x="163" y="25"/>
                  </a:moveTo>
                  <a:cubicBezTo>
                    <a:pt x="164" y="23"/>
                    <a:pt x="166" y="21"/>
                    <a:pt x="167" y="18"/>
                  </a:cubicBezTo>
                  <a:cubicBezTo>
                    <a:pt x="164" y="20"/>
                    <a:pt x="164" y="21"/>
                    <a:pt x="163" y="25"/>
                  </a:cubicBezTo>
                  <a:close/>
                  <a:moveTo>
                    <a:pt x="7" y="106"/>
                  </a:moveTo>
                  <a:cubicBezTo>
                    <a:pt x="7" y="108"/>
                    <a:pt x="8" y="110"/>
                    <a:pt x="11" y="111"/>
                  </a:cubicBezTo>
                  <a:cubicBezTo>
                    <a:pt x="10" y="109"/>
                    <a:pt x="9" y="107"/>
                    <a:pt x="7" y="106"/>
                  </a:cubicBezTo>
                  <a:close/>
                  <a:moveTo>
                    <a:pt x="53" y="116"/>
                  </a:moveTo>
                  <a:cubicBezTo>
                    <a:pt x="53" y="116"/>
                    <a:pt x="54" y="117"/>
                    <a:pt x="54" y="117"/>
                  </a:cubicBezTo>
                  <a:cubicBezTo>
                    <a:pt x="56" y="117"/>
                    <a:pt x="58" y="117"/>
                    <a:pt x="59" y="117"/>
                  </a:cubicBezTo>
                  <a:cubicBezTo>
                    <a:pt x="57" y="116"/>
                    <a:pt x="56" y="116"/>
                    <a:pt x="53" y="116"/>
                  </a:cubicBezTo>
                  <a:close/>
                  <a:moveTo>
                    <a:pt x="75" y="112"/>
                  </a:moveTo>
                  <a:cubicBezTo>
                    <a:pt x="76" y="113"/>
                    <a:pt x="76" y="113"/>
                    <a:pt x="77" y="113"/>
                  </a:cubicBezTo>
                  <a:cubicBezTo>
                    <a:pt x="77" y="113"/>
                    <a:pt x="78" y="113"/>
                    <a:pt x="78" y="113"/>
                  </a:cubicBezTo>
                  <a:cubicBezTo>
                    <a:pt x="78" y="112"/>
                    <a:pt x="78" y="111"/>
                    <a:pt x="78" y="111"/>
                  </a:cubicBezTo>
                  <a:cubicBezTo>
                    <a:pt x="77" y="111"/>
                    <a:pt x="76" y="111"/>
                    <a:pt x="75" y="112"/>
                  </a:cubicBezTo>
                  <a:close/>
                  <a:moveTo>
                    <a:pt x="85" y="95"/>
                  </a:moveTo>
                  <a:cubicBezTo>
                    <a:pt x="85" y="96"/>
                    <a:pt x="84" y="96"/>
                    <a:pt x="84" y="96"/>
                  </a:cubicBezTo>
                  <a:cubicBezTo>
                    <a:pt x="84" y="97"/>
                    <a:pt x="84" y="98"/>
                    <a:pt x="83" y="99"/>
                  </a:cubicBezTo>
                  <a:cubicBezTo>
                    <a:pt x="84" y="98"/>
                    <a:pt x="85" y="98"/>
                    <a:pt x="86" y="98"/>
                  </a:cubicBezTo>
                  <a:cubicBezTo>
                    <a:pt x="85" y="97"/>
                    <a:pt x="85" y="96"/>
                    <a:pt x="85" y="95"/>
                  </a:cubicBezTo>
                  <a:close/>
                  <a:moveTo>
                    <a:pt x="72" y="90"/>
                  </a:moveTo>
                  <a:cubicBezTo>
                    <a:pt x="73" y="91"/>
                    <a:pt x="73" y="92"/>
                    <a:pt x="73" y="92"/>
                  </a:cubicBezTo>
                  <a:cubicBezTo>
                    <a:pt x="74" y="92"/>
                    <a:pt x="74" y="91"/>
                    <a:pt x="75" y="90"/>
                  </a:cubicBezTo>
                  <a:cubicBezTo>
                    <a:pt x="75" y="90"/>
                    <a:pt x="75" y="90"/>
                    <a:pt x="75" y="89"/>
                  </a:cubicBezTo>
                  <a:cubicBezTo>
                    <a:pt x="74" y="90"/>
                    <a:pt x="73" y="90"/>
                    <a:pt x="72" y="90"/>
                  </a:cubicBezTo>
                  <a:close/>
                  <a:moveTo>
                    <a:pt x="76" y="85"/>
                  </a:moveTo>
                  <a:cubicBezTo>
                    <a:pt x="75" y="86"/>
                    <a:pt x="73" y="86"/>
                    <a:pt x="72" y="88"/>
                  </a:cubicBezTo>
                  <a:cubicBezTo>
                    <a:pt x="73" y="87"/>
                    <a:pt x="74" y="87"/>
                    <a:pt x="74" y="87"/>
                  </a:cubicBezTo>
                  <a:cubicBezTo>
                    <a:pt x="76" y="86"/>
                    <a:pt x="76" y="86"/>
                    <a:pt x="76" y="85"/>
                  </a:cubicBezTo>
                  <a:close/>
                  <a:moveTo>
                    <a:pt x="149" y="124"/>
                  </a:moveTo>
                  <a:cubicBezTo>
                    <a:pt x="149" y="126"/>
                    <a:pt x="151" y="127"/>
                    <a:pt x="152" y="128"/>
                  </a:cubicBezTo>
                  <a:cubicBezTo>
                    <a:pt x="152" y="127"/>
                    <a:pt x="151" y="125"/>
                    <a:pt x="149" y="124"/>
                  </a:cubicBezTo>
                  <a:close/>
                  <a:moveTo>
                    <a:pt x="89" y="88"/>
                  </a:moveTo>
                  <a:cubicBezTo>
                    <a:pt x="89" y="88"/>
                    <a:pt x="89" y="88"/>
                    <a:pt x="89" y="88"/>
                  </a:cubicBezTo>
                  <a:cubicBezTo>
                    <a:pt x="88" y="89"/>
                    <a:pt x="88" y="89"/>
                    <a:pt x="87" y="89"/>
                  </a:cubicBezTo>
                  <a:cubicBezTo>
                    <a:pt x="87" y="90"/>
                    <a:pt x="87" y="90"/>
                    <a:pt x="87" y="90"/>
                  </a:cubicBezTo>
                  <a:cubicBezTo>
                    <a:pt x="88" y="91"/>
                    <a:pt x="88" y="91"/>
                    <a:pt x="88" y="91"/>
                  </a:cubicBezTo>
                  <a:cubicBezTo>
                    <a:pt x="88" y="91"/>
                    <a:pt x="88" y="91"/>
                    <a:pt x="89" y="91"/>
                  </a:cubicBezTo>
                  <a:cubicBezTo>
                    <a:pt x="89" y="90"/>
                    <a:pt x="89" y="89"/>
                    <a:pt x="89" y="88"/>
                  </a:cubicBezTo>
                  <a:close/>
                  <a:moveTo>
                    <a:pt x="93" y="92"/>
                  </a:moveTo>
                  <a:cubicBezTo>
                    <a:pt x="91" y="93"/>
                    <a:pt x="91" y="93"/>
                    <a:pt x="91" y="95"/>
                  </a:cubicBezTo>
                  <a:cubicBezTo>
                    <a:pt x="91" y="95"/>
                    <a:pt x="91" y="95"/>
                    <a:pt x="91" y="95"/>
                  </a:cubicBezTo>
                  <a:cubicBezTo>
                    <a:pt x="92" y="94"/>
                    <a:pt x="92" y="94"/>
                    <a:pt x="93" y="93"/>
                  </a:cubicBezTo>
                  <a:cubicBezTo>
                    <a:pt x="93" y="93"/>
                    <a:pt x="93" y="92"/>
                    <a:pt x="93" y="92"/>
                  </a:cubicBezTo>
                  <a:close/>
                  <a:moveTo>
                    <a:pt x="49" y="115"/>
                  </a:moveTo>
                  <a:cubicBezTo>
                    <a:pt x="47" y="115"/>
                    <a:pt x="45" y="115"/>
                    <a:pt x="43" y="115"/>
                  </a:cubicBezTo>
                  <a:cubicBezTo>
                    <a:pt x="45" y="115"/>
                    <a:pt x="46" y="116"/>
                    <a:pt x="48" y="116"/>
                  </a:cubicBezTo>
                  <a:cubicBezTo>
                    <a:pt x="49" y="116"/>
                    <a:pt x="49" y="116"/>
                    <a:pt x="49" y="115"/>
                  </a:cubicBezTo>
                  <a:close/>
                  <a:moveTo>
                    <a:pt x="37" y="230"/>
                  </a:moveTo>
                  <a:cubicBezTo>
                    <a:pt x="35" y="230"/>
                    <a:pt x="34" y="231"/>
                    <a:pt x="32" y="232"/>
                  </a:cubicBezTo>
                  <a:cubicBezTo>
                    <a:pt x="34" y="232"/>
                    <a:pt x="36" y="231"/>
                    <a:pt x="37" y="230"/>
                  </a:cubicBezTo>
                  <a:close/>
                  <a:moveTo>
                    <a:pt x="70" y="91"/>
                  </a:moveTo>
                  <a:cubicBezTo>
                    <a:pt x="70" y="91"/>
                    <a:pt x="70" y="91"/>
                    <a:pt x="70" y="91"/>
                  </a:cubicBezTo>
                  <a:cubicBezTo>
                    <a:pt x="69" y="92"/>
                    <a:pt x="69" y="94"/>
                    <a:pt x="70" y="95"/>
                  </a:cubicBezTo>
                  <a:cubicBezTo>
                    <a:pt x="71" y="94"/>
                    <a:pt x="71" y="94"/>
                    <a:pt x="70" y="94"/>
                  </a:cubicBezTo>
                  <a:cubicBezTo>
                    <a:pt x="70" y="93"/>
                    <a:pt x="70" y="92"/>
                    <a:pt x="70" y="91"/>
                  </a:cubicBezTo>
                  <a:close/>
                  <a:moveTo>
                    <a:pt x="73" y="115"/>
                  </a:moveTo>
                  <a:cubicBezTo>
                    <a:pt x="72" y="113"/>
                    <a:pt x="72" y="112"/>
                    <a:pt x="70" y="112"/>
                  </a:cubicBezTo>
                  <a:cubicBezTo>
                    <a:pt x="71" y="113"/>
                    <a:pt x="71" y="114"/>
                    <a:pt x="72" y="115"/>
                  </a:cubicBezTo>
                  <a:cubicBezTo>
                    <a:pt x="72" y="115"/>
                    <a:pt x="73" y="115"/>
                    <a:pt x="73" y="115"/>
                  </a:cubicBezTo>
                  <a:close/>
                  <a:moveTo>
                    <a:pt x="75" y="94"/>
                  </a:moveTo>
                  <a:cubicBezTo>
                    <a:pt x="73" y="95"/>
                    <a:pt x="73" y="95"/>
                    <a:pt x="73" y="96"/>
                  </a:cubicBezTo>
                  <a:cubicBezTo>
                    <a:pt x="75" y="96"/>
                    <a:pt x="75" y="96"/>
                    <a:pt x="75" y="94"/>
                  </a:cubicBezTo>
                  <a:close/>
                  <a:moveTo>
                    <a:pt x="91" y="90"/>
                  </a:moveTo>
                  <a:cubicBezTo>
                    <a:pt x="91" y="90"/>
                    <a:pt x="91" y="90"/>
                    <a:pt x="91" y="90"/>
                  </a:cubicBezTo>
                  <a:cubicBezTo>
                    <a:pt x="92" y="90"/>
                    <a:pt x="92" y="89"/>
                    <a:pt x="92" y="89"/>
                  </a:cubicBezTo>
                  <a:cubicBezTo>
                    <a:pt x="92" y="88"/>
                    <a:pt x="92" y="87"/>
                    <a:pt x="92" y="87"/>
                  </a:cubicBezTo>
                  <a:cubicBezTo>
                    <a:pt x="91" y="88"/>
                    <a:pt x="91" y="89"/>
                    <a:pt x="91" y="90"/>
                  </a:cubicBezTo>
                  <a:close/>
                  <a:moveTo>
                    <a:pt x="205" y="31"/>
                  </a:moveTo>
                  <a:cubicBezTo>
                    <a:pt x="205" y="33"/>
                    <a:pt x="206" y="35"/>
                    <a:pt x="206" y="38"/>
                  </a:cubicBezTo>
                  <a:cubicBezTo>
                    <a:pt x="207" y="35"/>
                    <a:pt x="206" y="33"/>
                    <a:pt x="205" y="31"/>
                  </a:cubicBezTo>
                  <a:close/>
                  <a:moveTo>
                    <a:pt x="100" y="98"/>
                  </a:moveTo>
                  <a:cubicBezTo>
                    <a:pt x="100" y="97"/>
                    <a:pt x="99" y="96"/>
                    <a:pt x="99" y="95"/>
                  </a:cubicBezTo>
                  <a:cubicBezTo>
                    <a:pt x="98" y="96"/>
                    <a:pt x="99" y="97"/>
                    <a:pt x="98" y="98"/>
                  </a:cubicBezTo>
                  <a:cubicBezTo>
                    <a:pt x="99" y="98"/>
                    <a:pt x="99" y="98"/>
                    <a:pt x="100" y="98"/>
                  </a:cubicBezTo>
                  <a:close/>
                  <a:moveTo>
                    <a:pt x="118" y="92"/>
                  </a:moveTo>
                  <a:cubicBezTo>
                    <a:pt x="117" y="93"/>
                    <a:pt x="117" y="93"/>
                    <a:pt x="117" y="93"/>
                  </a:cubicBezTo>
                  <a:cubicBezTo>
                    <a:pt x="117" y="94"/>
                    <a:pt x="117" y="95"/>
                    <a:pt x="117" y="96"/>
                  </a:cubicBezTo>
                  <a:cubicBezTo>
                    <a:pt x="117" y="96"/>
                    <a:pt x="117" y="96"/>
                    <a:pt x="117" y="96"/>
                  </a:cubicBezTo>
                  <a:cubicBezTo>
                    <a:pt x="118" y="95"/>
                    <a:pt x="118" y="94"/>
                    <a:pt x="118" y="92"/>
                  </a:cubicBezTo>
                  <a:close/>
                  <a:moveTo>
                    <a:pt x="31" y="136"/>
                  </a:moveTo>
                  <a:cubicBezTo>
                    <a:pt x="31" y="136"/>
                    <a:pt x="32" y="135"/>
                    <a:pt x="32" y="134"/>
                  </a:cubicBezTo>
                  <a:cubicBezTo>
                    <a:pt x="32" y="134"/>
                    <a:pt x="31" y="134"/>
                    <a:pt x="31" y="134"/>
                  </a:cubicBezTo>
                  <a:cubicBezTo>
                    <a:pt x="31" y="135"/>
                    <a:pt x="31" y="136"/>
                    <a:pt x="31" y="136"/>
                  </a:cubicBezTo>
                  <a:close/>
                  <a:moveTo>
                    <a:pt x="165" y="82"/>
                  </a:moveTo>
                  <a:cubicBezTo>
                    <a:pt x="165" y="82"/>
                    <a:pt x="165" y="82"/>
                    <a:pt x="165" y="82"/>
                  </a:cubicBezTo>
                  <a:cubicBezTo>
                    <a:pt x="163" y="82"/>
                    <a:pt x="161" y="81"/>
                    <a:pt x="160" y="81"/>
                  </a:cubicBezTo>
                  <a:cubicBezTo>
                    <a:pt x="160" y="81"/>
                    <a:pt x="160" y="81"/>
                    <a:pt x="160" y="82"/>
                  </a:cubicBezTo>
                  <a:cubicBezTo>
                    <a:pt x="161" y="82"/>
                    <a:pt x="163" y="82"/>
                    <a:pt x="165" y="82"/>
                  </a:cubicBezTo>
                  <a:close/>
                  <a:moveTo>
                    <a:pt x="195" y="73"/>
                  </a:moveTo>
                  <a:cubicBezTo>
                    <a:pt x="195" y="75"/>
                    <a:pt x="195" y="77"/>
                    <a:pt x="194" y="79"/>
                  </a:cubicBezTo>
                  <a:cubicBezTo>
                    <a:pt x="195" y="78"/>
                    <a:pt x="196" y="76"/>
                    <a:pt x="195" y="73"/>
                  </a:cubicBezTo>
                  <a:close/>
                  <a:moveTo>
                    <a:pt x="88" y="97"/>
                  </a:moveTo>
                  <a:cubicBezTo>
                    <a:pt x="89" y="96"/>
                    <a:pt x="88" y="95"/>
                    <a:pt x="88" y="94"/>
                  </a:cubicBezTo>
                  <a:cubicBezTo>
                    <a:pt x="87" y="95"/>
                    <a:pt x="87" y="95"/>
                    <a:pt x="88" y="97"/>
                  </a:cubicBezTo>
                  <a:close/>
                  <a:moveTo>
                    <a:pt x="106" y="86"/>
                  </a:moveTo>
                  <a:cubicBezTo>
                    <a:pt x="106" y="86"/>
                    <a:pt x="105" y="86"/>
                    <a:pt x="105" y="86"/>
                  </a:cubicBezTo>
                  <a:cubicBezTo>
                    <a:pt x="105" y="87"/>
                    <a:pt x="105" y="88"/>
                    <a:pt x="105" y="89"/>
                  </a:cubicBezTo>
                  <a:cubicBezTo>
                    <a:pt x="105" y="89"/>
                    <a:pt x="106" y="89"/>
                    <a:pt x="106" y="89"/>
                  </a:cubicBezTo>
                  <a:cubicBezTo>
                    <a:pt x="106" y="88"/>
                    <a:pt x="106" y="87"/>
                    <a:pt x="106" y="86"/>
                  </a:cubicBezTo>
                  <a:close/>
                  <a:moveTo>
                    <a:pt x="30" y="120"/>
                  </a:moveTo>
                  <a:cubicBezTo>
                    <a:pt x="30" y="121"/>
                    <a:pt x="30" y="121"/>
                    <a:pt x="30" y="121"/>
                  </a:cubicBezTo>
                  <a:cubicBezTo>
                    <a:pt x="31" y="121"/>
                    <a:pt x="31" y="121"/>
                    <a:pt x="32" y="120"/>
                  </a:cubicBezTo>
                  <a:cubicBezTo>
                    <a:pt x="32" y="120"/>
                    <a:pt x="32" y="120"/>
                    <a:pt x="32" y="120"/>
                  </a:cubicBezTo>
                  <a:cubicBezTo>
                    <a:pt x="31" y="120"/>
                    <a:pt x="31" y="120"/>
                    <a:pt x="30" y="120"/>
                  </a:cubicBezTo>
                  <a:close/>
                  <a:moveTo>
                    <a:pt x="32" y="129"/>
                  </a:moveTo>
                  <a:cubicBezTo>
                    <a:pt x="32" y="129"/>
                    <a:pt x="32" y="129"/>
                    <a:pt x="32" y="128"/>
                  </a:cubicBezTo>
                  <a:cubicBezTo>
                    <a:pt x="32" y="129"/>
                    <a:pt x="31" y="129"/>
                    <a:pt x="31" y="129"/>
                  </a:cubicBezTo>
                  <a:cubicBezTo>
                    <a:pt x="31" y="129"/>
                    <a:pt x="31" y="130"/>
                    <a:pt x="31" y="130"/>
                  </a:cubicBezTo>
                  <a:cubicBezTo>
                    <a:pt x="31" y="130"/>
                    <a:pt x="32" y="129"/>
                    <a:pt x="32" y="129"/>
                  </a:cubicBezTo>
                  <a:close/>
                  <a:moveTo>
                    <a:pt x="95" y="94"/>
                  </a:moveTo>
                  <a:cubicBezTo>
                    <a:pt x="96" y="94"/>
                    <a:pt x="96" y="94"/>
                    <a:pt x="96" y="92"/>
                  </a:cubicBezTo>
                  <a:cubicBezTo>
                    <a:pt x="96" y="93"/>
                    <a:pt x="95" y="93"/>
                    <a:pt x="95" y="94"/>
                  </a:cubicBezTo>
                  <a:close/>
                  <a:moveTo>
                    <a:pt x="110" y="92"/>
                  </a:moveTo>
                  <a:cubicBezTo>
                    <a:pt x="109" y="93"/>
                    <a:pt x="108" y="93"/>
                    <a:pt x="109" y="94"/>
                  </a:cubicBezTo>
                  <a:cubicBezTo>
                    <a:pt x="110" y="94"/>
                    <a:pt x="109" y="93"/>
                    <a:pt x="110" y="92"/>
                  </a:cubicBezTo>
                  <a:close/>
                  <a:moveTo>
                    <a:pt x="74" y="83"/>
                  </a:moveTo>
                  <a:cubicBezTo>
                    <a:pt x="74" y="83"/>
                    <a:pt x="74" y="83"/>
                    <a:pt x="74" y="83"/>
                  </a:cubicBezTo>
                  <a:cubicBezTo>
                    <a:pt x="73" y="83"/>
                    <a:pt x="72" y="83"/>
                    <a:pt x="72" y="85"/>
                  </a:cubicBezTo>
                  <a:cubicBezTo>
                    <a:pt x="73" y="84"/>
                    <a:pt x="73" y="84"/>
                    <a:pt x="74" y="83"/>
                  </a:cubicBezTo>
                  <a:close/>
                  <a:moveTo>
                    <a:pt x="69" y="86"/>
                  </a:moveTo>
                  <a:cubicBezTo>
                    <a:pt x="69" y="86"/>
                    <a:pt x="70" y="86"/>
                    <a:pt x="70" y="86"/>
                  </a:cubicBezTo>
                  <a:cubicBezTo>
                    <a:pt x="70" y="86"/>
                    <a:pt x="70" y="85"/>
                    <a:pt x="70" y="84"/>
                  </a:cubicBezTo>
                  <a:cubicBezTo>
                    <a:pt x="70" y="84"/>
                    <a:pt x="69" y="84"/>
                    <a:pt x="69" y="84"/>
                  </a:cubicBezTo>
                  <a:cubicBezTo>
                    <a:pt x="69" y="85"/>
                    <a:pt x="69" y="86"/>
                    <a:pt x="69" y="86"/>
                  </a:cubicBezTo>
                  <a:close/>
                  <a:moveTo>
                    <a:pt x="120" y="95"/>
                  </a:moveTo>
                  <a:cubicBezTo>
                    <a:pt x="121" y="95"/>
                    <a:pt x="121" y="95"/>
                    <a:pt x="121" y="94"/>
                  </a:cubicBezTo>
                  <a:cubicBezTo>
                    <a:pt x="121" y="95"/>
                    <a:pt x="120" y="95"/>
                    <a:pt x="120" y="95"/>
                  </a:cubicBezTo>
                  <a:close/>
                  <a:moveTo>
                    <a:pt x="77" y="97"/>
                  </a:moveTo>
                  <a:cubicBezTo>
                    <a:pt x="77" y="98"/>
                    <a:pt x="77" y="98"/>
                    <a:pt x="77" y="98"/>
                  </a:cubicBezTo>
                  <a:cubicBezTo>
                    <a:pt x="78" y="98"/>
                    <a:pt x="78" y="98"/>
                    <a:pt x="77" y="97"/>
                  </a:cubicBezTo>
                  <a:close/>
                  <a:moveTo>
                    <a:pt x="102" y="94"/>
                  </a:moveTo>
                  <a:cubicBezTo>
                    <a:pt x="101" y="94"/>
                    <a:pt x="101" y="94"/>
                    <a:pt x="102" y="95"/>
                  </a:cubicBezTo>
                  <a:cubicBezTo>
                    <a:pt x="102" y="95"/>
                    <a:pt x="102" y="94"/>
                    <a:pt x="102" y="94"/>
                  </a:cubicBezTo>
                  <a:close/>
                  <a:moveTo>
                    <a:pt x="76" y="119"/>
                  </a:moveTo>
                  <a:cubicBezTo>
                    <a:pt x="77" y="119"/>
                    <a:pt x="77" y="119"/>
                    <a:pt x="77" y="118"/>
                  </a:cubicBezTo>
                  <a:cubicBezTo>
                    <a:pt x="77" y="118"/>
                    <a:pt x="76" y="119"/>
                    <a:pt x="76" y="119"/>
                  </a:cubicBezTo>
                  <a:close/>
                  <a:moveTo>
                    <a:pt x="25" y="52"/>
                  </a:moveTo>
                  <a:cubicBezTo>
                    <a:pt x="25" y="51"/>
                    <a:pt x="25" y="51"/>
                    <a:pt x="25" y="51"/>
                  </a:cubicBezTo>
                  <a:cubicBezTo>
                    <a:pt x="25" y="51"/>
                    <a:pt x="24" y="51"/>
                    <a:pt x="24" y="52"/>
                  </a:cubicBezTo>
                  <a:cubicBezTo>
                    <a:pt x="24" y="52"/>
                    <a:pt x="25" y="52"/>
                    <a:pt x="25" y="52"/>
                  </a:cubicBezTo>
                  <a:close/>
                  <a:moveTo>
                    <a:pt x="146" y="123"/>
                  </a:moveTo>
                  <a:cubicBezTo>
                    <a:pt x="146" y="123"/>
                    <a:pt x="147" y="122"/>
                    <a:pt x="147" y="122"/>
                  </a:cubicBezTo>
                  <a:cubicBezTo>
                    <a:pt x="146" y="122"/>
                    <a:pt x="146" y="122"/>
                    <a:pt x="146" y="122"/>
                  </a:cubicBezTo>
                  <a:cubicBezTo>
                    <a:pt x="146" y="122"/>
                    <a:pt x="146" y="122"/>
                    <a:pt x="146" y="122"/>
                  </a:cubicBezTo>
                  <a:cubicBezTo>
                    <a:pt x="146" y="122"/>
                    <a:pt x="146" y="122"/>
                    <a:pt x="146" y="123"/>
                  </a:cubicBezTo>
                  <a:close/>
                  <a:moveTo>
                    <a:pt x="81" y="99"/>
                  </a:moveTo>
                  <a:cubicBezTo>
                    <a:pt x="81" y="99"/>
                    <a:pt x="81" y="99"/>
                    <a:pt x="81" y="98"/>
                  </a:cubicBezTo>
                  <a:cubicBezTo>
                    <a:pt x="80" y="99"/>
                    <a:pt x="80" y="99"/>
                    <a:pt x="81" y="99"/>
                  </a:cubicBezTo>
                  <a:close/>
                  <a:moveTo>
                    <a:pt x="3" y="105"/>
                  </a:moveTo>
                  <a:cubicBezTo>
                    <a:pt x="3" y="105"/>
                    <a:pt x="3" y="105"/>
                    <a:pt x="3" y="105"/>
                  </a:cubicBezTo>
                  <a:cubicBezTo>
                    <a:pt x="3" y="105"/>
                    <a:pt x="3" y="105"/>
                    <a:pt x="3" y="104"/>
                  </a:cubicBezTo>
                  <a:cubicBezTo>
                    <a:pt x="3" y="104"/>
                    <a:pt x="3" y="104"/>
                    <a:pt x="3" y="104"/>
                  </a:cubicBezTo>
                  <a:cubicBezTo>
                    <a:pt x="3" y="105"/>
                    <a:pt x="3" y="105"/>
                    <a:pt x="3" y="105"/>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39" name="Google Shape;939;p54"/>
            <p:cNvSpPr/>
            <p:nvPr/>
          </p:nvSpPr>
          <p:spPr>
            <a:xfrm>
              <a:off x="3548" y="1689"/>
              <a:ext cx="81" cy="35"/>
            </a:xfrm>
            <a:custGeom>
              <a:avLst/>
              <a:gdLst/>
              <a:ahLst/>
              <a:cxnLst/>
              <a:rect l="l" t="t" r="r" b="b"/>
              <a:pathLst>
                <a:path w="39" h="17" extrusionOk="0">
                  <a:moveTo>
                    <a:pt x="0" y="9"/>
                  </a:moveTo>
                  <a:cubicBezTo>
                    <a:pt x="0" y="7"/>
                    <a:pt x="0" y="6"/>
                    <a:pt x="0" y="4"/>
                  </a:cubicBezTo>
                  <a:cubicBezTo>
                    <a:pt x="2" y="3"/>
                    <a:pt x="4" y="4"/>
                    <a:pt x="6" y="4"/>
                  </a:cubicBezTo>
                  <a:cubicBezTo>
                    <a:pt x="5" y="4"/>
                    <a:pt x="5" y="4"/>
                    <a:pt x="4" y="4"/>
                  </a:cubicBezTo>
                  <a:cubicBezTo>
                    <a:pt x="4" y="3"/>
                    <a:pt x="3" y="3"/>
                    <a:pt x="2" y="3"/>
                  </a:cubicBezTo>
                  <a:cubicBezTo>
                    <a:pt x="1" y="3"/>
                    <a:pt x="1" y="2"/>
                    <a:pt x="1" y="1"/>
                  </a:cubicBezTo>
                  <a:cubicBezTo>
                    <a:pt x="1" y="1"/>
                    <a:pt x="2" y="0"/>
                    <a:pt x="3" y="1"/>
                  </a:cubicBezTo>
                  <a:cubicBezTo>
                    <a:pt x="3" y="1"/>
                    <a:pt x="4" y="1"/>
                    <a:pt x="4" y="1"/>
                  </a:cubicBezTo>
                  <a:cubicBezTo>
                    <a:pt x="9" y="2"/>
                    <a:pt x="13" y="3"/>
                    <a:pt x="18" y="4"/>
                  </a:cubicBezTo>
                  <a:cubicBezTo>
                    <a:pt x="22" y="5"/>
                    <a:pt x="27" y="6"/>
                    <a:pt x="32" y="8"/>
                  </a:cubicBezTo>
                  <a:cubicBezTo>
                    <a:pt x="34" y="9"/>
                    <a:pt x="36" y="9"/>
                    <a:pt x="38" y="10"/>
                  </a:cubicBezTo>
                  <a:cubicBezTo>
                    <a:pt x="39" y="11"/>
                    <a:pt x="39" y="11"/>
                    <a:pt x="39" y="12"/>
                  </a:cubicBezTo>
                  <a:cubicBezTo>
                    <a:pt x="39" y="13"/>
                    <a:pt x="38" y="13"/>
                    <a:pt x="37" y="13"/>
                  </a:cubicBezTo>
                  <a:cubicBezTo>
                    <a:pt x="36" y="13"/>
                    <a:pt x="36" y="13"/>
                    <a:pt x="35" y="13"/>
                  </a:cubicBezTo>
                  <a:cubicBezTo>
                    <a:pt x="36" y="13"/>
                    <a:pt x="36" y="13"/>
                    <a:pt x="36" y="14"/>
                  </a:cubicBezTo>
                  <a:cubicBezTo>
                    <a:pt x="36" y="14"/>
                    <a:pt x="37" y="14"/>
                    <a:pt x="37" y="15"/>
                  </a:cubicBezTo>
                  <a:cubicBezTo>
                    <a:pt x="38" y="16"/>
                    <a:pt x="37" y="17"/>
                    <a:pt x="36" y="17"/>
                  </a:cubicBezTo>
                  <a:cubicBezTo>
                    <a:pt x="36" y="17"/>
                    <a:pt x="35" y="17"/>
                    <a:pt x="35" y="17"/>
                  </a:cubicBezTo>
                  <a:cubicBezTo>
                    <a:pt x="33" y="16"/>
                    <a:pt x="32" y="16"/>
                    <a:pt x="31" y="16"/>
                  </a:cubicBezTo>
                  <a:cubicBezTo>
                    <a:pt x="30" y="15"/>
                    <a:pt x="29" y="15"/>
                    <a:pt x="28" y="16"/>
                  </a:cubicBezTo>
                  <a:cubicBezTo>
                    <a:pt x="28" y="16"/>
                    <a:pt x="27" y="16"/>
                    <a:pt x="27" y="15"/>
                  </a:cubicBezTo>
                  <a:cubicBezTo>
                    <a:pt x="23" y="14"/>
                    <a:pt x="20" y="13"/>
                    <a:pt x="16" y="11"/>
                  </a:cubicBezTo>
                  <a:cubicBezTo>
                    <a:pt x="13" y="10"/>
                    <a:pt x="10" y="9"/>
                    <a:pt x="7" y="9"/>
                  </a:cubicBezTo>
                  <a:cubicBezTo>
                    <a:pt x="6" y="8"/>
                    <a:pt x="4" y="8"/>
                    <a:pt x="3" y="8"/>
                  </a:cubicBezTo>
                  <a:cubicBezTo>
                    <a:pt x="2" y="8"/>
                    <a:pt x="2" y="8"/>
                    <a:pt x="2" y="8"/>
                  </a:cubicBezTo>
                  <a:cubicBezTo>
                    <a:pt x="1" y="8"/>
                    <a:pt x="1" y="9"/>
                    <a:pt x="0" y="9"/>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40" name="Google Shape;940;p54"/>
            <p:cNvSpPr/>
            <p:nvPr/>
          </p:nvSpPr>
          <p:spPr>
            <a:xfrm>
              <a:off x="3538" y="1575"/>
              <a:ext cx="99" cy="27"/>
            </a:xfrm>
            <a:custGeom>
              <a:avLst/>
              <a:gdLst/>
              <a:ahLst/>
              <a:cxnLst/>
              <a:rect l="l" t="t" r="r" b="b"/>
              <a:pathLst>
                <a:path w="48" h="13" extrusionOk="0">
                  <a:moveTo>
                    <a:pt x="35" y="4"/>
                  </a:moveTo>
                  <a:cubicBezTo>
                    <a:pt x="36" y="4"/>
                    <a:pt x="37" y="4"/>
                    <a:pt x="38" y="4"/>
                  </a:cubicBezTo>
                  <a:cubicBezTo>
                    <a:pt x="41" y="3"/>
                    <a:pt x="43" y="3"/>
                    <a:pt x="46" y="3"/>
                  </a:cubicBezTo>
                  <a:cubicBezTo>
                    <a:pt x="46" y="3"/>
                    <a:pt x="47" y="3"/>
                    <a:pt x="47" y="4"/>
                  </a:cubicBezTo>
                  <a:cubicBezTo>
                    <a:pt x="48" y="4"/>
                    <a:pt x="48" y="5"/>
                    <a:pt x="47" y="6"/>
                  </a:cubicBezTo>
                  <a:cubicBezTo>
                    <a:pt x="47" y="6"/>
                    <a:pt x="46" y="6"/>
                    <a:pt x="46" y="6"/>
                  </a:cubicBezTo>
                  <a:cubicBezTo>
                    <a:pt x="38" y="7"/>
                    <a:pt x="31" y="9"/>
                    <a:pt x="23" y="10"/>
                  </a:cubicBezTo>
                  <a:cubicBezTo>
                    <a:pt x="19" y="11"/>
                    <a:pt x="15" y="12"/>
                    <a:pt x="11" y="13"/>
                  </a:cubicBezTo>
                  <a:cubicBezTo>
                    <a:pt x="10" y="13"/>
                    <a:pt x="8" y="13"/>
                    <a:pt x="6" y="13"/>
                  </a:cubicBezTo>
                  <a:cubicBezTo>
                    <a:pt x="6" y="13"/>
                    <a:pt x="5" y="13"/>
                    <a:pt x="5" y="12"/>
                  </a:cubicBezTo>
                  <a:cubicBezTo>
                    <a:pt x="4" y="13"/>
                    <a:pt x="4" y="13"/>
                    <a:pt x="3" y="13"/>
                  </a:cubicBezTo>
                  <a:cubicBezTo>
                    <a:pt x="3" y="13"/>
                    <a:pt x="2" y="13"/>
                    <a:pt x="2" y="13"/>
                  </a:cubicBezTo>
                  <a:cubicBezTo>
                    <a:pt x="1" y="12"/>
                    <a:pt x="0" y="11"/>
                    <a:pt x="1" y="10"/>
                  </a:cubicBezTo>
                  <a:cubicBezTo>
                    <a:pt x="1" y="9"/>
                    <a:pt x="1" y="9"/>
                    <a:pt x="2" y="9"/>
                  </a:cubicBezTo>
                  <a:cubicBezTo>
                    <a:pt x="3" y="9"/>
                    <a:pt x="4" y="8"/>
                    <a:pt x="5" y="8"/>
                  </a:cubicBezTo>
                  <a:cubicBezTo>
                    <a:pt x="7" y="8"/>
                    <a:pt x="9" y="7"/>
                    <a:pt x="12" y="6"/>
                  </a:cubicBezTo>
                  <a:cubicBezTo>
                    <a:pt x="19" y="4"/>
                    <a:pt x="28" y="2"/>
                    <a:pt x="36" y="1"/>
                  </a:cubicBezTo>
                  <a:cubicBezTo>
                    <a:pt x="37" y="1"/>
                    <a:pt x="39" y="1"/>
                    <a:pt x="40" y="0"/>
                  </a:cubicBezTo>
                  <a:cubicBezTo>
                    <a:pt x="40" y="0"/>
                    <a:pt x="41" y="0"/>
                    <a:pt x="41" y="0"/>
                  </a:cubicBezTo>
                  <a:cubicBezTo>
                    <a:pt x="42" y="0"/>
                    <a:pt x="42" y="1"/>
                    <a:pt x="42" y="1"/>
                  </a:cubicBezTo>
                  <a:cubicBezTo>
                    <a:pt x="42" y="2"/>
                    <a:pt x="42" y="2"/>
                    <a:pt x="41" y="2"/>
                  </a:cubicBezTo>
                  <a:cubicBezTo>
                    <a:pt x="41" y="3"/>
                    <a:pt x="40" y="3"/>
                    <a:pt x="39" y="3"/>
                  </a:cubicBezTo>
                  <a:cubicBezTo>
                    <a:pt x="38" y="3"/>
                    <a:pt x="37" y="3"/>
                    <a:pt x="35" y="4"/>
                  </a:cubicBezTo>
                  <a:cubicBezTo>
                    <a:pt x="35" y="4"/>
                    <a:pt x="35" y="4"/>
                    <a:pt x="35" y="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41" name="Google Shape;941;p54"/>
            <p:cNvSpPr/>
            <p:nvPr/>
          </p:nvSpPr>
          <p:spPr>
            <a:xfrm>
              <a:off x="3548" y="1635"/>
              <a:ext cx="91" cy="27"/>
            </a:xfrm>
            <a:custGeom>
              <a:avLst/>
              <a:gdLst/>
              <a:ahLst/>
              <a:cxnLst/>
              <a:rect l="l" t="t" r="r" b="b"/>
              <a:pathLst>
                <a:path w="44" h="13" extrusionOk="0">
                  <a:moveTo>
                    <a:pt x="4" y="3"/>
                  </a:moveTo>
                  <a:cubicBezTo>
                    <a:pt x="4" y="2"/>
                    <a:pt x="5" y="2"/>
                    <a:pt x="5" y="2"/>
                  </a:cubicBezTo>
                  <a:cubicBezTo>
                    <a:pt x="5" y="1"/>
                    <a:pt x="5" y="0"/>
                    <a:pt x="6" y="0"/>
                  </a:cubicBezTo>
                  <a:cubicBezTo>
                    <a:pt x="6" y="0"/>
                    <a:pt x="7" y="0"/>
                    <a:pt x="8" y="0"/>
                  </a:cubicBezTo>
                  <a:cubicBezTo>
                    <a:pt x="8" y="1"/>
                    <a:pt x="8" y="1"/>
                    <a:pt x="9" y="1"/>
                  </a:cubicBezTo>
                  <a:cubicBezTo>
                    <a:pt x="9" y="2"/>
                    <a:pt x="9" y="2"/>
                    <a:pt x="10" y="2"/>
                  </a:cubicBezTo>
                  <a:cubicBezTo>
                    <a:pt x="12" y="2"/>
                    <a:pt x="15" y="3"/>
                    <a:pt x="17" y="3"/>
                  </a:cubicBezTo>
                  <a:cubicBezTo>
                    <a:pt x="22" y="3"/>
                    <a:pt x="28" y="4"/>
                    <a:pt x="33" y="5"/>
                  </a:cubicBezTo>
                  <a:cubicBezTo>
                    <a:pt x="34" y="5"/>
                    <a:pt x="35" y="5"/>
                    <a:pt x="36" y="5"/>
                  </a:cubicBezTo>
                  <a:cubicBezTo>
                    <a:pt x="36" y="5"/>
                    <a:pt x="37" y="5"/>
                    <a:pt x="37" y="5"/>
                  </a:cubicBezTo>
                  <a:cubicBezTo>
                    <a:pt x="38" y="6"/>
                    <a:pt x="38" y="7"/>
                    <a:pt x="37" y="7"/>
                  </a:cubicBezTo>
                  <a:cubicBezTo>
                    <a:pt x="37" y="7"/>
                    <a:pt x="37" y="8"/>
                    <a:pt x="36" y="8"/>
                  </a:cubicBezTo>
                  <a:cubicBezTo>
                    <a:pt x="38" y="8"/>
                    <a:pt x="40" y="9"/>
                    <a:pt x="42" y="9"/>
                  </a:cubicBezTo>
                  <a:cubicBezTo>
                    <a:pt x="43" y="10"/>
                    <a:pt x="43" y="10"/>
                    <a:pt x="43" y="10"/>
                  </a:cubicBezTo>
                  <a:cubicBezTo>
                    <a:pt x="44" y="10"/>
                    <a:pt x="44" y="11"/>
                    <a:pt x="44" y="11"/>
                  </a:cubicBezTo>
                  <a:cubicBezTo>
                    <a:pt x="44" y="12"/>
                    <a:pt x="44" y="12"/>
                    <a:pt x="43" y="12"/>
                  </a:cubicBezTo>
                  <a:cubicBezTo>
                    <a:pt x="43" y="12"/>
                    <a:pt x="42" y="13"/>
                    <a:pt x="42" y="12"/>
                  </a:cubicBezTo>
                  <a:cubicBezTo>
                    <a:pt x="39" y="12"/>
                    <a:pt x="36" y="12"/>
                    <a:pt x="34" y="12"/>
                  </a:cubicBezTo>
                  <a:cubicBezTo>
                    <a:pt x="25" y="12"/>
                    <a:pt x="17" y="10"/>
                    <a:pt x="8" y="7"/>
                  </a:cubicBezTo>
                  <a:cubicBezTo>
                    <a:pt x="8" y="7"/>
                    <a:pt x="7" y="7"/>
                    <a:pt x="6" y="7"/>
                  </a:cubicBezTo>
                  <a:cubicBezTo>
                    <a:pt x="5" y="8"/>
                    <a:pt x="4" y="7"/>
                    <a:pt x="3" y="6"/>
                  </a:cubicBezTo>
                  <a:cubicBezTo>
                    <a:pt x="3" y="6"/>
                    <a:pt x="2" y="6"/>
                    <a:pt x="2" y="5"/>
                  </a:cubicBezTo>
                  <a:cubicBezTo>
                    <a:pt x="1" y="5"/>
                    <a:pt x="1" y="5"/>
                    <a:pt x="0" y="5"/>
                  </a:cubicBezTo>
                  <a:cubicBezTo>
                    <a:pt x="0" y="5"/>
                    <a:pt x="0" y="4"/>
                    <a:pt x="0" y="4"/>
                  </a:cubicBezTo>
                  <a:cubicBezTo>
                    <a:pt x="0" y="3"/>
                    <a:pt x="0" y="3"/>
                    <a:pt x="1" y="3"/>
                  </a:cubicBezTo>
                  <a:cubicBezTo>
                    <a:pt x="2" y="3"/>
                    <a:pt x="3" y="3"/>
                    <a:pt x="4" y="3"/>
                  </a:cubicBezTo>
                  <a:cubicBezTo>
                    <a:pt x="4" y="3"/>
                    <a:pt x="4" y="3"/>
                    <a:pt x="4" y="3"/>
                  </a:cubicBezTo>
                  <a:close/>
                  <a:moveTo>
                    <a:pt x="19" y="7"/>
                  </a:moveTo>
                  <a:cubicBezTo>
                    <a:pt x="24" y="9"/>
                    <a:pt x="28" y="9"/>
                    <a:pt x="33" y="10"/>
                  </a:cubicBezTo>
                  <a:cubicBezTo>
                    <a:pt x="28" y="9"/>
                    <a:pt x="24" y="8"/>
                    <a:pt x="19" y="7"/>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42" name="Google Shape;942;p54"/>
            <p:cNvSpPr/>
            <p:nvPr/>
          </p:nvSpPr>
          <p:spPr>
            <a:xfrm>
              <a:off x="3515" y="1778"/>
              <a:ext cx="70" cy="39"/>
            </a:xfrm>
            <a:custGeom>
              <a:avLst/>
              <a:gdLst/>
              <a:ahLst/>
              <a:cxnLst/>
              <a:rect l="l" t="t" r="r" b="b"/>
              <a:pathLst>
                <a:path w="34" h="19" extrusionOk="0">
                  <a:moveTo>
                    <a:pt x="1" y="3"/>
                  </a:moveTo>
                  <a:cubicBezTo>
                    <a:pt x="1" y="3"/>
                    <a:pt x="1" y="3"/>
                    <a:pt x="1" y="3"/>
                  </a:cubicBezTo>
                  <a:cubicBezTo>
                    <a:pt x="0" y="1"/>
                    <a:pt x="0" y="0"/>
                    <a:pt x="2" y="0"/>
                  </a:cubicBezTo>
                  <a:cubicBezTo>
                    <a:pt x="3" y="0"/>
                    <a:pt x="4" y="0"/>
                    <a:pt x="4" y="0"/>
                  </a:cubicBezTo>
                  <a:cubicBezTo>
                    <a:pt x="7" y="1"/>
                    <a:pt x="9" y="2"/>
                    <a:pt x="11" y="2"/>
                  </a:cubicBezTo>
                  <a:cubicBezTo>
                    <a:pt x="17" y="5"/>
                    <a:pt x="23" y="8"/>
                    <a:pt x="28" y="12"/>
                  </a:cubicBezTo>
                  <a:cubicBezTo>
                    <a:pt x="29" y="13"/>
                    <a:pt x="31" y="14"/>
                    <a:pt x="32" y="15"/>
                  </a:cubicBezTo>
                  <a:cubicBezTo>
                    <a:pt x="33" y="15"/>
                    <a:pt x="33" y="16"/>
                    <a:pt x="34" y="16"/>
                  </a:cubicBezTo>
                  <a:cubicBezTo>
                    <a:pt x="34" y="17"/>
                    <a:pt x="34" y="17"/>
                    <a:pt x="34" y="18"/>
                  </a:cubicBezTo>
                  <a:cubicBezTo>
                    <a:pt x="33" y="18"/>
                    <a:pt x="33" y="19"/>
                    <a:pt x="32" y="18"/>
                  </a:cubicBezTo>
                  <a:cubicBezTo>
                    <a:pt x="31" y="18"/>
                    <a:pt x="30" y="17"/>
                    <a:pt x="29" y="17"/>
                  </a:cubicBezTo>
                  <a:cubicBezTo>
                    <a:pt x="28" y="17"/>
                    <a:pt x="27" y="17"/>
                    <a:pt x="26" y="17"/>
                  </a:cubicBezTo>
                  <a:cubicBezTo>
                    <a:pt x="25" y="18"/>
                    <a:pt x="25" y="17"/>
                    <a:pt x="24" y="17"/>
                  </a:cubicBezTo>
                  <a:cubicBezTo>
                    <a:pt x="19" y="14"/>
                    <a:pt x="14" y="11"/>
                    <a:pt x="8" y="8"/>
                  </a:cubicBezTo>
                  <a:cubicBezTo>
                    <a:pt x="7" y="7"/>
                    <a:pt x="7" y="7"/>
                    <a:pt x="6" y="7"/>
                  </a:cubicBezTo>
                  <a:cubicBezTo>
                    <a:pt x="5" y="6"/>
                    <a:pt x="5" y="6"/>
                    <a:pt x="4" y="5"/>
                  </a:cubicBezTo>
                  <a:cubicBezTo>
                    <a:pt x="4" y="5"/>
                    <a:pt x="3" y="5"/>
                    <a:pt x="2" y="5"/>
                  </a:cubicBezTo>
                  <a:cubicBezTo>
                    <a:pt x="1" y="5"/>
                    <a:pt x="1" y="5"/>
                    <a:pt x="1" y="4"/>
                  </a:cubicBezTo>
                  <a:cubicBezTo>
                    <a:pt x="1" y="4"/>
                    <a:pt x="1" y="3"/>
                    <a:pt x="1" y="3"/>
                  </a:cubicBezTo>
                  <a:close/>
                  <a:moveTo>
                    <a:pt x="11" y="5"/>
                  </a:moveTo>
                  <a:cubicBezTo>
                    <a:pt x="9" y="4"/>
                    <a:pt x="7" y="3"/>
                    <a:pt x="5" y="3"/>
                  </a:cubicBezTo>
                  <a:cubicBezTo>
                    <a:pt x="7" y="4"/>
                    <a:pt x="9" y="4"/>
                    <a:pt x="11" y="5"/>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43" name="Google Shape;943;p54"/>
            <p:cNvSpPr/>
            <p:nvPr/>
          </p:nvSpPr>
          <p:spPr>
            <a:xfrm>
              <a:off x="3534" y="1505"/>
              <a:ext cx="80" cy="64"/>
            </a:xfrm>
            <a:custGeom>
              <a:avLst/>
              <a:gdLst/>
              <a:ahLst/>
              <a:cxnLst/>
              <a:rect l="l" t="t" r="r" b="b"/>
              <a:pathLst>
                <a:path w="39" h="31" extrusionOk="0">
                  <a:moveTo>
                    <a:pt x="6" y="27"/>
                  </a:moveTo>
                  <a:cubicBezTo>
                    <a:pt x="6" y="27"/>
                    <a:pt x="6" y="27"/>
                    <a:pt x="6" y="27"/>
                  </a:cubicBezTo>
                  <a:cubicBezTo>
                    <a:pt x="7" y="29"/>
                    <a:pt x="6" y="31"/>
                    <a:pt x="4" y="31"/>
                  </a:cubicBezTo>
                  <a:cubicBezTo>
                    <a:pt x="3" y="31"/>
                    <a:pt x="3" y="31"/>
                    <a:pt x="2" y="31"/>
                  </a:cubicBezTo>
                  <a:cubicBezTo>
                    <a:pt x="1" y="30"/>
                    <a:pt x="0" y="30"/>
                    <a:pt x="0" y="29"/>
                  </a:cubicBezTo>
                  <a:cubicBezTo>
                    <a:pt x="0" y="28"/>
                    <a:pt x="0" y="27"/>
                    <a:pt x="1" y="26"/>
                  </a:cubicBezTo>
                  <a:cubicBezTo>
                    <a:pt x="3" y="25"/>
                    <a:pt x="5" y="24"/>
                    <a:pt x="7" y="22"/>
                  </a:cubicBezTo>
                  <a:cubicBezTo>
                    <a:pt x="14" y="17"/>
                    <a:pt x="21" y="11"/>
                    <a:pt x="28" y="6"/>
                  </a:cubicBezTo>
                  <a:cubicBezTo>
                    <a:pt x="30" y="5"/>
                    <a:pt x="32" y="3"/>
                    <a:pt x="33" y="2"/>
                  </a:cubicBezTo>
                  <a:cubicBezTo>
                    <a:pt x="33" y="2"/>
                    <a:pt x="34" y="1"/>
                    <a:pt x="34" y="1"/>
                  </a:cubicBezTo>
                  <a:cubicBezTo>
                    <a:pt x="35" y="0"/>
                    <a:pt x="35" y="0"/>
                    <a:pt x="36" y="0"/>
                  </a:cubicBezTo>
                  <a:cubicBezTo>
                    <a:pt x="37" y="0"/>
                    <a:pt x="37" y="1"/>
                    <a:pt x="38" y="0"/>
                  </a:cubicBezTo>
                  <a:cubicBezTo>
                    <a:pt x="38" y="0"/>
                    <a:pt x="39" y="1"/>
                    <a:pt x="39" y="1"/>
                  </a:cubicBezTo>
                  <a:cubicBezTo>
                    <a:pt x="39" y="1"/>
                    <a:pt x="39" y="2"/>
                    <a:pt x="39" y="2"/>
                  </a:cubicBezTo>
                  <a:cubicBezTo>
                    <a:pt x="38" y="3"/>
                    <a:pt x="38" y="3"/>
                    <a:pt x="37" y="4"/>
                  </a:cubicBezTo>
                  <a:cubicBezTo>
                    <a:pt x="37" y="4"/>
                    <a:pt x="37" y="4"/>
                    <a:pt x="37" y="4"/>
                  </a:cubicBezTo>
                  <a:cubicBezTo>
                    <a:pt x="36" y="5"/>
                    <a:pt x="35" y="6"/>
                    <a:pt x="35" y="6"/>
                  </a:cubicBezTo>
                  <a:cubicBezTo>
                    <a:pt x="33" y="7"/>
                    <a:pt x="32" y="9"/>
                    <a:pt x="30" y="10"/>
                  </a:cubicBezTo>
                  <a:cubicBezTo>
                    <a:pt x="26" y="13"/>
                    <a:pt x="21" y="16"/>
                    <a:pt x="17" y="19"/>
                  </a:cubicBezTo>
                  <a:cubicBezTo>
                    <a:pt x="14" y="22"/>
                    <a:pt x="10" y="24"/>
                    <a:pt x="7" y="26"/>
                  </a:cubicBezTo>
                  <a:cubicBezTo>
                    <a:pt x="7" y="26"/>
                    <a:pt x="7" y="26"/>
                    <a:pt x="6" y="27"/>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44" name="Google Shape;944;p54"/>
            <p:cNvSpPr/>
            <p:nvPr/>
          </p:nvSpPr>
          <p:spPr>
            <a:xfrm>
              <a:off x="3528" y="1741"/>
              <a:ext cx="76" cy="29"/>
            </a:xfrm>
            <a:custGeom>
              <a:avLst/>
              <a:gdLst/>
              <a:ahLst/>
              <a:cxnLst/>
              <a:rect l="l" t="t" r="r" b="b"/>
              <a:pathLst>
                <a:path w="37" h="14" extrusionOk="0">
                  <a:moveTo>
                    <a:pt x="34" y="11"/>
                  </a:moveTo>
                  <a:cubicBezTo>
                    <a:pt x="35" y="11"/>
                    <a:pt x="35" y="11"/>
                    <a:pt x="36" y="11"/>
                  </a:cubicBezTo>
                  <a:cubicBezTo>
                    <a:pt x="36" y="12"/>
                    <a:pt x="37" y="12"/>
                    <a:pt x="36" y="13"/>
                  </a:cubicBezTo>
                  <a:cubicBezTo>
                    <a:pt x="36" y="14"/>
                    <a:pt x="36" y="14"/>
                    <a:pt x="35" y="14"/>
                  </a:cubicBezTo>
                  <a:cubicBezTo>
                    <a:pt x="34" y="14"/>
                    <a:pt x="34" y="14"/>
                    <a:pt x="33" y="14"/>
                  </a:cubicBezTo>
                  <a:cubicBezTo>
                    <a:pt x="30" y="13"/>
                    <a:pt x="27" y="12"/>
                    <a:pt x="25" y="11"/>
                  </a:cubicBezTo>
                  <a:cubicBezTo>
                    <a:pt x="18" y="9"/>
                    <a:pt x="11" y="7"/>
                    <a:pt x="5" y="4"/>
                  </a:cubicBezTo>
                  <a:cubicBezTo>
                    <a:pt x="4" y="4"/>
                    <a:pt x="3" y="3"/>
                    <a:pt x="2" y="3"/>
                  </a:cubicBezTo>
                  <a:cubicBezTo>
                    <a:pt x="1" y="3"/>
                    <a:pt x="1" y="3"/>
                    <a:pt x="1" y="2"/>
                  </a:cubicBezTo>
                  <a:cubicBezTo>
                    <a:pt x="0" y="2"/>
                    <a:pt x="0" y="2"/>
                    <a:pt x="0" y="1"/>
                  </a:cubicBezTo>
                  <a:cubicBezTo>
                    <a:pt x="1" y="0"/>
                    <a:pt x="1" y="0"/>
                    <a:pt x="2" y="0"/>
                  </a:cubicBezTo>
                  <a:cubicBezTo>
                    <a:pt x="2" y="0"/>
                    <a:pt x="3" y="1"/>
                    <a:pt x="4" y="1"/>
                  </a:cubicBezTo>
                  <a:cubicBezTo>
                    <a:pt x="5" y="1"/>
                    <a:pt x="5" y="1"/>
                    <a:pt x="6" y="2"/>
                  </a:cubicBezTo>
                  <a:cubicBezTo>
                    <a:pt x="6" y="1"/>
                    <a:pt x="6" y="1"/>
                    <a:pt x="6" y="1"/>
                  </a:cubicBezTo>
                  <a:cubicBezTo>
                    <a:pt x="7" y="0"/>
                    <a:pt x="7" y="0"/>
                    <a:pt x="8" y="0"/>
                  </a:cubicBezTo>
                  <a:cubicBezTo>
                    <a:pt x="16" y="3"/>
                    <a:pt x="23" y="4"/>
                    <a:pt x="31" y="7"/>
                  </a:cubicBezTo>
                  <a:cubicBezTo>
                    <a:pt x="31" y="7"/>
                    <a:pt x="32" y="7"/>
                    <a:pt x="32" y="7"/>
                  </a:cubicBezTo>
                  <a:cubicBezTo>
                    <a:pt x="34" y="8"/>
                    <a:pt x="34" y="9"/>
                    <a:pt x="34" y="10"/>
                  </a:cubicBezTo>
                  <a:cubicBezTo>
                    <a:pt x="34" y="11"/>
                    <a:pt x="34" y="11"/>
                    <a:pt x="34" y="11"/>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45" name="Google Shape;945;p54"/>
            <p:cNvSpPr/>
            <p:nvPr/>
          </p:nvSpPr>
          <p:spPr>
            <a:xfrm>
              <a:off x="3427" y="1536"/>
              <a:ext cx="64" cy="39"/>
            </a:xfrm>
            <a:custGeom>
              <a:avLst/>
              <a:gdLst/>
              <a:ahLst/>
              <a:cxnLst/>
              <a:rect l="l" t="t" r="r" b="b"/>
              <a:pathLst>
                <a:path w="31" h="19" extrusionOk="0">
                  <a:moveTo>
                    <a:pt x="27" y="13"/>
                  </a:moveTo>
                  <a:cubicBezTo>
                    <a:pt x="28" y="14"/>
                    <a:pt x="28" y="15"/>
                    <a:pt x="26" y="16"/>
                  </a:cubicBezTo>
                  <a:cubicBezTo>
                    <a:pt x="25" y="17"/>
                    <a:pt x="23" y="18"/>
                    <a:pt x="21" y="19"/>
                  </a:cubicBezTo>
                  <a:cubicBezTo>
                    <a:pt x="20" y="19"/>
                    <a:pt x="19" y="19"/>
                    <a:pt x="18" y="17"/>
                  </a:cubicBezTo>
                  <a:cubicBezTo>
                    <a:pt x="18" y="16"/>
                    <a:pt x="19" y="15"/>
                    <a:pt x="20" y="14"/>
                  </a:cubicBezTo>
                  <a:cubicBezTo>
                    <a:pt x="20" y="14"/>
                    <a:pt x="21" y="14"/>
                    <a:pt x="21" y="14"/>
                  </a:cubicBezTo>
                  <a:cubicBezTo>
                    <a:pt x="22" y="14"/>
                    <a:pt x="22" y="14"/>
                    <a:pt x="23" y="14"/>
                  </a:cubicBezTo>
                  <a:cubicBezTo>
                    <a:pt x="23" y="13"/>
                    <a:pt x="23" y="13"/>
                    <a:pt x="22" y="13"/>
                  </a:cubicBezTo>
                  <a:cubicBezTo>
                    <a:pt x="20" y="13"/>
                    <a:pt x="19" y="12"/>
                    <a:pt x="17" y="12"/>
                  </a:cubicBezTo>
                  <a:cubicBezTo>
                    <a:pt x="13" y="13"/>
                    <a:pt x="10" y="13"/>
                    <a:pt x="7" y="14"/>
                  </a:cubicBezTo>
                  <a:cubicBezTo>
                    <a:pt x="6" y="14"/>
                    <a:pt x="5" y="15"/>
                    <a:pt x="3" y="15"/>
                  </a:cubicBezTo>
                  <a:cubicBezTo>
                    <a:pt x="3" y="15"/>
                    <a:pt x="2" y="16"/>
                    <a:pt x="2" y="16"/>
                  </a:cubicBezTo>
                  <a:cubicBezTo>
                    <a:pt x="1" y="16"/>
                    <a:pt x="0" y="15"/>
                    <a:pt x="0" y="14"/>
                  </a:cubicBezTo>
                  <a:cubicBezTo>
                    <a:pt x="0" y="13"/>
                    <a:pt x="0" y="13"/>
                    <a:pt x="1" y="12"/>
                  </a:cubicBezTo>
                  <a:cubicBezTo>
                    <a:pt x="2" y="10"/>
                    <a:pt x="5" y="8"/>
                    <a:pt x="8" y="7"/>
                  </a:cubicBezTo>
                  <a:cubicBezTo>
                    <a:pt x="12" y="6"/>
                    <a:pt x="16" y="6"/>
                    <a:pt x="19" y="7"/>
                  </a:cubicBezTo>
                  <a:cubicBezTo>
                    <a:pt x="22" y="7"/>
                    <a:pt x="24" y="9"/>
                    <a:pt x="27" y="10"/>
                  </a:cubicBezTo>
                  <a:cubicBezTo>
                    <a:pt x="27" y="10"/>
                    <a:pt x="28" y="11"/>
                    <a:pt x="28" y="11"/>
                  </a:cubicBezTo>
                  <a:cubicBezTo>
                    <a:pt x="28" y="10"/>
                    <a:pt x="27" y="9"/>
                    <a:pt x="27" y="8"/>
                  </a:cubicBezTo>
                  <a:cubicBezTo>
                    <a:pt x="24" y="6"/>
                    <a:pt x="22" y="4"/>
                    <a:pt x="19" y="3"/>
                  </a:cubicBezTo>
                  <a:cubicBezTo>
                    <a:pt x="17" y="3"/>
                    <a:pt x="15" y="3"/>
                    <a:pt x="14" y="4"/>
                  </a:cubicBezTo>
                  <a:cubicBezTo>
                    <a:pt x="13" y="5"/>
                    <a:pt x="12" y="5"/>
                    <a:pt x="11" y="4"/>
                  </a:cubicBezTo>
                  <a:cubicBezTo>
                    <a:pt x="10" y="3"/>
                    <a:pt x="10" y="1"/>
                    <a:pt x="11" y="0"/>
                  </a:cubicBezTo>
                  <a:cubicBezTo>
                    <a:pt x="12" y="0"/>
                    <a:pt x="12" y="0"/>
                    <a:pt x="12" y="0"/>
                  </a:cubicBezTo>
                  <a:cubicBezTo>
                    <a:pt x="14" y="0"/>
                    <a:pt x="16" y="1"/>
                    <a:pt x="18" y="1"/>
                  </a:cubicBezTo>
                  <a:cubicBezTo>
                    <a:pt x="19" y="1"/>
                    <a:pt x="21" y="1"/>
                    <a:pt x="22" y="2"/>
                  </a:cubicBezTo>
                  <a:cubicBezTo>
                    <a:pt x="24" y="3"/>
                    <a:pt x="25" y="4"/>
                    <a:pt x="27" y="5"/>
                  </a:cubicBezTo>
                  <a:cubicBezTo>
                    <a:pt x="29" y="7"/>
                    <a:pt x="30" y="9"/>
                    <a:pt x="31" y="11"/>
                  </a:cubicBezTo>
                  <a:cubicBezTo>
                    <a:pt x="31" y="12"/>
                    <a:pt x="31" y="12"/>
                    <a:pt x="31" y="12"/>
                  </a:cubicBezTo>
                  <a:cubicBezTo>
                    <a:pt x="31" y="13"/>
                    <a:pt x="30" y="14"/>
                    <a:pt x="29" y="14"/>
                  </a:cubicBezTo>
                  <a:cubicBezTo>
                    <a:pt x="28" y="14"/>
                    <a:pt x="28" y="13"/>
                    <a:pt x="27" y="13"/>
                  </a:cubicBezTo>
                  <a:close/>
                  <a:moveTo>
                    <a:pt x="4" y="12"/>
                  </a:moveTo>
                  <a:cubicBezTo>
                    <a:pt x="4" y="12"/>
                    <a:pt x="4" y="12"/>
                    <a:pt x="4" y="12"/>
                  </a:cubicBezTo>
                  <a:cubicBezTo>
                    <a:pt x="7" y="11"/>
                    <a:pt x="10" y="11"/>
                    <a:pt x="14" y="10"/>
                  </a:cubicBezTo>
                  <a:cubicBezTo>
                    <a:pt x="17" y="10"/>
                    <a:pt x="20" y="10"/>
                    <a:pt x="23" y="11"/>
                  </a:cubicBezTo>
                  <a:cubicBezTo>
                    <a:pt x="23" y="11"/>
                    <a:pt x="24" y="11"/>
                    <a:pt x="24" y="11"/>
                  </a:cubicBezTo>
                  <a:cubicBezTo>
                    <a:pt x="19" y="8"/>
                    <a:pt x="13" y="7"/>
                    <a:pt x="8" y="9"/>
                  </a:cubicBezTo>
                  <a:cubicBezTo>
                    <a:pt x="6" y="10"/>
                    <a:pt x="5" y="11"/>
                    <a:pt x="4" y="12"/>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46" name="Google Shape;946;p54"/>
            <p:cNvSpPr/>
            <p:nvPr/>
          </p:nvSpPr>
          <p:spPr>
            <a:xfrm>
              <a:off x="3431" y="1697"/>
              <a:ext cx="62" cy="102"/>
            </a:xfrm>
            <a:custGeom>
              <a:avLst/>
              <a:gdLst/>
              <a:ahLst/>
              <a:cxnLst/>
              <a:rect l="l" t="t" r="r" b="b"/>
              <a:pathLst>
                <a:path w="30" h="49" extrusionOk="0">
                  <a:moveTo>
                    <a:pt x="26" y="6"/>
                  </a:moveTo>
                  <a:cubicBezTo>
                    <a:pt x="26" y="5"/>
                    <a:pt x="26" y="4"/>
                    <a:pt x="26" y="3"/>
                  </a:cubicBezTo>
                  <a:cubicBezTo>
                    <a:pt x="26" y="3"/>
                    <a:pt x="26" y="2"/>
                    <a:pt x="26" y="2"/>
                  </a:cubicBezTo>
                  <a:cubicBezTo>
                    <a:pt x="26" y="0"/>
                    <a:pt x="28" y="0"/>
                    <a:pt x="29" y="1"/>
                  </a:cubicBezTo>
                  <a:cubicBezTo>
                    <a:pt x="30" y="2"/>
                    <a:pt x="30" y="3"/>
                    <a:pt x="29" y="4"/>
                  </a:cubicBezTo>
                  <a:cubicBezTo>
                    <a:pt x="29" y="5"/>
                    <a:pt x="29" y="5"/>
                    <a:pt x="29" y="5"/>
                  </a:cubicBezTo>
                  <a:cubicBezTo>
                    <a:pt x="28" y="8"/>
                    <a:pt x="28" y="10"/>
                    <a:pt x="27" y="13"/>
                  </a:cubicBezTo>
                  <a:cubicBezTo>
                    <a:pt x="26" y="18"/>
                    <a:pt x="24" y="24"/>
                    <a:pt x="22" y="29"/>
                  </a:cubicBezTo>
                  <a:cubicBezTo>
                    <a:pt x="21" y="30"/>
                    <a:pt x="20" y="32"/>
                    <a:pt x="19" y="33"/>
                  </a:cubicBezTo>
                  <a:cubicBezTo>
                    <a:pt x="17" y="36"/>
                    <a:pt x="15" y="38"/>
                    <a:pt x="13" y="40"/>
                  </a:cubicBezTo>
                  <a:cubicBezTo>
                    <a:pt x="11" y="43"/>
                    <a:pt x="8" y="45"/>
                    <a:pt x="6" y="47"/>
                  </a:cubicBezTo>
                  <a:cubicBezTo>
                    <a:pt x="5" y="47"/>
                    <a:pt x="4" y="48"/>
                    <a:pt x="4" y="48"/>
                  </a:cubicBezTo>
                  <a:cubicBezTo>
                    <a:pt x="3" y="49"/>
                    <a:pt x="2" y="49"/>
                    <a:pt x="1" y="48"/>
                  </a:cubicBezTo>
                  <a:cubicBezTo>
                    <a:pt x="0" y="48"/>
                    <a:pt x="0" y="47"/>
                    <a:pt x="0" y="46"/>
                  </a:cubicBezTo>
                  <a:cubicBezTo>
                    <a:pt x="0" y="45"/>
                    <a:pt x="0" y="44"/>
                    <a:pt x="1" y="44"/>
                  </a:cubicBezTo>
                  <a:cubicBezTo>
                    <a:pt x="3" y="44"/>
                    <a:pt x="4" y="43"/>
                    <a:pt x="6" y="43"/>
                  </a:cubicBezTo>
                  <a:cubicBezTo>
                    <a:pt x="7" y="42"/>
                    <a:pt x="8" y="42"/>
                    <a:pt x="9" y="41"/>
                  </a:cubicBezTo>
                  <a:cubicBezTo>
                    <a:pt x="13" y="37"/>
                    <a:pt x="18" y="32"/>
                    <a:pt x="20" y="27"/>
                  </a:cubicBezTo>
                  <a:cubicBezTo>
                    <a:pt x="23" y="20"/>
                    <a:pt x="25" y="14"/>
                    <a:pt x="26" y="8"/>
                  </a:cubicBezTo>
                  <a:cubicBezTo>
                    <a:pt x="26" y="7"/>
                    <a:pt x="26" y="7"/>
                    <a:pt x="26" y="7"/>
                  </a:cubicBezTo>
                  <a:cubicBezTo>
                    <a:pt x="26" y="7"/>
                    <a:pt x="26" y="6"/>
                    <a:pt x="26" y="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47" name="Google Shape;947;p54"/>
            <p:cNvSpPr/>
            <p:nvPr/>
          </p:nvSpPr>
          <p:spPr>
            <a:xfrm>
              <a:off x="3449" y="1580"/>
              <a:ext cx="46" cy="41"/>
            </a:xfrm>
            <a:custGeom>
              <a:avLst/>
              <a:gdLst/>
              <a:ahLst/>
              <a:cxnLst/>
              <a:rect l="l" t="t" r="r" b="b"/>
              <a:pathLst>
                <a:path w="22" h="20" extrusionOk="0">
                  <a:moveTo>
                    <a:pt x="4" y="3"/>
                  </a:moveTo>
                  <a:cubicBezTo>
                    <a:pt x="4" y="5"/>
                    <a:pt x="3" y="5"/>
                    <a:pt x="2" y="5"/>
                  </a:cubicBezTo>
                  <a:cubicBezTo>
                    <a:pt x="1" y="5"/>
                    <a:pt x="0" y="4"/>
                    <a:pt x="0" y="2"/>
                  </a:cubicBezTo>
                  <a:cubicBezTo>
                    <a:pt x="0" y="2"/>
                    <a:pt x="0" y="1"/>
                    <a:pt x="1" y="1"/>
                  </a:cubicBezTo>
                  <a:cubicBezTo>
                    <a:pt x="2" y="1"/>
                    <a:pt x="3" y="0"/>
                    <a:pt x="4" y="0"/>
                  </a:cubicBezTo>
                  <a:cubicBezTo>
                    <a:pt x="5" y="0"/>
                    <a:pt x="5" y="0"/>
                    <a:pt x="6" y="0"/>
                  </a:cubicBezTo>
                  <a:cubicBezTo>
                    <a:pt x="8" y="0"/>
                    <a:pt x="10" y="1"/>
                    <a:pt x="12" y="2"/>
                  </a:cubicBezTo>
                  <a:cubicBezTo>
                    <a:pt x="14" y="3"/>
                    <a:pt x="15" y="4"/>
                    <a:pt x="16" y="5"/>
                  </a:cubicBezTo>
                  <a:cubicBezTo>
                    <a:pt x="18" y="8"/>
                    <a:pt x="19" y="10"/>
                    <a:pt x="21" y="13"/>
                  </a:cubicBezTo>
                  <a:cubicBezTo>
                    <a:pt x="21" y="14"/>
                    <a:pt x="22" y="16"/>
                    <a:pt x="22" y="17"/>
                  </a:cubicBezTo>
                  <a:cubicBezTo>
                    <a:pt x="22" y="18"/>
                    <a:pt x="22" y="19"/>
                    <a:pt x="21" y="20"/>
                  </a:cubicBezTo>
                  <a:cubicBezTo>
                    <a:pt x="20" y="20"/>
                    <a:pt x="19" y="20"/>
                    <a:pt x="18" y="20"/>
                  </a:cubicBezTo>
                  <a:cubicBezTo>
                    <a:pt x="18" y="19"/>
                    <a:pt x="17" y="18"/>
                    <a:pt x="18" y="17"/>
                  </a:cubicBezTo>
                  <a:cubicBezTo>
                    <a:pt x="18" y="15"/>
                    <a:pt x="18" y="13"/>
                    <a:pt x="17" y="12"/>
                  </a:cubicBezTo>
                  <a:cubicBezTo>
                    <a:pt x="17" y="11"/>
                    <a:pt x="16" y="10"/>
                    <a:pt x="16" y="9"/>
                  </a:cubicBezTo>
                  <a:cubicBezTo>
                    <a:pt x="14" y="7"/>
                    <a:pt x="13" y="5"/>
                    <a:pt x="11" y="4"/>
                  </a:cubicBezTo>
                  <a:cubicBezTo>
                    <a:pt x="10" y="3"/>
                    <a:pt x="8" y="2"/>
                    <a:pt x="6" y="3"/>
                  </a:cubicBezTo>
                  <a:cubicBezTo>
                    <a:pt x="5" y="3"/>
                    <a:pt x="5" y="3"/>
                    <a:pt x="4" y="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48" name="Google Shape;948;p54"/>
            <p:cNvSpPr/>
            <p:nvPr/>
          </p:nvSpPr>
          <p:spPr>
            <a:xfrm>
              <a:off x="3132" y="1875"/>
              <a:ext cx="40" cy="81"/>
            </a:xfrm>
            <a:custGeom>
              <a:avLst/>
              <a:gdLst/>
              <a:ahLst/>
              <a:cxnLst/>
              <a:rect l="l" t="t" r="r" b="b"/>
              <a:pathLst>
                <a:path w="19" h="39" extrusionOk="0">
                  <a:moveTo>
                    <a:pt x="12" y="28"/>
                  </a:moveTo>
                  <a:cubicBezTo>
                    <a:pt x="12" y="29"/>
                    <a:pt x="11" y="29"/>
                    <a:pt x="10" y="30"/>
                  </a:cubicBezTo>
                  <a:cubicBezTo>
                    <a:pt x="9" y="31"/>
                    <a:pt x="8" y="32"/>
                    <a:pt x="6" y="33"/>
                  </a:cubicBezTo>
                  <a:cubicBezTo>
                    <a:pt x="6" y="33"/>
                    <a:pt x="5" y="34"/>
                    <a:pt x="4" y="34"/>
                  </a:cubicBezTo>
                  <a:cubicBezTo>
                    <a:pt x="3" y="34"/>
                    <a:pt x="3" y="33"/>
                    <a:pt x="2" y="32"/>
                  </a:cubicBezTo>
                  <a:cubicBezTo>
                    <a:pt x="1" y="31"/>
                    <a:pt x="1" y="29"/>
                    <a:pt x="1" y="28"/>
                  </a:cubicBezTo>
                  <a:cubicBezTo>
                    <a:pt x="0" y="27"/>
                    <a:pt x="1" y="26"/>
                    <a:pt x="1" y="25"/>
                  </a:cubicBezTo>
                  <a:cubicBezTo>
                    <a:pt x="2" y="25"/>
                    <a:pt x="3" y="25"/>
                    <a:pt x="4" y="25"/>
                  </a:cubicBezTo>
                  <a:cubicBezTo>
                    <a:pt x="5" y="25"/>
                    <a:pt x="6" y="27"/>
                    <a:pt x="5" y="28"/>
                  </a:cubicBezTo>
                  <a:cubicBezTo>
                    <a:pt x="5" y="29"/>
                    <a:pt x="5" y="30"/>
                    <a:pt x="4" y="31"/>
                  </a:cubicBezTo>
                  <a:cubicBezTo>
                    <a:pt x="6" y="31"/>
                    <a:pt x="7" y="30"/>
                    <a:pt x="8" y="29"/>
                  </a:cubicBezTo>
                  <a:cubicBezTo>
                    <a:pt x="9" y="28"/>
                    <a:pt x="10" y="27"/>
                    <a:pt x="11" y="26"/>
                  </a:cubicBezTo>
                  <a:cubicBezTo>
                    <a:pt x="12" y="24"/>
                    <a:pt x="13" y="22"/>
                    <a:pt x="15" y="20"/>
                  </a:cubicBezTo>
                  <a:cubicBezTo>
                    <a:pt x="15" y="19"/>
                    <a:pt x="15" y="19"/>
                    <a:pt x="17" y="19"/>
                  </a:cubicBezTo>
                  <a:cubicBezTo>
                    <a:pt x="17" y="16"/>
                    <a:pt x="17" y="14"/>
                    <a:pt x="17" y="12"/>
                  </a:cubicBezTo>
                  <a:cubicBezTo>
                    <a:pt x="16" y="10"/>
                    <a:pt x="16" y="9"/>
                    <a:pt x="16" y="7"/>
                  </a:cubicBezTo>
                  <a:cubicBezTo>
                    <a:pt x="16" y="6"/>
                    <a:pt x="15" y="5"/>
                    <a:pt x="14" y="5"/>
                  </a:cubicBezTo>
                  <a:cubicBezTo>
                    <a:pt x="13" y="4"/>
                    <a:pt x="12" y="3"/>
                    <a:pt x="13" y="2"/>
                  </a:cubicBezTo>
                  <a:cubicBezTo>
                    <a:pt x="13" y="1"/>
                    <a:pt x="15" y="0"/>
                    <a:pt x="16" y="1"/>
                  </a:cubicBezTo>
                  <a:cubicBezTo>
                    <a:pt x="17" y="1"/>
                    <a:pt x="17" y="1"/>
                    <a:pt x="17" y="2"/>
                  </a:cubicBezTo>
                  <a:cubicBezTo>
                    <a:pt x="17" y="2"/>
                    <a:pt x="17" y="3"/>
                    <a:pt x="17" y="3"/>
                  </a:cubicBezTo>
                  <a:cubicBezTo>
                    <a:pt x="19" y="8"/>
                    <a:pt x="19" y="13"/>
                    <a:pt x="19" y="18"/>
                  </a:cubicBezTo>
                  <a:cubicBezTo>
                    <a:pt x="19" y="21"/>
                    <a:pt x="19" y="23"/>
                    <a:pt x="19" y="26"/>
                  </a:cubicBezTo>
                  <a:cubicBezTo>
                    <a:pt x="19" y="29"/>
                    <a:pt x="17" y="32"/>
                    <a:pt x="14" y="34"/>
                  </a:cubicBezTo>
                  <a:cubicBezTo>
                    <a:pt x="13" y="35"/>
                    <a:pt x="11" y="36"/>
                    <a:pt x="10" y="38"/>
                  </a:cubicBezTo>
                  <a:cubicBezTo>
                    <a:pt x="9" y="38"/>
                    <a:pt x="9" y="38"/>
                    <a:pt x="9" y="39"/>
                  </a:cubicBezTo>
                  <a:cubicBezTo>
                    <a:pt x="8" y="39"/>
                    <a:pt x="8" y="39"/>
                    <a:pt x="7" y="39"/>
                  </a:cubicBezTo>
                  <a:cubicBezTo>
                    <a:pt x="6" y="39"/>
                    <a:pt x="6" y="38"/>
                    <a:pt x="7" y="37"/>
                  </a:cubicBezTo>
                  <a:cubicBezTo>
                    <a:pt x="9" y="35"/>
                    <a:pt x="11" y="32"/>
                    <a:pt x="12" y="29"/>
                  </a:cubicBezTo>
                  <a:cubicBezTo>
                    <a:pt x="12" y="29"/>
                    <a:pt x="12" y="28"/>
                    <a:pt x="12" y="28"/>
                  </a:cubicBezTo>
                  <a:cubicBezTo>
                    <a:pt x="12" y="28"/>
                    <a:pt x="12" y="28"/>
                    <a:pt x="12" y="28"/>
                  </a:cubicBezTo>
                  <a:close/>
                  <a:moveTo>
                    <a:pt x="13" y="32"/>
                  </a:moveTo>
                  <a:cubicBezTo>
                    <a:pt x="16" y="30"/>
                    <a:pt x="17" y="27"/>
                    <a:pt x="17" y="23"/>
                  </a:cubicBezTo>
                  <a:cubicBezTo>
                    <a:pt x="16" y="26"/>
                    <a:pt x="14" y="29"/>
                    <a:pt x="13" y="32"/>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grpSp>
        <p:nvGrpSpPr>
          <p:cNvPr id="949" name="Google Shape;949;p54"/>
          <p:cNvGrpSpPr/>
          <p:nvPr/>
        </p:nvGrpSpPr>
        <p:grpSpPr>
          <a:xfrm>
            <a:off x="1135704" y="3787568"/>
            <a:ext cx="722061" cy="629132"/>
            <a:chOff x="6122" y="1679"/>
            <a:chExt cx="552" cy="481"/>
          </a:xfrm>
        </p:grpSpPr>
        <p:sp>
          <p:nvSpPr>
            <p:cNvPr id="950" name="Google Shape;950;p54"/>
            <p:cNvSpPr/>
            <p:nvPr/>
          </p:nvSpPr>
          <p:spPr>
            <a:xfrm>
              <a:off x="6122" y="1679"/>
              <a:ext cx="552" cy="481"/>
            </a:xfrm>
            <a:custGeom>
              <a:avLst/>
              <a:gdLst/>
              <a:ahLst/>
              <a:cxnLst/>
              <a:rect l="l" t="t" r="r" b="b"/>
              <a:pathLst>
                <a:path w="268" h="233" extrusionOk="0">
                  <a:moveTo>
                    <a:pt x="8" y="56"/>
                  </a:moveTo>
                  <a:cubicBezTo>
                    <a:pt x="11" y="56"/>
                    <a:pt x="14" y="55"/>
                    <a:pt x="17" y="54"/>
                  </a:cubicBezTo>
                  <a:cubicBezTo>
                    <a:pt x="17" y="53"/>
                    <a:pt x="17" y="52"/>
                    <a:pt x="18" y="51"/>
                  </a:cubicBezTo>
                  <a:cubicBezTo>
                    <a:pt x="19" y="49"/>
                    <a:pt x="18" y="46"/>
                    <a:pt x="18" y="43"/>
                  </a:cubicBezTo>
                  <a:cubicBezTo>
                    <a:pt x="18" y="43"/>
                    <a:pt x="18" y="42"/>
                    <a:pt x="18" y="42"/>
                  </a:cubicBezTo>
                  <a:cubicBezTo>
                    <a:pt x="17" y="42"/>
                    <a:pt x="17" y="41"/>
                    <a:pt x="18" y="40"/>
                  </a:cubicBezTo>
                  <a:cubicBezTo>
                    <a:pt x="19" y="38"/>
                    <a:pt x="18" y="35"/>
                    <a:pt x="18" y="32"/>
                  </a:cubicBezTo>
                  <a:cubicBezTo>
                    <a:pt x="18" y="29"/>
                    <a:pt x="18" y="25"/>
                    <a:pt x="18" y="22"/>
                  </a:cubicBezTo>
                  <a:cubicBezTo>
                    <a:pt x="18" y="20"/>
                    <a:pt x="19" y="19"/>
                    <a:pt x="21" y="19"/>
                  </a:cubicBezTo>
                  <a:cubicBezTo>
                    <a:pt x="21" y="19"/>
                    <a:pt x="21" y="19"/>
                    <a:pt x="22" y="19"/>
                  </a:cubicBezTo>
                  <a:cubicBezTo>
                    <a:pt x="23" y="19"/>
                    <a:pt x="24" y="18"/>
                    <a:pt x="25" y="18"/>
                  </a:cubicBezTo>
                  <a:cubicBezTo>
                    <a:pt x="26" y="17"/>
                    <a:pt x="27" y="17"/>
                    <a:pt x="28" y="17"/>
                  </a:cubicBezTo>
                  <a:cubicBezTo>
                    <a:pt x="31" y="17"/>
                    <a:pt x="34" y="17"/>
                    <a:pt x="37" y="17"/>
                  </a:cubicBezTo>
                  <a:cubicBezTo>
                    <a:pt x="39" y="18"/>
                    <a:pt x="40" y="18"/>
                    <a:pt x="41" y="18"/>
                  </a:cubicBezTo>
                  <a:cubicBezTo>
                    <a:pt x="45" y="18"/>
                    <a:pt x="50" y="18"/>
                    <a:pt x="54" y="17"/>
                  </a:cubicBezTo>
                  <a:cubicBezTo>
                    <a:pt x="54" y="17"/>
                    <a:pt x="55" y="17"/>
                    <a:pt x="55" y="17"/>
                  </a:cubicBezTo>
                  <a:cubicBezTo>
                    <a:pt x="55" y="17"/>
                    <a:pt x="55" y="17"/>
                    <a:pt x="55" y="17"/>
                  </a:cubicBezTo>
                  <a:cubicBezTo>
                    <a:pt x="57" y="15"/>
                    <a:pt x="57" y="15"/>
                    <a:pt x="58" y="17"/>
                  </a:cubicBezTo>
                  <a:cubicBezTo>
                    <a:pt x="60" y="17"/>
                    <a:pt x="61" y="17"/>
                    <a:pt x="62" y="16"/>
                  </a:cubicBezTo>
                  <a:cubicBezTo>
                    <a:pt x="68" y="16"/>
                    <a:pt x="75" y="15"/>
                    <a:pt x="81" y="14"/>
                  </a:cubicBezTo>
                  <a:cubicBezTo>
                    <a:pt x="84" y="14"/>
                    <a:pt x="87" y="14"/>
                    <a:pt x="90" y="14"/>
                  </a:cubicBezTo>
                  <a:cubicBezTo>
                    <a:pt x="91" y="14"/>
                    <a:pt x="92" y="14"/>
                    <a:pt x="93" y="14"/>
                  </a:cubicBezTo>
                  <a:cubicBezTo>
                    <a:pt x="94" y="13"/>
                    <a:pt x="94" y="13"/>
                    <a:pt x="95" y="12"/>
                  </a:cubicBezTo>
                  <a:cubicBezTo>
                    <a:pt x="95" y="10"/>
                    <a:pt x="96" y="9"/>
                    <a:pt x="96" y="7"/>
                  </a:cubicBezTo>
                  <a:cubicBezTo>
                    <a:pt x="96" y="6"/>
                    <a:pt x="97" y="5"/>
                    <a:pt x="98" y="5"/>
                  </a:cubicBezTo>
                  <a:cubicBezTo>
                    <a:pt x="99" y="5"/>
                    <a:pt x="100" y="5"/>
                    <a:pt x="101" y="5"/>
                  </a:cubicBezTo>
                  <a:cubicBezTo>
                    <a:pt x="103" y="6"/>
                    <a:pt x="105" y="5"/>
                    <a:pt x="107" y="5"/>
                  </a:cubicBezTo>
                  <a:cubicBezTo>
                    <a:pt x="113" y="5"/>
                    <a:pt x="119" y="5"/>
                    <a:pt x="125" y="5"/>
                  </a:cubicBezTo>
                  <a:cubicBezTo>
                    <a:pt x="132" y="5"/>
                    <a:pt x="139" y="4"/>
                    <a:pt x="145" y="4"/>
                  </a:cubicBezTo>
                  <a:cubicBezTo>
                    <a:pt x="152" y="4"/>
                    <a:pt x="159" y="3"/>
                    <a:pt x="166" y="3"/>
                  </a:cubicBezTo>
                  <a:cubicBezTo>
                    <a:pt x="173" y="3"/>
                    <a:pt x="180" y="3"/>
                    <a:pt x="187" y="2"/>
                  </a:cubicBezTo>
                  <a:cubicBezTo>
                    <a:pt x="191" y="2"/>
                    <a:pt x="194" y="2"/>
                    <a:pt x="197" y="1"/>
                  </a:cubicBezTo>
                  <a:cubicBezTo>
                    <a:pt x="207" y="0"/>
                    <a:pt x="218" y="0"/>
                    <a:pt x="228" y="0"/>
                  </a:cubicBezTo>
                  <a:cubicBezTo>
                    <a:pt x="232" y="0"/>
                    <a:pt x="236" y="1"/>
                    <a:pt x="241" y="1"/>
                  </a:cubicBezTo>
                  <a:cubicBezTo>
                    <a:pt x="243" y="1"/>
                    <a:pt x="245" y="0"/>
                    <a:pt x="248" y="0"/>
                  </a:cubicBezTo>
                  <a:cubicBezTo>
                    <a:pt x="251" y="0"/>
                    <a:pt x="253" y="0"/>
                    <a:pt x="256" y="0"/>
                  </a:cubicBezTo>
                  <a:cubicBezTo>
                    <a:pt x="257" y="0"/>
                    <a:pt x="259" y="1"/>
                    <a:pt x="260" y="1"/>
                  </a:cubicBezTo>
                  <a:cubicBezTo>
                    <a:pt x="260" y="2"/>
                    <a:pt x="260" y="2"/>
                    <a:pt x="261" y="2"/>
                  </a:cubicBezTo>
                  <a:cubicBezTo>
                    <a:pt x="261" y="2"/>
                    <a:pt x="261" y="3"/>
                    <a:pt x="261" y="3"/>
                  </a:cubicBezTo>
                  <a:cubicBezTo>
                    <a:pt x="262" y="4"/>
                    <a:pt x="262" y="5"/>
                    <a:pt x="262" y="6"/>
                  </a:cubicBezTo>
                  <a:cubicBezTo>
                    <a:pt x="262" y="6"/>
                    <a:pt x="263" y="7"/>
                    <a:pt x="263" y="7"/>
                  </a:cubicBezTo>
                  <a:cubicBezTo>
                    <a:pt x="265" y="10"/>
                    <a:pt x="265" y="12"/>
                    <a:pt x="265" y="15"/>
                  </a:cubicBezTo>
                  <a:cubicBezTo>
                    <a:pt x="265" y="18"/>
                    <a:pt x="265" y="22"/>
                    <a:pt x="265" y="26"/>
                  </a:cubicBezTo>
                  <a:cubicBezTo>
                    <a:pt x="264" y="29"/>
                    <a:pt x="264" y="33"/>
                    <a:pt x="264" y="37"/>
                  </a:cubicBezTo>
                  <a:cubicBezTo>
                    <a:pt x="264" y="47"/>
                    <a:pt x="264" y="58"/>
                    <a:pt x="264" y="69"/>
                  </a:cubicBezTo>
                  <a:cubicBezTo>
                    <a:pt x="264" y="92"/>
                    <a:pt x="264" y="116"/>
                    <a:pt x="264" y="139"/>
                  </a:cubicBezTo>
                  <a:cubicBezTo>
                    <a:pt x="264" y="143"/>
                    <a:pt x="264" y="147"/>
                    <a:pt x="264" y="151"/>
                  </a:cubicBezTo>
                  <a:cubicBezTo>
                    <a:pt x="265" y="158"/>
                    <a:pt x="266" y="164"/>
                    <a:pt x="266" y="170"/>
                  </a:cubicBezTo>
                  <a:cubicBezTo>
                    <a:pt x="266" y="173"/>
                    <a:pt x="266" y="176"/>
                    <a:pt x="266" y="179"/>
                  </a:cubicBezTo>
                  <a:cubicBezTo>
                    <a:pt x="266" y="180"/>
                    <a:pt x="266" y="181"/>
                    <a:pt x="266" y="182"/>
                  </a:cubicBezTo>
                  <a:cubicBezTo>
                    <a:pt x="268" y="189"/>
                    <a:pt x="268" y="196"/>
                    <a:pt x="268" y="202"/>
                  </a:cubicBezTo>
                  <a:cubicBezTo>
                    <a:pt x="268" y="208"/>
                    <a:pt x="265" y="212"/>
                    <a:pt x="260" y="214"/>
                  </a:cubicBezTo>
                  <a:cubicBezTo>
                    <a:pt x="257" y="216"/>
                    <a:pt x="254" y="216"/>
                    <a:pt x="251" y="217"/>
                  </a:cubicBezTo>
                  <a:cubicBezTo>
                    <a:pt x="245" y="218"/>
                    <a:pt x="238" y="219"/>
                    <a:pt x="232" y="220"/>
                  </a:cubicBezTo>
                  <a:cubicBezTo>
                    <a:pt x="225" y="221"/>
                    <a:pt x="218" y="222"/>
                    <a:pt x="211" y="223"/>
                  </a:cubicBezTo>
                  <a:cubicBezTo>
                    <a:pt x="204" y="223"/>
                    <a:pt x="198" y="224"/>
                    <a:pt x="192" y="225"/>
                  </a:cubicBezTo>
                  <a:cubicBezTo>
                    <a:pt x="187" y="225"/>
                    <a:pt x="181" y="226"/>
                    <a:pt x="176" y="227"/>
                  </a:cubicBezTo>
                  <a:cubicBezTo>
                    <a:pt x="169" y="227"/>
                    <a:pt x="163" y="228"/>
                    <a:pt x="156" y="228"/>
                  </a:cubicBezTo>
                  <a:cubicBezTo>
                    <a:pt x="150" y="229"/>
                    <a:pt x="143" y="229"/>
                    <a:pt x="136" y="230"/>
                  </a:cubicBezTo>
                  <a:cubicBezTo>
                    <a:pt x="132" y="230"/>
                    <a:pt x="128" y="230"/>
                    <a:pt x="124" y="230"/>
                  </a:cubicBezTo>
                  <a:cubicBezTo>
                    <a:pt x="114" y="231"/>
                    <a:pt x="105" y="231"/>
                    <a:pt x="95" y="232"/>
                  </a:cubicBezTo>
                  <a:cubicBezTo>
                    <a:pt x="80" y="233"/>
                    <a:pt x="65" y="233"/>
                    <a:pt x="51" y="233"/>
                  </a:cubicBezTo>
                  <a:cubicBezTo>
                    <a:pt x="45" y="233"/>
                    <a:pt x="39" y="233"/>
                    <a:pt x="33" y="233"/>
                  </a:cubicBezTo>
                  <a:cubicBezTo>
                    <a:pt x="31" y="232"/>
                    <a:pt x="28" y="232"/>
                    <a:pt x="25" y="232"/>
                  </a:cubicBezTo>
                  <a:cubicBezTo>
                    <a:pt x="23" y="231"/>
                    <a:pt x="21" y="230"/>
                    <a:pt x="20" y="228"/>
                  </a:cubicBezTo>
                  <a:cubicBezTo>
                    <a:pt x="20" y="227"/>
                    <a:pt x="20" y="227"/>
                    <a:pt x="19" y="227"/>
                  </a:cubicBezTo>
                  <a:cubicBezTo>
                    <a:pt x="18" y="226"/>
                    <a:pt x="17" y="226"/>
                    <a:pt x="16" y="225"/>
                  </a:cubicBezTo>
                  <a:cubicBezTo>
                    <a:pt x="16" y="225"/>
                    <a:pt x="16" y="226"/>
                    <a:pt x="16" y="226"/>
                  </a:cubicBezTo>
                  <a:cubicBezTo>
                    <a:pt x="16" y="227"/>
                    <a:pt x="15" y="227"/>
                    <a:pt x="14" y="227"/>
                  </a:cubicBezTo>
                  <a:cubicBezTo>
                    <a:pt x="14" y="227"/>
                    <a:pt x="13" y="226"/>
                    <a:pt x="13" y="226"/>
                  </a:cubicBezTo>
                  <a:cubicBezTo>
                    <a:pt x="13" y="225"/>
                    <a:pt x="13" y="224"/>
                    <a:pt x="13" y="224"/>
                  </a:cubicBezTo>
                  <a:cubicBezTo>
                    <a:pt x="12" y="223"/>
                    <a:pt x="12" y="222"/>
                    <a:pt x="11" y="221"/>
                  </a:cubicBezTo>
                  <a:cubicBezTo>
                    <a:pt x="9" y="218"/>
                    <a:pt x="7" y="215"/>
                    <a:pt x="7" y="211"/>
                  </a:cubicBezTo>
                  <a:cubicBezTo>
                    <a:pt x="7" y="208"/>
                    <a:pt x="6" y="206"/>
                    <a:pt x="5" y="203"/>
                  </a:cubicBezTo>
                  <a:cubicBezTo>
                    <a:pt x="3" y="198"/>
                    <a:pt x="2" y="192"/>
                    <a:pt x="2" y="187"/>
                  </a:cubicBezTo>
                  <a:cubicBezTo>
                    <a:pt x="2" y="178"/>
                    <a:pt x="1" y="170"/>
                    <a:pt x="1" y="161"/>
                  </a:cubicBezTo>
                  <a:cubicBezTo>
                    <a:pt x="1" y="159"/>
                    <a:pt x="1" y="158"/>
                    <a:pt x="1" y="156"/>
                  </a:cubicBezTo>
                  <a:cubicBezTo>
                    <a:pt x="1" y="131"/>
                    <a:pt x="1" y="106"/>
                    <a:pt x="1" y="81"/>
                  </a:cubicBezTo>
                  <a:cubicBezTo>
                    <a:pt x="1" y="79"/>
                    <a:pt x="1" y="76"/>
                    <a:pt x="1" y="74"/>
                  </a:cubicBezTo>
                  <a:cubicBezTo>
                    <a:pt x="1" y="73"/>
                    <a:pt x="1" y="72"/>
                    <a:pt x="0" y="71"/>
                  </a:cubicBezTo>
                  <a:cubicBezTo>
                    <a:pt x="0" y="71"/>
                    <a:pt x="0" y="70"/>
                    <a:pt x="1" y="69"/>
                  </a:cubicBezTo>
                  <a:cubicBezTo>
                    <a:pt x="1" y="69"/>
                    <a:pt x="1" y="68"/>
                    <a:pt x="1" y="68"/>
                  </a:cubicBezTo>
                  <a:cubicBezTo>
                    <a:pt x="2" y="65"/>
                    <a:pt x="2" y="63"/>
                    <a:pt x="2" y="60"/>
                  </a:cubicBezTo>
                  <a:cubicBezTo>
                    <a:pt x="2" y="60"/>
                    <a:pt x="2" y="59"/>
                    <a:pt x="2" y="59"/>
                  </a:cubicBezTo>
                  <a:cubicBezTo>
                    <a:pt x="2" y="58"/>
                    <a:pt x="3" y="57"/>
                    <a:pt x="4" y="56"/>
                  </a:cubicBezTo>
                  <a:cubicBezTo>
                    <a:pt x="4" y="55"/>
                    <a:pt x="5" y="55"/>
                    <a:pt x="5" y="55"/>
                  </a:cubicBezTo>
                  <a:cubicBezTo>
                    <a:pt x="6" y="55"/>
                    <a:pt x="7" y="56"/>
                    <a:pt x="8" y="56"/>
                  </a:cubicBezTo>
                  <a:close/>
                  <a:moveTo>
                    <a:pt x="15" y="138"/>
                  </a:moveTo>
                  <a:cubicBezTo>
                    <a:pt x="15" y="138"/>
                    <a:pt x="15" y="138"/>
                    <a:pt x="15" y="138"/>
                  </a:cubicBezTo>
                  <a:cubicBezTo>
                    <a:pt x="15" y="137"/>
                    <a:pt x="15" y="137"/>
                    <a:pt x="16" y="137"/>
                  </a:cubicBezTo>
                  <a:cubicBezTo>
                    <a:pt x="18" y="133"/>
                    <a:pt x="20" y="129"/>
                    <a:pt x="22" y="125"/>
                  </a:cubicBezTo>
                  <a:cubicBezTo>
                    <a:pt x="24" y="120"/>
                    <a:pt x="27" y="116"/>
                    <a:pt x="30" y="111"/>
                  </a:cubicBezTo>
                  <a:cubicBezTo>
                    <a:pt x="31" y="110"/>
                    <a:pt x="31" y="110"/>
                    <a:pt x="31" y="109"/>
                  </a:cubicBezTo>
                  <a:cubicBezTo>
                    <a:pt x="32" y="108"/>
                    <a:pt x="32" y="108"/>
                    <a:pt x="34" y="108"/>
                  </a:cubicBezTo>
                  <a:cubicBezTo>
                    <a:pt x="35" y="108"/>
                    <a:pt x="36" y="109"/>
                    <a:pt x="36" y="110"/>
                  </a:cubicBezTo>
                  <a:cubicBezTo>
                    <a:pt x="36" y="111"/>
                    <a:pt x="36" y="112"/>
                    <a:pt x="35" y="113"/>
                  </a:cubicBezTo>
                  <a:cubicBezTo>
                    <a:pt x="32" y="115"/>
                    <a:pt x="29" y="118"/>
                    <a:pt x="27" y="122"/>
                  </a:cubicBezTo>
                  <a:cubicBezTo>
                    <a:pt x="23" y="127"/>
                    <a:pt x="20" y="133"/>
                    <a:pt x="18" y="138"/>
                  </a:cubicBezTo>
                  <a:cubicBezTo>
                    <a:pt x="17" y="139"/>
                    <a:pt x="17" y="140"/>
                    <a:pt x="16" y="141"/>
                  </a:cubicBezTo>
                  <a:cubicBezTo>
                    <a:pt x="16" y="142"/>
                    <a:pt x="16" y="142"/>
                    <a:pt x="16" y="142"/>
                  </a:cubicBezTo>
                  <a:cubicBezTo>
                    <a:pt x="17" y="142"/>
                    <a:pt x="17" y="142"/>
                    <a:pt x="18" y="141"/>
                  </a:cubicBezTo>
                  <a:cubicBezTo>
                    <a:pt x="19" y="140"/>
                    <a:pt x="21" y="139"/>
                    <a:pt x="23" y="138"/>
                  </a:cubicBezTo>
                  <a:cubicBezTo>
                    <a:pt x="26" y="136"/>
                    <a:pt x="28" y="133"/>
                    <a:pt x="31" y="131"/>
                  </a:cubicBezTo>
                  <a:cubicBezTo>
                    <a:pt x="32" y="131"/>
                    <a:pt x="32" y="131"/>
                    <a:pt x="33" y="130"/>
                  </a:cubicBezTo>
                  <a:cubicBezTo>
                    <a:pt x="34" y="130"/>
                    <a:pt x="34" y="130"/>
                    <a:pt x="35" y="131"/>
                  </a:cubicBezTo>
                  <a:cubicBezTo>
                    <a:pt x="35" y="131"/>
                    <a:pt x="35" y="132"/>
                    <a:pt x="35" y="132"/>
                  </a:cubicBezTo>
                  <a:cubicBezTo>
                    <a:pt x="35" y="133"/>
                    <a:pt x="35" y="134"/>
                    <a:pt x="34" y="134"/>
                  </a:cubicBezTo>
                  <a:cubicBezTo>
                    <a:pt x="33" y="137"/>
                    <a:pt x="31" y="139"/>
                    <a:pt x="29" y="142"/>
                  </a:cubicBezTo>
                  <a:cubicBezTo>
                    <a:pt x="26" y="147"/>
                    <a:pt x="22" y="152"/>
                    <a:pt x="19" y="158"/>
                  </a:cubicBezTo>
                  <a:cubicBezTo>
                    <a:pt x="19" y="159"/>
                    <a:pt x="18" y="160"/>
                    <a:pt x="18" y="161"/>
                  </a:cubicBezTo>
                  <a:cubicBezTo>
                    <a:pt x="18" y="162"/>
                    <a:pt x="18" y="162"/>
                    <a:pt x="18" y="163"/>
                  </a:cubicBezTo>
                  <a:cubicBezTo>
                    <a:pt x="19" y="163"/>
                    <a:pt x="19" y="162"/>
                    <a:pt x="19" y="162"/>
                  </a:cubicBezTo>
                  <a:cubicBezTo>
                    <a:pt x="24" y="158"/>
                    <a:pt x="28" y="155"/>
                    <a:pt x="32" y="151"/>
                  </a:cubicBezTo>
                  <a:cubicBezTo>
                    <a:pt x="33" y="150"/>
                    <a:pt x="34" y="149"/>
                    <a:pt x="35" y="149"/>
                  </a:cubicBezTo>
                  <a:cubicBezTo>
                    <a:pt x="36" y="148"/>
                    <a:pt x="36" y="148"/>
                    <a:pt x="37" y="148"/>
                  </a:cubicBezTo>
                  <a:cubicBezTo>
                    <a:pt x="38" y="148"/>
                    <a:pt x="39" y="149"/>
                    <a:pt x="39" y="150"/>
                  </a:cubicBezTo>
                  <a:cubicBezTo>
                    <a:pt x="39" y="150"/>
                    <a:pt x="39" y="150"/>
                    <a:pt x="39" y="151"/>
                  </a:cubicBezTo>
                  <a:cubicBezTo>
                    <a:pt x="38" y="152"/>
                    <a:pt x="37" y="153"/>
                    <a:pt x="37" y="155"/>
                  </a:cubicBezTo>
                  <a:cubicBezTo>
                    <a:pt x="34" y="158"/>
                    <a:pt x="32" y="161"/>
                    <a:pt x="30" y="165"/>
                  </a:cubicBezTo>
                  <a:cubicBezTo>
                    <a:pt x="27" y="170"/>
                    <a:pt x="23" y="176"/>
                    <a:pt x="20" y="182"/>
                  </a:cubicBezTo>
                  <a:cubicBezTo>
                    <a:pt x="20" y="183"/>
                    <a:pt x="20" y="184"/>
                    <a:pt x="20" y="186"/>
                  </a:cubicBezTo>
                  <a:cubicBezTo>
                    <a:pt x="20" y="186"/>
                    <a:pt x="20" y="186"/>
                    <a:pt x="20" y="186"/>
                  </a:cubicBezTo>
                  <a:cubicBezTo>
                    <a:pt x="22" y="187"/>
                    <a:pt x="22" y="189"/>
                    <a:pt x="21" y="190"/>
                  </a:cubicBezTo>
                  <a:cubicBezTo>
                    <a:pt x="20" y="191"/>
                    <a:pt x="20" y="191"/>
                    <a:pt x="20" y="192"/>
                  </a:cubicBezTo>
                  <a:cubicBezTo>
                    <a:pt x="20" y="194"/>
                    <a:pt x="20" y="197"/>
                    <a:pt x="20" y="199"/>
                  </a:cubicBezTo>
                  <a:cubicBezTo>
                    <a:pt x="20" y="199"/>
                    <a:pt x="20" y="200"/>
                    <a:pt x="20" y="200"/>
                  </a:cubicBezTo>
                  <a:cubicBezTo>
                    <a:pt x="21" y="200"/>
                    <a:pt x="21" y="200"/>
                    <a:pt x="21" y="200"/>
                  </a:cubicBezTo>
                  <a:cubicBezTo>
                    <a:pt x="21" y="200"/>
                    <a:pt x="21" y="199"/>
                    <a:pt x="21" y="199"/>
                  </a:cubicBezTo>
                  <a:cubicBezTo>
                    <a:pt x="27" y="190"/>
                    <a:pt x="33" y="181"/>
                    <a:pt x="39" y="172"/>
                  </a:cubicBezTo>
                  <a:cubicBezTo>
                    <a:pt x="41" y="170"/>
                    <a:pt x="42" y="167"/>
                    <a:pt x="43" y="165"/>
                  </a:cubicBezTo>
                  <a:cubicBezTo>
                    <a:pt x="44" y="164"/>
                    <a:pt x="44" y="164"/>
                    <a:pt x="45" y="164"/>
                  </a:cubicBezTo>
                  <a:cubicBezTo>
                    <a:pt x="46" y="164"/>
                    <a:pt x="47" y="164"/>
                    <a:pt x="47" y="165"/>
                  </a:cubicBezTo>
                  <a:cubicBezTo>
                    <a:pt x="47" y="166"/>
                    <a:pt x="47" y="166"/>
                    <a:pt x="46" y="167"/>
                  </a:cubicBezTo>
                  <a:cubicBezTo>
                    <a:pt x="44" y="169"/>
                    <a:pt x="42" y="171"/>
                    <a:pt x="41" y="173"/>
                  </a:cubicBezTo>
                  <a:cubicBezTo>
                    <a:pt x="36" y="179"/>
                    <a:pt x="32" y="185"/>
                    <a:pt x="28" y="191"/>
                  </a:cubicBezTo>
                  <a:cubicBezTo>
                    <a:pt x="25" y="196"/>
                    <a:pt x="23" y="200"/>
                    <a:pt x="21" y="205"/>
                  </a:cubicBezTo>
                  <a:cubicBezTo>
                    <a:pt x="21" y="206"/>
                    <a:pt x="21" y="206"/>
                    <a:pt x="21" y="207"/>
                  </a:cubicBezTo>
                  <a:cubicBezTo>
                    <a:pt x="21" y="210"/>
                    <a:pt x="21" y="213"/>
                    <a:pt x="21" y="216"/>
                  </a:cubicBezTo>
                  <a:cubicBezTo>
                    <a:pt x="21" y="217"/>
                    <a:pt x="21" y="218"/>
                    <a:pt x="23" y="218"/>
                  </a:cubicBezTo>
                  <a:cubicBezTo>
                    <a:pt x="23" y="218"/>
                    <a:pt x="24" y="219"/>
                    <a:pt x="24" y="219"/>
                  </a:cubicBezTo>
                  <a:cubicBezTo>
                    <a:pt x="24" y="219"/>
                    <a:pt x="24" y="219"/>
                    <a:pt x="25" y="219"/>
                  </a:cubicBezTo>
                  <a:cubicBezTo>
                    <a:pt x="26" y="218"/>
                    <a:pt x="27" y="218"/>
                    <a:pt x="28" y="219"/>
                  </a:cubicBezTo>
                  <a:cubicBezTo>
                    <a:pt x="29" y="219"/>
                    <a:pt x="29" y="219"/>
                    <a:pt x="30" y="219"/>
                  </a:cubicBezTo>
                  <a:cubicBezTo>
                    <a:pt x="31" y="216"/>
                    <a:pt x="32" y="213"/>
                    <a:pt x="33" y="210"/>
                  </a:cubicBezTo>
                  <a:cubicBezTo>
                    <a:pt x="39" y="200"/>
                    <a:pt x="45" y="191"/>
                    <a:pt x="52" y="182"/>
                  </a:cubicBezTo>
                  <a:cubicBezTo>
                    <a:pt x="53" y="181"/>
                    <a:pt x="54" y="179"/>
                    <a:pt x="56" y="178"/>
                  </a:cubicBezTo>
                  <a:cubicBezTo>
                    <a:pt x="56" y="177"/>
                    <a:pt x="56" y="177"/>
                    <a:pt x="56" y="176"/>
                  </a:cubicBezTo>
                  <a:cubicBezTo>
                    <a:pt x="55" y="174"/>
                    <a:pt x="57" y="173"/>
                    <a:pt x="59" y="173"/>
                  </a:cubicBezTo>
                  <a:cubicBezTo>
                    <a:pt x="61" y="173"/>
                    <a:pt x="62" y="175"/>
                    <a:pt x="61" y="177"/>
                  </a:cubicBezTo>
                  <a:cubicBezTo>
                    <a:pt x="60" y="177"/>
                    <a:pt x="60" y="178"/>
                    <a:pt x="59" y="179"/>
                  </a:cubicBezTo>
                  <a:cubicBezTo>
                    <a:pt x="58" y="180"/>
                    <a:pt x="56" y="182"/>
                    <a:pt x="55" y="184"/>
                  </a:cubicBezTo>
                  <a:cubicBezTo>
                    <a:pt x="49" y="190"/>
                    <a:pt x="44" y="197"/>
                    <a:pt x="40" y="204"/>
                  </a:cubicBezTo>
                  <a:cubicBezTo>
                    <a:pt x="37" y="208"/>
                    <a:pt x="35" y="212"/>
                    <a:pt x="33" y="217"/>
                  </a:cubicBezTo>
                  <a:cubicBezTo>
                    <a:pt x="33" y="217"/>
                    <a:pt x="33" y="218"/>
                    <a:pt x="33" y="218"/>
                  </a:cubicBezTo>
                  <a:cubicBezTo>
                    <a:pt x="33" y="218"/>
                    <a:pt x="33" y="218"/>
                    <a:pt x="33" y="218"/>
                  </a:cubicBezTo>
                  <a:cubicBezTo>
                    <a:pt x="34" y="218"/>
                    <a:pt x="35" y="217"/>
                    <a:pt x="35" y="216"/>
                  </a:cubicBezTo>
                  <a:cubicBezTo>
                    <a:pt x="40" y="212"/>
                    <a:pt x="44" y="208"/>
                    <a:pt x="49" y="204"/>
                  </a:cubicBezTo>
                  <a:cubicBezTo>
                    <a:pt x="53" y="200"/>
                    <a:pt x="58" y="196"/>
                    <a:pt x="62" y="192"/>
                  </a:cubicBezTo>
                  <a:cubicBezTo>
                    <a:pt x="63" y="192"/>
                    <a:pt x="64" y="192"/>
                    <a:pt x="64" y="191"/>
                  </a:cubicBezTo>
                  <a:cubicBezTo>
                    <a:pt x="65" y="191"/>
                    <a:pt x="65" y="191"/>
                    <a:pt x="66" y="191"/>
                  </a:cubicBezTo>
                  <a:cubicBezTo>
                    <a:pt x="66" y="192"/>
                    <a:pt x="67" y="193"/>
                    <a:pt x="66" y="193"/>
                  </a:cubicBezTo>
                  <a:cubicBezTo>
                    <a:pt x="66" y="194"/>
                    <a:pt x="66" y="194"/>
                    <a:pt x="66" y="195"/>
                  </a:cubicBezTo>
                  <a:cubicBezTo>
                    <a:pt x="64" y="198"/>
                    <a:pt x="62" y="200"/>
                    <a:pt x="60" y="203"/>
                  </a:cubicBezTo>
                  <a:cubicBezTo>
                    <a:pt x="57" y="208"/>
                    <a:pt x="55" y="212"/>
                    <a:pt x="53" y="217"/>
                  </a:cubicBezTo>
                  <a:cubicBezTo>
                    <a:pt x="52" y="218"/>
                    <a:pt x="52" y="219"/>
                    <a:pt x="52" y="219"/>
                  </a:cubicBezTo>
                  <a:cubicBezTo>
                    <a:pt x="57" y="219"/>
                    <a:pt x="62" y="219"/>
                    <a:pt x="66" y="219"/>
                  </a:cubicBezTo>
                  <a:cubicBezTo>
                    <a:pt x="68" y="217"/>
                    <a:pt x="69" y="216"/>
                    <a:pt x="69" y="214"/>
                  </a:cubicBezTo>
                  <a:cubicBezTo>
                    <a:pt x="72" y="209"/>
                    <a:pt x="75" y="204"/>
                    <a:pt x="79" y="200"/>
                  </a:cubicBezTo>
                  <a:cubicBezTo>
                    <a:pt x="80" y="198"/>
                    <a:pt x="82" y="196"/>
                    <a:pt x="83" y="195"/>
                  </a:cubicBezTo>
                  <a:cubicBezTo>
                    <a:pt x="84" y="193"/>
                    <a:pt x="85" y="192"/>
                    <a:pt x="85" y="190"/>
                  </a:cubicBezTo>
                  <a:cubicBezTo>
                    <a:pt x="85" y="189"/>
                    <a:pt x="86" y="188"/>
                    <a:pt x="87" y="189"/>
                  </a:cubicBezTo>
                  <a:cubicBezTo>
                    <a:pt x="88" y="189"/>
                    <a:pt x="89" y="190"/>
                    <a:pt x="89" y="190"/>
                  </a:cubicBezTo>
                  <a:cubicBezTo>
                    <a:pt x="89" y="191"/>
                    <a:pt x="89" y="192"/>
                    <a:pt x="88" y="192"/>
                  </a:cubicBezTo>
                  <a:cubicBezTo>
                    <a:pt x="88" y="192"/>
                    <a:pt x="88" y="193"/>
                    <a:pt x="88" y="193"/>
                  </a:cubicBezTo>
                  <a:cubicBezTo>
                    <a:pt x="85" y="195"/>
                    <a:pt x="83" y="198"/>
                    <a:pt x="81" y="201"/>
                  </a:cubicBezTo>
                  <a:cubicBezTo>
                    <a:pt x="77" y="205"/>
                    <a:pt x="75" y="209"/>
                    <a:pt x="72" y="214"/>
                  </a:cubicBezTo>
                  <a:cubicBezTo>
                    <a:pt x="71" y="215"/>
                    <a:pt x="71" y="216"/>
                    <a:pt x="70" y="218"/>
                  </a:cubicBezTo>
                  <a:cubicBezTo>
                    <a:pt x="71" y="219"/>
                    <a:pt x="72" y="219"/>
                    <a:pt x="73" y="219"/>
                  </a:cubicBezTo>
                  <a:cubicBezTo>
                    <a:pt x="77" y="219"/>
                    <a:pt x="80" y="219"/>
                    <a:pt x="84" y="219"/>
                  </a:cubicBezTo>
                  <a:cubicBezTo>
                    <a:pt x="84" y="219"/>
                    <a:pt x="85" y="219"/>
                    <a:pt x="86" y="219"/>
                  </a:cubicBezTo>
                  <a:cubicBezTo>
                    <a:pt x="90" y="212"/>
                    <a:pt x="95" y="205"/>
                    <a:pt x="99" y="198"/>
                  </a:cubicBezTo>
                  <a:cubicBezTo>
                    <a:pt x="99" y="197"/>
                    <a:pt x="99" y="197"/>
                    <a:pt x="99" y="197"/>
                  </a:cubicBezTo>
                  <a:cubicBezTo>
                    <a:pt x="98" y="196"/>
                    <a:pt x="98" y="195"/>
                    <a:pt x="99" y="195"/>
                  </a:cubicBezTo>
                  <a:cubicBezTo>
                    <a:pt x="99" y="194"/>
                    <a:pt x="100" y="194"/>
                    <a:pt x="101" y="194"/>
                  </a:cubicBezTo>
                  <a:cubicBezTo>
                    <a:pt x="102" y="194"/>
                    <a:pt x="103" y="195"/>
                    <a:pt x="102" y="196"/>
                  </a:cubicBezTo>
                  <a:cubicBezTo>
                    <a:pt x="101" y="198"/>
                    <a:pt x="100" y="200"/>
                    <a:pt x="99" y="201"/>
                  </a:cubicBezTo>
                  <a:cubicBezTo>
                    <a:pt x="97" y="205"/>
                    <a:pt x="94" y="210"/>
                    <a:pt x="91" y="214"/>
                  </a:cubicBezTo>
                  <a:cubicBezTo>
                    <a:pt x="91" y="215"/>
                    <a:pt x="90" y="217"/>
                    <a:pt x="89" y="218"/>
                  </a:cubicBezTo>
                  <a:cubicBezTo>
                    <a:pt x="89" y="218"/>
                    <a:pt x="89" y="219"/>
                    <a:pt x="89" y="219"/>
                  </a:cubicBezTo>
                  <a:cubicBezTo>
                    <a:pt x="94" y="219"/>
                    <a:pt x="100" y="220"/>
                    <a:pt x="105" y="219"/>
                  </a:cubicBezTo>
                  <a:cubicBezTo>
                    <a:pt x="105" y="218"/>
                    <a:pt x="106" y="218"/>
                    <a:pt x="106" y="217"/>
                  </a:cubicBezTo>
                  <a:cubicBezTo>
                    <a:pt x="107" y="215"/>
                    <a:pt x="108" y="213"/>
                    <a:pt x="109" y="211"/>
                  </a:cubicBezTo>
                  <a:cubicBezTo>
                    <a:pt x="112" y="207"/>
                    <a:pt x="114" y="203"/>
                    <a:pt x="117" y="200"/>
                  </a:cubicBezTo>
                  <a:cubicBezTo>
                    <a:pt x="117" y="199"/>
                    <a:pt x="118" y="198"/>
                    <a:pt x="118" y="197"/>
                  </a:cubicBezTo>
                  <a:cubicBezTo>
                    <a:pt x="118" y="197"/>
                    <a:pt x="118" y="196"/>
                    <a:pt x="119" y="196"/>
                  </a:cubicBezTo>
                  <a:cubicBezTo>
                    <a:pt x="120" y="196"/>
                    <a:pt x="121" y="197"/>
                    <a:pt x="121" y="198"/>
                  </a:cubicBezTo>
                  <a:cubicBezTo>
                    <a:pt x="121" y="199"/>
                    <a:pt x="121" y="199"/>
                    <a:pt x="120" y="200"/>
                  </a:cubicBezTo>
                  <a:cubicBezTo>
                    <a:pt x="119" y="200"/>
                    <a:pt x="118" y="201"/>
                    <a:pt x="117" y="202"/>
                  </a:cubicBezTo>
                  <a:cubicBezTo>
                    <a:pt x="115" y="205"/>
                    <a:pt x="113" y="209"/>
                    <a:pt x="111" y="213"/>
                  </a:cubicBezTo>
                  <a:cubicBezTo>
                    <a:pt x="110" y="214"/>
                    <a:pt x="109" y="216"/>
                    <a:pt x="109" y="218"/>
                  </a:cubicBezTo>
                  <a:cubicBezTo>
                    <a:pt x="109" y="219"/>
                    <a:pt x="109" y="219"/>
                    <a:pt x="109" y="219"/>
                  </a:cubicBezTo>
                  <a:cubicBezTo>
                    <a:pt x="115" y="218"/>
                    <a:pt x="121" y="218"/>
                    <a:pt x="127" y="217"/>
                  </a:cubicBezTo>
                  <a:cubicBezTo>
                    <a:pt x="126" y="216"/>
                    <a:pt x="126" y="215"/>
                    <a:pt x="127" y="214"/>
                  </a:cubicBezTo>
                  <a:cubicBezTo>
                    <a:pt x="127" y="213"/>
                    <a:pt x="127" y="213"/>
                    <a:pt x="128" y="212"/>
                  </a:cubicBezTo>
                  <a:cubicBezTo>
                    <a:pt x="130" y="208"/>
                    <a:pt x="133" y="204"/>
                    <a:pt x="135" y="200"/>
                  </a:cubicBezTo>
                  <a:cubicBezTo>
                    <a:pt x="136" y="199"/>
                    <a:pt x="136" y="197"/>
                    <a:pt x="137" y="196"/>
                  </a:cubicBezTo>
                  <a:cubicBezTo>
                    <a:pt x="137" y="195"/>
                    <a:pt x="137" y="195"/>
                    <a:pt x="138" y="195"/>
                  </a:cubicBezTo>
                  <a:cubicBezTo>
                    <a:pt x="139" y="194"/>
                    <a:pt x="139" y="195"/>
                    <a:pt x="140" y="196"/>
                  </a:cubicBezTo>
                  <a:cubicBezTo>
                    <a:pt x="140" y="196"/>
                    <a:pt x="140" y="197"/>
                    <a:pt x="139" y="197"/>
                  </a:cubicBezTo>
                  <a:cubicBezTo>
                    <a:pt x="138" y="199"/>
                    <a:pt x="137" y="200"/>
                    <a:pt x="136" y="201"/>
                  </a:cubicBezTo>
                  <a:cubicBezTo>
                    <a:pt x="134" y="205"/>
                    <a:pt x="132" y="208"/>
                    <a:pt x="130" y="212"/>
                  </a:cubicBezTo>
                  <a:cubicBezTo>
                    <a:pt x="130" y="212"/>
                    <a:pt x="129" y="213"/>
                    <a:pt x="129" y="214"/>
                  </a:cubicBezTo>
                  <a:cubicBezTo>
                    <a:pt x="129" y="214"/>
                    <a:pt x="129" y="214"/>
                    <a:pt x="129" y="214"/>
                  </a:cubicBezTo>
                  <a:cubicBezTo>
                    <a:pt x="130" y="215"/>
                    <a:pt x="130" y="216"/>
                    <a:pt x="130" y="217"/>
                  </a:cubicBezTo>
                  <a:cubicBezTo>
                    <a:pt x="133" y="217"/>
                    <a:pt x="136" y="216"/>
                    <a:pt x="139" y="216"/>
                  </a:cubicBezTo>
                  <a:cubicBezTo>
                    <a:pt x="140" y="216"/>
                    <a:pt x="141" y="216"/>
                    <a:pt x="142" y="215"/>
                  </a:cubicBezTo>
                  <a:cubicBezTo>
                    <a:pt x="143" y="211"/>
                    <a:pt x="145" y="208"/>
                    <a:pt x="147" y="205"/>
                  </a:cubicBezTo>
                  <a:cubicBezTo>
                    <a:pt x="148" y="202"/>
                    <a:pt x="150" y="200"/>
                    <a:pt x="151" y="198"/>
                  </a:cubicBezTo>
                  <a:cubicBezTo>
                    <a:pt x="152" y="197"/>
                    <a:pt x="152" y="197"/>
                    <a:pt x="152" y="196"/>
                  </a:cubicBezTo>
                  <a:cubicBezTo>
                    <a:pt x="152" y="196"/>
                    <a:pt x="152" y="195"/>
                    <a:pt x="152" y="195"/>
                  </a:cubicBezTo>
                  <a:cubicBezTo>
                    <a:pt x="153" y="194"/>
                    <a:pt x="154" y="194"/>
                    <a:pt x="155" y="195"/>
                  </a:cubicBezTo>
                  <a:cubicBezTo>
                    <a:pt x="155" y="196"/>
                    <a:pt x="155" y="197"/>
                    <a:pt x="155" y="197"/>
                  </a:cubicBezTo>
                  <a:cubicBezTo>
                    <a:pt x="154" y="198"/>
                    <a:pt x="153" y="198"/>
                    <a:pt x="153" y="199"/>
                  </a:cubicBezTo>
                  <a:cubicBezTo>
                    <a:pt x="150" y="203"/>
                    <a:pt x="147" y="207"/>
                    <a:pt x="145" y="212"/>
                  </a:cubicBezTo>
                  <a:cubicBezTo>
                    <a:pt x="145" y="213"/>
                    <a:pt x="144" y="214"/>
                    <a:pt x="144" y="216"/>
                  </a:cubicBezTo>
                  <a:cubicBezTo>
                    <a:pt x="149" y="215"/>
                    <a:pt x="155" y="215"/>
                    <a:pt x="160" y="215"/>
                  </a:cubicBezTo>
                  <a:cubicBezTo>
                    <a:pt x="160" y="213"/>
                    <a:pt x="161" y="212"/>
                    <a:pt x="162" y="211"/>
                  </a:cubicBezTo>
                  <a:cubicBezTo>
                    <a:pt x="163" y="210"/>
                    <a:pt x="164" y="208"/>
                    <a:pt x="165" y="207"/>
                  </a:cubicBezTo>
                  <a:cubicBezTo>
                    <a:pt x="166" y="204"/>
                    <a:pt x="168" y="201"/>
                    <a:pt x="170" y="197"/>
                  </a:cubicBezTo>
                  <a:cubicBezTo>
                    <a:pt x="170" y="197"/>
                    <a:pt x="170" y="196"/>
                    <a:pt x="171" y="196"/>
                  </a:cubicBezTo>
                  <a:cubicBezTo>
                    <a:pt x="171" y="195"/>
                    <a:pt x="171" y="195"/>
                    <a:pt x="170" y="194"/>
                  </a:cubicBezTo>
                  <a:cubicBezTo>
                    <a:pt x="170" y="194"/>
                    <a:pt x="170" y="193"/>
                    <a:pt x="170" y="193"/>
                  </a:cubicBezTo>
                  <a:cubicBezTo>
                    <a:pt x="171" y="192"/>
                    <a:pt x="172" y="192"/>
                    <a:pt x="173" y="192"/>
                  </a:cubicBezTo>
                  <a:cubicBezTo>
                    <a:pt x="174" y="193"/>
                    <a:pt x="174" y="194"/>
                    <a:pt x="174" y="194"/>
                  </a:cubicBezTo>
                  <a:cubicBezTo>
                    <a:pt x="173" y="195"/>
                    <a:pt x="173" y="196"/>
                    <a:pt x="172" y="197"/>
                  </a:cubicBezTo>
                  <a:cubicBezTo>
                    <a:pt x="171" y="199"/>
                    <a:pt x="169" y="202"/>
                    <a:pt x="168" y="205"/>
                  </a:cubicBezTo>
                  <a:cubicBezTo>
                    <a:pt x="166" y="207"/>
                    <a:pt x="165" y="210"/>
                    <a:pt x="164" y="213"/>
                  </a:cubicBezTo>
                  <a:cubicBezTo>
                    <a:pt x="164" y="214"/>
                    <a:pt x="164" y="214"/>
                    <a:pt x="164" y="215"/>
                  </a:cubicBezTo>
                  <a:cubicBezTo>
                    <a:pt x="164" y="215"/>
                    <a:pt x="164" y="215"/>
                    <a:pt x="165" y="215"/>
                  </a:cubicBezTo>
                  <a:cubicBezTo>
                    <a:pt x="169" y="214"/>
                    <a:pt x="174" y="214"/>
                    <a:pt x="179" y="214"/>
                  </a:cubicBezTo>
                  <a:cubicBezTo>
                    <a:pt x="187" y="214"/>
                    <a:pt x="195" y="213"/>
                    <a:pt x="203" y="213"/>
                  </a:cubicBezTo>
                  <a:cubicBezTo>
                    <a:pt x="207" y="213"/>
                    <a:pt x="210" y="213"/>
                    <a:pt x="214" y="212"/>
                  </a:cubicBezTo>
                  <a:cubicBezTo>
                    <a:pt x="221" y="212"/>
                    <a:pt x="228" y="211"/>
                    <a:pt x="235" y="211"/>
                  </a:cubicBezTo>
                  <a:cubicBezTo>
                    <a:pt x="238" y="211"/>
                    <a:pt x="240" y="211"/>
                    <a:pt x="243" y="211"/>
                  </a:cubicBezTo>
                  <a:cubicBezTo>
                    <a:pt x="245" y="210"/>
                    <a:pt x="248" y="210"/>
                    <a:pt x="250" y="209"/>
                  </a:cubicBezTo>
                  <a:cubicBezTo>
                    <a:pt x="252" y="209"/>
                    <a:pt x="252" y="208"/>
                    <a:pt x="252" y="207"/>
                  </a:cubicBezTo>
                  <a:cubicBezTo>
                    <a:pt x="252" y="206"/>
                    <a:pt x="252" y="205"/>
                    <a:pt x="252" y="203"/>
                  </a:cubicBezTo>
                  <a:cubicBezTo>
                    <a:pt x="252" y="202"/>
                    <a:pt x="253" y="201"/>
                    <a:pt x="254" y="202"/>
                  </a:cubicBezTo>
                  <a:cubicBezTo>
                    <a:pt x="255" y="202"/>
                    <a:pt x="255" y="202"/>
                    <a:pt x="255" y="202"/>
                  </a:cubicBezTo>
                  <a:cubicBezTo>
                    <a:pt x="255" y="201"/>
                    <a:pt x="255" y="200"/>
                    <a:pt x="255" y="199"/>
                  </a:cubicBezTo>
                  <a:cubicBezTo>
                    <a:pt x="256" y="195"/>
                    <a:pt x="256" y="191"/>
                    <a:pt x="256" y="187"/>
                  </a:cubicBezTo>
                  <a:cubicBezTo>
                    <a:pt x="256" y="181"/>
                    <a:pt x="256" y="174"/>
                    <a:pt x="255" y="168"/>
                  </a:cubicBezTo>
                  <a:cubicBezTo>
                    <a:pt x="255" y="159"/>
                    <a:pt x="254" y="150"/>
                    <a:pt x="254" y="142"/>
                  </a:cubicBezTo>
                  <a:cubicBezTo>
                    <a:pt x="254" y="132"/>
                    <a:pt x="254" y="122"/>
                    <a:pt x="255" y="112"/>
                  </a:cubicBezTo>
                  <a:cubicBezTo>
                    <a:pt x="255" y="108"/>
                    <a:pt x="256" y="104"/>
                    <a:pt x="256" y="100"/>
                  </a:cubicBezTo>
                  <a:cubicBezTo>
                    <a:pt x="256" y="85"/>
                    <a:pt x="256" y="70"/>
                    <a:pt x="257" y="55"/>
                  </a:cubicBezTo>
                  <a:cubicBezTo>
                    <a:pt x="257" y="49"/>
                    <a:pt x="258" y="43"/>
                    <a:pt x="258" y="37"/>
                  </a:cubicBezTo>
                  <a:cubicBezTo>
                    <a:pt x="259" y="33"/>
                    <a:pt x="259" y="28"/>
                    <a:pt x="259" y="24"/>
                  </a:cubicBezTo>
                  <a:cubicBezTo>
                    <a:pt x="258" y="17"/>
                    <a:pt x="255" y="12"/>
                    <a:pt x="249" y="8"/>
                  </a:cubicBezTo>
                  <a:cubicBezTo>
                    <a:pt x="249" y="8"/>
                    <a:pt x="248" y="8"/>
                    <a:pt x="247" y="8"/>
                  </a:cubicBezTo>
                  <a:cubicBezTo>
                    <a:pt x="240" y="8"/>
                    <a:pt x="234" y="7"/>
                    <a:pt x="227" y="8"/>
                  </a:cubicBezTo>
                  <a:cubicBezTo>
                    <a:pt x="225" y="8"/>
                    <a:pt x="224" y="8"/>
                    <a:pt x="222" y="8"/>
                  </a:cubicBezTo>
                  <a:cubicBezTo>
                    <a:pt x="222" y="9"/>
                    <a:pt x="222" y="10"/>
                    <a:pt x="221" y="10"/>
                  </a:cubicBezTo>
                  <a:cubicBezTo>
                    <a:pt x="220" y="11"/>
                    <a:pt x="219" y="12"/>
                    <a:pt x="218" y="13"/>
                  </a:cubicBezTo>
                  <a:cubicBezTo>
                    <a:pt x="215" y="16"/>
                    <a:pt x="212" y="20"/>
                    <a:pt x="209" y="24"/>
                  </a:cubicBezTo>
                  <a:cubicBezTo>
                    <a:pt x="208" y="26"/>
                    <a:pt x="207" y="27"/>
                    <a:pt x="206" y="28"/>
                  </a:cubicBezTo>
                  <a:cubicBezTo>
                    <a:pt x="204" y="31"/>
                    <a:pt x="203" y="34"/>
                    <a:pt x="202" y="37"/>
                  </a:cubicBezTo>
                  <a:cubicBezTo>
                    <a:pt x="202" y="38"/>
                    <a:pt x="201" y="38"/>
                    <a:pt x="200" y="38"/>
                  </a:cubicBezTo>
                  <a:cubicBezTo>
                    <a:pt x="199" y="38"/>
                    <a:pt x="199" y="37"/>
                    <a:pt x="199" y="36"/>
                  </a:cubicBezTo>
                  <a:cubicBezTo>
                    <a:pt x="200" y="35"/>
                    <a:pt x="200" y="35"/>
                    <a:pt x="200" y="34"/>
                  </a:cubicBezTo>
                  <a:cubicBezTo>
                    <a:pt x="203" y="30"/>
                    <a:pt x="206" y="25"/>
                    <a:pt x="209" y="21"/>
                  </a:cubicBezTo>
                  <a:cubicBezTo>
                    <a:pt x="212" y="18"/>
                    <a:pt x="214" y="15"/>
                    <a:pt x="217" y="12"/>
                  </a:cubicBezTo>
                  <a:cubicBezTo>
                    <a:pt x="218" y="11"/>
                    <a:pt x="218" y="10"/>
                    <a:pt x="219" y="8"/>
                  </a:cubicBezTo>
                  <a:cubicBezTo>
                    <a:pt x="218" y="8"/>
                    <a:pt x="216" y="8"/>
                    <a:pt x="215" y="8"/>
                  </a:cubicBezTo>
                  <a:cubicBezTo>
                    <a:pt x="205" y="8"/>
                    <a:pt x="195" y="9"/>
                    <a:pt x="184" y="9"/>
                  </a:cubicBezTo>
                  <a:cubicBezTo>
                    <a:pt x="175" y="9"/>
                    <a:pt x="166" y="9"/>
                    <a:pt x="157" y="10"/>
                  </a:cubicBezTo>
                  <a:cubicBezTo>
                    <a:pt x="151" y="10"/>
                    <a:pt x="145" y="10"/>
                    <a:pt x="138" y="10"/>
                  </a:cubicBezTo>
                  <a:cubicBezTo>
                    <a:pt x="131" y="11"/>
                    <a:pt x="124" y="11"/>
                    <a:pt x="117" y="12"/>
                  </a:cubicBezTo>
                  <a:cubicBezTo>
                    <a:pt x="116" y="12"/>
                    <a:pt x="116" y="12"/>
                    <a:pt x="115" y="11"/>
                  </a:cubicBezTo>
                  <a:cubicBezTo>
                    <a:pt x="115" y="11"/>
                    <a:pt x="114" y="11"/>
                    <a:pt x="113" y="11"/>
                  </a:cubicBezTo>
                  <a:cubicBezTo>
                    <a:pt x="111" y="11"/>
                    <a:pt x="110" y="12"/>
                    <a:pt x="108" y="12"/>
                  </a:cubicBezTo>
                  <a:cubicBezTo>
                    <a:pt x="107" y="12"/>
                    <a:pt x="106" y="12"/>
                    <a:pt x="106" y="13"/>
                  </a:cubicBezTo>
                  <a:cubicBezTo>
                    <a:pt x="106" y="13"/>
                    <a:pt x="106" y="14"/>
                    <a:pt x="106" y="14"/>
                  </a:cubicBezTo>
                  <a:cubicBezTo>
                    <a:pt x="102" y="21"/>
                    <a:pt x="99" y="27"/>
                    <a:pt x="95" y="34"/>
                  </a:cubicBezTo>
                  <a:cubicBezTo>
                    <a:pt x="95" y="35"/>
                    <a:pt x="95" y="36"/>
                    <a:pt x="95" y="38"/>
                  </a:cubicBezTo>
                  <a:cubicBezTo>
                    <a:pt x="95" y="39"/>
                    <a:pt x="94" y="41"/>
                    <a:pt x="94" y="43"/>
                  </a:cubicBezTo>
                  <a:cubicBezTo>
                    <a:pt x="94" y="45"/>
                    <a:pt x="93" y="46"/>
                    <a:pt x="91" y="47"/>
                  </a:cubicBezTo>
                  <a:cubicBezTo>
                    <a:pt x="91" y="47"/>
                    <a:pt x="90" y="47"/>
                    <a:pt x="90" y="48"/>
                  </a:cubicBezTo>
                  <a:cubicBezTo>
                    <a:pt x="89" y="48"/>
                    <a:pt x="89" y="48"/>
                    <a:pt x="89" y="48"/>
                  </a:cubicBezTo>
                  <a:cubicBezTo>
                    <a:pt x="88" y="50"/>
                    <a:pt x="87" y="52"/>
                    <a:pt x="85" y="52"/>
                  </a:cubicBezTo>
                  <a:cubicBezTo>
                    <a:pt x="85" y="54"/>
                    <a:pt x="84" y="54"/>
                    <a:pt x="83" y="54"/>
                  </a:cubicBezTo>
                  <a:cubicBezTo>
                    <a:pt x="82" y="54"/>
                    <a:pt x="81" y="54"/>
                    <a:pt x="81" y="55"/>
                  </a:cubicBezTo>
                  <a:cubicBezTo>
                    <a:pt x="75" y="55"/>
                    <a:pt x="70" y="56"/>
                    <a:pt x="65" y="57"/>
                  </a:cubicBezTo>
                  <a:cubicBezTo>
                    <a:pt x="60" y="57"/>
                    <a:pt x="56" y="58"/>
                    <a:pt x="51" y="59"/>
                  </a:cubicBezTo>
                  <a:cubicBezTo>
                    <a:pt x="44" y="60"/>
                    <a:pt x="36" y="61"/>
                    <a:pt x="28" y="62"/>
                  </a:cubicBezTo>
                  <a:cubicBezTo>
                    <a:pt x="22" y="62"/>
                    <a:pt x="16" y="63"/>
                    <a:pt x="10" y="63"/>
                  </a:cubicBezTo>
                  <a:cubicBezTo>
                    <a:pt x="10" y="63"/>
                    <a:pt x="9" y="63"/>
                    <a:pt x="9" y="63"/>
                  </a:cubicBezTo>
                  <a:cubicBezTo>
                    <a:pt x="8" y="64"/>
                    <a:pt x="8" y="65"/>
                    <a:pt x="8" y="66"/>
                  </a:cubicBezTo>
                  <a:cubicBezTo>
                    <a:pt x="9" y="72"/>
                    <a:pt x="9" y="78"/>
                    <a:pt x="9" y="84"/>
                  </a:cubicBezTo>
                  <a:cubicBezTo>
                    <a:pt x="10" y="88"/>
                    <a:pt x="10" y="93"/>
                    <a:pt x="10" y="97"/>
                  </a:cubicBezTo>
                  <a:cubicBezTo>
                    <a:pt x="11" y="103"/>
                    <a:pt x="11" y="110"/>
                    <a:pt x="11" y="116"/>
                  </a:cubicBezTo>
                  <a:cubicBezTo>
                    <a:pt x="11" y="117"/>
                    <a:pt x="11" y="117"/>
                    <a:pt x="11" y="118"/>
                  </a:cubicBezTo>
                  <a:cubicBezTo>
                    <a:pt x="12" y="123"/>
                    <a:pt x="13" y="128"/>
                    <a:pt x="14" y="133"/>
                  </a:cubicBezTo>
                  <a:cubicBezTo>
                    <a:pt x="14" y="135"/>
                    <a:pt x="14" y="136"/>
                    <a:pt x="15" y="138"/>
                  </a:cubicBezTo>
                  <a:close/>
                  <a:moveTo>
                    <a:pt x="109" y="226"/>
                  </a:moveTo>
                  <a:cubicBezTo>
                    <a:pt x="109" y="226"/>
                    <a:pt x="109" y="226"/>
                    <a:pt x="109" y="226"/>
                  </a:cubicBezTo>
                  <a:cubicBezTo>
                    <a:pt x="108" y="226"/>
                    <a:pt x="107" y="226"/>
                    <a:pt x="106" y="226"/>
                  </a:cubicBezTo>
                  <a:cubicBezTo>
                    <a:pt x="96" y="226"/>
                    <a:pt x="85" y="226"/>
                    <a:pt x="75" y="226"/>
                  </a:cubicBezTo>
                  <a:cubicBezTo>
                    <a:pt x="69" y="226"/>
                    <a:pt x="63" y="226"/>
                    <a:pt x="57" y="225"/>
                  </a:cubicBezTo>
                  <a:cubicBezTo>
                    <a:pt x="51" y="225"/>
                    <a:pt x="45" y="224"/>
                    <a:pt x="39" y="224"/>
                  </a:cubicBezTo>
                  <a:cubicBezTo>
                    <a:pt x="35" y="223"/>
                    <a:pt x="31" y="223"/>
                    <a:pt x="26" y="224"/>
                  </a:cubicBezTo>
                  <a:cubicBezTo>
                    <a:pt x="25" y="224"/>
                    <a:pt x="25" y="224"/>
                    <a:pt x="24" y="223"/>
                  </a:cubicBezTo>
                  <a:cubicBezTo>
                    <a:pt x="23" y="222"/>
                    <a:pt x="23" y="222"/>
                    <a:pt x="22" y="222"/>
                  </a:cubicBezTo>
                  <a:cubicBezTo>
                    <a:pt x="22" y="222"/>
                    <a:pt x="22" y="223"/>
                    <a:pt x="22" y="223"/>
                  </a:cubicBezTo>
                  <a:cubicBezTo>
                    <a:pt x="22" y="225"/>
                    <a:pt x="22" y="225"/>
                    <a:pt x="24" y="225"/>
                  </a:cubicBezTo>
                  <a:cubicBezTo>
                    <a:pt x="28" y="226"/>
                    <a:pt x="32" y="227"/>
                    <a:pt x="36" y="227"/>
                  </a:cubicBezTo>
                  <a:cubicBezTo>
                    <a:pt x="45" y="229"/>
                    <a:pt x="54" y="230"/>
                    <a:pt x="63" y="230"/>
                  </a:cubicBezTo>
                  <a:cubicBezTo>
                    <a:pt x="69" y="231"/>
                    <a:pt x="76" y="230"/>
                    <a:pt x="82" y="229"/>
                  </a:cubicBezTo>
                  <a:cubicBezTo>
                    <a:pt x="88" y="229"/>
                    <a:pt x="94" y="228"/>
                    <a:pt x="100" y="227"/>
                  </a:cubicBezTo>
                  <a:cubicBezTo>
                    <a:pt x="103" y="227"/>
                    <a:pt x="106" y="226"/>
                    <a:pt x="109" y="226"/>
                  </a:cubicBezTo>
                  <a:close/>
                  <a:moveTo>
                    <a:pt x="221" y="219"/>
                  </a:moveTo>
                  <a:cubicBezTo>
                    <a:pt x="221" y="219"/>
                    <a:pt x="221" y="219"/>
                    <a:pt x="221" y="218"/>
                  </a:cubicBezTo>
                  <a:cubicBezTo>
                    <a:pt x="221" y="218"/>
                    <a:pt x="220" y="218"/>
                    <a:pt x="220" y="218"/>
                  </a:cubicBezTo>
                  <a:cubicBezTo>
                    <a:pt x="214" y="219"/>
                    <a:pt x="209" y="219"/>
                    <a:pt x="204" y="219"/>
                  </a:cubicBezTo>
                  <a:cubicBezTo>
                    <a:pt x="196" y="219"/>
                    <a:pt x="189" y="220"/>
                    <a:pt x="182" y="221"/>
                  </a:cubicBezTo>
                  <a:cubicBezTo>
                    <a:pt x="175" y="221"/>
                    <a:pt x="169" y="222"/>
                    <a:pt x="163" y="222"/>
                  </a:cubicBezTo>
                  <a:cubicBezTo>
                    <a:pt x="158" y="223"/>
                    <a:pt x="153" y="223"/>
                    <a:pt x="148" y="224"/>
                  </a:cubicBezTo>
                  <a:cubicBezTo>
                    <a:pt x="139" y="225"/>
                    <a:pt x="131" y="226"/>
                    <a:pt x="122" y="227"/>
                  </a:cubicBezTo>
                  <a:cubicBezTo>
                    <a:pt x="119" y="227"/>
                    <a:pt x="116" y="228"/>
                    <a:pt x="113" y="228"/>
                  </a:cubicBezTo>
                  <a:cubicBezTo>
                    <a:pt x="113" y="228"/>
                    <a:pt x="113" y="228"/>
                    <a:pt x="114" y="228"/>
                  </a:cubicBezTo>
                  <a:cubicBezTo>
                    <a:pt x="124" y="228"/>
                    <a:pt x="134" y="227"/>
                    <a:pt x="144" y="227"/>
                  </a:cubicBezTo>
                  <a:cubicBezTo>
                    <a:pt x="147" y="226"/>
                    <a:pt x="150" y="226"/>
                    <a:pt x="154" y="226"/>
                  </a:cubicBezTo>
                  <a:cubicBezTo>
                    <a:pt x="160" y="225"/>
                    <a:pt x="167" y="225"/>
                    <a:pt x="174" y="224"/>
                  </a:cubicBezTo>
                  <a:cubicBezTo>
                    <a:pt x="180" y="224"/>
                    <a:pt x="186" y="223"/>
                    <a:pt x="193" y="222"/>
                  </a:cubicBezTo>
                  <a:cubicBezTo>
                    <a:pt x="200" y="221"/>
                    <a:pt x="207" y="220"/>
                    <a:pt x="214" y="220"/>
                  </a:cubicBezTo>
                  <a:cubicBezTo>
                    <a:pt x="216" y="219"/>
                    <a:pt x="219" y="219"/>
                    <a:pt x="221" y="219"/>
                  </a:cubicBezTo>
                  <a:close/>
                  <a:moveTo>
                    <a:pt x="25" y="54"/>
                  </a:moveTo>
                  <a:cubicBezTo>
                    <a:pt x="25" y="54"/>
                    <a:pt x="25" y="54"/>
                    <a:pt x="25" y="54"/>
                  </a:cubicBezTo>
                  <a:cubicBezTo>
                    <a:pt x="34" y="53"/>
                    <a:pt x="43" y="53"/>
                    <a:pt x="51" y="52"/>
                  </a:cubicBezTo>
                  <a:cubicBezTo>
                    <a:pt x="53" y="52"/>
                    <a:pt x="54" y="52"/>
                    <a:pt x="56" y="52"/>
                  </a:cubicBezTo>
                  <a:cubicBezTo>
                    <a:pt x="62" y="51"/>
                    <a:pt x="68" y="50"/>
                    <a:pt x="73" y="49"/>
                  </a:cubicBezTo>
                  <a:cubicBezTo>
                    <a:pt x="74" y="49"/>
                    <a:pt x="75" y="48"/>
                    <a:pt x="75" y="48"/>
                  </a:cubicBezTo>
                  <a:cubicBezTo>
                    <a:pt x="77" y="45"/>
                    <a:pt x="79" y="41"/>
                    <a:pt x="81" y="38"/>
                  </a:cubicBezTo>
                  <a:cubicBezTo>
                    <a:pt x="81" y="38"/>
                    <a:pt x="81" y="38"/>
                    <a:pt x="81" y="37"/>
                  </a:cubicBezTo>
                  <a:cubicBezTo>
                    <a:pt x="80" y="36"/>
                    <a:pt x="80" y="35"/>
                    <a:pt x="81" y="34"/>
                  </a:cubicBezTo>
                  <a:cubicBezTo>
                    <a:pt x="81" y="33"/>
                    <a:pt x="82" y="32"/>
                    <a:pt x="82" y="32"/>
                  </a:cubicBezTo>
                  <a:cubicBezTo>
                    <a:pt x="82" y="31"/>
                    <a:pt x="82" y="32"/>
                    <a:pt x="82" y="32"/>
                  </a:cubicBezTo>
                  <a:cubicBezTo>
                    <a:pt x="79" y="36"/>
                    <a:pt x="75" y="40"/>
                    <a:pt x="72" y="45"/>
                  </a:cubicBezTo>
                  <a:cubicBezTo>
                    <a:pt x="72" y="45"/>
                    <a:pt x="72" y="45"/>
                    <a:pt x="72" y="45"/>
                  </a:cubicBezTo>
                  <a:cubicBezTo>
                    <a:pt x="71" y="47"/>
                    <a:pt x="70" y="47"/>
                    <a:pt x="69" y="47"/>
                  </a:cubicBezTo>
                  <a:cubicBezTo>
                    <a:pt x="64" y="47"/>
                    <a:pt x="59" y="48"/>
                    <a:pt x="54" y="48"/>
                  </a:cubicBezTo>
                  <a:cubicBezTo>
                    <a:pt x="53" y="48"/>
                    <a:pt x="53" y="49"/>
                    <a:pt x="52" y="49"/>
                  </a:cubicBezTo>
                  <a:cubicBezTo>
                    <a:pt x="51" y="50"/>
                    <a:pt x="51" y="51"/>
                    <a:pt x="50" y="51"/>
                  </a:cubicBezTo>
                  <a:cubicBezTo>
                    <a:pt x="49" y="52"/>
                    <a:pt x="48" y="52"/>
                    <a:pt x="48" y="50"/>
                  </a:cubicBezTo>
                  <a:cubicBezTo>
                    <a:pt x="48" y="50"/>
                    <a:pt x="48" y="50"/>
                    <a:pt x="48" y="49"/>
                  </a:cubicBezTo>
                  <a:cubicBezTo>
                    <a:pt x="48" y="49"/>
                    <a:pt x="48" y="49"/>
                    <a:pt x="47" y="49"/>
                  </a:cubicBezTo>
                  <a:cubicBezTo>
                    <a:pt x="47" y="49"/>
                    <a:pt x="47" y="49"/>
                    <a:pt x="47" y="49"/>
                  </a:cubicBezTo>
                  <a:cubicBezTo>
                    <a:pt x="40" y="50"/>
                    <a:pt x="34" y="51"/>
                    <a:pt x="28" y="51"/>
                  </a:cubicBezTo>
                  <a:cubicBezTo>
                    <a:pt x="27" y="51"/>
                    <a:pt x="26" y="51"/>
                    <a:pt x="26" y="52"/>
                  </a:cubicBezTo>
                  <a:cubicBezTo>
                    <a:pt x="25" y="52"/>
                    <a:pt x="25" y="52"/>
                    <a:pt x="25" y="53"/>
                  </a:cubicBezTo>
                  <a:cubicBezTo>
                    <a:pt x="25" y="53"/>
                    <a:pt x="25" y="53"/>
                    <a:pt x="25" y="54"/>
                  </a:cubicBezTo>
                  <a:close/>
                  <a:moveTo>
                    <a:pt x="257" y="209"/>
                  </a:moveTo>
                  <a:cubicBezTo>
                    <a:pt x="257" y="208"/>
                    <a:pt x="258" y="207"/>
                    <a:pt x="258" y="207"/>
                  </a:cubicBezTo>
                  <a:cubicBezTo>
                    <a:pt x="259" y="205"/>
                    <a:pt x="260" y="203"/>
                    <a:pt x="260" y="201"/>
                  </a:cubicBezTo>
                  <a:cubicBezTo>
                    <a:pt x="261" y="200"/>
                    <a:pt x="261" y="199"/>
                    <a:pt x="261" y="197"/>
                  </a:cubicBezTo>
                  <a:cubicBezTo>
                    <a:pt x="261" y="188"/>
                    <a:pt x="261" y="179"/>
                    <a:pt x="261" y="170"/>
                  </a:cubicBezTo>
                  <a:cubicBezTo>
                    <a:pt x="261" y="168"/>
                    <a:pt x="261" y="167"/>
                    <a:pt x="261" y="166"/>
                  </a:cubicBezTo>
                  <a:cubicBezTo>
                    <a:pt x="260" y="160"/>
                    <a:pt x="259" y="154"/>
                    <a:pt x="259" y="147"/>
                  </a:cubicBezTo>
                  <a:cubicBezTo>
                    <a:pt x="259" y="142"/>
                    <a:pt x="259" y="136"/>
                    <a:pt x="259" y="131"/>
                  </a:cubicBezTo>
                  <a:cubicBezTo>
                    <a:pt x="259" y="126"/>
                    <a:pt x="260" y="121"/>
                    <a:pt x="259" y="115"/>
                  </a:cubicBezTo>
                  <a:cubicBezTo>
                    <a:pt x="259" y="113"/>
                    <a:pt x="258" y="111"/>
                    <a:pt x="258" y="109"/>
                  </a:cubicBezTo>
                  <a:cubicBezTo>
                    <a:pt x="258" y="110"/>
                    <a:pt x="258" y="110"/>
                    <a:pt x="258" y="111"/>
                  </a:cubicBezTo>
                  <a:cubicBezTo>
                    <a:pt x="258" y="127"/>
                    <a:pt x="258" y="144"/>
                    <a:pt x="258" y="160"/>
                  </a:cubicBezTo>
                  <a:cubicBezTo>
                    <a:pt x="258" y="163"/>
                    <a:pt x="258" y="167"/>
                    <a:pt x="258" y="171"/>
                  </a:cubicBezTo>
                  <a:cubicBezTo>
                    <a:pt x="258" y="174"/>
                    <a:pt x="259" y="177"/>
                    <a:pt x="259" y="181"/>
                  </a:cubicBezTo>
                  <a:cubicBezTo>
                    <a:pt x="259" y="188"/>
                    <a:pt x="258" y="195"/>
                    <a:pt x="258" y="203"/>
                  </a:cubicBezTo>
                  <a:cubicBezTo>
                    <a:pt x="258" y="203"/>
                    <a:pt x="258" y="204"/>
                    <a:pt x="258" y="204"/>
                  </a:cubicBezTo>
                  <a:cubicBezTo>
                    <a:pt x="257" y="206"/>
                    <a:pt x="257" y="207"/>
                    <a:pt x="257" y="209"/>
                  </a:cubicBezTo>
                  <a:close/>
                  <a:moveTo>
                    <a:pt x="47" y="39"/>
                  </a:moveTo>
                  <a:cubicBezTo>
                    <a:pt x="47" y="39"/>
                    <a:pt x="47" y="39"/>
                    <a:pt x="47" y="39"/>
                  </a:cubicBezTo>
                  <a:cubicBezTo>
                    <a:pt x="47" y="39"/>
                    <a:pt x="47" y="39"/>
                    <a:pt x="47" y="38"/>
                  </a:cubicBezTo>
                  <a:cubicBezTo>
                    <a:pt x="50" y="36"/>
                    <a:pt x="52" y="33"/>
                    <a:pt x="55" y="30"/>
                  </a:cubicBezTo>
                  <a:cubicBezTo>
                    <a:pt x="57" y="28"/>
                    <a:pt x="59" y="25"/>
                    <a:pt x="61" y="23"/>
                  </a:cubicBezTo>
                  <a:cubicBezTo>
                    <a:pt x="62" y="22"/>
                    <a:pt x="62" y="22"/>
                    <a:pt x="63" y="21"/>
                  </a:cubicBezTo>
                  <a:cubicBezTo>
                    <a:pt x="63" y="21"/>
                    <a:pt x="64" y="21"/>
                    <a:pt x="64" y="21"/>
                  </a:cubicBezTo>
                  <a:cubicBezTo>
                    <a:pt x="65" y="22"/>
                    <a:pt x="65" y="22"/>
                    <a:pt x="65" y="23"/>
                  </a:cubicBezTo>
                  <a:cubicBezTo>
                    <a:pt x="65" y="23"/>
                    <a:pt x="65" y="24"/>
                    <a:pt x="64" y="24"/>
                  </a:cubicBezTo>
                  <a:cubicBezTo>
                    <a:pt x="63" y="26"/>
                    <a:pt x="62" y="28"/>
                    <a:pt x="61" y="30"/>
                  </a:cubicBezTo>
                  <a:cubicBezTo>
                    <a:pt x="59" y="34"/>
                    <a:pt x="57" y="37"/>
                    <a:pt x="55" y="41"/>
                  </a:cubicBezTo>
                  <a:cubicBezTo>
                    <a:pt x="55" y="41"/>
                    <a:pt x="55" y="42"/>
                    <a:pt x="54" y="42"/>
                  </a:cubicBezTo>
                  <a:cubicBezTo>
                    <a:pt x="56" y="41"/>
                    <a:pt x="71" y="22"/>
                    <a:pt x="71" y="21"/>
                  </a:cubicBezTo>
                  <a:cubicBezTo>
                    <a:pt x="67" y="20"/>
                    <a:pt x="62" y="21"/>
                    <a:pt x="57" y="21"/>
                  </a:cubicBezTo>
                  <a:cubicBezTo>
                    <a:pt x="53" y="27"/>
                    <a:pt x="50" y="33"/>
                    <a:pt x="47" y="39"/>
                  </a:cubicBezTo>
                  <a:close/>
                  <a:moveTo>
                    <a:pt x="61" y="198"/>
                  </a:moveTo>
                  <a:cubicBezTo>
                    <a:pt x="60" y="198"/>
                    <a:pt x="60" y="198"/>
                    <a:pt x="60" y="198"/>
                  </a:cubicBezTo>
                  <a:cubicBezTo>
                    <a:pt x="52" y="204"/>
                    <a:pt x="44" y="212"/>
                    <a:pt x="35" y="220"/>
                  </a:cubicBezTo>
                  <a:cubicBezTo>
                    <a:pt x="35" y="220"/>
                    <a:pt x="35" y="220"/>
                    <a:pt x="35" y="220"/>
                  </a:cubicBezTo>
                  <a:cubicBezTo>
                    <a:pt x="39" y="220"/>
                    <a:pt x="43" y="220"/>
                    <a:pt x="47" y="220"/>
                  </a:cubicBezTo>
                  <a:cubicBezTo>
                    <a:pt x="46" y="218"/>
                    <a:pt x="47" y="217"/>
                    <a:pt x="48" y="216"/>
                  </a:cubicBezTo>
                  <a:cubicBezTo>
                    <a:pt x="51" y="212"/>
                    <a:pt x="53" y="208"/>
                    <a:pt x="56" y="204"/>
                  </a:cubicBezTo>
                  <a:cubicBezTo>
                    <a:pt x="58" y="202"/>
                    <a:pt x="59" y="200"/>
                    <a:pt x="61" y="198"/>
                  </a:cubicBezTo>
                  <a:close/>
                  <a:moveTo>
                    <a:pt x="20" y="177"/>
                  </a:moveTo>
                  <a:cubicBezTo>
                    <a:pt x="24" y="169"/>
                    <a:pt x="30" y="161"/>
                    <a:pt x="35" y="153"/>
                  </a:cubicBezTo>
                  <a:cubicBezTo>
                    <a:pt x="29" y="157"/>
                    <a:pt x="24" y="162"/>
                    <a:pt x="18" y="166"/>
                  </a:cubicBezTo>
                  <a:cubicBezTo>
                    <a:pt x="19" y="170"/>
                    <a:pt x="19" y="173"/>
                    <a:pt x="20" y="177"/>
                  </a:cubicBezTo>
                  <a:close/>
                  <a:moveTo>
                    <a:pt x="199" y="216"/>
                  </a:moveTo>
                  <a:cubicBezTo>
                    <a:pt x="199" y="216"/>
                    <a:pt x="199" y="216"/>
                    <a:pt x="199" y="216"/>
                  </a:cubicBezTo>
                  <a:cubicBezTo>
                    <a:pt x="198" y="216"/>
                    <a:pt x="197" y="216"/>
                    <a:pt x="196" y="216"/>
                  </a:cubicBezTo>
                  <a:cubicBezTo>
                    <a:pt x="190" y="216"/>
                    <a:pt x="185" y="217"/>
                    <a:pt x="179" y="217"/>
                  </a:cubicBezTo>
                  <a:cubicBezTo>
                    <a:pt x="168" y="217"/>
                    <a:pt x="157" y="218"/>
                    <a:pt x="145" y="218"/>
                  </a:cubicBezTo>
                  <a:cubicBezTo>
                    <a:pt x="145" y="218"/>
                    <a:pt x="144" y="218"/>
                    <a:pt x="144" y="219"/>
                  </a:cubicBezTo>
                  <a:cubicBezTo>
                    <a:pt x="143" y="220"/>
                    <a:pt x="142" y="220"/>
                    <a:pt x="141" y="219"/>
                  </a:cubicBezTo>
                  <a:cubicBezTo>
                    <a:pt x="141" y="219"/>
                    <a:pt x="140" y="219"/>
                    <a:pt x="139" y="219"/>
                  </a:cubicBezTo>
                  <a:cubicBezTo>
                    <a:pt x="135" y="219"/>
                    <a:pt x="130" y="220"/>
                    <a:pt x="125" y="220"/>
                  </a:cubicBezTo>
                  <a:cubicBezTo>
                    <a:pt x="124" y="220"/>
                    <a:pt x="122" y="220"/>
                    <a:pt x="120" y="221"/>
                  </a:cubicBezTo>
                  <a:cubicBezTo>
                    <a:pt x="122" y="221"/>
                    <a:pt x="125" y="221"/>
                    <a:pt x="127" y="221"/>
                  </a:cubicBezTo>
                  <a:cubicBezTo>
                    <a:pt x="132" y="221"/>
                    <a:pt x="136" y="221"/>
                    <a:pt x="141" y="221"/>
                  </a:cubicBezTo>
                  <a:cubicBezTo>
                    <a:pt x="149" y="220"/>
                    <a:pt x="157" y="219"/>
                    <a:pt x="165" y="219"/>
                  </a:cubicBezTo>
                  <a:cubicBezTo>
                    <a:pt x="171" y="218"/>
                    <a:pt x="178" y="218"/>
                    <a:pt x="184" y="217"/>
                  </a:cubicBezTo>
                  <a:cubicBezTo>
                    <a:pt x="189" y="217"/>
                    <a:pt x="194" y="216"/>
                    <a:pt x="199" y="216"/>
                  </a:cubicBezTo>
                  <a:close/>
                  <a:moveTo>
                    <a:pt x="17" y="157"/>
                  </a:moveTo>
                  <a:cubicBezTo>
                    <a:pt x="17" y="157"/>
                    <a:pt x="17" y="157"/>
                    <a:pt x="17" y="157"/>
                  </a:cubicBezTo>
                  <a:cubicBezTo>
                    <a:pt x="17" y="156"/>
                    <a:pt x="18" y="156"/>
                    <a:pt x="18" y="155"/>
                  </a:cubicBezTo>
                  <a:cubicBezTo>
                    <a:pt x="19" y="153"/>
                    <a:pt x="21" y="150"/>
                    <a:pt x="23" y="147"/>
                  </a:cubicBezTo>
                  <a:cubicBezTo>
                    <a:pt x="25" y="144"/>
                    <a:pt x="27" y="140"/>
                    <a:pt x="30" y="137"/>
                  </a:cubicBezTo>
                  <a:cubicBezTo>
                    <a:pt x="30" y="136"/>
                    <a:pt x="30" y="136"/>
                    <a:pt x="30" y="135"/>
                  </a:cubicBezTo>
                  <a:cubicBezTo>
                    <a:pt x="30" y="136"/>
                    <a:pt x="30" y="136"/>
                    <a:pt x="29" y="136"/>
                  </a:cubicBezTo>
                  <a:cubicBezTo>
                    <a:pt x="26" y="138"/>
                    <a:pt x="23" y="141"/>
                    <a:pt x="20" y="143"/>
                  </a:cubicBezTo>
                  <a:cubicBezTo>
                    <a:pt x="19" y="144"/>
                    <a:pt x="17" y="145"/>
                    <a:pt x="15" y="146"/>
                  </a:cubicBezTo>
                  <a:cubicBezTo>
                    <a:pt x="16" y="149"/>
                    <a:pt x="16" y="153"/>
                    <a:pt x="17" y="157"/>
                  </a:cubicBezTo>
                  <a:close/>
                  <a:moveTo>
                    <a:pt x="35" y="49"/>
                  </a:moveTo>
                  <a:cubicBezTo>
                    <a:pt x="35" y="49"/>
                    <a:pt x="35" y="49"/>
                    <a:pt x="36" y="49"/>
                  </a:cubicBezTo>
                  <a:cubicBezTo>
                    <a:pt x="40" y="48"/>
                    <a:pt x="44" y="48"/>
                    <a:pt x="48" y="47"/>
                  </a:cubicBezTo>
                  <a:cubicBezTo>
                    <a:pt x="49" y="47"/>
                    <a:pt x="50" y="46"/>
                    <a:pt x="50" y="46"/>
                  </a:cubicBezTo>
                  <a:cubicBezTo>
                    <a:pt x="52" y="41"/>
                    <a:pt x="55" y="36"/>
                    <a:pt x="57" y="32"/>
                  </a:cubicBezTo>
                  <a:cubicBezTo>
                    <a:pt x="58" y="31"/>
                    <a:pt x="58" y="31"/>
                    <a:pt x="58" y="31"/>
                  </a:cubicBezTo>
                  <a:cubicBezTo>
                    <a:pt x="57" y="31"/>
                    <a:pt x="57" y="31"/>
                    <a:pt x="57" y="32"/>
                  </a:cubicBezTo>
                  <a:cubicBezTo>
                    <a:pt x="53" y="36"/>
                    <a:pt x="49" y="41"/>
                    <a:pt x="45" y="45"/>
                  </a:cubicBezTo>
                  <a:cubicBezTo>
                    <a:pt x="44" y="46"/>
                    <a:pt x="43" y="47"/>
                    <a:pt x="42" y="47"/>
                  </a:cubicBezTo>
                  <a:cubicBezTo>
                    <a:pt x="42" y="48"/>
                    <a:pt x="41" y="48"/>
                    <a:pt x="40" y="47"/>
                  </a:cubicBezTo>
                  <a:cubicBezTo>
                    <a:pt x="40" y="47"/>
                    <a:pt x="40" y="46"/>
                    <a:pt x="40" y="46"/>
                  </a:cubicBezTo>
                  <a:cubicBezTo>
                    <a:pt x="40" y="45"/>
                    <a:pt x="40" y="44"/>
                    <a:pt x="41" y="43"/>
                  </a:cubicBezTo>
                  <a:cubicBezTo>
                    <a:pt x="43" y="40"/>
                    <a:pt x="45" y="37"/>
                    <a:pt x="46" y="34"/>
                  </a:cubicBezTo>
                  <a:cubicBezTo>
                    <a:pt x="47" y="33"/>
                    <a:pt x="47" y="33"/>
                    <a:pt x="47" y="33"/>
                  </a:cubicBezTo>
                  <a:cubicBezTo>
                    <a:pt x="47" y="33"/>
                    <a:pt x="47" y="33"/>
                    <a:pt x="47" y="32"/>
                  </a:cubicBezTo>
                  <a:cubicBezTo>
                    <a:pt x="43" y="38"/>
                    <a:pt x="39" y="43"/>
                    <a:pt x="35" y="49"/>
                  </a:cubicBezTo>
                  <a:close/>
                  <a:moveTo>
                    <a:pt x="4" y="176"/>
                  </a:moveTo>
                  <a:cubicBezTo>
                    <a:pt x="4" y="177"/>
                    <a:pt x="4" y="177"/>
                    <a:pt x="4" y="177"/>
                  </a:cubicBezTo>
                  <a:cubicBezTo>
                    <a:pt x="4" y="180"/>
                    <a:pt x="5" y="183"/>
                    <a:pt x="5" y="186"/>
                  </a:cubicBezTo>
                  <a:cubicBezTo>
                    <a:pt x="5" y="190"/>
                    <a:pt x="5" y="194"/>
                    <a:pt x="6" y="197"/>
                  </a:cubicBezTo>
                  <a:cubicBezTo>
                    <a:pt x="6" y="198"/>
                    <a:pt x="6" y="198"/>
                    <a:pt x="6" y="198"/>
                  </a:cubicBezTo>
                  <a:cubicBezTo>
                    <a:pt x="7" y="191"/>
                    <a:pt x="7" y="184"/>
                    <a:pt x="7" y="177"/>
                  </a:cubicBezTo>
                  <a:cubicBezTo>
                    <a:pt x="6" y="177"/>
                    <a:pt x="5" y="177"/>
                    <a:pt x="4" y="176"/>
                  </a:cubicBezTo>
                  <a:close/>
                  <a:moveTo>
                    <a:pt x="79" y="21"/>
                  </a:moveTo>
                  <a:cubicBezTo>
                    <a:pt x="78" y="21"/>
                    <a:pt x="77" y="21"/>
                    <a:pt x="76" y="21"/>
                  </a:cubicBezTo>
                  <a:cubicBezTo>
                    <a:pt x="75" y="21"/>
                    <a:pt x="75" y="21"/>
                    <a:pt x="74" y="22"/>
                  </a:cubicBezTo>
                  <a:cubicBezTo>
                    <a:pt x="72" y="27"/>
                    <a:pt x="69" y="32"/>
                    <a:pt x="66" y="37"/>
                  </a:cubicBezTo>
                  <a:cubicBezTo>
                    <a:pt x="65" y="37"/>
                    <a:pt x="65" y="38"/>
                    <a:pt x="65" y="38"/>
                  </a:cubicBezTo>
                  <a:cubicBezTo>
                    <a:pt x="65" y="38"/>
                    <a:pt x="65" y="38"/>
                    <a:pt x="65" y="38"/>
                  </a:cubicBezTo>
                  <a:cubicBezTo>
                    <a:pt x="70" y="33"/>
                    <a:pt x="74" y="27"/>
                    <a:pt x="79" y="21"/>
                  </a:cubicBezTo>
                  <a:close/>
                  <a:moveTo>
                    <a:pt x="76" y="35"/>
                  </a:moveTo>
                  <a:cubicBezTo>
                    <a:pt x="76" y="35"/>
                    <a:pt x="76" y="35"/>
                    <a:pt x="76" y="35"/>
                  </a:cubicBezTo>
                  <a:cubicBezTo>
                    <a:pt x="76" y="35"/>
                    <a:pt x="77" y="34"/>
                    <a:pt x="77" y="34"/>
                  </a:cubicBezTo>
                  <a:cubicBezTo>
                    <a:pt x="80" y="30"/>
                    <a:pt x="83" y="26"/>
                    <a:pt x="87" y="21"/>
                  </a:cubicBezTo>
                  <a:cubicBezTo>
                    <a:pt x="87" y="21"/>
                    <a:pt x="87" y="21"/>
                    <a:pt x="88" y="20"/>
                  </a:cubicBezTo>
                  <a:cubicBezTo>
                    <a:pt x="88" y="20"/>
                    <a:pt x="89" y="20"/>
                    <a:pt x="90" y="20"/>
                  </a:cubicBezTo>
                  <a:cubicBezTo>
                    <a:pt x="90" y="20"/>
                    <a:pt x="90" y="20"/>
                    <a:pt x="91" y="20"/>
                  </a:cubicBezTo>
                  <a:cubicBezTo>
                    <a:pt x="91" y="20"/>
                    <a:pt x="91" y="19"/>
                    <a:pt x="91" y="19"/>
                  </a:cubicBezTo>
                  <a:cubicBezTo>
                    <a:pt x="89" y="19"/>
                    <a:pt x="88" y="19"/>
                    <a:pt x="86" y="19"/>
                  </a:cubicBezTo>
                  <a:cubicBezTo>
                    <a:pt x="86" y="20"/>
                    <a:pt x="85" y="21"/>
                    <a:pt x="84" y="21"/>
                  </a:cubicBezTo>
                  <a:cubicBezTo>
                    <a:pt x="83" y="21"/>
                    <a:pt x="83" y="22"/>
                    <a:pt x="83" y="22"/>
                  </a:cubicBezTo>
                  <a:cubicBezTo>
                    <a:pt x="81" y="26"/>
                    <a:pt x="79" y="30"/>
                    <a:pt x="76" y="34"/>
                  </a:cubicBezTo>
                  <a:cubicBezTo>
                    <a:pt x="76" y="34"/>
                    <a:pt x="76" y="34"/>
                    <a:pt x="76" y="35"/>
                  </a:cubicBezTo>
                  <a:close/>
                  <a:moveTo>
                    <a:pt x="34" y="36"/>
                  </a:moveTo>
                  <a:cubicBezTo>
                    <a:pt x="38" y="31"/>
                    <a:pt x="41" y="26"/>
                    <a:pt x="45" y="21"/>
                  </a:cubicBezTo>
                  <a:cubicBezTo>
                    <a:pt x="44" y="21"/>
                    <a:pt x="43" y="21"/>
                    <a:pt x="42" y="21"/>
                  </a:cubicBezTo>
                  <a:cubicBezTo>
                    <a:pt x="41" y="21"/>
                    <a:pt x="41" y="21"/>
                    <a:pt x="40" y="22"/>
                  </a:cubicBezTo>
                  <a:cubicBezTo>
                    <a:pt x="38" y="26"/>
                    <a:pt x="36" y="31"/>
                    <a:pt x="34" y="35"/>
                  </a:cubicBezTo>
                  <a:cubicBezTo>
                    <a:pt x="34" y="35"/>
                    <a:pt x="34" y="35"/>
                    <a:pt x="34" y="36"/>
                  </a:cubicBezTo>
                  <a:close/>
                  <a:moveTo>
                    <a:pt x="259" y="15"/>
                  </a:moveTo>
                  <a:cubicBezTo>
                    <a:pt x="259" y="15"/>
                    <a:pt x="259" y="15"/>
                    <a:pt x="259" y="15"/>
                  </a:cubicBezTo>
                  <a:cubicBezTo>
                    <a:pt x="259" y="13"/>
                    <a:pt x="259" y="10"/>
                    <a:pt x="258" y="7"/>
                  </a:cubicBezTo>
                  <a:cubicBezTo>
                    <a:pt x="258" y="7"/>
                    <a:pt x="258" y="7"/>
                    <a:pt x="258" y="7"/>
                  </a:cubicBezTo>
                  <a:cubicBezTo>
                    <a:pt x="256" y="6"/>
                    <a:pt x="255" y="5"/>
                    <a:pt x="253" y="5"/>
                  </a:cubicBezTo>
                  <a:cubicBezTo>
                    <a:pt x="253" y="6"/>
                    <a:pt x="253" y="6"/>
                    <a:pt x="253" y="7"/>
                  </a:cubicBezTo>
                  <a:cubicBezTo>
                    <a:pt x="253" y="7"/>
                    <a:pt x="253" y="8"/>
                    <a:pt x="253" y="8"/>
                  </a:cubicBezTo>
                  <a:cubicBezTo>
                    <a:pt x="256" y="10"/>
                    <a:pt x="258" y="13"/>
                    <a:pt x="259" y="15"/>
                  </a:cubicBezTo>
                  <a:close/>
                  <a:moveTo>
                    <a:pt x="65" y="43"/>
                  </a:moveTo>
                  <a:cubicBezTo>
                    <a:pt x="65" y="43"/>
                    <a:pt x="65" y="43"/>
                    <a:pt x="65" y="43"/>
                  </a:cubicBezTo>
                  <a:cubicBezTo>
                    <a:pt x="66" y="43"/>
                    <a:pt x="67" y="43"/>
                    <a:pt x="68" y="43"/>
                  </a:cubicBezTo>
                  <a:cubicBezTo>
                    <a:pt x="69" y="43"/>
                    <a:pt x="69" y="42"/>
                    <a:pt x="70" y="42"/>
                  </a:cubicBezTo>
                  <a:cubicBezTo>
                    <a:pt x="71" y="38"/>
                    <a:pt x="73" y="34"/>
                    <a:pt x="75" y="31"/>
                  </a:cubicBezTo>
                  <a:cubicBezTo>
                    <a:pt x="75" y="30"/>
                    <a:pt x="75" y="30"/>
                    <a:pt x="76" y="30"/>
                  </a:cubicBezTo>
                  <a:cubicBezTo>
                    <a:pt x="75" y="30"/>
                    <a:pt x="75" y="30"/>
                    <a:pt x="75" y="30"/>
                  </a:cubicBezTo>
                  <a:cubicBezTo>
                    <a:pt x="72" y="34"/>
                    <a:pt x="68" y="39"/>
                    <a:pt x="65" y="43"/>
                  </a:cubicBezTo>
                  <a:close/>
                  <a:moveTo>
                    <a:pt x="13" y="211"/>
                  </a:moveTo>
                  <a:cubicBezTo>
                    <a:pt x="13" y="210"/>
                    <a:pt x="13" y="209"/>
                    <a:pt x="13" y="208"/>
                  </a:cubicBezTo>
                  <a:cubicBezTo>
                    <a:pt x="13" y="206"/>
                    <a:pt x="13" y="204"/>
                    <a:pt x="13" y="202"/>
                  </a:cubicBezTo>
                  <a:cubicBezTo>
                    <a:pt x="13" y="192"/>
                    <a:pt x="13" y="183"/>
                    <a:pt x="13" y="173"/>
                  </a:cubicBezTo>
                  <a:cubicBezTo>
                    <a:pt x="13" y="173"/>
                    <a:pt x="12" y="172"/>
                    <a:pt x="12" y="171"/>
                  </a:cubicBezTo>
                  <a:cubicBezTo>
                    <a:pt x="12" y="171"/>
                    <a:pt x="12" y="170"/>
                    <a:pt x="12" y="169"/>
                  </a:cubicBezTo>
                  <a:cubicBezTo>
                    <a:pt x="12" y="183"/>
                    <a:pt x="12" y="197"/>
                    <a:pt x="13" y="211"/>
                  </a:cubicBezTo>
                  <a:close/>
                  <a:moveTo>
                    <a:pt x="4" y="97"/>
                  </a:moveTo>
                  <a:cubicBezTo>
                    <a:pt x="3" y="97"/>
                    <a:pt x="3" y="96"/>
                    <a:pt x="3" y="96"/>
                  </a:cubicBezTo>
                  <a:cubicBezTo>
                    <a:pt x="3" y="113"/>
                    <a:pt x="3" y="129"/>
                    <a:pt x="3" y="145"/>
                  </a:cubicBezTo>
                  <a:cubicBezTo>
                    <a:pt x="4" y="143"/>
                    <a:pt x="4" y="141"/>
                    <a:pt x="4" y="138"/>
                  </a:cubicBezTo>
                  <a:cubicBezTo>
                    <a:pt x="4" y="125"/>
                    <a:pt x="4" y="113"/>
                    <a:pt x="4" y="100"/>
                  </a:cubicBezTo>
                  <a:cubicBezTo>
                    <a:pt x="4" y="99"/>
                    <a:pt x="4" y="98"/>
                    <a:pt x="4" y="97"/>
                  </a:cubicBezTo>
                  <a:close/>
                  <a:moveTo>
                    <a:pt x="41" y="35"/>
                  </a:moveTo>
                  <a:cubicBezTo>
                    <a:pt x="41" y="35"/>
                    <a:pt x="42" y="35"/>
                    <a:pt x="42" y="35"/>
                  </a:cubicBezTo>
                  <a:cubicBezTo>
                    <a:pt x="45" y="30"/>
                    <a:pt x="48" y="26"/>
                    <a:pt x="52" y="21"/>
                  </a:cubicBezTo>
                  <a:cubicBezTo>
                    <a:pt x="51" y="21"/>
                    <a:pt x="50" y="21"/>
                    <a:pt x="49" y="21"/>
                  </a:cubicBezTo>
                  <a:cubicBezTo>
                    <a:pt x="46" y="25"/>
                    <a:pt x="44" y="30"/>
                    <a:pt x="41" y="35"/>
                  </a:cubicBezTo>
                  <a:close/>
                  <a:moveTo>
                    <a:pt x="28" y="49"/>
                  </a:moveTo>
                  <a:cubicBezTo>
                    <a:pt x="30" y="49"/>
                    <a:pt x="31" y="49"/>
                    <a:pt x="32" y="49"/>
                  </a:cubicBezTo>
                  <a:cubicBezTo>
                    <a:pt x="32" y="48"/>
                    <a:pt x="32" y="47"/>
                    <a:pt x="33" y="46"/>
                  </a:cubicBezTo>
                  <a:cubicBezTo>
                    <a:pt x="34" y="43"/>
                    <a:pt x="36" y="40"/>
                    <a:pt x="38" y="36"/>
                  </a:cubicBezTo>
                  <a:cubicBezTo>
                    <a:pt x="38" y="36"/>
                    <a:pt x="38" y="36"/>
                    <a:pt x="38" y="35"/>
                  </a:cubicBezTo>
                  <a:cubicBezTo>
                    <a:pt x="38" y="35"/>
                    <a:pt x="38" y="35"/>
                    <a:pt x="38" y="35"/>
                  </a:cubicBezTo>
                  <a:cubicBezTo>
                    <a:pt x="35" y="39"/>
                    <a:pt x="32" y="44"/>
                    <a:pt x="28" y="49"/>
                  </a:cubicBezTo>
                  <a:close/>
                  <a:moveTo>
                    <a:pt x="265" y="193"/>
                  </a:moveTo>
                  <a:cubicBezTo>
                    <a:pt x="263" y="198"/>
                    <a:pt x="263" y="203"/>
                    <a:pt x="264" y="208"/>
                  </a:cubicBezTo>
                  <a:cubicBezTo>
                    <a:pt x="264" y="208"/>
                    <a:pt x="264" y="207"/>
                    <a:pt x="265" y="207"/>
                  </a:cubicBezTo>
                  <a:cubicBezTo>
                    <a:pt x="265" y="205"/>
                    <a:pt x="266" y="204"/>
                    <a:pt x="266" y="202"/>
                  </a:cubicBezTo>
                  <a:cubicBezTo>
                    <a:pt x="265" y="199"/>
                    <a:pt x="265" y="196"/>
                    <a:pt x="265" y="193"/>
                  </a:cubicBezTo>
                  <a:close/>
                  <a:moveTo>
                    <a:pt x="32" y="21"/>
                  </a:moveTo>
                  <a:cubicBezTo>
                    <a:pt x="30" y="21"/>
                    <a:pt x="30" y="21"/>
                    <a:pt x="29" y="22"/>
                  </a:cubicBezTo>
                  <a:cubicBezTo>
                    <a:pt x="29" y="23"/>
                    <a:pt x="28" y="23"/>
                    <a:pt x="28" y="23"/>
                  </a:cubicBezTo>
                  <a:cubicBezTo>
                    <a:pt x="27" y="23"/>
                    <a:pt x="27" y="23"/>
                    <a:pt x="27" y="24"/>
                  </a:cubicBezTo>
                  <a:cubicBezTo>
                    <a:pt x="26" y="25"/>
                    <a:pt x="26" y="27"/>
                    <a:pt x="25" y="28"/>
                  </a:cubicBezTo>
                  <a:cubicBezTo>
                    <a:pt x="25" y="29"/>
                    <a:pt x="25" y="30"/>
                    <a:pt x="25" y="30"/>
                  </a:cubicBezTo>
                  <a:cubicBezTo>
                    <a:pt x="27" y="27"/>
                    <a:pt x="29" y="25"/>
                    <a:pt x="32" y="21"/>
                  </a:cubicBezTo>
                  <a:close/>
                  <a:moveTo>
                    <a:pt x="35" y="21"/>
                  </a:moveTo>
                  <a:cubicBezTo>
                    <a:pt x="34" y="22"/>
                    <a:pt x="34" y="22"/>
                    <a:pt x="34" y="23"/>
                  </a:cubicBezTo>
                  <a:cubicBezTo>
                    <a:pt x="32" y="27"/>
                    <a:pt x="30" y="31"/>
                    <a:pt x="28" y="35"/>
                  </a:cubicBezTo>
                  <a:cubicBezTo>
                    <a:pt x="27" y="36"/>
                    <a:pt x="27" y="36"/>
                    <a:pt x="27" y="36"/>
                  </a:cubicBezTo>
                  <a:cubicBezTo>
                    <a:pt x="27" y="36"/>
                    <a:pt x="27" y="36"/>
                    <a:pt x="28" y="36"/>
                  </a:cubicBezTo>
                  <a:cubicBezTo>
                    <a:pt x="31" y="31"/>
                    <a:pt x="34" y="26"/>
                    <a:pt x="37" y="21"/>
                  </a:cubicBezTo>
                  <a:cubicBezTo>
                    <a:pt x="36" y="21"/>
                    <a:pt x="36" y="21"/>
                    <a:pt x="35" y="21"/>
                  </a:cubicBezTo>
                  <a:close/>
                  <a:moveTo>
                    <a:pt x="110" y="223"/>
                  </a:moveTo>
                  <a:cubicBezTo>
                    <a:pt x="110" y="223"/>
                    <a:pt x="110" y="223"/>
                    <a:pt x="110" y="223"/>
                  </a:cubicBezTo>
                  <a:cubicBezTo>
                    <a:pt x="109" y="223"/>
                    <a:pt x="107" y="223"/>
                    <a:pt x="106" y="223"/>
                  </a:cubicBezTo>
                  <a:cubicBezTo>
                    <a:pt x="104" y="222"/>
                    <a:pt x="103" y="222"/>
                    <a:pt x="101" y="222"/>
                  </a:cubicBezTo>
                  <a:cubicBezTo>
                    <a:pt x="100" y="222"/>
                    <a:pt x="99" y="223"/>
                    <a:pt x="97" y="223"/>
                  </a:cubicBezTo>
                  <a:cubicBezTo>
                    <a:pt x="96" y="223"/>
                    <a:pt x="94" y="223"/>
                    <a:pt x="93" y="223"/>
                  </a:cubicBezTo>
                  <a:cubicBezTo>
                    <a:pt x="91" y="223"/>
                    <a:pt x="90" y="223"/>
                    <a:pt x="88" y="223"/>
                  </a:cubicBezTo>
                  <a:cubicBezTo>
                    <a:pt x="88" y="223"/>
                    <a:pt x="88" y="224"/>
                    <a:pt x="88" y="224"/>
                  </a:cubicBezTo>
                  <a:cubicBezTo>
                    <a:pt x="96" y="224"/>
                    <a:pt x="103" y="223"/>
                    <a:pt x="110" y="223"/>
                  </a:cubicBezTo>
                  <a:close/>
                  <a:moveTo>
                    <a:pt x="31" y="37"/>
                  </a:moveTo>
                  <a:cubicBezTo>
                    <a:pt x="31" y="37"/>
                    <a:pt x="31" y="37"/>
                    <a:pt x="30" y="36"/>
                  </a:cubicBezTo>
                  <a:cubicBezTo>
                    <a:pt x="29" y="39"/>
                    <a:pt x="28" y="41"/>
                    <a:pt x="26" y="43"/>
                  </a:cubicBezTo>
                  <a:cubicBezTo>
                    <a:pt x="25" y="44"/>
                    <a:pt x="25" y="46"/>
                    <a:pt x="25" y="48"/>
                  </a:cubicBezTo>
                  <a:cubicBezTo>
                    <a:pt x="26" y="48"/>
                    <a:pt x="26" y="47"/>
                    <a:pt x="26" y="47"/>
                  </a:cubicBezTo>
                  <a:cubicBezTo>
                    <a:pt x="27" y="44"/>
                    <a:pt x="28" y="42"/>
                    <a:pt x="29" y="39"/>
                  </a:cubicBezTo>
                  <a:cubicBezTo>
                    <a:pt x="30" y="38"/>
                    <a:pt x="30" y="38"/>
                    <a:pt x="31" y="37"/>
                  </a:cubicBezTo>
                  <a:close/>
                  <a:moveTo>
                    <a:pt x="9" y="186"/>
                  </a:moveTo>
                  <a:cubicBezTo>
                    <a:pt x="9" y="186"/>
                    <a:pt x="9" y="186"/>
                    <a:pt x="9" y="186"/>
                  </a:cubicBezTo>
                  <a:cubicBezTo>
                    <a:pt x="9" y="191"/>
                    <a:pt x="9" y="196"/>
                    <a:pt x="9" y="201"/>
                  </a:cubicBezTo>
                  <a:cubicBezTo>
                    <a:pt x="9" y="203"/>
                    <a:pt x="9" y="204"/>
                    <a:pt x="9" y="205"/>
                  </a:cubicBezTo>
                  <a:cubicBezTo>
                    <a:pt x="9" y="206"/>
                    <a:pt x="9" y="207"/>
                    <a:pt x="10" y="208"/>
                  </a:cubicBezTo>
                  <a:cubicBezTo>
                    <a:pt x="10" y="201"/>
                    <a:pt x="10" y="193"/>
                    <a:pt x="9" y="186"/>
                  </a:cubicBezTo>
                  <a:close/>
                  <a:moveTo>
                    <a:pt x="59" y="45"/>
                  </a:moveTo>
                  <a:cubicBezTo>
                    <a:pt x="60" y="42"/>
                    <a:pt x="61" y="40"/>
                    <a:pt x="63" y="37"/>
                  </a:cubicBezTo>
                  <a:cubicBezTo>
                    <a:pt x="62" y="37"/>
                    <a:pt x="62" y="37"/>
                    <a:pt x="62" y="37"/>
                  </a:cubicBezTo>
                  <a:cubicBezTo>
                    <a:pt x="60" y="40"/>
                    <a:pt x="58" y="43"/>
                    <a:pt x="56" y="45"/>
                  </a:cubicBezTo>
                  <a:cubicBezTo>
                    <a:pt x="56" y="45"/>
                    <a:pt x="56" y="46"/>
                    <a:pt x="56" y="46"/>
                  </a:cubicBezTo>
                  <a:cubicBezTo>
                    <a:pt x="57" y="45"/>
                    <a:pt x="58" y="45"/>
                    <a:pt x="59" y="45"/>
                  </a:cubicBezTo>
                  <a:close/>
                  <a:moveTo>
                    <a:pt x="16" y="218"/>
                  </a:moveTo>
                  <a:cubicBezTo>
                    <a:pt x="16" y="219"/>
                    <a:pt x="16" y="220"/>
                    <a:pt x="16" y="222"/>
                  </a:cubicBezTo>
                  <a:cubicBezTo>
                    <a:pt x="16" y="222"/>
                    <a:pt x="16" y="222"/>
                    <a:pt x="16" y="222"/>
                  </a:cubicBezTo>
                  <a:cubicBezTo>
                    <a:pt x="17" y="223"/>
                    <a:pt x="18" y="223"/>
                    <a:pt x="19" y="224"/>
                  </a:cubicBezTo>
                  <a:cubicBezTo>
                    <a:pt x="19" y="221"/>
                    <a:pt x="18" y="218"/>
                    <a:pt x="16" y="218"/>
                  </a:cubicBezTo>
                  <a:close/>
                  <a:moveTo>
                    <a:pt x="260" y="53"/>
                  </a:moveTo>
                  <a:cubicBezTo>
                    <a:pt x="259" y="57"/>
                    <a:pt x="259" y="67"/>
                    <a:pt x="259" y="69"/>
                  </a:cubicBezTo>
                  <a:cubicBezTo>
                    <a:pt x="260" y="64"/>
                    <a:pt x="260" y="58"/>
                    <a:pt x="260" y="53"/>
                  </a:cubicBezTo>
                  <a:close/>
                  <a:moveTo>
                    <a:pt x="23" y="228"/>
                  </a:moveTo>
                  <a:cubicBezTo>
                    <a:pt x="24" y="229"/>
                    <a:pt x="25" y="229"/>
                    <a:pt x="26" y="229"/>
                  </a:cubicBezTo>
                  <a:cubicBezTo>
                    <a:pt x="27" y="229"/>
                    <a:pt x="28" y="230"/>
                    <a:pt x="29" y="230"/>
                  </a:cubicBezTo>
                  <a:cubicBezTo>
                    <a:pt x="31" y="230"/>
                    <a:pt x="33" y="230"/>
                    <a:pt x="35" y="230"/>
                  </a:cubicBezTo>
                  <a:cubicBezTo>
                    <a:pt x="35" y="230"/>
                    <a:pt x="35" y="230"/>
                    <a:pt x="35" y="230"/>
                  </a:cubicBezTo>
                  <a:cubicBezTo>
                    <a:pt x="31" y="229"/>
                    <a:pt x="27" y="229"/>
                    <a:pt x="23" y="228"/>
                  </a:cubicBezTo>
                  <a:close/>
                  <a:moveTo>
                    <a:pt x="85" y="224"/>
                  </a:moveTo>
                  <a:cubicBezTo>
                    <a:pt x="85" y="224"/>
                    <a:pt x="85" y="223"/>
                    <a:pt x="85" y="223"/>
                  </a:cubicBezTo>
                  <a:cubicBezTo>
                    <a:pt x="80" y="223"/>
                    <a:pt x="76" y="223"/>
                    <a:pt x="71" y="224"/>
                  </a:cubicBezTo>
                  <a:cubicBezTo>
                    <a:pt x="71" y="224"/>
                    <a:pt x="71" y="224"/>
                    <a:pt x="71" y="224"/>
                  </a:cubicBezTo>
                  <a:cubicBezTo>
                    <a:pt x="76" y="224"/>
                    <a:pt x="80" y="224"/>
                    <a:pt x="85" y="224"/>
                  </a:cubicBezTo>
                  <a:close/>
                  <a:moveTo>
                    <a:pt x="222" y="4"/>
                  </a:moveTo>
                  <a:cubicBezTo>
                    <a:pt x="225" y="5"/>
                    <a:pt x="229" y="5"/>
                    <a:pt x="232" y="4"/>
                  </a:cubicBezTo>
                  <a:cubicBezTo>
                    <a:pt x="229" y="4"/>
                    <a:pt x="225" y="4"/>
                    <a:pt x="222" y="4"/>
                  </a:cubicBezTo>
                  <a:close/>
                  <a:moveTo>
                    <a:pt x="9" y="137"/>
                  </a:moveTo>
                  <a:cubicBezTo>
                    <a:pt x="9" y="142"/>
                    <a:pt x="9" y="147"/>
                    <a:pt x="9" y="151"/>
                  </a:cubicBezTo>
                  <a:cubicBezTo>
                    <a:pt x="9" y="147"/>
                    <a:pt x="10" y="142"/>
                    <a:pt x="9" y="137"/>
                  </a:cubicBezTo>
                  <a:close/>
                  <a:moveTo>
                    <a:pt x="92" y="41"/>
                  </a:moveTo>
                  <a:cubicBezTo>
                    <a:pt x="91" y="42"/>
                    <a:pt x="90" y="44"/>
                    <a:pt x="90" y="45"/>
                  </a:cubicBezTo>
                  <a:cubicBezTo>
                    <a:pt x="92" y="44"/>
                    <a:pt x="92" y="42"/>
                    <a:pt x="92" y="41"/>
                  </a:cubicBezTo>
                  <a:close/>
                  <a:moveTo>
                    <a:pt x="10" y="212"/>
                  </a:moveTo>
                  <a:cubicBezTo>
                    <a:pt x="10" y="214"/>
                    <a:pt x="10" y="215"/>
                    <a:pt x="11" y="215"/>
                  </a:cubicBezTo>
                  <a:cubicBezTo>
                    <a:pt x="11" y="213"/>
                    <a:pt x="11" y="213"/>
                    <a:pt x="10" y="212"/>
                  </a:cubicBezTo>
                  <a:close/>
                  <a:moveTo>
                    <a:pt x="17" y="214"/>
                  </a:moveTo>
                  <a:cubicBezTo>
                    <a:pt x="17" y="214"/>
                    <a:pt x="17" y="213"/>
                    <a:pt x="16" y="212"/>
                  </a:cubicBezTo>
                  <a:cubicBezTo>
                    <a:pt x="16" y="214"/>
                    <a:pt x="16" y="214"/>
                    <a:pt x="17" y="214"/>
                  </a:cubicBezTo>
                  <a:close/>
                  <a:moveTo>
                    <a:pt x="22" y="22"/>
                  </a:moveTo>
                  <a:cubicBezTo>
                    <a:pt x="22" y="22"/>
                    <a:pt x="22" y="22"/>
                    <a:pt x="22" y="22"/>
                  </a:cubicBezTo>
                  <a:cubicBezTo>
                    <a:pt x="22" y="22"/>
                    <a:pt x="22" y="23"/>
                    <a:pt x="22" y="24"/>
                  </a:cubicBezTo>
                  <a:cubicBezTo>
                    <a:pt x="22" y="24"/>
                    <a:pt x="22" y="24"/>
                    <a:pt x="22" y="24"/>
                  </a:cubicBezTo>
                  <a:cubicBezTo>
                    <a:pt x="22" y="23"/>
                    <a:pt x="22" y="22"/>
                    <a:pt x="22" y="22"/>
                  </a:cubicBezTo>
                  <a:close/>
                  <a:moveTo>
                    <a:pt x="95" y="23"/>
                  </a:moveTo>
                  <a:cubicBezTo>
                    <a:pt x="94" y="23"/>
                    <a:pt x="94" y="23"/>
                    <a:pt x="94" y="24"/>
                  </a:cubicBezTo>
                  <a:cubicBezTo>
                    <a:pt x="94" y="24"/>
                    <a:pt x="95" y="23"/>
                    <a:pt x="95" y="23"/>
                  </a:cubicBezTo>
                  <a:close/>
                  <a:moveTo>
                    <a:pt x="102" y="13"/>
                  </a:moveTo>
                  <a:cubicBezTo>
                    <a:pt x="102" y="13"/>
                    <a:pt x="102" y="13"/>
                    <a:pt x="102" y="13"/>
                  </a:cubicBezTo>
                  <a:cubicBezTo>
                    <a:pt x="101" y="14"/>
                    <a:pt x="101" y="14"/>
                    <a:pt x="101" y="15"/>
                  </a:cubicBezTo>
                  <a:cubicBezTo>
                    <a:pt x="101" y="14"/>
                    <a:pt x="102" y="14"/>
                    <a:pt x="102" y="13"/>
                  </a:cubicBezTo>
                  <a:close/>
                  <a:moveTo>
                    <a:pt x="201" y="216"/>
                  </a:moveTo>
                  <a:cubicBezTo>
                    <a:pt x="201" y="216"/>
                    <a:pt x="201" y="216"/>
                    <a:pt x="201" y="216"/>
                  </a:cubicBezTo>
                  <a:cubicBezTo>
                    <a:pt x="201" y="216"/>
                    <a:pt x="202" y="216"/>
                    <a:pt x="202" y="216"/>
                  </a:cubicBezTo>
                  <a:cubicBezTo>
                    <a:pt x="202" y="216"/>
                    <a:pt x="202" y="216"/>
                    <a:pt x="202" y="216"/>
                  </a:cubicBezTo>
                  <a:cubicBezTo>
                    <a:pt x="202" y="216"/>
                    <a:pt x="201" y="216"/>
                    <a:pt x="201" y="216"/>
                  </a:cubicBezTo>
                  <a:close/>
                  <a:moveTo>
                    <a:pt x="91" y="30"/>
                  </a:moveTo>
                  <a:cubicBezTo>
                    <a:pt x="91" y="30"/>
                    <a:pt x="91" y="30"/>
                    <a:pt x="91" y="30"/>
                  </a:cubicBezTo>
                  <a:cubicBezTo>
                    <a:pt x="91" y="30"/>
                    <a:pt x="91" y="31"/>
                    <a:pt x="91" y="31"/>
                  </a:cubicBezTo>
                  <a:cubicBezTo>
                    <a:pt x="91" y="31"/>
                    <a:pt x="91" y="31"/>
                    <a:pt x="91" y="31"/>
                  </a:cubicBezTo>
                  <a:cubicBezTo>
                    <a:pt x="91" y="31"/>
                    <a:pt x="91" y="30"/>
                    <a:pt x="91" y="3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51" name="Google Shape;951;p54"/>
            <p:cNvSpPr/>
            <p:nvPr/>
          </p:nvSpPr>
          <p:spPr>
            <a:xfrm>
              <a:off x="6254" y="1770"/>
              <a:ext cx="299" cy="299"/>
            </a:xfrm>
            <a:custGeom>
              <a:avLst/>
              <a:gdLst/>
              <a:ahLst/>
              <a:cxnLst/>
              <a:rect l="l" t="t" r="r" b="b"/>
              <a:pathLst>
                <a:path w="145" h="145" extrusionOk="0">
                  <a:moveTo>
                    <a:pt x="113" y="124"/>
                  </a:moveTo>
                  <a:cubicBezTo>
                    <a:pt x="113" y="124"/>
                    <a:pt x="113" y="123"/>
                    <a:pt x="114" y="123"/>
                  </a:cubicBezTo>
                  <a:cubicBezTo>
                    <a:pt x="117" y="119"/>
                    <a:pt x="121" y="115"/>
                    <a:pt x="124" y="110"/>
                  </a:cubicBezTo>
                  <a:cubicBezTo>
                    <a:pt x="124" y="109"/>
                    <a:pt x="124" y="109"/>
                    <a:pt x="125" y="108"/>
                  </a:cubicBezTo>
                  <a:cubicBezTo>
                    <a:pt x="125" y="108"/>
                    <a:pt x="126" y="107"/>
                    <a:pt x="127" y="108"/>
                  </a:cubicBezTo>
                  <a:cubicBezTo>
                    <a:pt x="127" y="108"/>
                    <a:pt x="128" y="109"/>
                    <a:pt x="128" y="109"/>
                  </a:cubicBezTo>
                  <a:cubicBezTo>
                    <a:pt x="127" y="111"/>
                    <a:pt x="127" y="112"/>
                    <a:pt x="127" y="113"/>
                  </a:cubicBezTo>
                  <a:cubicBezTo>
                    <a:pt x="125" y="117"/>
                    <a:pt x="123" y="121"/>
                    <a:pt x="120" y="124"/>
                  </a:cubicBezTo>
                  <a:cubicBezTo>
                    <a:pt x="117" y="127"/>
                    <a:pt x="114" y="129"/>
                    <a:pt x="110" y="131"/>
                  </a:cubicBezTo>
                  <a:cubicBezTo>
                    <a:pt x="107" y="133"/>
                    <a:pt x="105" y="134"/>
                    <a:pt x="102" y="136"/>
                  </a:cubicBezTo>
                  <a:cubicBezTo>
                    <a:pt x="95" y="140"/>
                    <a:pt x="87" y="143"/>
                    <a:pt x="79" y="143"/>
                  </a:cubicBezTo>
                  <a:cubicBezTo>
                    <a:pt x="77" y="143"/>
                    <a:pt x="74" y="144"/>
                    <a:pt x="72" y="144"/>
                  </a:cubicBezTo>
                  <a:cubicBezTo>
                    <a:pt x="67" y="144"/>
                    <a:pt x="62" y="145"/>
                    <a:pt x="57" y="145"/>
                  </a:cubicBezTo>
                  <a:cubicBezTo>
                    <a:pt x="53" y="144"/>
                    <a:pt x="50" y="144"/>
                    <a:pt x="46" y="142"/>
                  </a:cubicBezTo>
                  <a:cubicBezTo>
                    <a:pt x="38" y="140"/>
                    <a:pt x="31" y="136"/>
                    <a:pt x="25" y="131"/>
                  </a:cubicBezTo>
                  <a:cubicBezTo>
                    <a:pt x="22" y="128"/>
                    <a:pt x="19" y="125"/>
                    <a:pt x="16" y="122"/>
                  </a:cubicBezTo>
                  <a:cubicBezTo>
                    <a:pt x="9" y="113"/>
                    <a:pt x="5" y="103"/>
                    <a:pt x="2" y="92"/>
                  </a:cubicBezTo>
                  <a:cubicBezTo>
                    <a:pt x="1" y="85"/>
                    <a:pt x="1" y="78"/>
                    <a:pt x="0" y="71"/>
                  </a:cubicBezTo>
                  <a:cubicBezTo>
                    <a:pt x="0" y="69"/>
                    <a:pt x="0" y="67"/>
                    <a:pt x="0" y="65"/>
                  </a:cubicBezTo>
                  <a:cubicBezTo>
                    <a:pt x="0" y="54"/>
                    <a:pt x="3" y="43"/>
                    <a:pt x="10" y="34"/>
                  </a:cubicBezTo>
                  <a:cubicBezTo>
                    <a:pt x="14" y="28"/>
                    <a:pt x="19" y="23"/>
                    <a:pt x="24" y="19"/>
                  </a:cubicBezTo>
                  <a:cubicBezTo>
                    <a:pt x="28" y="15"/>
                    <a:pt x="32" y="12"/>
                    <a:pt x="36" y="9"/>
                  </a:cubicBezTo>
                  <a:cubicBezTo>
                    <a:pt x="43" y="6"/>
                    <a:pt x="50" y="3"/>
                    <a:pt x="58" y="2"/>
                  </a:cubicBezTo>
                  <a:cubicBezTo>
                    <a:pt x="62" y="1"/>
                    <a:pt x="67" y="0"/>
                    <a:pt x="72" y="0"/>
                  </a:cubicBezTo>
                  <a:cubicBezTo>
                    <a:pt x="80" y="0"/>
                    <a:pt x="87" y="1"/>
                    <a:pt x="94" y="3"/>
                  </a:cubicBezTo>
                  <a:cubicBezTo>
                    <a:pt x="97" y="3"/>
                    <a:pt x="100" y="4"/>
                    <a:pt x="104" y="5"/>
                  </a:cubicBezTo>
                  <a:cubicBezTo>
                    <a:pt x="107" y="6"/>
                    <a:pt x="111" y="8"/>
                    <a:pt x="114" y="10"/>
                  </a:cubicBezTo>
                  <a:cubicBezTo>
                    <a:pt x="115" y="11"/>
                    <a:pt x="116" y="11"/>
                    <a:pt x="117" y="12"/>
                  </a:cubicBezTo>
                  <a:cubicBezTo>
                    <a:pt x="122" y="14"/>
                    <a:pt x="126" y="17"/>
                    <a:pt x="130" y="20"/>
                  </a:cubicBezTo>
                  <a:cubicBezTo>
                    <a:pt x="131" y="21"/>
                    <a:pt x="131" y="22"/>
                    <a:pt x="132" y="23"/>
                  </a:cubicBezTo>
                  <a:cubicBezTo>
                    <a:pt x="134" y="25"/>
                    <a:pt x="135" y="26"/>
                    <a:pt x="136" y="28"/>
                  </a:cubicBezTo>
                  <a:cubicBezTo>
                    <a:pt x="140" y="33"/>
                    <a:pt x="143" y="38"/>
                    <a:pt x="144" y="45"/>
                  </a:cubicBezTo>
                  <a:cubicBezTo>
                    <a:pt x="145" y="48"/>
                    <a:pt x="144" y="51"/>
                    <a:pt x="144" y="54"/>
                  </a:cubicBezTo>
                  <a:cubicBezTo>
                    <a:pt x="142" y="60"/>
                    <a:pt x="140" y="66"/>
                    <a:pt x="137" y="71"/>
                  </a:cubicBezTo>
                  <a:cubicBezTo>
                    <a:pt x="135" y="75"/>
                    <a:pt x="131" y="79"/>
                    <a:pt x="128" y="82"/>
                  </a:cubicBezTo>
                  <a:cubicBezTo>
                    <a:pt x="127" y="82"/>
                    <a:pt x="126" y="83"/>
                    <a:pt x="126" y="84"/>
                  </a:cubicBezTo>
                  <a:cubicBezTo>
                    <a:pt x="124" y="86"/>
                    <a:pt x="122" y="87"/>
                    <a:pt x="119" y="89"/>
                  </a:cubicBezTo>
                  <a:cubicBezTo>
                    <a:pt x="118" y="89"/>
                    <a:pt x="117" y="90"/>
                    <a:pt x="116" y="91"/>
                  </a:cubicBezTo>
                  <a:cubicBezTo>
                    <a:pt x="112" y="92"/>
                    <a:pt x="108" y="94"/>
                    <a:pt x="103" y="94"/>
                  </a:cubicBezTo>
                  <a:cubicBezTo>
                    <a:pt x="99" y="95"/>
                    <a:pt x="96" y="94"/>
                    <a:pt x="92" y="92"/>
                  </a:cubicBezTo>
                  <a:cubicBezTo>
                    <a:pt x="92" y="91"/>
                    <a:pt x="92" y="91"/>
                    <a:pt x="92" y="91"/>
                  </a:cubicBezTo>
                  <a:cubicBezTo>
                    <a:pt x="87" y="89"/>
                    <a:pt x="85" y="86"/>
                    <a:pt x="84" y="81"/>
                  </a:cubicBezTo>
                  <a:cubicBezTo>
                    <a:pt x="84" y="80"/>
                    <a:pt x="83" y="80"/>
                    <a:pt x="83" y="79"/>
                  </a:cubicBezTo>
                  <a:cubicBezTo>
                    <a:pt x="83" y="79"/>
                    <a:pt x="83" y="79"/>
                    <a:pt x="82" y="79"/>
                  </a:cubicBezTo>
                  <a:cubicBezTo>
                    <a:pt x="78" y="85"/>
                    <a:pt x="73" y="89"/>
                    <a:pt x="66" y="91"/>
                  </a:cubicBezTo>
                  <a:cubicBezTo>
                    <a:pt x="65" y="91"/>
                    <a:pt x="64" y="91"/>
                    <a:pt x="64" y="92"/>
                  </a:cubicBezTo>
                  <a:cubicBezTo>
                    <a:pt x="61" y="93"/>
                    <a:pt x="58" y="93"/>
                    <a:pt x="55" y="93"/>
                  </a:cubicBezTo>
                  <a:cubicBezTo>
                    <a:pt x="51" y="92"/>
                    <a:pt x="48" y="89"/>
                    <a:pt x="46" y="85"/>
                  </a:cubicBezTo>
                  <a:cubicBezTo>
                    <a:pt x="45" y="85"/>
                    <a:pt x="45" y="84"/>
                    <a:pt x="44" y="83"/>
                  </a:cubicBezTo>
                  <a:cubicBezTo>
                    <a:pt x="43" y="81"/>
                    <a:pt x="42" y="78"/>
                    <a:pt x="42" y="75"/>
                  </a:cubicBezTo>
                  <a:cubicBezTo>
                    <a:pt x="43" y="72"/>
                    <a:pt x="43" y="69"/>
                    <a:pt x="44" y="66"/>
                  </a:cubicBezTo>
                  <a:cubicBezTo>
                    <a:pt x="46" y="61"/>
                    <a:pt x="49" y="57"/>
                    <a:pt x="52" y="54"/>
                  </a:cubicBezTo>
                  <a:cubicBezTo>
                    <a:pt x="55" y="50"/>
                    <a:pt x="59" y="48"/>
                    <a:pt x="64" y="46"/>
                  </a:cubicBezTo>
                  <a:cubicBezTo>
                    <a:pt x="68" y="43"/>
                    <a:pt x="73" y="43"/>
                    <a:pt x="78" y="45"/>
                  </a:cubicBezTo>
                  <a:cubicBezTo>
                    <a:pt x="79" y="45"/>
                    <a:pt x="80" y="45"/>
                    <a:pt x="81" y="45"/>
                  </a:cubicBezTo>
                  <a:cubicBezTo>
                    <a:pt x="83" y="46"/>
                    <a:pt x="84" y="46"/>
                    <a:pt x="86" y="47"/>
                  </a:cubicBezTo>
                  <a:cubicBezTo>
                    <a:pt x="87" y="47"/>
                    <a:pt x="87" y="47"/>
                    <a:pt x="88" y="47"/>
                  </a:cubicBezTo>
                  <a:cubicBezTo>
                    <a:pt x="88" y="47"/>
                    <a:pt x="89" y="47"/>
                    <a:pt x="89" y="47"/>
                  </a:cubicBezTo>
                  <a:cubicBezTo>
                    <a:pt x="89" y="47"/>
                    <a:pt x="89" y="47"/>
                    <a:pt x="90" y="47"/>
                  </a:cubicBezTo>
                  <a:cubicBezTo>
                    <a:pt x="90" y="46"/>
                    <a:pt x="92" y="46"/>
                    <a:pt x="92" y="47"/>
                  </a:cubicBezTo>
                  <a:cubicBezTo>
                    <a:pt x="92" y="48"/>
                    <a:pt x="92" y="48"/>
                    <a:pt x="92" y="49"/>
                  </a:cubicBezTo>
                  <a:cubicBezTo>
                    <a:pt x="92" y="49"/>
                    <a:pt x="92" y="50"/>
                    <a:pt x="92" y="50"/>
                  </a:cubicBezTo>
                  <a:cubicBezTo>
                    <a:pt x="92" y="51"/>
                    <a:pt x="92" y="53"/>
                    <a:pt x="93" y="54"/>
                  </a:cubicBezTo>
                  <a:cubicBezTo>
                    <a:pt x="93" y="55"/>
                    <a:pt x="93" y="56"/>
                    <a:pt x="93" y="57"/>
                  </a:cubicBezTo>
                  <a:cubicBezTo>
                    <a:pt x="94" y="59"/>
                    <a:pt x="93" y="60"/>
                    <a:pt x="91" y="59"/>
                  </a:cubicBezTo>
                  <a:cubicBezTo>
                    <a:pt x="91" y="61"/>
                    <a:pt x="90" y="62"/>
                    <a:pt x="90" y="63"/>
                  </a:cubicBezTo>
                  <a:cubicBezTo>
                    <a:pt x="90" y="65"/>
                    <a:pt x="90" y="67"/>
                    <a:pt x="90" y="70"/>
                  </a:cubicBezTo>
                  <a:cubicBezTo>
                    <a:pt x="90" y="73"/>
                    <a:pt x="91" y="75"/>
                    <a:pt x="93" y="78"/>
                  </a:cubicBezTo>
                  <a:cubicBezTo>
                    <a:pt x="95" y="80"/>
                    <a:pt x="97" y="81"/>
                    <a:pt x="99" y="82"/>
                  </a:cubicBezTo>
                  <a:cubicBezTo>
                    <a:pt x="104" y="84"/>
                    <a:pt x="108" y="85"/>
                    <a:pt x="113" y="85"/>
                  </a:cubicBezTo>
                  <a:cubicBezTo>
                    <a:pt x="114" y="85"/>
                    <a:pt x="115" y="85"/>
                    <a:pt x="116" y="84"/>
                  </a:cubicBezTo>
                  <a:cubicBezTo>
                    <a:pt x="118" y="83"/>
                    <a:pt x="120" y="82"/>
                    <a:pt x="122" y="81"/>
                  </a:cubicBezTo>
                  <a:cubicBezTo>
                    <a:pt x="126" y="79"/>
                    <a:pt x="129" y="75"/>
                    <a:pt x="130" y="70"/>
                  </a:cubicBezTo>
                  <a:cubicBezTo>
                    <a:pt x="133" y="64"/>
                    <a:pt x="134" y="58"/>
                    <a:pt x="133" y="51"/>
                  </a:cubicBezTo>
                  <a:cubicBezTo>
                    <a:pt x="133" y="48"/>
                    <a:pt x="133" y="45"/>
                    <a:pt x="132" y="42"/>
                  </a:cubicBezTo>
                  <a:cubicBezTo>
                    <a:pt x="132" y="38"/>
                    <a:pt x="130" y="35"/>
                    <a:pt x="128" y="32"/>
                  </a:cubicBezTo>
                  <a:cubicBezTo>
                    <a:pt x="122" y="26"/>
                    <a:pt x="116" y="22"/>
                    <a:pt x="109" y="19"/>
                  </a:cubicBezTo>
                  <a:cubicBezTo>
                    <a:pt x="101" y="16"/>
                    <a:pt x="93" y="13"/>
                    <a:pt x="85" y="12"/>
                  </a:cubicBezTo>
                  <a:cubicBezTo>
                    <a:pt x="81" y="12"/>
                    <a:pt x="77" y="11"/>
                    <a:pt x="72" y="11"/>
                  </a:cubicBezTo>
                  <a:cubicBezTo>
                    <a:pt x="63" y="11"/>
                    <a:pt x="54" y="13"/>
                    <a:pt x="46" y="18"/>
                  </a:cubicBezTo>
                  <a:cubicBezTo>
                    <a:pt x="36" y="24"/>
                    <a:pt x="28" y="32"/>
                    <a:pt x="22" y="41"/>
                  </a:cubicBezTo>
                  <a:cubicBezTo>
                    <a:pt x="18" y="46"/>
                    <a:pt x="15" y="51"/>
                    <a:pt x="14" y="57"/>
                  </a:cubicBezTo>
                  <a:cubicBezTo>
                    <a:pt x="11" y="65"/>
                    <a:pt x="9" y="73"/>
                    <a:pt x="8" y="82"/>
                  </a:cubicBezTo>
                  <a:cubicBezTo>
                    <a:pt x="8" y="84"/>
                    <a:pt x="9" y="87"/>
                    <a:pt x="9" y="89"/>
                  </a:cubicBezTo>
                  <a:cubicBezTo>
                    <a:pt x="9" y="93"/>
                    <a:pt x="10" y="97"/>
                    <a:pt x="11" y="101"/>
                  </a:cubicBezTo>
                  <a:cubicBezTo>
                    <a:pt x="13" y="106"/>
                    <a:pt x="16" y="111"/>
                    <a:pt x="19" y="116"/>
                  </a:cubicBezTo>
                  <a:cubicBezTo>
                    <a:pt x="23" y="121"/>
                    <a:pt x="28" y="126"/>
                    <a:pt x="33" y="129"/>
                  </a:cubicBezTo>
                  <a:cubicBezTo>
                    <a:pt x="34" y="130"/>
                    <a:pt x="35" y="130"/>
                    <a:pt x="36" y="131"/>
                  </a:cubicBezTo>
                  <a:cubicBezTo>
                    <a:pt x="39" y="133"/>
                    <a:pt x="42" y="133"/>
                    <a:pt x="45" y="134"/>
                  </a:cubicBezTo>
                  <a:cubicBezTo>
                    <a:pt x="50" y="134"/>
                    <a:pt x="55" y="134"/>
                    <a:pt x="59" y="134"/>
                  </a:cubicBezTo>
                  <a:cubicBezTo>
                    <a:pt x="64" y="133"/>
                    <a:pt x="69" y="133"/>
                    <a:pt x="74" y="133"/>
                  </a:cubicBezTo>
                  <a:cubicBezTo>
                    <a:pt x="84" y="132"/>
                    <a:pt x="92" y="130"/>
                    <a:pt x="101" y="126"/>
                  </a:cubicBezTo>
                  <a:cubicBezTo>
                    <a:pt x="104" y="125"/>
                    <a:pt x="106" y="123"/>
                    <a:pt x="108" y="121"/>
                  </a:cubicBezTo>
                  <a:cubicBezTo>
                    <a:pt x="109" y="120"/>
                    <a:pt x="109" y="120"/>
                    <a:pt x="110" y="119"/>
                  </a:cubicBezTo>
                  <a:cubicBezTo>
                    <a:pt x="111" y="119"/>
                    <a:pt x="111" y="119"/>
                    <a:pt x="111" y="118"/>
                  </a:cubicBezTo>
                  <a:cubicBezTo>
                    <a:pt x="114" y="115"/>
                    <a:pt x="116" y="111"/>
                    <a:pt x="119" y="108"/>
                  </a:cubicBezTo>
                  <a:cubicBezTo>
                    <a:pt x="119" y="107"/>
                    <a:pt x="120" y="107"/>
                    <a:pt x="120" y="106"/>
                  </a:cubicBezTo>
                  <a:cubicBezTo>
                    <a:pt x="121" y="106"/>
                    <a:pt x="121" y="105"/>
                    <a:pt x="122" y="106"/>
                  </a:cubicBezTo>
                  <a:cubicBezTo>
                    <a:pt x="123" y="106"/>
                    <a:pt x="123" y="106"/>
                    <a:pt x="123" y="107"/>
                  </a:cubicBezTo>
                  <a:cubicBezTo>
                    <a:pt x="123" y="109"/>
                    <a:pt x="122" y="110"/>
                    <a:pt x="122" y="111"/>
                  </a:cubicBezTo>
                  <a:cubicBezTo>
                    <a:pt x="121" y="114"/>
                    <a:pt x="119" y="115"/>
                    <a:pt x="118" y="117"/>
                  </a:cubicBezTo>
                  <a:cubicBezTo>
                    <a:pt x="117" y="118"/>
                    <a:pt x="116" y="119"/>
                    <a:pt x="115" y="119"/>
                  </a:cubicBezTo>
                  <a:cubicBezTo>
                    <a:pt x="114" y="120"/>
                    <a:pt x="113" y="122"/>
                    <a:pt x="113" y="124"/>
                  </a:cubicBezTo>
                  <a:close/>
                  <a:moveTo>
                    <a:pt x="84" y="53"/>
                  </a:moveTo>
                  <a:cubicBezTo>
                    <a:pt x="82" y="52"/>
                    <a:pt x="81" y="51"/>
                    <a:pt x="79" y="51"/>
                  </a:cubicBezTo>
                  <a:cubicBezTo>
                    <a:pt x="76" y="51"/>
                    <a:pt x="73" y="51"/>
                    <a:pt x="70" y="51"/>
                  </a:cubicBezTo>
                  <a:cubicBezTo>
                    <a:pt x="68" y="51"/>
                    <a:pt x="65" y="52"/>
                    <a:pt x="64" y="54"/>
                  </a:cubicBezTo>
                  <a:cubicBezTo>
                    <a:pt x="61" y="56"/>
                    <a:pt x="58" y="59"/>
                    <a:pt x="56" y="62"/>
                  </a:cubicBezTo>
                  <a:cubicBezTo>
                    <a:pt x="54" y="67"/>
                    <a:pt x="53" y="73"/>
                    <a:pt x="52" y="78"/>
                  </a:cubicBezTo>
                  <a:cubicBezTo>
                    <a:pt x="52" y="79"/>
                    <a:pt x="52" y="80"/>
                    <a:pt x="53" y="80"/>
                  </a:cubicBezTo>
                  <a:cubicBezTo>
                    <a:pt x="60" y="84"/>
                    <a:pt x="66" y="85"/>
                    <a:pt x="73" y="81"/>
                  </a:cubicBezTo>
                  <a:cubicBezTo>
                    <a:pt x="73" y="81"/>
                    <a:pt x="74" y="81"/>
                    <a:pt x="74" y="80"/>
                  </a:cubicBezTo>
                  <a:cubicBezTo>
                    <a:pt x="77" y="77"/>
                    <a:pt x="80" y="72"/>
                    <a:pt x="81" y="68"/>
                  </a:cubicBezTo>
                  <a:cubicBezTo>
                    <a:pt x="82" y="67"/>
                    <a:pt x="82" y="67"/>
                    <a:pt x="82" y="66"/>
                  </a:cubicBezTo>
                  <a:cubicBezTo>
                    <a:pt x="82" y="64"/>
                    <a:pt x="82" y="62"/>
                    <a:pt x="82" y="59"/>
                  </a:cubicBezTo>
                  <a:cubicBezTo>
                    <a:pt x="82" y="57"/>
                    <a:pt x="83" y="55"/>
                    <a:pt x="84" y="53"/>
                  </a:cubicBezTo>
                  <a:close/>
                  <a:moveTo>
                    <a:pt x="4" y="82"/>
                  </a:moveTo>
                  <a:cubicBezTo>
                    <a:pt x="4" y="82"/>
                    <a:pt x="4" y="82"/>
                    <a:pt x="4" y="82"/>
                  </a:cubicBezTo>
                  <a:cubicBezTo>
                    <a:pt x="4" y="77"/>
                    <a:pt x="4" y="73"/>
                    <a:pt x="5" y="68"/>
                  </a:cubicBezTo>
                  <a:cubicBezTo>
                    <a:pt x="5" y="59"/>
                    <a:pt x="8" y="51"/>
                    <a:pt x="11" y="43"/>
                  </a:cubicBezTo>
                  <a:cubicBezTo>
                    <a:pt x="12" y="41"/>
                    <a:pt x="13" y="39"/>
                    <a:pt x="14" y="37"/>
                  </a:cubicBezTo>
                  <a:cubicBezTo>
                    <a:pt x="18" y="32"/>
                    <a:pt x="22" y="27"/>
                    <a:pt x="27" y="23"/>
                  </a:cubicBezTo>
                  <a:cubicBezTo>
                    <a:pt x="32" y="19"/>
                    <a:pt x="36" y="15"/>
                    <a:pt x="42" y="12"/>
                  </a:cubicBezTo>
                  <a:cubicBezTo>
                    <a:pt x="48" y="9"/>
                    <a:pt x="54" y="6"/>
                    <a:pt x="61" y="5"/>
                  </a:cubicBezTo>
                  <a:cubicBezTo>
                    <a:pt x="68" y="3"/>
                    <a:pt x="74" y="3"/>
                    <a:pt x="81" y="4"/>
                  </a:cubicBezTo>
                  <a:cubicBezTo>
                    <a:pt x="82" y="4"/>
                    <a:pt x="83" y="4"/>
                    <a:pt x="85" y="4"/>
                  </a:cubicBezTo>
                  <a:cubicBezTo>
                    <a:pt x="85" y="4"/>
                    <a:pt x="85" y="4"/>
                    <a:pt x="86" y="4"/>
                  </a:cubicBezTo>
                  <a:cubicBezTo>
                    <a:pt x="81" y="3"/>
                    <a:pt x="77" y="2"/>
                    <a:pt x="72" y="3"/>
                  </a:cubicBezTo>
                  <a:cubicBezTo>
                    <a:pt x="69" y="3"/>
                    <a:pt x="65" y="3"/>
                    <a:pt x="62" y="4"/>
                  </a:cubicBezTo>
                  <a:cubicBezTo>
                    <a:pt x="50" y="5"/>
                    <a:pt x="38" y="10"/>
                    <a:pt x="29" y="18"/>
                  </a:cubicBezTo>
                  <a:cubicBezTo>
                    <a:pt x="26" y="21"/>
                    <a:pt x="23" y="24"/>
                    <a:pt x="20" y="27"/>
                  </a:cubicBezTo>
                  <a:cubicBezTo>
                    <a:pt x="16" y="31"/>
                    <a:pt x="12" y="35"/>
                    <a:pt x="9" y="39"/>
                  </a:cubicBezTo>
                  <a:cubicBezTo>
                    <a:pt x="5" y="46"/>
                    <a:pt x="3" y="52"/>
                    <a:pt x="3" y="59"/>
                  </a:cubicBezTo>
                  <a:cubicBezTo>
                    <a:pt x="3" y="63"/>
                    <a:pt x="3" y="66"/>
                    <a:pt x="3" y="69"/>
                  </a:cubicBezTo>
                  <a:cubicBezTo>
                    <a:pt x="3" y="74"/>
                    <a:pt x="3" y="78"/>
                    <a:pt x="4" y="82"/>
                  </a:cubicBezTo>
                  <a:close/>
                  <a:moveTo>
                    <a:pt x="115" y="15"/>
                  </a:moveTo>
                  <a:cubicBezTo>
                    <a:pt x="113" y="13"/>
                    <a:pt x="103" y="10"/>
                    <a:pt x="96" y="8"/>
                  </a:cubicBezTo>
                  <a:cubicBezTo>
                    <a:pt x="88" y="6"/>
                    <a:pt x="79" y="6"/>
                    <a:pt x="70" y="8"/>
                  </a:cubicBezTo>
                  <a:cubicBezTo>
                    <a:pt x="85" y="8"/>
                    <a:pt x="100" y="10"/>
                    <a:pt x="115" y="15"/>
                  </a:cubicBezTo>
                  <a:close/>
                  <a:moveTo>
                    <a:pt x="85" y="134"/>
                  </a:moveTo>
                  <a:cubicBezTo>
                    <a:pt x="73" y="136"/>
                    <a:pt x="61" y="136"/>
                    <a:pt x="49" y="137"/>
                  </a:cubicBezTo>
                  <a:cubicBezTo>
                    <a:pt x="50" y="137"/>
                    <a:pt x="51" y="137"/>
                    <a:pt x="51" y="137"/>
                  </a:cubicBezTo>
                  <a:cubicBezTo>
                    <a:pt x="54" y="138"/>
                    <a:pt x="57" y="138"/>
                    <a:pt x="60" y="138"/>
                  </a:cubicBezTo>
                  <a:cubicBezTo>
                    <a:pt x="66" y="139"/>
                    <a:pt x="72" y="139"/>
                    <a:pt x="77" y="136"/>
                  </a:cubicBezTo>
                  <a:cubicBezTo>
                    <a:pt x="77" y="136"/>
                    <a:pt x="78" y="136"/>
                    <a:pt x="78" y="136"/>
                  </a:cubicBezTo>
                  <a:cubicBezTo>
                    <a:pt x="80" y="136"/>
                    <a:pt x="83" y="135"/>
                    <a:pt x="85" y="134"/>
                  </a:cubicBezTo>
                  <a:close/>
                  <a:moveTo>
                    <a:pt x="56" y="59"/>
                  </a:moveTo>
                  <a:cubicBezTo>
                    <a:pt x="50" y="62"/>
                    <a:pt x="49" y="68"/>
                    <a:pt x="50" y="74"/>
                  </a:cubicBezTo>
                  <a:cubicBezTo>
                    <a:pt x="51" y="68"/>
                    <a:pt x="53" y="64"/>
                    <a:pt x="56" y="59"/>
                  </a:cubicBezTo>
                  <a:close/>
                  <a:moveTo>
                    <a:pt x="112" y="124"/>
                  </a:moveTo>
                  <a:cubicBezTo>
                    <a:pt x="112" y="125"/>
                    <a:pt x="111" y="125"/>
                    <a:pt x="110" y="125"/>
                  </a:cubicBezTo>
                  <a:cubicBezTo>
                    <a:pt x="109" y="126"/>
                    <a:pt x="108" y="127"/>
                    <a:pt x="106" y="128"/>
                  </a:cubicBezTo>
                  <a:cubicBezTo>
                    <a:pt x="104" y="130"/>
                    <a:pt x="101" y="132"/>
                    <a:pt x="99" y="133"/>
                  </a:cubicBezTo>
                  <a:cubicBezTo>
                    <a:pt x="98" y="134"/>
                    <a:pt x="98" y="134"/>
                    <a:pt x="98" y="134"/>
                  </a:cubicBezTo>
                  <a:cubicBezTo>
                    <a:pt x="102" y="133"/>
                    <a:pt x="109" y="128"/>
                    <a:pt x="112" y="124"/>
                  </a:cubicBezTo>
                  <a:close/>
                  <a:moveTo>
                    <a:pt x="139" y="38"/>
                  </a:moveTo>
                  <a:cubicBezTo>
                    <a:pt x="140" y="42"/>
                    <a:pt x="140" y="46"/>
                    <a:pt x="142" y="50"/>
                  </a:cubicBezTo>
                  <a:cubicBezTo>
                    <a:pt x="142" y="46"/>
                    <a:pt x="141" y="42"/>
                    <a:pt x="139" y="38"/>
                  </a:cubicBezTo>
                  <a:close/>
                  <a:moveTo>
                    <a:pt x="62" y="142"/>
                  </a:moveTo>
                  <a:cubicBezTo>
                    <a:pt x="59" y="142"/>
                    <a:pt x="56" y="141"/>
                    <a:pt x="53" y="141"/>
                  </a:cubicBezTo>
                  <a:cubicBezTo>
                    <a:pt x="50" y="140"/>
                    <a:pt x="47" y="139"/>
                    <a:pt x="44" y="139"/>
                  </a:cubicBezTo>
                  <a:cubicBezTo>
                    <a:pt x="50" y="141"/>
                    <a:pt x="56" y="142"/>
                    <a:pt x="62" y="142"/>
                  </a:cubicBezTo>
                  <a:close/>
                  <a:moveTo>
                    <a:pt x="89" y="83"/>
                  </a:moveTo>
                  <a:cubicBezTo>
                    <a:pt x="90" y="86"/>
                    <a:pt x="92" y="89"/>
                    <a:pt x="94" y="89"/>
                  </a:cubicBezTo>
                  <a:cubicBezTo>
                    <a:pt x="92" y="87"/>
                    <a:pt x="91" y="85"/>
                    <a:pt x="89" y="83"/>
                  </a:cubicBezTo>
                  <a:close/>
                  <a:moveTo>
                    <a:pt x="47" y="81"/>
                  </a:moveTo>
                  <a:cubicBezTo>
                    <a:pt x="47" y="83"/>
                    <a:pt x="48" y="84"/>
                    <a:pt x="51" y="85"/>
                  </a:cubicBezTo>
                  <a:cubicBezTo>
                    <a:pt x="50" y="83"/>
                    <a:pt x="48" y="82"/>
                    <a:pt x="47" y="81"/>
                  </a:cubicBezTo>
                  <a:close/>
                  <a:moveTo>
                    <a:pt x="51" y="88"/>
                  </a:moveTo>
                  <a:cubicBezTo>
                    <a:pt x="53" y="89"/>
                    <a:pt x="54" y="90"/>
                    <a:pt x="56" y="90"/>
                  </a:cubicBezTo>
                  <a:cubicBezTo>
                    <a:pt x="54" y="89"/>
                    <a:pt x="53" y="89"/>
                    <a:pt x="51" y="88"/>
                  </a:cubicBezTo>
                  <a:close/>
                  <a:moveTo>
                    <a:pt x="131" y="27"/>
                  </a:moveTo>
                  <a:cubicBezTo>
                    <a:pt x="132" y="27"/>
                    <a:pt x="132" y="28"/>
                    <a:pt x="133" y="29"/>
                  </a:cubicBezTo>
                  <a:cubicBezTo>
                    <a:pt x="133" y="29"/>
                    <a:pt x="133" y="29"/>
                    <a:pt x="133" y="29"/>
                  </a:cubicBezTo>
                  <a:cubicBezTo>
                    <a:pt x="132" y="28"/>
                    <a:pt x="132" y="27"/>
                    <a:pt x="131" y="27"/>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52" name="Google Shape;952;p54"/>
            <p:cNvSpPr/>
            <p:nvPr/>
          </p:nvSpPr>
          <p:spPr>
            <a:xfrm>
              <a:off x="6585" y="1704"/>
              <a:ext cx="60" cy="82"/>
            </a:xfrm>
            <a:custGeom>
              <a:avLst/>
              <a:gdLst/>
              <a:ahLst/>
              <a:cxnLst/>
              <a:rect l="l" t="t" r="r" b="b"/>
              <a:pathLst>
                <a:path w="29" h="40" extrusionOk="0">
                  <a:moveTo>
                    <a:pt x="29" y="2"/>
                  </a:moveTo>
                  <a:cubicBezTo>
                    <a:pt x="29" y="2"/>
                    <a:pt x="28" y="3"/>
                    <a:pt x="28" y="3"/>
                  </a:cubicBezTo>
                  <a:cubicBezTo>
                    <a:pt x="24" y="6"/>
                    <a:pt x="21" y="11"/>
                    <a:pt x="18" y="15"/>
                  </a:cubicBezTo>
                  <a:cubicBezTo>
                    <a:pt x="15" y="20"/>
                    <a:pt x="11" y="24"/>
                    <a:pt x="8" y="29"/>
                  </a:cubicBezTo>
                  <a:cubicBezTo>
                    <a:pt x="6" y="32"/>
                    <a:pt x="5" y="35"/>
                    <a:pt x="4" y="37"/>
                  </a:cubicBezTo>
                  <a:cubicBezTo>
                    <a:pt x="3" y="38"/>
                    <a:pt x="3" y="38"/>
                    <a:pt x="3" y="38"/>
                  </a:cubicBezTo>
                  <a:cubicBezTo>
                    <a:pt x="3" y="39"/>
                    <a:pt x="2" y="40"/>
                    <a:pt x="1" y="40"/>
                  </a:cubicBezTo>
                  <a:cubicBezTo>
                    <a:pt x="0" y="39"/>
                    <a:pt x="0" y="38"/>
                    <a:pt x="0" y="37"/>
                  </a:cubicBezTo>
                  <a:cubicBezTo>
                    <a:pt x="0" y="37"/>
                    <a:pt x="1" y="36"/>
                    <a:pt x="1" y="36"/>
                  </a:cubicBezTo>
                  <a:cubicBezTo>
                    <a:pt x="8" y="26"/>
                    <a:pt x="15" y="16"/>
                    <a:pt x="22" y="7"/>
                  </a:cubicBezTo>
                  <a:cubicBezTo>
                    <a:pt x="24" y="5"/>
                    <a:pt x="25" y="3"/>
                    <a:pt x="25" y="1"/>
                  </a:cubicBezTo>
                  <a:cubicBezTo>
                    <a:pt x="26" y="1"/>
                    <a:pt x="26" y="0"/>
                    <a:pt x="27" y="0"/>
                  </a:cubicBezTo>
                  <a:cubicBezTo>
                    <a:pt x="28" y="0"/>
                    <a:pt x="29" y="1"/>
                    <a:pt x="29" y="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53" name="Google Shape;953;p54"/>
            <p:cNvSpPr/>
            <p:nvPr/>
          </p:nvSpPr>
          <p:spPr>
            <a:xfrm>
              <a:off x="6559" y="1696"/>
              <a:ext cx="59" cy="70"/>
            </a:xfrm>
            <a:custGeom>
              <a:avLst/>
              <a:gdLst/>
              <a:ahLst/>
              <a:cxnLst/>
              <a:rect l="l" t="t" r="r" b="b"/>
              <a:pathLst>
                <a:path w="29" h="34" extrusionOk="0">
                  <a:moveTo>
                    <a:pt x="29" y="2"/>
                  </a:moveTo>
                  <a:cubicBezTo>
                    <a:pt x="28" y="3"/>
                    <a:pt x="28" y="3"/>
                    <a:pt x="28" y="4"/>
                  </a:cubicBezTo>
                  <a:cubicBezTo>
                    <a:pt x="26" y="5"/>
                    <a:pt x="24" y="6"/>
                    <a:pt x="23" y="7"/>
                  </a:cubicBezTo>
                  <a:cubicBezTo>
                    <a:pt x="18" y="11"/>
                    <a:pt x="15" y="16"/>
                    <a:pt x="11" y="20"/>
                  </a:cubicBezTo>
                  <a:cubicBezTo>
                    <a:pt x="8" y="24"/>
                    <a:pt x="6" y="27"/>
                    <a:pt x="5" y="31"/>
                  </a:cubicBezTo>
                  <a:cubicBezTo>
                    <a:pt x="5" y="31"/>
                    <a:pt x="4" y="32"/>
                    <a:pt x="4" y="33"/>
                  </a:cubicBezTo>
                  <a:cubicBezTo>
                    <a:pt x="4" y="33"/>
                    <a:pt x="3" y="34"/>
                    <a:pt x="2" y="34"/>
                  </a:cubicBezTo>
                  <a:cubicBezTo>
                    <a:pt x="2" y="34"/>
                    <a:pt x="1" y="34"/>
                    <a:pt x="1" y="33"/>
                  </a:cubicBezTo>
                  <a:cubicBezTo>
                    <a:pt x="0" y="32"/>
                    <a:pt x="1" y="32"/>
                    <a:pt x="1" y="31"/>
                  </a:cubicBezTo>
                  <a:cubicBezTo>
                    <a:pt x="2" y="29"/>
                    <a:pt x="4" y="28"/>
                    <a:pt x="5" y="26"/>
                  </a:cubicBezTo>
                  <a:cubicBezTo>
                    <a:pt x="8" y="22"/>
                    <a:pt x="10" y="18"/>
                    <a:pt x="13" y="15"/>
                  </a:cubicBezTo>
                  <a:cubicBezTo>
                    <a:pt x="15" y="12"/>
                    <a:pt x="18" y="10"/>
                    <a:pt x="20" y="8"/>
                  </a:cubicBezTo>
                  <a:cubicBezTo>
                    <a:pt x="22" y="5"/>
                    <a:pt x="24" y="3"/>
                    <a:pt x="25" y="1"/>
                  </a:cubicBezTo>
                  <a:cubicBezTo>
                    <a:pt x="26" y="0"/>
                    <a:pt x="27" y="0"/>
                    <a:pt x="27" y="0"/>
                  </a:cubicBezTo>
                  <a:cubicBezTo>
                    <a:pt x="28" y="1"/>
                    <a:pt x="29" y="1"/>
                    <a:pt x="29" y="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54" name="Google Shape;954;p54"/>
            <p:cNvSpPr/>
            <p:nvPr/>
          </p:nvSpPr>
          <p:spPr>
            <a:xfrm>
              <a:off x="6602" y="1741"/>
              <a:ext cx="49" cy="66"/>
            </a:xfrm>
            <a:custGeom>
              <a:avLst/>
              <a:gdLst/>
              <a:ahLst/>
              <a:cxnLst/>
              <a:rect l="l" t="t" r="r" b="b"/>
              <a:pathLst>
                <a:path w="24" h="32" extrusionOk="0">
                  <a:moveTo>
                    <a:pt x="0" y="30"/>
                  </a:moveTo>
                  <a:cubicBezTo>
                    <a:pt x="0" y="30"/>
                    <a:pt x="0" y="29"/>
                    <a:pt x="1" y="29"/>
                  </a:cubicBezTo>
                  <a:cubicBezTo>
                    <a:pt x="2" y="28"/>
                    <a:pt x="3" y="26"/>
                    <a:pt x="4" y="25"/>
                  </a:cubicBezTo>
                  <a:cubicBezTo>
                    <a:pt x="5" y="24"/>
                    <a:pt x="7" y="22"/>
                    <a:pt x="8" y="21"/>
                  </a:cubicBezTo>
                  <a:cubicBezTo>
                    <a:pt x="12" y="16"/>
                    <a:pt x="15" y="11"/>
                    <a:pt x="19" y="7"/>
                  </a:cubicBezTo>
                  <a:cubicBezTo>
                    <a:pt x="20" y="5"/>
                    <a:pt x="21" y="3"/>
                    <a:pt x="21" y="1"/>
                  </a:cubicBezTo>
                  <a:cubicBezTo>
                    <a:pt x="21" y="1"/>
                    <a:pt x="21" y="0"/>
                    <a:pt x="22" y="0"/>
                  </a:cubicBezTo>
                  <a:cubicBezTo>
                    <a:pt x="23" y="0"/>
                    <a:pt x="24" y="0"/>
                    <a:pt x="24" y="1"/>
                  </a:cubicBezTo>
                  <a:cubicBezTo>
                    <a:pt x="24" y="1"/>
                    <a:pt x="24" y="2"/>
                    <a:pt x="24" y="2"/>
                  </a:cubicBezTo>
                  <a:cubicBezTo>
                    <a:pt x="20" y="8"/>
                    <a:pt x="16" y="13"/>
                    <a:pt x="13" y="18"/>
                  </a:cubicBezTo>
                  <a:cubicBezTo>
                    <a:pt x="10" y="21"/>
                    <a:pt x="8" y="24"/>
                    <a:pt x="6" y="27"/>
                  </a:cubicBezTo>
                  <a:cubicBezTo>
                    <a:pt x="5" y="28"/>
                    <a:pt x="4" y="30"/>
                    <a:pt x="3" y="31"/>
                  </a:cubicBezTo>
                  <a:cubicBezTo>
                    <a:pt x="3" y="32"/>
                    <a:pt x="2" y="32"/>
                    <a:pt x="1" y="32"/>
                  </a:cubicBezTo>
                  <a:cubicBezTo>
                    <a:pt x="0" y="32"/>
                    <a:pt x="0" y="31"/>
                    <a:pt x="0" y="3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55" name="Google Shape;955;p54"/>
            <p:cNvSpPr/>
            <p:nvPr/>
          </p:nvSpPr>
          <p:spPr>
            <a:xfrm>
              <a:off x="6550" y="2055"/>
              <a:ext cx="27" cy="56"/>
            </a:xfrm>
            <a:custGeom>
              <a:avLst/>
              <a:gdLst/>
              <a:ahLst/>
              <a:cxnLst/>
              <a:rect l="l" t="t" r="r" b="b"/>
              <a:pathLst>
                <a:path w="13" h="27" extrusionOk="0">
                  <a:moveTo>
                    <a:pt x="9" y="2"/>
                  </a:moveTo>
                  <a:cubicBezTo>
                    <a:pt x="10" y="0"/>
                    <a:pt x="12" y="0"/>
                    <a:pt x="13" y="1"/>
                  </a:cubicBezTo>
                  <a:cubicBezTo>
                    <a:pt x="13" y="1"/>
                    <a:pt x="13" y="2"/>
                    <a:pt x="13" y="3"/>
                  </a:cubicBezTo>
                  <a:cubicBezTo>
                    <a:pt x="10" y="8"/>
                    <a:pt x="7" y="14"/>
                    <a:pt x="4" y="20"/>
                  </a:cubicBezTo>
                  <a:cubicBezTo>
                    <a:pt x="4" y="21"/>
                    <a:pt x="4" y="21"/>
                    <a:pt x="4" y="22"/>
                  </a:cubicBezTo>
                  <a:cubicBezTo>
                    <a:pt x="4" y="22"/>
                    <a:pt x="4" y="23"/>
                    <a:pt x="4" y="23"/>
                  </a:cubicBezTo>
                  <a:cubicBezTo>
                    <a:pt x="5" y="24"/>
                    <a:pt x="5" y="25"/>
                    <a:pt x="4" y="26"/>
                  </a:cubicBezTo>
                  <a:cubicBezTo>
                    <a:pt x="3" y="27"/>
                    <a:pt x="2" y="27"/>
                    <a:pt x="1" y="26"/>
                  </a:cubicBezTo>
                  <a:cubicBezTo>
                    <a:pt x="0" y="26"/>
                    <a:pt x="0" y="25"/>
                    <a:pt x="0" y="24"/>
                  </a:cubicBezTo>
                  <a:cubicBezTo>
                    <a:pt x="3" y="19"/>
                    <a:pt x="5" y="13"/>
                    <a:pt x="8" y="8"/>
                  </a:cubicBezTo>
                  <a:cubicBezTo>
                    <a:pt x="9" y="7"/>
                    <a:pt x="9" y="6"/>
                    <a:pt x="10" y="4"/>
                  </a:cubicBezTo>
                  <a:cubicBezTo>
                    <a:pt x="10" y="4"/>
                    <a:pt x="10" y="3"/>
                    <a:pt x="9" y="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56" name="Google Shape;956;p54"/>
            <p:cNvSpPr/>
            <p:nvPr/>
          </p:nvSpPr>
          <p:spPr>
            <a:xfrm>
              <a:off x="6485" y="2067"/>
              <a:ext cx="30" cy="52"/>
            </a:xfrm>
            <a:custGeom>
              <a:avLst/>
              <a:gdLst/>
              <a:ahLst/>
              <a:cxnLst/>
              <a:rect l="l" t="t" r="r" b="b"/>
              <a:pathLst>
                <a:path w="15" h="25" extrusionOk="0">
                  <a:moveTo>
                    <a:pt x="2" y="25"/>
                  </a:moveTo>
                  <a:cubicBezTo>
                    <a:pt x="1" y="25"/>
                    <a:pt x="0" y="24"/>
                    <a:pt x="0" y="23"/>
                  </a:cubicBezTo>
                  <a:cubicBezTo>
                    <a:pt x="1" y="22"/>
                    <a:pt x="1" y="22"/>
                    <a:pt x="1" y="21"/>
                  </a:cubicBezTo>
                  <a:cubicBezTo>
                    <a:pt x="3" y="19"/>
                    <a:pt x="5" y="17"/>
                    <a:pt x="6" y="14"/>
                  </a:cubicBezTo>
                  <a:cubicBezTo>
                    <a:pt x="7" y="11"/>
                    <a:pt x="9" y="9"/>
                    <a:pt x="10" y="6"/>
                  </a:cubicBezTo>
                  <a:cubicBezTo>
                    <a:pt x="11" y="5"/>
                    <a:pt x="11" y="4"/>
                    <a:pt x="11" y="3"/>
                  </a:cubicBezTo>
                  <a:cubicBezTo>
                    <a:pt x="11" y="1"/>
                    <a:pt x="12" y="0"/>
                    <a:pt x="14" y="1"/>
                  </a:cubicBezTo>
                  <a:cubicBezTo>
                    <a:pt x="14" y="1"/>
                    <a:pt x="15" y="2"/>
                    <a:pt x="15" y="3"/>
                  </a:cubicBezTo>
                  <a:cubicBezTo>
                    <a:pt x="15" y="3"/>
                    <a:pt x="15" y="4"/>
                    <a:pt x="14" y="4"/>
                  </a:cubicBezTo>
                  <a:cubicBezTo>
                    <a:pt x="13" y="5"/>
                    <a:pt x="13" y="6"/>
                    <a:pt x="12" y="6"/>
                  </a:cubicBezTo>
                  <a:cubicBezTo>
                    <a:pt x="10" y="10"/>
                    <a:pt x="9" y="13"/>
                    <a:pt x="7" y="16"/>
                  </a:cubicBezTo>
                  <a:cubicBezTo>
                    <a:pt x="6" y="19"/>
                    <a:pt x="5" y="21"/>
                    <a:pt x="4" y="24"/>
                  </a:cubicBezTo>
                  <a:cubicBezTo>
                    <a:pt x="4" y="25"/>
                    <a:pt x="3" y="25"/>
                    <a:pt x="2" y="25"/>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57" name="Google Shape;957;p54"/>
            <p:cNvSpPr/>
            <p:nvPr/>
          </p:nvSpPr>
          <p:spPr>
            <a:xfrm>
              <a:off x="6515" y="2067"/>
              <a:ext cx="25" cy="48"/>
            </a:xfrm>
            <a:custGeom>
              <a:avLst/>
              <a:gdLst/>
              <a:ahLst/>
              <a:cxnLst/>
              <a:rect l="l" t="t" r="r" b="b"/>
              <a:pathLst>
                <a:path w="12" h="23" extrusionOk="0">
                  <a:moveTo>
                    <a:pt x="10" y="3"/>
                  </a:moveTo>
                  <a:cubicBezTo>
                    <a:pt x="9" y="3"/>
                    <a:pt x="8" y="2"/>
                    <a:pt x="9" y="2"/>
                  </a:cubicBezTo>
                  <a:cubicBezTo>
                    <a:pt x="9" y="0"/>
                    <a:pt x="11" y="0"/>
                    <a:pt x="12" y="1"/>
                  </a:cubicBezTo>
                  <a:cubicBezTo>
                    <a:pt x="12" y="1"/>
                    <a:pt x="12" y="1"/>
                    <a:pt x="12" y="1"/>
                  </a:cubicBezTo>
                  <a:cubicBezTo>
                    <a:pt x="12" y="3"/>
                    <a:pt x="12" y="4"/>
                    <a:pt x="11" y="5"/>
                  </a:cubicBezTo>
                  <a:cubicBezTo>
                    <a:pt x="10" y="8"/>
                    <a:pt x="8" y="10"/>
                    <a:pt x="7" y="13"/>
                  </a:cubicBezTo>
                  <a:cubicBezTo>
                    <a:pt x="6" y="15"/>
                    <a:pt x="5" y="17"/>
                    <a:pt x="5" y="19"/>
                  </a:cubicBezTo>
                  <a:cubicBezTo>
                    <a:pt x="4" y="20"/>
                    <a:pt x="4" y="21"/>
                    <a:pt x="4" y="21"/>
                  </a:cubicBezTo>
                  <a:cubicBezTo>
                    <a:pt x="4" y="22"/>
                    <a:pt x="4" y="23"/>
                    <a:pt x="3" y="23"/>
                  </a:cubicBezTo>
                  <a:cubicBezTo>
                    <a:pt x="2" y="23"/>
                    <a:pt x="2" y="23"/>
                    <a:pt x="1" y="23"/>
                  </a:cubicBezTo>
                  <a:cubicBezTo>
                    <a:pt x="1" y="22"/>
                    <a:pt x="0" y="21"/>
                    <a:pt x="1" y="21"/>
                  </a:cubicBezTo>
                  <a:cubicBezTo>
                    <a:pt x="1" y="20"/>
                    <a:pt x="1" y="19"/>
                    <a:pt x="2" y="18"/>
                  </a:cubicBezTo>
                  <a:cubicBezTo>
                    <a:pt x="3" y="17"/>
                    <a:pt x="4" y="15"/>
                    <a:pt x="5" y="13"/>
                  </a:cubicBezTo>
                  <a:cubicBezTo>
                    <a:pt x="7" y="10"/>
                    <a:pt x="8" y="7"/>
                    <a:pt x="9" y="4"/>
                  </a:cubicBezTo>
                  <a:cubicBezTo>
                    <a:pt x="10" y="4"/>
                    <a:pt x="10" y="3"/>
                    <a:pt x="10" y="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58" name="Google Shape;958;p54"/>
            <p:cNvSpPr/>
            <p:nvPr/>
          </p:nvSpPr>
          <p:spPr>
            <a:xfrm>
              <a:off x="6612" y="1784"/>
              <a:ext cx="37" cy="48"/>
            </a:xfrm>
            <a:custGeom>
              <a:avLst/>
              <a:gdLst/>
              <a:ahLst/>
              <a:cxnLst/>
              <a:rect l="l" t="t" r="r" b="b"/>
              <a:pathLst>
                <a:path w="18" h="23" extrusionOk="0">
                  <a:moveTo>
                    <a:pt x="2" y="23"/>
                  </a:moveTo>
                  <a:cubicBezTo>
                    <a:pt x="1" y="23"/>
                    <a:pt x="1" y="23"/>
                    <a:pt x="0" y="22"/>
                  </a:cubicBezTo>
                  <a:cubicBezTo>
                    <a:pt x="0" y="22"/>
                    <a:pt x="0" y="21"/>
                    <a:pt x="0" y="21"/>
                  </a:cubicBezTo>
                  <a:cubicBezTo>
                    <a:pt x="1" y="20"/>
                    <a:pt x="1" y="20"/>
                    <a:pt x="1" y="19"/>
                  </a:cubicBezTo>
                  <a:cubicBezTo>
                    <a:pt x="6" y="15"/>
                    <a:pt x="9" y="10"/>
                    <a:pt x="13" y="5"/>
                  </a:cubicBezTo>
                  <a:cubicBezTo>
                    <a:pt x="14" y="4"/>
                    <a:pt x="15" y="3"/>
                    <a:pt x="14" y="1"/>
                  </a:cubicBezTo>
                  <a:cubicBezTo>
                    <a:pt x="14" y="0"/>
                    <a:pt x="15" y="0"/>
                    <a:pt x="15" y="0"/>
                  </a:cubicBezTo>
                  <a:cubicBezTo>
                    <a:pt x="16" y="0"/>
                    <a:pt x="17" y="0"/>
                    <a:pt x="17" y="1"/>
                  </a:cubicBezTo>
                  <a:cubicBezTo>
                    <a:pt x="18" y="1"/>
                    <a:pt x="18" y="2"/>
                    <a:pt x="17" y="2"/>
                  </a:cubicBezTo>
                  <a:cubicBezTo>
                    <a:pt x="14" y="6"/>
                    <a:pt x="11" y="10"/>
                    <a:pt x="8" y="14"/>
                  </a:cubicBezTo>
                  <a:cubicBezTo>
                    <a:pt x="6" y="16"/>
                    <a:pt x="4" y="19"/>
                    <a:pt x="3" y="22"/>
                  </a:cubicBezTo>
                  <a:cubicBezTo>
                    <a:pt x="3" y="23"/>
                    <a:pt x="2" y="23"/>
                    <a:pt x="2" y="2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59" name="Google Shape;959;p54"/>
            <p:cNvSpPr/>
            <p:nvPr/>
          </p:nvSpPr>
          <p:spPr>
            <a:xfrm>
              <a:off x="6507" y="1700"/>
              <a:ext cx="35" cy="43"/>
            </a:xfrm>
            <a:custGeom>
              <a:avLst/>
              <a:gdLst/>
              <a:ahLst/>
              <a:cxnLst/>
              <a:rect l="l" t="t" r="r" b="b"/>
              <a:pathLst>
                <a:path w="17" h="21" extrusionOk="0">
                  <a:moveTo>
                    <a:pt x="15" y="0"/>
                  </a:moveTo>
                  <a:cubicBezTo>
                    <a:pt x="16" y="0"/>
                    <a:pt x="17" y="0"/>
                    <a:pt x="17" y="1"/>
                  </a:cubicBezTo>
                  <a:cubicBezTo>
                    <a:pt x="17" y="1"/>
                    <a:pt x="17" y="2"/>
                    <a:pt x="16" y="3"/>
                  </a:cubicBezTo>
                  <a:cubicBezTo>
                    <a:pt x="16" y="2"/>
                    <a:pt x="15" y="3"/>
                    <a:pt x="14" y="3"/>
                  </a:cubicBezTo>
                  <a:cubicBezTo>
                    <a:pt x="14" y="4"/>
                    <a:pt x="13" y="5"/>
                    <a:pt x="12" y="6"/>
                  </a:cubicBezTo>
                  <a:cubicBezTo>
                    <a:pt x="9" y="10"/>
                    <a:pt x="6" y="15"/>
                    <a:pt x="3" y="20"/>
                  </a:cubicBezTo>
                  <a:cubicBezTo>
                    <a:pt x="3" y="20"/>
                    <a:pt x="3" y="20"/>
                    <a:pt x="3" y="20"/>
                  </a:cubicBezTo>
                  <a:cubicBezTo>
                    <a:pt x="2" y="21"/>
                    <a:pt x="1" y="21"/>
                    <a:pt x="1" y="21"/>
                  </a:cubicBezTo>
                  <a:cubicBezTo>
                    <a:pt x="0" y="20"/>
                    <a:pt x="0" y="19"/>
                    <a:pt x="0" y="18"/>
                  </a:cubicBezTo>
                  <a:cubicBezTo>
                    <a:pt x="0" y="18"/>
                    <a:pt x="1" y="18"/>
                    <a:pt x="1" y="17"/>
                  </a:cubicBezTo>
                  <a:cubicBezTo>
                    <a:pt x="4" y="14"/>
                    <a:pt x="7" y="11"/>
                    <a:pt x="9" y="7"/>
                  </a:cubicBezTo>
                  <a:cubicBezTo>
                    <a:pt x="11" y="5"/>
                    <a:pt x="12" y="4"/>
                    <a:pt x="14" y="2"/>
                  </a:cubicBezTo>
                  <a:cubicBezTo>
                    <a:pt x="14" y="1"/>
                    <a:pt x="15" y="1"/>
                    <a:pt x="15"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60" name="Google Shape;960;p54"/>
            <p:cNvSpPr/>
            <p:nvPr/>
          </p:nvSpPr>
          <p:spPr>
            <a:xfrm>
              <a:off x="6585" y="2061"/>
              <a:ext cx="15" cy="39"/>
            </a:xfrm>
            <a:custGeom>
              <a:avLst/>
              <a:gdLst/>
              <a:ahLst/>
              <a:cxnLst/>
              <a:rect l="l" t="t" r="r" b="b"/>
              <a:pathLst>
                <a:path w="7" h="19" extrusionOk="0">
                  <a:moveTo>
                    <a:pt x="2" y="19"/>
                  </a:moveTo>
                  <a:cubicBezTo>
                    <a:pt x="1" y="19"/>
                    <a:pt x="0" y="18"/>
                    <a:pt x="0" y="17"/>
                  </a:cubicBezTo>
                  <a:cubicBezTo>
                    <a:pt x="1" y="15"/>
                    <a:pt x="2" y="13"/>
                    <a:pt x="3" y="11"/>
                  </a:cubicBezTo>
                  <a:cubicBezTo>
                    <a:pt x="3" y="9"/>
                    <a:pt x="4" y="7"/>
                    <a:pt x="5" y="5"/>
                  </a:cubicBezTo>
                  <a:cubicBezTo>
                    <a:pt x="5" y="4"/>
                    <a:pt x="5" y="3"/>
                    <a:pt x="4" y="3"/>
                  </a:cubicBezTo>
                  <a:cubicBezTo>
                    <a:pt x="4" y="3"/>
                    <a:pt x="4" y="2"/>
                    <a:pt x="4" y="2"/>
                  </a:cubicBezTo>
                  <a:cubicBezTo>
                    <a:pt x="4" y="1"/>
                    <a:pt x="5" y="1"/>
                    <a:pt x="5" y="0"/>
                  </a:cubicBezTo>
                  <a:cubicBezTo>
                    <a:pt x="6" y="0"/>
                    <a:pt x="7" y="0"/>
                    <a:pt x="7" y="1"/>
                  </a:cubicBezTo>
                  <a:cubicBezTo>
                    <a:pt x="7" y="1"/>
                    <a:pt x="7" y="2"/>
                    <a:pt x="7" y="2"/>
                  </a:cubicBezTo>
                  <a:cubicBezTo>
                    <a:pt x="7" y="3"/>
                    <a:pt x="7" y="5"/>
                    <a:pt x="6" y="6"/>
                  </a:cubicBezTo>
                  <a:cubicBezTo>
                    <a:pt x="5" y="8"/>
                    <a:pt x="5" y="10"/>
                    <a:pt x="4" y="12"/>
                  </a:cubicBezTo>
                  <a:cubicBezTo>
                    <a:pt x="4" y="13"/>
                    <a:pt x="3" y="14"/>
                    <a:pt x="3" y="15"/>
                  </a:cubicBezTo>
                  <a:cubicBezTo>
                    <a:pt x="3" y="15"/>
                    <a:pt x="3" y="16"/>
                    <a:pt x="3" y="16"/>
                  </a:cubicBezTo>
                  <a:cubicBezTo>
                    <a:pt x="4" y="17"/>
                    <a:pt x="4" y="18"/>
                    <a:pt x="4" y="18"/>
                  </a:cubicBezTo>
                  <a:cubicBezTo>
                    <a:pt x="3" y="19"/>
                    <a:pt x="3" y="19"/>
                    <a:pt x="2" y="19"/>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61" name="Google Shape;961;p54"/>
            <p:cNvSpPr/>
            <p:nvPr/>
          </p:nvSpPr>
          <p:spPr>
            <a:xfrm>
              <a:off x="6151" y="1892"/>
              <a:ext cx="27" cy="41"/>
            </a:xfrm>
            <a:custGeom>
              <a:avLst/>
              <a:gdLst/>
              <a:ahLst/>
              <a:cxnLst/>
              <a:rect l="l" t="t" r="r" b="b"/>
              <a:pathLst>
                <a:path w="13" h="20" extrusionOk="0">
                  <a:moveTo>
                    <a:pt x="3" y="17"/>
                  </a:moveTo>
                  <a:cubicBezTo>
                    <a:pt x="3" y="17"/>
                    <a:pt x="3" y="17"/>
                    <a:pt x="3" y="17"/>
                  </a:cubicBezTo>
                  <a:cubicBezTo>
                    <a:pt x="4" y="18"/>
                    <a:pt x="4" y="19"/>
                    <a:pt x="3" y="19"/>
                  </a:cubicBezTo>
                  <a:cubicBezTo>
                    <a:pt x="3" y="20"/>
                    <a:pt x="2" y="20"/>
                    <a:pt x="1" y="20"/>
                  </a:cubicBezTo>
                  <a:cubicBezTo>
                    <a:pt x="1" y="19"/>
                    <a:pt x="0" y="19"/>
                    <a:pt x="0" y="18"/>
                  </a:cubicBezTo>
                  <a:cubicBezTo>
                    <a:pt x="1" y="18"/>
                    <a:pt x="1" y="17"/>
                    <a:pt x="1" y="17"/>
                  </a:cubicBezTo>
                  <a:cubicBezTo>
                    <a:pt x="3" y="14"/>
                    <a:pt x="5" y="11"/>
                    <a:pt x="7" y="7"/>
                  </a:cubicBezTo>
                  <a:cubicBezTo>
                    <a:pt x="8" y="5"/>
                    <a:pt x="9" y="3"/>
                    <a:pt x="10" y="1"/>
                  </a:cubicBezTo>
                  <a:cubicBezTo>
                    <a:pt x="11" y="0"/>
                    <a:pt x="11" y="0"/>
                    <a:pt x="12" y="0"/>
                  </a:cubicBezTo>
                  <a:cubicBezTo>
                    <a:pt x="12" y="0"/>
                    <a:pt x="13" y="1"/>
                    <a:pt x="13" y="1"/>
                  </a:cubicBezTo>
                  <a:cubicBezTo>
                    <a:pt x="13" y="2"/>
                    <a:pt x="13" y="2"/>
                    <a:pt x="13" y="2"/>
                  </a:cubicBezTo>
                  <a:cubicBezTo>
                    <a:pt x="12" y="3"/>
                    <a:pt x="10" y="4"/>
                    <a:pt x="10" y="6"/>
                  </a:cubicBezTo>
                  <a:cubicBezTo>
                    <a:pt x="8" y="9"/>
                    <a:pt x="6" y="12"/>
                    <a:pt x="4" y="15"/>
                  </a:cubicBezTo>
                  <a:cubicBezTo>
                    <a:pt x="3" y="15"/>
                    <a:pt x="3" y="16"/>
                    <a:pt x="3" y="17"/>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62" name="Google Shape;962;p54"/>
            <p:cNvSpPr/>
            <p:nvPr/>
          </p:nvSpPr>
          <p:spPr>
            <a:xfrm>
              <a:off x="6623" y="1817"/>
              <a:ext cx="22" cy="40"/>
            </a:xfrm>
            <a:custGeom>
              <a:avLst/>
              <a:gdLst/>
              <a:ahLst/>
              <a:cxnLst/>
              <a:rect l="l" t="t" r="r" b="b"/>
              <a:pathLst>
                <a:path w="11" h="19" extrusionOk="0">
                  <a:moveTo>
                    <a:pt x="10" y="1"/>
                  </a:moveTo>
                  <a:cubicBezTo>
                    <a:pt x="10" y="1"/>
                    <a:pt x="10" y="2"/>
                    <a:pt x="9" y="1"/>
                  </a:cubicBezTo>
                  <a:cubicBezTo>
                    <a:pt x="9" y="1"/>
                    <a:pt x="9" y="1"/>
                    <a:pt x="9" y="1"/>
                  </a:cubicBezTo>
                  <a:cubicBezTo>
                    <a:pt x="9" y="0"/>
                    <a:pt x="9" y="0"/>
                    <a:pt x="9" y="0"/>
                  </a:cubicBezTo>
                  <a:cubicBezTo>
                    <a:pt x="10" y="0"/>
                    <a:pt x="10" y="0"/>
                    <a:pt x="10" y="0"/>
                  </a:cubicBezTo>
                  <a:cubicBezTo>
                    <a:pt x="11" y="0"/>
                    <a:pt x="11" y="1"/>
                    <a:pt x="11" y="2"/>
                  </a:cubicBezTo>
                  <a:cubicBezTo>
                    <a:pt x="11" y="3"/>
                    <a:pt x="11" y="4"/>
                    <a:pt x="10" y="4"/>
                  </a:cubicBezTo>
                  <a:cubicBezTo>
                    <a:pt x="9" y="7"/>
                    <a:pt x="8" y="9"/>
                    <a:pt x="7" y="11"/>
                  </a:cubicBezTo>
                  <a:cubicBezTo>
                    <a:pt x="5" y="13"/>
                    <a:pt x="4" y="16"/>
                    <a:pt x="2" y="18"/>
                  </a:cubicBezTo>
                  <a:cubicBezTo>
                    <a:pt x="2" y="19"/>
                    <a:pt x="1" y="19"/>
                    <a:pt x="1" y="19"/>
                  </a:cubicBezTo>
                  <a:cubicBezTo>
                    <a:pt x="0" y="19"/>
                    <a:pt x="0" y="18"/>
                    <a:pt x="1" y="17"/>
                  </a:cubicBezTo>
                  <a:cubicBezTo>
                    <a:pt x="2" y="15"/>
                    <a:pt x="4" y="13"/>
                    <a:pt x="5" y="11"/>
                  </a:cubicBezTo>
                  <a:cubicBezTo>
                    <a:pt x="7" y="8"/>
                    <a:pt x="8" y="6"/>
                    <a:pt x="10" y="4"/>
                  </a:cubicBezTo>
                  <a:cubicBezTo>
                    <a:pt x="10" y="3"/>
                    <a:pt x="10" y="2"/>
                    <a:pt x="10" y="1"/>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63" name="Google Shape;963;p54"/>
            <p:cNvSpPr/>
            <p:nvPr/>
          </p:nvSpPr>
          <p:spPr>
            <a:xfrm>
              <a:off x="6610" y="2067"/>
              <a:ext cx="10" cy="27"/>
            </a:xfrm>
            <a:custGeom>
              <a:avLst/>
              <a:gdLst/>
              <a:ahLst/>
              <a:cxnLst/>
              <a:rect l="l" t="t" r="r" b="b"/>
              <a:pathLst>
                <a:path w="5" h="13" extrusionOk="0">
                  <a:moveTo>
                    <a:pt x="5" y="1"/>
                  </a:moveTo>
                  <a:cubicBezTo>
                    <a:pt x="5" y="5"/>
                    <a:pt x="4" y="8"/>
                    <a:pt x="3" y="11"/>
                  </a:cubicBezTo>
                  <a:cubicBezTo>
                    <a:pt x="3" y="12"/>
                    <a:pt x="3" y="12"/>
                    <a:pt x="3" y="12"/>
                  </a:cubicBezTo>
                  <a:cubicBezTo>
                    <a:pt x="2" y="13"/>
                    <a:pt x="2" y="13"/>
                    <a:pt x="1" y="13"/>
                  </a:cubicBezTo>
                  <a:cubicBezTo>
                    <a:pt x="1" y="13"/>
                    <a:pt x="0" y="12"/>
                    <a:pt x="1" y="11"/>
                  </a:cubicBezTo>
                  <a:cubicBezTo>
                    <a:pt x="1" y="11"/>
                    <a:pt x="1" y="11"/>
                    <a:pt x="1" y="11"/>
                  </a:cubicBezTo>
                  <a:cubicBezTo>
                    <a:pt x="2" y="9"/>
                    <a:pt x="3" y="7"/>
                    <a:pt x="4" y="4"/>
                  </a:cubicBezTo>
                  <a:cubicBezTo>
                    <a:pt x="4" y="4"/>
                    <a:pt x="4" y="3"/>
                    <a:pt x="4" y="2"/>
                  </a:cubicBezTo>
                  <a:cubicBezTo>
                    <a:pt x="3" y="2"/>
                    <a:pt x="3" y="1"/>
                    <a:pt x="4" y="1"/>
                  </a:cubicBezTo>
                  <a:cubicBezTo>
                    <a:pt x="4" y="0"/>
                    <a:pt x="5" y="1"/>
                    <a:pt x="5" y="1"/>
                  </a:cubicBezTo>
                  <a:cubicBezTo>
                    <a:pt x="5" y="1"/>
                    <a:pt x="5" y="1"/>
                    <a:pt x="5" y="1"/>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sp>
        <p:nvSpPr>
          <p:cNvPr id="964" name="Google Shape;964;p54"/>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Future Work </a:t>
            </a:r>
            <a:endParaRPr sz="2400">
              <a:solidFill>
                <a:srgbClr val="3F3F3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grpSp>
        <p:nvGrpSpPr>
          <p:cNvPr id="970" name="Google Shape;970;p55"/>
          <p:cNvGrpSpPr/>
          <p:nvPr/>
        </p:nvGrpSpPr>
        <p:grpSpPr>
          <a:xfrm rot="408895">
            <a:off x="1715488" y="1264603"/>
            <a:ext cx="999207" cy="1958722"/>
            <a:chOff x="2175" y="904"/>
            <a:chExt cx="953" cy="1868"/>
          </a:xfrm>
        </p:grpSpPr>
        <p:sp>
          <p:nvSpPr>
            <p:cNvPr id="971" name="Google Shape;971;p55"/>
            <p:cNvSpPr/>
            <p:nvPr/>
          </p:nvSpPr>
          <p:spPr>
            <a:xfrm>
              <a:off x="2175" y="904"/>
              <a:ext cx="953" cy="1357"/>
            </a:xfrm>
            <a:custGeom>
              <a:avLst/>
              <a:gdLst/>
              <a:ahLst/>
              <a:cxnLst/>
              <a:rect l="l" t="t" r="r" b="b"/>
              <a:pathLst>
                <a:path w="129" h="186" extrusionOk="0">
                  <a:moveTo>
                    <a:pt x="35" y="79"/>
                  </a:moveTo>
                  <a:cubicBezTo>
                    <a:pt x="35" y="80"/>
                    <a:pt x="34" y="80"/>
                    <a:pt x="33" y="81"/>
                  </a:cubicBezTo>
                  <a:cubicBezTo>
                    <a:pt x="23" y="83"/>
                    <a:pt x="14" y="84"/>
                    <a:pt x="4" y="85"/>
                  </a:cubicBezTo>
                  <a:cubicBezTo>
                    <a:pt x="2" y="85"/>
                    <a:pt x="0" y="83"/>
                    <a:pt x="0" y="81"/>
                  </a:cubicBezTo>
                  <a:cubicBezTo>
                    <a:pt x="1" y="73"/>
                    <a:pt x="1" y="66"/>
                    <a:pt x="1" y="59"/>
                  </a:cubicBezTo>
                  <a:cubicBezTo>
                    <a:pt x="1" y="59"/>
                    <a:pt x="0" y="58"/>
                    <a:pt x="0" y="57"/>
                  </a:cubicBezTo>
                  <a:cubicBezTo>
                    <a:pt x="0" y="57"/>
                    <a:pt x="0" y="57"/>
                    <a:pt x="0" y="57"/>
                  </a:cubicBezTo>
                  <a:cubicBezTo>
                    <a:pt x="0" y="56"/>
                    <a:pt x="0" y="55"/>
                    <a:pt x="0" y="53"/>
                  </a:cubicBezTo>
                  <a:cubicBezTo>
                    <a:pt x="1" y="33"/>
                    <a:pt x="16" y="18"/>
                    <a:pt x="35" y="10"/>
                  </a:cubicBezTo>
                  <a:cubicBezTo>
                    <a:pt x="36" y="9"/>
                    <a:pt x="38" y="8"/>
                    <a:pt x="39" y="8"/>
                  </a:cubicBezTo>
                  <a:cubicBezTo>
                    <a:pt x="60" y="0"/>
                    <a:pt x="85" y="0"/>
                    <a:pt x="101" y="11"/>
                  </a:cubicBezTo>
                  <a:cubicBezTo>
                    <a:pt x="119" y="23"/>
                    <a:pt x="127" y="38"/>
                    <a:pt x="128" y="53"/>
                  </a:cubicBezTo>
                  <a:cubicBezTo>
                    <a:pt x="128" y="55"/>
                    <a:pt x="128" y="56"/>
                    <a:pt x="128" y="57"/>
                  </a:cubicBezTo>
                  <a:cubicBezTo>
                    <a:pt x="129" y="88"/>
                    <a:pt x="109" y="122"/>
                    <a:pt x="100" y="153"/>
                  </a:cubicBezTo>
                  <a:cubicBezTo>
                    <a:pt x="100" y="155"/>
                    <a:pt x="100" y="156"/>
                    <a:pt x="99" y="157"/>
                  </a:cubicBezTo>
                  <a:cubicBezTo>
                    <a:pt x="98" y="164"/>
                    <a:pt x="97" y="171"/>
                    <a:pt x="97" y="177"/>
                  </a:cubicBezTo>
                  <a:cubicBezTo>
                    <a:pt x="97" y="179"/>
                    <a:pt x="95" y="181"/>
                    <a:pt x="94" y="181"/>
                  </a:cubicBezTo>
                  <a:cubicBezTo>
                    <a:pt x="83" y="184"/>
                    <a:pt x="73" y="185"/>
                    <a:pt x="63" y="186"/>
                  </a:cubicBezTo>
                  <a:cubicBezTo>
                    <a:pt x="60" y="186"/>
                    <a:pt x="58" y="183"/>
                    <a:pt x="58" y="180"/>
                  </a:cubicBezTo>
                  <a:cubicBezTo>
                    <a:pt x="60" y="172"/>
                    <a:pt x="62" y="165"/>
                    <a:pt x="63" y="157"/>
                  </a:cubicBezTo>
                  <a:cubicBezTo>
                    <a:pt x="64" y="156"/>
                    <a:pt x="64" y="155"/>
                    <a:pt x="65" y="153"/>
                  </a:cubicBezTo>
                  <a:cubicBezTo>
                    <a:pt x="70" y="134"/>
                    <a:pt x="76" y="115"/>
                    <a:pt x="80" y="95"/>
                  </a:cubicBezTo>
                  <a:cubicBezTo>
                    <a:pt x="82" y="85"/>
                    <a:pt x="84" y="67"/>
                    <a:pt x="78" y="57"/>
                  </a:cubicBezTo>
                  <a:cubicBezTo>
                    <a:pt x="77" y="56"/>
                    <a:pt x="76" y="54"/>
                    <a:pt x="75" y="53"/>
                  </a:cubicBezTo>
                  <a:cubicBezTo>
                    <a:pt x="72" y="51"/>
                    <a:pt x="67" y="49"/>
                    <a:pt x="61" y="49"/>
                  </a:cubicBezTo>
                  <a:cubicBezTo>
                    <a:pt x="56" y="50"/>
                    <a:pt x="52" y="51"/>
                    <a:pt x="48" y="53"/>
                  </a:cubicBezTo>
                  <a:cubicBezTo>
                    <a:pt x="46" y="54"/>
                    <a:pt x="45" y="56"/>
                    <a:pt x="43" y="57"/>
                  </a:cubicBezTo>
                  <a:cubicBezTo>
                    <a:pt x="42" y="59"/>
                    <a:pt x="40" y="61"/>
                    <a:pt x="39" y="63"/>
                  </a:cubicBezTo>
                  <a:cubicBezTo>
                    <a:pt x="37" y="67"/>
                    <a:pt x="36" y="72"/>
                    <a:pt x="35" y="77"/>
                  </a:cubicBezTo>
                  <a:cubicBezTo>
                    <a:pt x="35" y="78"/>
                    <a:pt x="35" y="78"/>
                    <a:pt x="35" y="79"/>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b="1">
                <a:solidFill>
                  <a:schemeClr val="dk1"/>
                </a:solidFill>
              </a:endParaRPr>
            </a:p>
          </p:txBody>
        </p:sp>
        <p:sp>
          <p:nvSpPr>
            <p:cNvPr id="972" name="Google Shape;972;p55"/>
            <p:cNvSpPr/>
            <p:nvPr/>
          </p:nvSpPr>
          <p:spPr>
            <a:xfrm>
              <a:off x="2604" y="2451"/>
              <a:ext cx="354" cy="321"/>
            </a:xfrm>
            <a:custGeom>
              <a:avLst/>
              <a:gdLst/>
              <a:ahLst/>
              <a:cxnLst/>
              <a:rect l="l" t="t" r="r" b="b"/>
              <a:pathLst>
                <a:path w="48" h="44" extrusionOk="0">
                  <a:moveTo>
                    <a:pt x="1" y="27"/>
                  </a:moveTo>
                  <a:cubicBezTo>
                    <a:pt x="0" y="21"/>
                    <a:pt x="2" y="14"/>
                    <a:pt x="7" y="9"/>
                  </a:cubicBezTo>
                  <a:cubicBezTo>
                    <a:pt x="10" y="7"/>
                    <a:pt x="13" y="4"/>
                    <a:pt x="16" y="4"/>
                  </a:cubicBezTo>
                  <a:cubicBezTo>
                    <a:pt x="17" y="4"/>
                    <a:pt x="18" y="3"/>
                    <a:pt x="18" y="3"/>
                  </a:cubicBezTo>
                  <a:cubicBezTo>
                    <a:pt x="29" y="0"/>
                    <a:pt x="42" y="3"/>
                    <a:pt x="45" y="15"/>
                  </a:cubicBezTo>
                  <a:cubicBezTo>
                    <a:pt x="48" y="24"/>
                    <a:pt x="44" y="36"/>
                    <a:pt x="35" y="40"/>
                  </a:cubicBezTo>
                  <a:cubicBezTo>
                    <a:pt x="34" y="41"/>
                    <a:pt x="34" y="41"/>
                    <a:pt x="33" y="41"/>
                  </a:cubicBezTo>
                  <a:cubicBezTo>
                    <a:pt x="28" y="44"/>
                    <a:pt x="21" y="43"/>
                    <a:pt x="15" y="41"/>
                  </a:cubicBezTo>
                  <a:cubicBezTo>
                    <a:pt x="8" y="39"/>
                    <a:pt x="3" y="34"/>
                    <a:pt x="1" y="27"/>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b="1">
                <a:solidFill>
                  <a:schemeClr val="dk1"/>
                </a:solidFill>
              </a:endParaRPr>
            </a:p>
          </p:txBody>
        </p:sp>
      </p:grpSp>
      <p:grpSp>
        <p:nvGrpSpPr>
          <p:cNvPr id="973" name="Google Shape;973;p55"/>
          <p:cNvGrpSpPr/>
          <p:nvPr/>
        </p:nvGrpSpPr>
        <p:grpSpPr>
          <a:xfrm rot="408895">
            <a:off x="4002541" y="1264601"/>
            <a:ext cx="999207" cy="1958722"/>
            <a:chOff x="2175" y="904"/>
            <a:chExt cx="953" cy="1868"/>
          </a:xfrm>
        </p:grpSpPr>
        <p:sp>
          <p:nvSpPr>
            <p:cNvPr id="974" name="Google Shape;974;p55"/>
            <p:cNvSpPr/>
            <p:nvPr/>
          </p:nvSpPr>
          <p:spPr>
            <a:xfrm>
              <a:off x="2175" y="904"/>
              <a:ext cx="953" cy="1357"/>
            </a:xfrm>
            <a:custGeom>
              <a:avLst/>
              <a:gdLst/>
              <a:ahLst/>
              <a:cxnLst/>
              <a:rect l="l" t="t" r="r" b="b"/>
              <a:pathLst>
                <a:path w="129" h="186" extrusionOk="0">
                  <a:moveTo>
                    <a:pt x="35" y="79"/>
                  </a:moveTo>
                  <a:cubicBezTo>
                    <a:pt x="35" y="80"/>
                    <a:pt x="34" y="80"/>
                    <a:pt x="33" y="81"/>
                  </a:cubicBezTo>
                  <a:cubicBezTo>
                    <a:pt x="23" y="83"/>
                    <a:pt x="14" y="84"/>
                    <a:pt x="4" y="85"/>
                  </a:cubicBezTo>
                  <a:cubicBezTo>
                    <a:pt x="2" y="85"/>
                    <a:pt x="0" y="83"/>
                    <a:pt x="0" y="81"/>
                  </a:cubicBezTo>
                  <a:cubicBezTo>
                    <a:pt x="1" y="73"/>
                    <a:pt x="1" y="66"/>
                    <a:pt x="1" y="59"/>
                  </a:cubicBezTo>
                  <a:cubicBezTo>
                    <a:pt x="1" y="59"/>
                    <a:pt x="0" y="58"/>
                    <a:pt x="0" y="57"/>
                  </a:cubicBezTo>
                  <a:cubicBezTo>
                    <a:pt x="0" y="57"/>
                    <a:pt x="0" y="57"/>
                    <a:pt x="0" y="57"/>
                  </a:cubicBezTo>
                  <a:cubicBezTo>
                    <a:pt x="0" y="56"/>
                    <a:pt x="0" y="55"/>
                    <a:pt x="0" y="53"/>
                  </a:cubicBezTo>
                  <a:cubicBezTo>
                    <a:pt x="1" y="33"/>
                    <a:pt x="16" y="18"/>
                    <a:pt x="35" y="10"/>
                  </a:cubicBezTo>
                  <a:cubicBezTo>
                    <a:pt x="36" y="9"/>
                    <a:pt x="38" y="8"/>
                    <a:pt x="39" y="8"/>
                  </a:cubicBezTo>
                  <a:cubicBezTo>
                    <a:pt x="60" y="0"/>
                    <a:pt x="85" y="0"/>
                    <a:pt x="101" y="11"/>
                  </a:cubicBezTo>
                  <a:cubicBezTo>
                    <a:pt x="119" y="23"/>
                    <a:pt x="127" y="38"/>
                    <a:pt x="128" y="53"/>
                  </a:cubicBezTo>
                  <a:cubicBezTo>
                    <a:pt x="128" y="55"/>
                    <a:pt x="128" y="56"/>
                    <a:pt x="128" y="57"/>
                  </a:cubicBezTo>
                  <a:cubicBezTo>
                    <a:pt x="129" y="88"/>
                    <a:pt x="109" y="122"/>
                    <a:pt x="100" y="153"/>
                  </a:cubicBezTo>
                  <a:cubicBezTo>
                    <a:pt x="100" y="155"/>
                    <a:pt x="100" y="156"/>
                    <a:pt x="99" y="157"/>
                  </a:cubicBezTo>
                  <a:cubicBezTo>
                    <a:pt x="98" y="164"/>
                    <a:pt x="97" y="171"/>
                    <a:pt x="97" y="177"/>
                  </a:cubicBezTo>
                  <a:cubicBezTo>
                    <a:pt x="97" y="179"/>
                    <a:pt x="95" y="181"/>
                    <a:pt x="94" y="181"/>
                  </a:cubicBezTo>
                  <a:cubicBezTo>
                    <a:pt x="83" y="184"/>
                    <a:pt x="73" y="185"/>
                    <a:pt x="63" y="186"/>
                  </a:cubicBezTo>
                  <a:cubicBezTo>
                    <a:pt x="60" y="186"/>
                    <a:pt x="58" y="183"/>
                    <a:pt x="58" y="180"/>
                  </a:cubicBezTo>
                  <a:cubicBezTo>
                    <a:pt x="60" y="172"/>
                    <a:pt x="62" y="165"/>
                    <a:pt x="63" y="157"/>
                  </a:cubicBezTo>
                  <a:cubicBezTo>
                    <a:pt x="64" y="156"/>
                    <a:pt x="64" y="155"/>
                    <a:pt x="65" y="153"/>
                  </a:cubicBezTo>
                  <a:cubicBezTo>
                    <a:pt x="70" y="134"/>
                    <a:pt x="76" y="115"/>
                    <a:pt x="80" y="95"/>
                  </a:cubicBezTo>
                  <a:cubicBezTo>
                    <a:pt x="82" y="85"/>
                    <a:pt x="84" y="67"/>
                    <a:pt x="78" y="57"/>
                  </a:cubicBezTo>
                  <a:cubicBezTo>
                    <a:pt x="77" y="56"/>
                    <a:pt x="76" y="54"/>
                    <a:pt x="75" y="53"/>
                  </a:cubicBezTo>
                  <a:cubicBezTo>
                    <a:pt x="72" y="51"/>
                    <a:pt x="67" y="49"/>
                    <a:pt x="61" y="49"/>
                  </a:cubicBezTo>
                  <a:cubicBezTo>
                    <a:pt x="56" y="50"/>
                    <a:pt x="52" y="51"/>
                    <a:pt x="48" y="53"/>
                  </a:cubicBezTo>
                  <a:cubicBezTo>
                    <a:pt x="46" y="54"/>
                    <a:pt x="45" y="56"/>
                    <a:pt x="43" y="57"/>
                  </a:cubicBezTo>
                  <a:cubicBezTo>
                    <a:pt x="42" y="59"/>
                    <a:pt x="40" y="61"/>
                    <a:pt x="39" y="63"/>
                  </a:cubicBezTo>
                  <a:cubicBezTo>
                    <a:pt x="37" y="67"/>
                    <a:pt x="36" y="72"/>
                    <a:pt x="35" y="77"/>
                  </a:cubicBezTo>
                  <a:cubicBezTo>
                    <a:pt x="35" y="78"/>
                    <a:pt x="35" y="78"/>
                    <a:pt x="35" y="79"/>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5" name="Google Shape;975;p55"/>
            <p:cNvSpPr/>
            <p:nvPr/>
          </p:nvSpPr>
          <p:spPr>
            <a:xfrm>
              <a:off x="2604" y="2451"/>
              <a:ext cx="354" cy="321"/>
            </a:xfrm>
            <a:custGeom>
              <a:avLst/>
              <a:gdLst/>
              <a:ahLst/>
              <a:cxnLst/>
              <a:rect l="l" t="t" r="r" b="b"/>
              <a:pathLst>
                <a:path w="48" h="44" extrusionOk="0">
                  <a:moveTo>
                    <a:pt x="1" y="27"/>
                  </a:moveTo>
                  <a:cubicBezTo>
                    <a:pt x="0" y="21"/>
                    <a:pt x="2" y="14"/>
                    <a:pt x="7" y="9"/>
                  </a:cubicBezTo>
                  <a:cubicBezTo>
                    <a:pt x="10" y="7"/>
                    <a:pt x="13" y="4"/>
                    <a:pt x="16" y="4"/>
                  </a:cubicBezTo>
                  <a:cubicBezTo>
                    <a:pt x="17" y="4"/>
                    <a:pt x="18" y="3"/>
                    <a:pt x="18" y="3"/>
                  </a:cubicBezTo>
                  <a:cubicBezTo>
                    <a:pt x="29" y="0"/>
                    <a:pt x="42" y="3"/>
                    <a:pt x="45" y="15"/>
                  </a:cubicBezTo>
                  <a:cubicBezTo>
                    <a:pt x="48" y="24"/>
                    <a:pt x="44" y="36"/>
                    <a:pt x="35" y="40"/>
                  </a:cubicBezTo>
                  <a:cubicBezTo>
                    <a:pt x="34" y="41"/>
                    <a:pt x="34" y="41"/>
                    <a:pt x="33" y="41"/>
                  </a:cubicBezTo>
                  <a:cubicBezTo>
                    <a:pt x="28" y="44"/>
                    <a:pt x="21" y="43"/>
                    <a:pt x="15" y="41"/>
                  </a:cubicBezTo>
                  <a:cubicBezTo>
                    <a:pt x="8" y="39"/>
                    <a:pt x="3" y="34"/>
                    <a:pt x="1" y="27"/>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976" name="Google Shape;976;p55"/>
          <p:cNvGrpSpPr/>
          <p:nvPr/>
        </p:nvGrpSpPr>
        <p:grpSpPr>
          <a:xfrm rot="408895">
            <a:off x="6353187" y="1243444"/>
            <a:ext cx="999207" cy="1958722"/>
            <a:chOff x="2175" y="904"/>
            <a:chExt cx="953" cy="1868"/>
          </a:xfrm>
        </p:grpSpPr>
        <p:sp>
          <p:nvSpPr>
            <p:cNvPr id="977" name="Google Shape;977;p55"/>
            <p:cNvSpPr/>
            <p:nvPr/>
          </p:nvSpPr>
          <p:spPr>
            <a:xfrm>
              <a:off x="2175" y="904"/>
              <a:ext cx="953" cy="1357"/>
            </a:xfrm>
            <a:custGeom>
              <a:avLst/>
              <a:gdLst/>
              <a:ahLst/>
              <a:cxnLst/>
              <a:rect l="l" t="t" r="r" b="b"/>
              <a:pathLst>
                <a:path w="129" h="186" extrusionOk="0">
                  <a:moveTo>
                    <a:pt x="35" y="79"/>
                  </a:moveTo>
                  <a:cubicBezTo>
                    <a:pt x="35" y="80"/>
                    <a:pt x="34" y="80"/>
                    <a:pt x="33" y="81"/>
                  </a:cubicBezTo>
                  <a:cubicBezTo>
                    <a:pt x="23" y="83"/>
                    <a:pt x="14" y="84"/>
                    <a:pt x="4" y="85"/>
                  </a:cubicBezTo>
                  <a:cubicBezTo>
                    <a:pt x="2" y="85"/>
                    <a:pt x="0" y="83"/>
                    <a:pt x="0" y="81"/>
                  </a:cubicBezTo>
                  <a:cubicBezTo>
                    <a:pt x="1" y="73"/>
                    <a:pt x="1" y="66"/>
                    <a:pt x="1" y="59"/>
                  </a:cubicBezTo>
                  <a:cubicBezTo>
                    <a:pt x="1" y="59"/>
                    <a:pt x="0" y="58"/>
                    <a:pt x="0" y="57"/>
                  </a:cubicBezTo>
                  <a:cubicBezTo>
                    <a:pt x="0" y="57"/>
                    <a:pt x="0" y="57"/>
                    <a:pt x="0" y="57"/>
                  </a:cubicBezTo>
                  <a:cubicBezTo>
                    <a:pt x="0" y="56"/>
                    <a:pt x="0" y="55"/>
                    <a:pt x="0" y="53"/>
                  </a:cubicBezTo>
                  <a:cubicBezTo>
                    <a:pt x="1" y="33"/>
                    <a:pt x="16" y="18"/>
                    <a:pt x="35" y="10"/>
                  </a:cubicBezTo>
                  <a:cubicBezTo>
                    <a:pt x="36" y="9"/>
                    <a:pt x="38" y="8"/>
                    <a:pt x="39" y="8"/>
                  </a:cubicBezTo>
                  <a:cubicBezTo>
                    <a:pt x="60" y="0"/>
                    <a:pt x="85" y="0"/>
                    <a:pt x="101" y="11"/>
                  </a:cubicBezTo>
                  <a:cubicBezTo>
                    <a:pt x="119" y="23"/>
                    <a:pt x="127" y="38"/>
                    <a:pt x="128" y="53"/>
                  </a:cubicBezTo>
                  <a:cubicBezTo>
                    <a:pt x="128" y="55"/>
                    <a:pt x="128" y="56"/>
                    <a:pt x="128" y="57"/>
                  </a:cubicBezTo>
                  <a:cubicBezTo>
                    <a:pt x="129" y="88"/>
                    <a:pt x="109" y="122"/>
                    <a:pt x="100" y="153"/>
                  </a:cubicBezTo>
                  <a:cubicBezTo>
                    <a:pt x="100" y="155"/>
                    <a:pt x="100" y="156"/>
                    <a:pt x="99" y="157"/>
                  </a:cubicBezTo>
                  <a:cubicBezTo>
                    <a:pt x="98" y="164"/>
                    <a:pt x="97" y="171"/>
                    <a:pt x="97" y="177"/>
                  </a:cubicBezTo>
                  <a:cubicBezTo>
                    <a:pt x="97" y="179"/>
                    <a:pt x="95" y="181"/>
                    <a:pt x="94" y="181"/>
                  </a:cubicBezTo>
                  <a:cubicBezTo>
                    <a:pt x="83" y="184"/>
                    <a:pt x="73" y="185"/>
                    <a:pt x="63" y="186"/>
                  </a:cubicBezTo>
                  <a:cubicBezTo>
                    <a:pt x="60" y="186"/>
                    <a:pt x="58" y="183"/>
                    <a:pt x="58" y="180"/>
                  </a:cubicBezTo>
                  <a:cubicBezTo>
                    <a:pt x="60" y="172"/>
                    <a:pt x="62" y="165"/>
                    <a:pt x="63" y="157"/>
                  </a:cubicBezTo>
                  <a:cubicBezTo>
                    <a:pt x="64" y="156"/>
                    <a:pt x="64" y="155"/>
                    <a:pt x="65" y="153"/>
                  </a:cubicBezTo>
                  <a:cubicBezTo>
                    <a:pt x="70" y="134"/>
                    <a:pt x="76" y="115"/>
                    <a:pt x="80" y="95"/>
                  </a:cubicBezTo>
                  <a:cubicBezTo>
                    <a:pt x="82" y="85"/>
                    <a:pt x="84" y="67"/>
                    <a:pt x="78" y="57"/>
                  </a:cubicBezTo>
                  <a:cubicBezTo>
                    <a:pt x="77" y="56"/>
                    <a:pt x="76" y="54"/>
                    <a:pt x="75" y="53"/>
                  </a:cubicBezTo>
                  <a:cubicBezTo>
                    <a:pt x="72" y="51"/>
                    <a:pt x="67" y="49"/>
                    <a:pt x="61" y="49"/>
                  </a:cubicBezTo>
                  <a:cubicBezTo>
                    <a:pt x="56" y="50"/>
                    <a:pt x="52" y="51"/>
                    <a:pt x="48" y="53"/>
                  </a:cubicBezTo>
                  <a:cubicBezTo>
                    <a:pt x="46" y="54"/>
                    <a:pt x="45" y="56"/>
                    <a:pt x="43" y="57"/>
                  </a:cubicBezTo>
                  <a:cubicBezTo>
                    <a:pt x="42" y="59"/>
                    <a:pt x="40" y="61"/>
                    <a:pt x="39" y="63"/>
                  </a:cubicBezTo>
                  <a:cubicBezTo>
                    <a:pt x="37" y="67"/>
                    <a:pt x="36" y="72"/>
                    <a:pt x="35" y="77"/>
                  </a:cubicBezTo>
                  <a:cubicBezTo>
                    <a:pt x="35" y="78"/>
                    <a:pt x="35" y="78"/>
                    <a:pt x="35" y="79"/>
                  </a:cubicBezTo>
                  <a:close/>
                </a:path>
              </a:pathLst>
            </a:custGeom>
            <a:solidFill>
              <a:srgbClr val="7F7F7F"/>
            </a:solidFill>
            <a:ln w="19050" cap="flat" cmpd="sng">
              <a:solidFill>
                <a:srgbClr val="7F7F7F"/>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7F7F7F"/>
                </a:solidFill>
                <a:latin typeface="Arial"/>
                <a:ea typeface="Arial"/>
                <a:cs typeface="Arial"/>
                <a:sym typeface="Arial"/>
              </a:endParaRPr>
            </a:p>
          </p:txBody>
        </p:sp>
        <p:sp>
          <p:nvSpPr>
            <p:cNvPr id="978" name="Google Shape;978;p55"/>
            <p:cNvSpPr/>
            <p:nvPr/>
          </p:nvSpPr>
          <p:spPr>
            <a:xfrm>
              <a:off x="2604" y="2451"/>
              <a:ext cx="354" cy="321"/>
            </a:xfrm>
            <a:custGeom>
              <a:avLst/>
              <a:gdLst/>
              <a:ahLst/>
              <a:cxnLst/>
              <a:rect l="l" t="t" r="r" b="b"/>
              <a:pathLst>
                <a:path w="48" h="44" extrusionOk="0">
                  <a:moveTo>
                    <a:pt x="1" y="27"/>
                  </a:moveTo>
                  <a:cubicBezTo>
                    <a:pt x="0" y="21"/>
                    <a:pt x="2" y="14"/>
                    <a:pt x="7" y="9"/>
                  </a:cubicBezTo>
                  <a:cubicBezTo>
                    <a:pt x="10" y="7"/>
                    <a:pt x="13" y="4"/>
                    <a:pt x="16" y="4"/>
                  </a:cubicBezTo>
                  <a:cubicBezTo>
                    <a:pt x="17" y="4"/>
                    <a:pt x="18" y="3"/>
                    <a:pt x="18" y="3"/>
                  </a:cubicBezTo>
                  <a:cubicBezTo>
                    <a:pt x="29" y="0"/>
                    <a:pt x="42" y="3"/>
                    <a:pt x="45" y="15"/>
                  </a:cubicBezTo>
                  <a:cubicBezTo>
                    <a:pt x="48" y="24"/>
                    <a:pt x="44" y="36"/>
                    <a:pt x="35" y="40"/>
                  </a:cubicBezTo>
                  <a:cubicBezTo>
                    <a:pt x="34" y="41"/>
                    <a:pt x="34" y="41"/>
                    <a:pt x="33" y="41"/>
                  </a:cubicBezTo>
                  <a:cubicBezTo>
                    <a:pt x="28" y="44"/>
                    <a:pt x="21" y="43"/>
                    <a:pt x="15" y="41"/>
                  </a:cubicBezTo>
                  <a:cubicBezTo>
                    <a:pt x="8" y="39"/>
                    <a:pt x="3" y="34"/>
                    <a:pt x="1" y="27"/>
                  </a:cubicBezTo>
                  <a:close/>
                </a:path>
              </a:pathLst>
            </a:custGeom>
            <a:solidFill>
              <a:srgbClr val="7F7F7F"/>
            </a:solidFill>
            <a:ln w="19050" cap="flat" cmpd="sng">
              <a:solidFill>
                <a:srgbClr val="7F7F7F"/>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7F7F7F"/>
                </a:solidFill>
                <a:latin typeface="Arial"/>
                <a:ea typeface="Arial"/>
                <a:cs typeface="Arial"/>
                <a:sym typeface="Arial"/>
              </a:endParaRPr>
            </a:p>
          </p:txBody>
        </p:sp>
      </p:grpSp>
      <p:sp>
        <p:nvSpPr>
          <p:cNvPr id="979" name="Google Shape;979;p55"/>
          <p:cNvSpPr txBox="1"/>
          <p:nvPr/>
        </p:nvSpPr>
        <p:spPr>
          <a:xfrm>
            <a:off x="1317813" y="3387168"/>
            <a:ext cx="2019900" cy="346200"/>
          </a:xfrm>
          <a:prstGeom prst="rect">
            <a:avLst/>
          </a:prstGeom>
          <a:noFill/>
          <a:ln>
            <a:noFill/>
          </a:ln>
        </p:spPr>
        <p:txBody>
          <a:bodyPr spcFirstLastPara="1" wrap="square" lIns="68550" tIns="34275" rIns="68550" bIns="34275" anchor="t" anchorCtr="0">
            <a:spAutoFit/>
          </a:bodyPr>
          <a:lstStyle/>
          <a:p>
            <a:pPr marL="0" marR="0" lvl="0" indent="0" algn="ctr" rtl="0">
              <a:spcBef>
                <a:spcPts val="0"/>
              </a:spcBef>
              <a:spcAft>
                <a:spcPts val="0"/>
              </a:spcAft>
              <a:buNone/>
            </a:pPr>
            <a:r>
              <a:rPr lang="zh-HK" sz="1800" b="1">
                <a:solidFill>
                  <a:schemeClr val="accent3"/>
                </a:solidFill>
              </a:rPr>
              <a:t>ANY</a:t>
            </a:r>
            <a:endParaRPr sz="1800" b="1">
              <a:solidFill>
                <a:schemeClr val="accent3"/>
              </a:solidFill>
            </a:endParaRPr>
          </a:p>
        </p:txBody>
      </p:sp>
      <p:sp>
        <p:nvSpPr>
          <p:cNvPr id="980" name="Google Shape;980;p55"/>
          <p:cNvSpPr txBox="1"/>
          <p:nvPr/>
        </p:nvSpPr>
        <p:spPr>
          <a:xfrm>
            <a:off x="3570637" y="3387167"/>
            <a:ext cx="2167800" cy="346200"/>
          </a:xfrm>
          <a:prstGeom prst="rect">
            <a:avLst/>
          </a:prstGeom>
          <a:noFill/>
          <a:ln>
            <a:noFill/>
          </a:ln>
        </p:spPr>
        <p:txBody>
          <a:bodyPr spcFirstLastPara="1" wrap="square" lIns="68550" tIns="34275" rIns="68550" bIns="34275" anchor="t" anchorCtr="0">
            <a:spAutoFit/>
          </a:bodyPr>
          <a:lstStyle/>
          <a:p>
            <a:pPr marL="0" marR="0" lvl="0" indent="0" algn="ctr" rtl="0">
              <a:spcBef>
                <a:spcPts val="0"/>
              </a:spcBef>
              <a:spcAft>
                <a:spcPts val="0"/>
              </a:spcAft>
              <a:buNone/>
            </a:pPr>
            <a:r>
              <a:rPr lang="zh-HK" sz="1800" b="1">
                <a:solidFill>
                  <a:schemeClr val="accent1"/>
                </a:solidFill>
              </a:rPr>
              <a:t>COMMENTS</a:t>
            </a:r>
            <a:endParaRPr sz="1800" b="1">
              <a:solidFill>
                <a:schemeClr val="accent1"/>
              </a:solidFill>
            </a:endParaRPr>
          </a:p>
        </p:txBody>
      </p:sp>
      <p:sp>
        <p:nvSpPr>
          <p:cNvPr id="981" name="Google Shape;981;p55"/>
          <p:cNvSpPr txBox="1"/>
          <p:nvPr/>
        </p:nvSpPr>
        <p:spPr>
          <a:xfrm>
            <a:off x="5984140" y="3366010"/>
            <a:ext cx="2027100" cy="346200"/>
          </a:xfrm>
          <a:prstGeom prst="rect">
            <a:avLst/>
          </a:prstGeom>
          <a:noFill/>
          <a:ln>
            <a:noFill/>
          </a:ln>
        </p:spPr>
        <p:txBody>
          <a:bodyPr spcFirstLastPara="1" wrap="square" lIns="68550" tIns="34275" rIns="68550" bIns="34275" anchor="t" anchorCtr="0">
            <a:spAutoFit/>
          </a:bodyPr>
          <a:lstStyle/>
          <a:p>
            <a:pPr marL="0" marR="0" lvl="0" indent="0" algn="ctr" rtl="0">
              <a:spcBef>
                <a:spcPts val="0"/>
              </a:spcBef>
              <a:spcAft>
                <a:spcPts val="0"/>
              </a:spcAft>
              <a:buNone/>
            </a:pPr>
            <a:r>
              <a:rPr lang="zh-HK" sz="1800" b="1">
                <a:solidFill>
                  <a:srgbClr val="7F7F7F"/>
                </a:solidFill>
              </a:rPr>
              <a:t>QUESTIONS</a:t>
            </a:r>
            <a:endParaRPr sz="1800" b="1">
              <a:solidFill>
                <a:srgbClr val="7F7F7F"/>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pic>
        <p:nvPicPr>
          <p:cNvPr id="987" name="Google Shape;987;p56"/>
          <p:cNvPicPr preferRelativeResize="0"/>
          <p:nvPr/>
        </p:nvPicPr>
        <p:blipFill rotWithShape="1">
          <a:blip r:embed="rId3">
            <a:alphaModFix/>
          </a:blip>
          <a:srcRect/>
          <a:stretch/>
        </p:blipFill>
        <p:spPr>
          <a:xfrm>
            <a:off x="-116732" y="248902"/>
            <a:ext cx="4986331" cy="4986331"/>
          </a:xfrm>
          <a:prstGeom prst="rect">
            <a:avLst/>
          </a:prstGeom>
          <a:noFill/>
          <a:ln>
            <a:noFill/>
          </a:ln>
        </p:spPr>
      </p:pic>
      <p:sp>
        <p:nvSpPr>
          <p:cNvPr id="988" name="Google Shape;988;p56"/>
          <p:cNvSpPr txBox="1"/>
          <p:nvPr/>
        </p:nvSpPr>
        <p:spPr>
          <a:xfrm>
            <a:off x="4793400" y="1786800"/>
            <a:ext cx="42177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SzPts val="4800"/>
              <a:buFont typeface="Baumans"/>
              <a:buNone/>
            </a:pPr>
            <a:r>
              <a:rPr lang="zh-HK" sz="4800">
                <a:latin typeface="Baumans"/>
                <a:ea typeface="Baumans"/>
                <a:cs typeface="Baumans"/>
                <a:sym typeface="Baumans"/>
              </a:rPr>
              <a:t>Thanks for your attention!</a:t>
            </a:r>
            <a:endParaRPr sz="4800" b="0" i="0" u="none" strike="noStrike" cap="none">
              <a:latin typeface="Baumans"/>
              <a:ea typeface="Baumans"/>
              <a:cs typeface="Baumans"/>
              <a:sym typeface="Baumans"/>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57"/>
          <p:cNvSpPr txBox="1"/>
          <p:nvPr/>
        </p:nvSpPr>
        <p:spPr>
          <a:xfrm>
            <a:off x="1065650" y="298650"/>
            <a:ext cx="79155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Reference </a:t>
            </a:r>
            <a:endParaRPr sz="2400">
              <a:solidFill>
                <a:srgbClr val="3F3F3F"/>
              </a:solidFill>
              <a:latin typeface="Calibri"/>
              <a:ea typeface="Calibri"/>
              <a:cs typeface="Calibri"/>
              <a:sym typeface="Calibri"/>
            </a:endParaRPr>
          </a:p>
        </p:txBody>
      </p:sp>
      <p:sp>
        <p:nvSpPr>
          <p:cNvPr id="995" name="Google Shape;995;p57"/>
          <p:cNvSpPr txBox="1"/>
          <p:nvPr/>
        </p:nvSpPr>
        <p:spPr>
          <a:xfrm>
            <a:off x="854925" y="956675"/>
            <a:ext cx="6441300" cy="376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zh-HK" sz="1000">
                <a:solidFill>
                  <a:srgbClr val="212529"/>
                </a:solidFill>
                <a:highlight>
                  <a:srgbClr val="FFFFFF"/>
                </a:highlight>
              </a:rPr>
              <a:t>1. Yeung, N., Lai, J. and Luo, J., 2020. Face Off: Polarized Public Opinions on Personal Face Mask Usage during the COVID-19 Pandemic. </a:t>
            </a:r>
            <a:r>
              <a:rPr lang="zh-HK" sz="1000" i="1">
                <a:solidFill>
                  <a:srgbClr val="212529"/>
                </a:solidFill>
                <a:highlight>
                  <a:srgbClr val="FFFFFF"/>
                </a:highlight>
              </a:rPr>
              <a:t>arXiv</a:t>
            </a:r>
            <a:r>
              <a:rPr lang="zh-HK" sz="1000">
                <a:solidFill>
                  <a:srgbClr val="212529"/>
                </a:solidFill>
                <a:highlight>
                  <a:srgbClr val="FFFFFF"/>
                </a:highlight>
              </a:rPr>
              <a:t>.</a:t>
            </a:r>
            <a:endParaRPr sz="1000">
              <a:solidFill>
                <a:srgbClr val="212529"/>
              </a:solidFill>
              <a:highlight>
                <a:srgbClr val="FFFFFF"/>
              </a:highlight>
            </a:endParaRPr>
          </a:p>
          <a:p>
            <a:pPr marL="0" lvl="0" indent="0" algn="l" rtl="0">
              <a:lnSpc>
                <a:spcPct val="115000"/>
              </a:lnSpc>
              <a:spcBef>
                <a:spcPts val="1000"/>
              </a:spcBef>
              <a:spcAft>
                <a:spcPts val="0"/>
              </a:spcAft>
              <a:buClr>
                <a:schemeClr val="dk1"/>
              </a:buClr>
              <a:buSzPts val="1100"/>
              <a:buFont typeface="Arial"/>
              <a:buNone/>
            </a:pPr>
            <a:r>
              <a:rPr lang="zh-HK" sz="1000">
                <a:solidFill>
                  <a:srgbClr val="212529"/>
                </a:solidFill>
                <a:highlight>
                  <a:srgbClr val="FFFFFF"/>
                </a:highlight>
              </a:rPr>
              <a:t>2. Hutto, C. and Gilbert, E. 2014. VADER: A Parsimonious Rule-Based Model for Sentiment Analysis of Social Media Text. </a:t>
            </a:r>
            <a:r>
              <a:rPr lang="zh-HK" sz="1000" i="1">
                <a:solidFill>
                  <a:srgbClr val="212529"/>
                </a:solidFill>
                <a:highlight>
                  <a:srgbClr val="FFFFFF"/>
                </a:highlight>
              </a:rPr>
              <a:t>Proceedings of the International AAAI Conference on Web and Social Media</a:t>
            </a:r>
            <a:r>
              <a:rPr lang="zh-HK" sz="1000">
                <a:solidFill>
                  <a:srgbClr val="212529"/>
                </a:solidFill>
                <a:highlight>
                  <a:srgbClr val="FFFFFF"/>
                </a:highlight>
              </a:rPr>
              <a:t>. 8, 1 (May 2014), 216-225.</a:t>
            </a:r>
            <a:endParaRPr sz="1000">
              <a:solidFill>
                <a:srgbClr val="212529"/>
              </a:solidFill>
            </a:endParaRPr>
          </a:p>
          <a:p>
            <a:pPr marL="0" lvl="0" indent="0" algn="l" rtl="0">
              <a:lnSpc>
                <a:spcPct val="115000"/>
              </a:lnSpc>
              <a:spcBef>
                <a:spcPts val="1000"/>
              </a:spcBef>
              <a:spcAft>
                <a:spcPts val="0"/>
              </a:spcAft>
              <a:buClr>
                <a:schemeClr val="dk1"/>
              </a:buClr>
              <a:buSzPts val="1100"/>
              <a:buFont typeface="Arial"/>
              <a:buNone/>
            </a:pPr>
            <a:r>
              <a:rPr lang="zh-HK" sz="1000">
                <a:solidFill>
                  <a:srgbClr val="212529"/>
                </a:solidFill>
              </a:rPr>
              <a:t>3. Zijian Wang et al. 2019. Demographic inference and representative population estimates from multilingual social media data. The World Wide Web Conference (2019). DOI: </a:t>
            </a:r>
            <a:r>
              <a:rPr lang="zh-HK" sz="1000" u="sng">
                <a:solidFill>
                  <a:srgbClr val="212529"/>
                </a:solidFill>
                <a:hlinkClick r:id="rId3">
                  <a:extLst>
                    <a:ext uri="{A12FA001-AC4F-418D-AE19-62706E023703}">
                      <ahyp:hlinkClr xmlns:ahyp="http://schemas.microsoft.com/office/drawing/2018/hyperlinkcolor" val="tx"/>
                    </a:ext>
                  </a:extLst>
                </a:hlinkClick>
              </a:rPr>
              <a:t>http://dx.doi.org/10.1145/3308558.3313684</a:t>
            </a:r>
            <a:endParaRPr sz="1000">
              <a:solidFill>
                <a:srgbClr val="212529"/>
              </a:solidFill>
              <a:highlight>
                <a:srgbClr val="FFFFFF"/>
              </a:highlight>
            </a:endParaRPr>
          </a:p>
          <a:p>
            <a:pPr marL="0" lvl="0" indent="0" algn="l" rtl="0">
              <a:lnSpc>
                <a:spcPct val="115000"/>
              </a:lnSpc>
              <a:spcBef>
                <a:spcPts val="1000"/>
              </a:spcBef>
              <a:spcAft>
                <a:spcPts val="0"/>
              </a:spcAft>
              <a:buClr>
                <a:schemeClr val="dk1"/>
              </a:buClr>
              <a:buSzPts val="1100"/>
              <a:buFont typeface="Arial"/>
              <a:buNone/>
            </a:pPr>
            <a:r>
              <a:rPr lang="zh-HK" sz="1000">
                <a:solidFill>
                  <a:srgbClr val="212529"/>
                </a:solidFill>
                <a:highlight>
                  <a:srgbClr val="FFFFFF"/>
                </a:highlight>
              </a:rPr>
              <a:t>4. Elsalem, L., Al-Azzam, N., Jum'ah, A., Obeidat, N., Sindiani, A. and Kheirallah, K., 2020. Stress and behavioral changes with remote E-exams during the Covid-19 pandemic: A cross-sectional study among undergraduates of medical sciences. </a:t>
            </a:r>
            <a:r>
              <a:rPr lang="zh-HK" sz="1000" i="1">
                <a:solidFill>
                  <a:srgbClr val="212529"/>
                </a:solidFill>
                <a:highlight>
                  <a:srgbClr val="FFFFFF"/>
                </a:highlight>
              </a:rPr>
              <a:t>Annals of Medicine and Surgery</a:t>
            </a:r>
            <a:r>
              <a:rPr lang="zh-HK" sz="1000">
                <a:solidFill>
                  <a:srgbClr val="212529"/>
                </a:solidFill>
                <a:highlight>
                  <a:srgbClr val="FFFFFF"/>
                </a:highlight>
              </a:rPr>
              <a:t>, 60, pp.271-279.</a:t>
            </a:r>
            <a:endParaRPr sz="1000">
              <a:solidFill>
                <a:srgbClr val="212529"/>
              </a:solidFill>
              <a:highlight>
                <a:srgbClr val="FFFFFF"/>
              </a:highlight>
            </a:endParaRPr>
          </a:p>
          <a:p>
            <a:pPr marL="0" lvl="0" indent="0" algn="l" rtl="0">
              <a:lnSpc>
                <a:spcPct val="115000"/>
              </a:lnSpc>
              <a:spcBef>
                <a:spcPts val="1000"/>
              </a:spcBef>
              <a:spcAft>
                <a:spcPts val="0"/>
              </a:spcAft>
              <a:buClr>
                <a:schemeClr val="dk1"/>
              </a:buClr>
              <a:buSzPts val="1100"/>
              <a:buFont typeface="Arial"/>
              <a:buNone/>
            </a:pPr>
            <a:r>
              <a:rPr lang="zh-HK" sz="1000">
                <a:solidFill>
                  <a:srgbClr val="212529"/>
                </a:solidFill>
                <a:highlight>
                  <a:srgbClr val="FFFFFF"/>
                </a:highlight>
              </a:rPr>
              <a:t>5. Trzcińska-Król, M., 2020. Students with special educational needs in distance learning during the COVID-19 pandemic – parents’ opinions. </a:t>
            </a:r>
            <a:r>
              <a:rPr lang="zh-HK" sz="1000" i="1">
                <a:solidFill>
                  <a:srgbClr val="212529"/>
                </a:solidFill>
                <a:highlight>
                  <a:srgbClr val="FFFFFF"/>
                </a:highlight>
              </a:rPr>
              <a:t>Interdyscyplinarne Konteksty Pedagogiki Specjalnej</a:t>
            </a:r>
            <a:r>
              <a:rPr lang="zh-HK" sz="1000">
                <a:solidFill>
                  <a:srgbClr val="212529"/>
                </a:solidFill>
                <a:highlight>
                  <a:srgbClr val="FFFFFF"/>
                </a:highlight>
              </a:rPr>
              <a:t>, (29), pp.173-191.</a:t>
            </a:r>
            <a:endParaRPr sz="1000">
              <a:solidFill>
                <a:srgbClr val="212529"/>
              </a:solidFill>
              <a:highlight>
                <a:srgbClr val="FFFFFF"/>
              </a:highlight>
            </a:endParaRPr>
          </a:p>
          <a:p>
            <a:pPr marL="0" lvl="0" indent="0" algn="l" rtl="0">
              <a:lnSpc>
                <a:spcPct val="115000"/>
              </a:lnSpc>
              <a:spcBef>
                <a:spcPts val="1000"/>
              </a:spcBef>
              <a:spcAft>
                <a:spcPts val="0"/>
              </a:spcAft>
              <a:buClr>
                <a:schemeClr val="dk1"/>
              </a:buClr>
              <a:buSzPts val="1100"/>
              <a:buFont typeface="Arial"/>
              <a:buNone/>
            </a:pPr>
            <a:r>
              <a:rPr lang="zh-HK" sz="1000">
                <a:solidFill>
                  <a:srgbClr val="212529"/>
                </a:solidFill>
                <a:highlight>
                  <a:srgbClr val="FFFFFF"/>
                </a:highlight>
              </a:rPr>
              <a:t>6. Morgan, H., 2020. Best Practices for Implementing Remote Learning during a Pandemic. </a:t>
            </a:r>
            <a:r>
              <a:rPr lang="zh-HK" sz="1000" i="1">
                <a:solidFill>
                  <a:srgbClr val="212529"/>
                </a:solidFill>
                <a:highlight>
                  <a:srgbClr val="FFFFFF"/>
                </a:highlight>
              </a:rPr>
              <a:t>The Clearing House: A Journal of Educational Strategies, Issues, and Ideas</a:t>
            </a:r>
            <a:r>
              <a:rPr lang="zh-HK" sz="1000">
                <a:solidFill>
                  <a:srgbClr val="212529"/>
                </a:solidFill>
                <a:highlight>
                  <a:srgbClr val="FFFFFF"/>
                </a:highlight>
              </a:rPr>
              <a:t>, 93(3), pp.135-141.</a:t>
            </a:r>
            <a:endParaRPr sz="1000">
              <a:solidFill>
                <a:srgbClr val="212529"/>
              </a:solidFill>
            </a:endParaRPr>
          </a:p>
          <a:p>
            <a:pPr marL="0" lvl="0" indent="0" algn="l" rtl="0">
              <a:lnSpc>
                <a:spcPct val="115000"/>
              </a:lnSpc>
              <a:spcBef>
                <a:spcPts val="1000"/>
              </a:spcBef>
              <a:spcAft>
                <a:spcPts val="0"/>
              </a:spcAft>
              <a:buClr>
                <a:schemeClr val="dk1"/>
              </a:buClr>
              <a:buSzPts val="1100"/>
              <a:buFont typeface="Arial"/>
              <a:buNone/>
            </a:pPr>
            <a:r>
              <a:rPr lang="zh-HK" sz="1000">
                <a:solidFill>
                  <a:srgbClr val="212529"/>
                </a:solidFill>
              </a:rPr>
              <a:t>7. Henderson, C., Kim, G., Zarrella, G., and Burger, D.. </a:t>
            </a:r>
            <a:r>
              <a:rPr lang="zh-HK" sz="1000">
                <a:solidFill>
                  <a:srgbClr val="212529"/>
                </a:solidFill>
                <a:highlight>
                  <a:srgbClr val="FFFFFF"/>
                </a:highlight>
              </a:rPr>
              <a:t>2011. Discriminating Gender on Twitter. </a:t>
            </a:r>
            <a:r>
              <a:rPr lang="zh-HK" sz="1000" i="1">
                <a:solidFill>
                  <a:srgbClr val="212529"/>
                </a:solidFill>
                <a:highlight>
                  <a:srgbClr val="FFFFFF"/>
                </a:highlight>
              </a:rPr>
              <a:t>Association for Computational Linguistics</a:t>
            </a:r>
            <a:r>
              <a:rPr lang="zh-HK" sz="1000">
                <a:solidFill>
                  <a:srgbClr val="212529"/>
                </a:solidFill>
                <a:highlight>
                  <a:srgbClr val="FFFFFF"/>
                </a:highlight>
              </a:rPr>
              <a:t>, pp.1301–1309.</a:t>
            </a:r>
            <a:r>
              <a:rPr lang="zh-HK" sz="1000">
                <a:solidFill>
                  <a:srgbClr val="212529"/>
                </a:solidFill>
              </a:rPr>
              <a:t>    </a:t>
            </a:r>
            <a:r>
              <a:rPr lang="zh-HK" sz="1000">
                <a:solidFill>
                  <a:srgbClr val="212529"/>
                </a:solidFill>
                <a:highlight>
                  <a:srgbClr val="FFFFFF"/>
                </a:highlight>
              </a:rPr>
              <a:t>URL: </a:t>
            </a:r>
            <a:r>
              <a:rPr lang="zh-HK" sz="1000">
                <a:solidFill>
                  <a:srgbClr val="212529"/>
                </a:solidFill>
                <a:highlight>
                  <a:srgbClr val="FFFFFF"/>
                </a:highlight>
                <a:uFill>
                  <a:noFill/>
                </a:uFill>
                <a:hlinkClick r:id="rId4">
                  <a:extLst>
                    <a:ext uri="{A12FA001-AC4F-418D-AE19-62706E023703}">
                      <ahyp:hlinkClr xmlns:ahyp="http://schemas.microsoft.com/office/drawing/2018/hyperlinkcolor" val="tx"/>
                    </a:ext>
                  </a:extLst>
                </a:hlinkClick>
              </a:rPr>
              <a:t>https://aclanthology.org/D11-1120</a:t>
            </a:r>
            <a:endParaRPr/>
          </a:p>
        </p:txBody>
      </p:sp>
      <p:grpSp>
        <p:nvGrpSpPr>
          <p:cNvPr id="996" name="Google Shape;996;p57"/>
          <p:cNvGrpSpPr/>
          <p:nvPr/>
        </p:nvGrpSpPr>
        <p:grpSpPr>
          <a:xfrm>
            <a:off x="7296223" y="2571742"/>
            <a:ext cx="1630838" cy="2061212"/>
            <a:chOff x="3571876" y="1773238"/>
            <a:chExt cx="560387" cy="709613"/>
          </a:xfrm>
        </p:grpSpPr>
        <p:sp>
          <p:nvSpPr>
            <p:cNvPr id="997" name="Google Shape;997;p57"/>
            <p:cNvSpPr/>
            <p:nvPr/>
          </p:nvSpPr>
          <p:spPr>
            <a:xfrm>
              <a:off x="3774746" y="1773238"/>
              <a:ext cx="357517" cy="339725"/>
            </a:xfrm>
            <a:custGeom>
              <a:avLst/>
              <a:gdLst/>
              <a:ahLst/>
              <a:cxnLst/>
              <a:rect l="l" t="t" r="r" b="b"/>
              <a:pathLst>
                <a:path w="357517" h="339725" extrusionOk="0">
                  <a:moveTo>
                    <a:pt x="44069" y="195063"/>
                  </a:moveTo>
                  <a:cubicBezTo>
                    <a:pt x="44069" y="199939"/>
                    <a:pt x="39219" y="204815"/>
                    <a:pt x="39219" y="209691"/>
                  </a:cubicBezTo>
                  <a:cubicBezTo>
                    <a:pt x="68321" y="224319"/>
                    <a:pt x="97422" y="243823"/>
                    <a:pt x="126524" y="263326"/>
                  </a:cubicBezTo>
                  <a:cubicBezTo>
                    <a:pt x="131374" y="258450"/>
                    <a:pt x="136224" y="253574"/>
                    <a:pt x="136224" y="243823"/>
                  </a:cubicBezTo>
                  <a:cubicBezTo>
                    <a:pt x="107123" y="229195"/>
                    <a:pt x="78021" y="214567"/>
                    <a:pt x="44069" y="195063"/>
                  </a:cubicBezTo>
                  <a:close/>
                  <a:moveTo>
                    <a:pt x="67041" y="114271"/>
                  </a:moveTo>
                  <a:cubicBezTo>
                    <a:pt x="61067" y="120092"/>
                    <a:pt x="61067" y="125913"/>
                    <a:pt x="55093" y="131734"/>
                  </a:cubicBezTo>
                  <a:cubicBezTo>
                    <a:pt x="90937" y="149196"/>
                    <a:pt x="120807" y="166659"/>
                    <a:pt x="156651" y="184121"/>
                  </a:cubicBezTo>
                  <a:cubicBezTo>
                    <a:pt x="162625" y="178300"/>
                    <a:pt x="162625" y="172480"/>
                    <a:pt x="168599" y="166659"/>
                  </a:cubicBezTo>
                  <a:cubicBezTo>
                    <a:pt x="132755" y="149196"/>
                    <a:pt x="96911" y="131734"/>
                    <a:pt x="67041" y="114271"/>
                  </a:cubicBezTo>
                  <a:close/>
                  <a:moveTo>
                    <a:pt x="7336" y="0"/>
                  </a:moveTo>
                  <a:cubicBezTo>
                    <a:pt x="41709" y="17201"/>
                    <a:pt x="69638" y="30102"/>
                    <a:pt x="97566" y="43003"/>
                  </a:cubicBezTo>
                  <a:cubicBezTo>
                    <a:pt x="142682" y="64505"/>
                    <a:pt x="189946" y="86006"/>
                    <a:pt x="235061" y="107508"/>
                  </a:cubicBezTo>
                  <a:cubicBezTo>
                    <a:pt x="267286" y="122559"/>
                    <a:pt x="297363" y="139760"/>
                    <a:pt x="329589" y="154811"/>
                  </a:cubicBezTo>
                  <a:cubicBezTo>
                    <a:pt x="331737" y="154811"/>
                    <a:pt x="333885" y="156962"/>
                    <a:pt x="336034" y="159112"/>
                  </a:cubicBezTo>
                  <a:cubicBezTo>
                    <a:pt x="342479" y="163412"/>
                    <a:pt x="351072" y="169863"/>
                    <a:pt x="357517" y="174163"/>
                  </a:cubicBezTo>
                  <a:cubicBezTo>
                    <a:pt x="351072" y="178463"/>
                    <a:pt x="342479" y="184914"/>
                    <a:pt x="333885" y="189214"/>
                  </a:cubicBezTo>
                  <a:lnTo>
                    <a:pt x="330446" y="190763"/>
                  </a:lnTo>
                  <a:lnTo>
                    <a:pt x="279758" y="159769"/>
                  </a:lnTo>
                  <a:cubicBezTo>
                    <a:pt x="245170" y="141725"/>
                    <a:pt x="210043" y="125028"/>
                    <a:pt x="176536" y="106715"/>
                  </a:cubicBezTo>
                  <a:cubicBezTo>
                    <a:pt x="207881" y="129337"/>
                    <a:pt x="240306" y="150343"/>
                    <a:pt x="273272" y="170272"/>
                  </a:cubicBezTo>
                  <a:lnTo>
                    <a:pt x="318543" y="196124"/>
                  </a:lnTo>
                  <a:lnTo>
                    <a:pt x="76083" y="305323"/>
                  </a:lnTo>
                  <a:cubicBezTo>
                    <a:pt x="52451" y="316073"/>
                    <a:pt x="30967" y="326824"/>
                    <a:pt x="7336" y="339725"/>
                  </a:cubicBezTo>
                  <a:cubicBezTo>
                    <a:pt x="5187" y="331125"/>
                    <a:pt x="3039" y="326824"/>
                    <a:pt x="3039" y="322524"/>
                  </a:cubicBezTo>
                  <a:cubicBezTo>
                    <a:pt x="3039" y="281671"/>
                    <a:pt x="3039" y="242968"/>
                    <a:pt x="3039" y="202115"/>
                  </a:cubicBezTo>
                  <a:cubicBezTo>
                    <a:pt x="890" y="161262"/>
                    <a:pt x="-1258" y="120409"/>
                    <a:pt x="890" y="79556"/>
                  </a:cubicBezTo>
                  <a:cubicBezTo>
                    <a:pt x="890" y="53754"/>
                    <a:pt x="5187" y="27952"/>
                    <a:pt x="7336" y="0"/>
                  </a:cubicBezTo>
                  <a:close/>
                </a:path>
              </a:pathLst>
            </a:custGeom>
            <a:solidFill>
              <a:schemeClr val="accent3"/>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8" name="Google Shape;998;p57"/>
            <p:cNvSpPr/>
            <p:nvPr/>
          </p:nvSpPr>
          <p:spPr>
            <a:xfrm>
              <a:off x="3571876" y="1778001"/>
              <a:ext cx="274638" cy="704850"/>
            </a:xfrm>
            <a:custGeom>
              <a:avLst/>
              <a:gdLst/>
              <a:ahLst/>
              <a:cxnLst/>
              <a:rect l="l" t="t" r="r" b="b"/>
              <a:pathLst>
                <a:path w="127" h="328" extrusionOk="0">
                  <a:moveTo>
                    <a:pt x="56" y="149"/>
                  </a:moveTo>
                  <a:cubicBezTo>
                    <a:pt x="56" y="103"/>
                    <a:pt x="56" y="58"/>
                    <a:pt x="56" y="12"/>
                  </a:cubicBezTo>
                  <a:cubicBezTo>
                    <a:pt x="56" y="5"/>
                    <a:pt x="58" y="1"/>
                    <a:pt x="65" y="0"/>
                  </a:cubicBezTo>
                  <a:cubicBezTo>
                    <a:pt x="74" y="0"/>
                    <a:pt x="74" y="6"/>
                    <a:pt x="74" y="11"/>
                  </a:cubicBezTo>
                  <a:cubicBezTo>
                    <a:pt x="75" y="32"/>
                    <a:pt x="74" y="52"/>
                    <a:pt x="75" y="73"/>
                  </a:cubicBezTo>
                  <a:cubicBezTo>
                    <a:pt x="75" y="93"/>
                    <a:pt x="76" y="112"/>
                    <a:pt x="76" y="132"/>
                  </a:cubicBezTo>
                  <a:cubicBezTo>
                    <a:pt x="76" y="164"/>
                    <a:pt x="76" y="197"/>
                    <a:pt x="76" y="229"/>
                  </a:cubicBezTo>
                  <a:cubicBezTo>
                    <a:pt x="76" y="249"/>
                    <a:pt x="75" y="270"/>
                    <a:pt x="76" y="290"/>
                  </a:cubicBezTo>
                  <a:cubicBezTo>
                    <a:pt x="76" y="292"/>
                    <a:pt x="80" y="296"/>
                    <a:pt x="83" y="296"/>
                  </a:cubicBezTo>
                  <a:cubicBezTo>
                    <a:pt x="95" y="296"/>
                    <a:pt x="107" y="296"/>
                    <a:pt x="118" y="295"/>
                  </a:cubicBezTo>
                  <a:cubicBezTo>
                    <a:pt x="124" y="295"/>
                    <a:pt x="126" y="297"/>
                    <a:pt x="126" y="303"/>
                  </a:cubicBezTo>
                  <a:cubicBezTo>
                    <a:pt x="126" y="307"/>
                    <a:pt x="127" y="312"/>
                    <a:pt x="127" y="316"/>
                  </a:cubicBezTo>
                  <a:cubicBezTo>
                    <a:pt x="126" y="323"/>
                    <a:pt x="122" y="328"/>
                    <a:pt x="114" y="328"/>
                  </a:cubicBezTo>
                  <a:cubicBezTo>
                    <a:pt x="89" y="328"/>
                    <a:pt x="63" y="328"/>
                    <a:pt x="38" y="328"/>
                  </a:cubicBezTo>
                  <a:cubicBezTo>
                    <a:pt x="30" y="328"/>
                    <a:pt x="22" y="328"/>
                    <a:pt x="14" y="328"/>
                  </a:cubicBezTo>
                  <a:cubicBezTo>
                    <a:pt x="8" y="328"/>
                    <a:pt x="5" y="325"/>
                    <a:pt x="5" y="318"/>
                  </a:cubicBezTo>
                  <a:cubicBezTo>
                    <a:pt x="4" y="290"/>
                    <a:pt x="0" y="297"/>
                    <a:pt x="26" y="296"/>
                  </a:cubicBezTo>
                  <a:cubicBezTo>
                    <a:pt x="34" y="296"/>
                    <a:pt x="42" y="296"/>
                    <a:pt x="50" y="296"/>
                  </a:cubicBezTo>
                  <a:cubicBezTo>
                    <a:pt x="57" y="296"/>
                    <a:pt x="56" y="291"/>
                    <a:pt x="56" y="287"/>
                  </a:cubicBezTo>
                  <a:cubicBezTo>
                    <a:pt x="56" y="248"/>
                    <a:pt x="56" y="208"/>
                    <a:pt x="56" y="168"/>
                  </a:cubicBezTo>
                  <a:cubicBezTo>
                    <a:pt x="56" y="162"/>
                    <a:pt x="56" y="155"/>
                    <a:pt x="56" y="149"/>
                  </a:cubicBezTo>
                  <a:cubicBezTo>
                    <a:pt x="56" y="149"/>
                    <a:pt x="56" y="149"/>
                    <a:pt x="56" y="149"/>
                  </a:cubicBezTo>
                  <a:close/>
                </a:path>
              </a:pathLst>
            </a:custGeom>
            <a:solidFill>
              <a:schemeClr val="accent3"/>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grpSp>
        <p:nvGrpSpPr>
          <p:cNvPr id="236" name="Google Shape;236;p31"/>
          <p:cNvGrpSpPr/>
          <p:nvPr/>
        </p:nvGrpSpPr>
        <p:grpSpPr>
          <a:xfrm>
            <a:off x="2870931" y="1632522"/>
            <a:ext cx="34280" cy="2775918"/>
            <a:chOff x="4597501" y="2216030"/>
            <a:chExt cx="45719" cy="3703199"/>
          </a:xfrm>
        </p:grpSpPr>
        <p:sp>
          <p:nvSpPr>
            <p:cNvPr id="237" name="Google Shape;237;p31"/>
            <p:cNvSpPr/>
            <p:nvPr/>
          </p:nvSpPr>
          <p:spPr>
            <a:xfrm rot="5400000" flipH="1">
              <a:off x="4438472" y="2375059"/>
              <a:ext cx="363777" cy="45719"/>
            </a:xfrm>
            <a:custGeom>
              <a:avLst/>
              <a:gdLst/>
              <a:ahLst/>
              <a:cxnLst/>
              <a:rect l="l" t="t" r="r" b="b"/>
              <a:pathLst>
                <a:path w="748" h="95" extrusionOk="0">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8" name="Google Shape;238;p31"/>
            <p:cNvSpPr/>
            <p:nvPr/>
          </p:nvSpPr>
          <p:spPr>
            <a:xfrm rot="5400000" flipH="1">
              <a:off x="4438472" y="2792487"/>
              <a:ext cx="363777" cy="45719"/>
            </a:xfrm>
            <a:custGeom>
              <a:avLst/>
              <a:gdLst/>
              <a:ahLst/>
              <a:cxnLst/>
              <a:rect l="l" t="t" r="r" b="b"/>
              <a:pathLst>
                <a:path w="748" h="95" extrusionOk="0">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9" name="Google Shape;239;p31"/>
            <p:cNvSpPr/>
            <p:nvPr/>
          </p:nvSpPr>
          <p:spPr>
            <a:xfrm rot="5400000" flipH="1">
              <a:off x="4438472" y="3209915"/>
              <a:ext cx="363777" cy="45719"/>
            </a:xfrm>
            <a:custGeom>
              <a:avLst/>
              <a:gdLst/>
              <a:ahLst/>
              <a:cxnLst/>
              <a:rect l="l" t="t" r="r" b="b"/>
              <a:pathLst>
                <a:path w="748" h="95" extrusionOk="0">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0" name="Google Shape;240;p31"/>
            <p:cNvSpPr/>
            <p:nvPr/>
          </p:nvSpPr>
          <p:spPr>
            <a:xfrm rot="5400000" flipH="1">
              <a:off x="4438472" y="3627343"/>
              <a:ext cx="363777" cy="45719"/>
            </a:xfrm>
            <a:custGeom>
              <a:avLst/>
              <a:gdLst/>
              <a:ahLst/>
              <a:cxnLst/>
              <a:rect l="l" t="t" r="r" b="b"/>
              <a:pathLst>
                <a:path w="748" h="95" extrusionOk="0">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1" name="Google Shape;241;p31"/>
            <p:cNvSpPr/>
            <p:nvPr/>
          </p:nvSpPr>
          <p:spPr>
            <a:xfrm rot="5400000" flipH="1">
              <a:off x="4438472" y="4044771"/>
              <a:ext cx="363777" cy="45719"/>
            </a:xfrm>
            <a:custGeom>
              <a:avLst/>
              <a:gdLst/>
              <a:ahLst/>
              <a:cxnLst/>
              <a:rect l="l" t="t" r="r" b="b"/>
              <a:pathLst>
                <a:path w="748" h="95" extrusionOk="0">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2" name="Google Shape;242;p31"/>
            <p:cNvSpPr/>
            <p:nvPr/>
          </p:nvSpPr>
          <p:spPr>
            <a:xfrm rot="5400000" flipH="1">
              <a:off x="4438472" y="4462199"/>
              <a:ext cx="363777" cy="45719"/>
            </a:xfrm>
            <a:custGeom>
              <a:avLst/>
              <a:gdLst/>
              <a:ahLst/>
              <a:cxnLst/>
              <a:rect l="l" t="t" r="r" b="b"/>
              <a:pathLst>
                <a:path w="748" h="95" extrusionOk="0">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3" name="Google Shape;243;p31"/>
            <p:cNvSpPr/>
            <p:nvPr/>
          </p:nvSpPr>
          <p:spPr>
            <a:xfrm rot="5400000" flipH="1">
              <a:off x="4438472" y="4879627"/>
              <a:ext cx="363777" cy="45719"/>
            </a:xfrm>
            <a:custGeom>
              <a:avLst/>
              <a:gdLst/>
              <a:ahLst/>
              <a:cxnLst/>
              <a:rect l="l" t="t" r="r" b="b"/>
              <a:pathLst>
                <a:path w="748" h="95" extrusionOk="0">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4" name="Google Shape;244;p31"/>
            <p:cNvSpPr/>
            <p:nvPr/>
          </p:nvSpPr>
          <p:spPr>
            <a:xfrm rot="5400000" flipH="1">
              <a:off x="4438472" y="5297055"/>
              <a:ext cx="363777" cy="45719"/>
            </a:xfrm>
            <a:custGeom>
              <a:avLst/>
              <a:gdLst/>
              <a:ahLst/>
              <a:cxnLst/>
              <a:rect l="l" t="t" r="r" b="b"/>
              <a:pathLst>
                <a:path w="748" h="95" extrusionOk="0">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5" name="Google Shape;245;p31"/>
            <p:cNvSpPr/>
            <p:nvPr/>
          </p:nvSpPr>
          <p:spPr>
            <a:xfrm rot="5400000" flipH="1">
              <a:off x="4438472" y="5714481"/>
              <a:ext cx="363777" cy="45719"/>
            </a:xfrm>
            <a:custGeom>
              <a:avLst/>
              <a:gdLst/>
              <a:ahLst/>
              <a:cxnLst/>
              <a:rect l="l" t="t" r="r" b="b"/>
              <a:pathLst>
                <a:path w="748" h="95" extrusionOk="0">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grpSp>
        <p:nvGrpSpPr>
          <p:cNvPr id="246" name="Google Shape;246;p31"/>
          <p:cNvGrpSpPr/>
          <p:nvPr/>
        </p:nvGrpSpPr>
        <p:grpSpPr>
          <a:xfrm>
            <a:off x="3346725" y="1778150"/>
            <a:ext cx="5159231" cy="501658"/>
            <a:chOff x="5448035" y="2464145"/>
            <a:chExt cx="6880810" cy="669234"/>
          </a:xfrm>
        </p:grpSpPr>
        <p:sp>
          <p:nvSpPr>
            <p:cNvPr id="247" name="Google Shape;247;p31"/>
            <p:cNvSpPr txBox="1"/>
            <p:nvPr/>
          </p:nvSpPr>
          <p:spPr>
            <a:xfrm>
              <a:off x="6856279" y="2464145"/>
              <a:ext cx="5472566" cy="574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HK" sz="2200" dirty="0">
                  <a:solidFill>
                    <a:srgbClr val="7F7F7F"/>
                  </a:solidFill>
                  <a:latin typeface="Calibri"/>
                  <a:ea typeface="Calibri"/>
                  <a:cs typeface="Calibri"/>
                  <a:sym typeface="Calibri"/>
                </a:rPr>
                <a:t>Data Collection </a:t>
              </a:r>
              <a:r>
                <a:rPr lang="en-US" altLang="zh-HK" sz="2200" dirty="0">
                  <a:solidFill>
                    <a:srgbClr val="7F7F7F"/>
                  </a:solidFill>
                  <a:latin typeface="Calibri"/>
                  <a:ea typeface="Calibri"/>
                  <a:cs typeface="Calibri"/>
                  <a:sym typeface="Calibri"/>
                </a:rPr>
                <a:t>and</a:t>
              </a:r>
              <a:r>
                <a:rPr lang="zh-HK" sz="2200" dirty="0">
                  <a:solidFill>
                    <a:srgbClr val="7F7F7F"/>
                  </a:solidFill>
                  <a:latin typeface="Calibri"/>
                  <a:ea typeface="Calibri"/>
                  <a:cs typeface="Calibri"/>
                  <a:sym typeface="Calibri"/>
                </a:rPr>
                <a:t> Preprocessing</a:t>
              </a:r>
              <a:endParaRPr sz="2200" dirty="0">
                <a:solidFill>
                  <a:srgbClr val="7F7F7F"/>
                </a:solidFill>
                <a:latin typeface="Calibri"/>
                <a:ea typeface="Calibri"/>
                <a:cs typeface="Calibri"/>
                <a:sym typeface="Calibri"/>
              </a:endParaRPr>
            </a:p>
          </p:txBody>
        </p:sp>
        <p:sp>
          <p:nvSpPr>
            <p:cNvPr id="248" name="Google Shape;248;p31"/>
            <p:cNvSpPr/>
            <p:nvPr/>
          </p:nvSpPr>
          <p:spPr>
            <a:xfrm>
              <a:off x="6085099" y="2602204"/>
              <a:ext cx="255588" cy="431800"/>
            </a:xfrm>
            <a:custGeom>
              <a:avLst/>
              <a:gdLst/>
              <a:ahLst/>
              <a:cxnLst/>
              <a:rect l="l" t="t" r="r" b="b"/>
              <a:pathLst>
                <a:path w="78" h="130" extrusionOk="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757070"/>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nvGrpSpPr>
            <p:cNvPr id="249" name="Google Shape;249;p31"/>
            <p:cNvGrpSpPr/>
            <p:nvPr/>
          </p:nvGrpSpPr>
          <p:grpSpPr>
            <a:xfrm>
              <a:off x="5448035" y="2502829"/>
              <a:ext cx="198029" cy="630550"/>
              <a:chOff x="2022476" y="5602288"/>
              <a:chExt cx="500062" cy="1592263"/>
            </a:xfrm>
          </p:grpSpPr>
          <p:sp>
            <p:nvSpPr>
              <p:cNvPr id="250" name="Google Shape;250;p31"/>
              <p:cNvSpPr/>
              <p:nvPr/>
            </p:nvSpPr>
            <p:spPr>
              <a:xfrm>
                <a:off x="2033588" y="6632575"/>
                <a:ext cx="488950" cy="446088"/>
              </a:xfrm>
              <a:custGeom>
                <a:avLst/>
                <a:gdLst/>
                <a:ahLst/>
                <a:cxnLst/>
                <a:rect l="l" t="t" r="r" b="b"/>
                <a:pathLst>
                  <a:path w="151" h="137" extrusionOk="0">
                    <a:moveTo>
                      <a:pt x="121" y="137"/>
                    </a:moveTo>
                    <a:cubicBezTo>
                      <a:pt x="121" y="137"/>
                      <a:pt x="121" y="137"/>
                      <a:pt x="121" y="137"/>
                    </a:cubicBezTo>
                    <a:cubicBezTo>
                      <a:pt x="121" y="137"/>
                      <a:pt x="121" y="137"/>
                      <a:pt x="121" y="137"/>
                    </a:cubicBezTo>
                    <a:cubicBezTo>
                      <a:pt x="121" y="137"/>
                      <a:pt x="121" y="137"/>
                      <a:pt x="121" y="136"/>
                    </a:cubicBezTo>
                    <a:cubicBezTo>
                      <a:pt x="121" y="136"/>
                      <a:pt x="121" y="136"/>
                      <a:pt x="121" y="136"/>
                    </a:cubicBezTo>
                    <a:cubicBezTo>
                      <a:pt x="121" y="136"/>
                      <a:pt x="121" y="136"/>
                      <a:pt x="121" y="136"/>
                    </a:cubicBezTo>
                    <a:cubicBezTo>
                      <a:pt x="121" y="136"/>
                      <a:pt x="122" y="135"/>
                      <a:pt x="125" y="132"/>
                    </a:cubicBezTo>
                    <a:cubicBezTo>
                      <a:pt x="127" y="130"/>
                      <a:pt x="129" y="128"/>
                      <a:pt x="131" y="126"/>
                    </a:cubicBezTo>
                    <a:cubicBezTo>
                      <a:pt x="117" y="134"/>
                      <a:pt x="117" y="134"/>
                      <a:pt x="117" y="134"/>
                    </a:cubicBezTo>
                    <a:cubicBezTo>
                      <a:pt x="117" y="135"/>
                      <a:pt x="116" y="135"/>
                      <a:pt x="116" y="134"/>
                    </a:cubicBezTo>
                    <a:cubicBezTo>
                      <a:pt x="116" y="134"/>
                      <a:pt x="116" y="134"/>
                      <a:pt x="116" y="134"/>
                    </a:cubicBezTo>
                    <a:cubicBezTo>
                      <a:pt x="123" y="126"/>
                      <a:pt x="139" y="106"/>
                      <a:pt x="144" y="100"/>
                    </a:cubicBezTo>
                    <a:cubicBezTo>
                      <a:pt x="105" y="122"/>
                      <a:pt x="105" y="122"/>
                      <a:pt x="105" y="122"/>
                    </a:cubicBezTo>
                    <a:cubicBezTo>
                      <a:pt x="105" y="122"/>
                      <a:pt x="105" y="122"/>
                      <a:pt x="105" y="122"/>
                    </a:cubicBezTo>
                    <a:cubicBezTo>
                      <a:pt x="105" y="122"/>
                      <a:pt x="105" y="122"/>
                      <a:pt x="105" y="122"/>
                    </a:cubicBezTo>
                    <a:cubicBezTo>
                      <a:pt x="105" y="122"/>
                      <a:pt x="105" y="122"/>
                      <a:pt x="105" y="121"/>
                    </a:cubicBezTo>
                    <a:cubicBezTo>
                      <a:pt x="105" y="121"/>
                      <a:pt x="105" y="121"/>
                      <a:pt x="105" y="121"/>
                    </a:cubicBezTo>
                    <a:cubicBezTo>
                      <a:pt x="105" y="121"/>
                      <a:pt x="105" y="121"/>
                      <a:pt x="105" y="121"/>
                    </a:cubicBezTo>
                    <a:cubicBezTo>
                      <a:pt x="106" y="120"/>
                      <a:pt x="108" y="117"/>
                      <a:pt x="115" y="107"/>
                    </a:cubicBezTo>
                    <a:cubicBezTo>
                      <a:pt x="121" y="100"/>
                      <a:pt x="127" y="91"/>
                      <a:pt x="130" y="87"/>
                    </a:cubicBezTo>
                    <a:cubicBezTo>
                      <a:pt x="71" y="121"/>
                      <a:pt x="71" y="121"/>
                      <a:pt x="71" y="121"/>
                    </a:cubicBezTo>
                    <a:cubicBezTo>
                      <a:pt x="71" y="121"/>
                      <a:pt x="71" y="121"/>
                      <a:pt x="71" y="121"/>
                    </a:cubicBezTo>
                    <a:cubicBezTo>
                      <a:pt x="71" y="121"/>
                      <a:pt x="71" y="120"/>
                      <a:pt x="71" y="120"/>
                    </a:cubicBezTo>
                    <a:cubicBezTo>
                      <a:pt x="72" y="120"/>
                      <a:pt x="129" y="74"/>
                      <a:pt x="146" y="61"/>
                    </a:cubicBezTo>
                    <a:cubicBezTo>
                      <a:pt x="135" y="68"/>
                      <a:pt x="106" y="84"/>
                      <a:pt x="81" y="99"/>
                    </a:cubicBezTo>
                    <a:cubicBezTo>
                      <a:pt x="65" y="108"/>
                      <a:pt x="50" y="117"/>
                      <a:pt x="38" y="123"/>
                    </a:cubicBezTo>
                    <a:cubicBezTo>
                      <a:pt x="33" y="127"/>
                      <a:pt x="28" y="129"/>
                      <a:pt x="24" y="131"/>
                    </a:cubicBezTo>
                    <a:cubicBezTo>
                      <a:pt x="22" y="133"/>
                      <a:pt x="20" y="134"/>
                      <a:pt x="20" y="134"/>
                    </a:cubicBezTo>
                    <a:cubicBezTo>
                      <a:pt x="19" y="134"/>
                      <a:pt x="19" y="134"/>
                      <a:pt x="19" y="134"/>
                    </a:cubicBezTo>
                    <a:cubicBezTo>
                      <a:pt x="19" y="134"/>
                      <a:pt x="19" y="134"/>
                      <a:pt x="19" y="134"/>
                    </a:cubicBezTo>
                    <a:cubicBezTo>
                      <a:pt x="19" y="134"/>
                      <a:pt x="19" y="134"/>
                      <a:pt x="19" y="134"/>
                    </a:cubicBezTo>
                    <a:cubicBezTo>
                      <a:pt x="18" y="134"/>
                      <a:pt x="19" y="134"/>
                      <a:pt x="19" y="134"/>
                    </a:cubicBezTo>
                    <a:cubicBezTo>
                      <a:pt x="135" y="57"/>
                      <a:pt x="135" y="57"/>
                      <a:pt x="135" y="57"/>
                    </a:cubicBezTo>
                    <a:cubicBezTo>
                      <a:pt x="114" y="69"/>
                      <a:pt x="57" y="103"/>
                      <a:pt x="24" y="122"/>
                    </a:cubicBezTo>
                    <a:cubicBezTo>
                      <a:pt x="24" y="122"/>
                      <a:pt x="24" y="122"/>
                      <a:pt x="24" y="122"/>
                    </a:cubicBezTo>
                    <a:cubicBezTo>
                      <a:pt x="24" y="122"/>
                      <a:pt x="24" y="122"/>
                      <a:pt x="24" y="122"/>
                    </a:cubicBezTo>
                    <a:cubicBezTo>
                      <a:pt x="23" y="122"/>
                      <a:pt x="23" y="121"/>
                      <a:pt x="24" y="121"/>
                    </a:cubicBezTo>
                    <a:cubicBezTo>
                      <a:pt x="24" y="121"/>
                      <a:pt x="24" y="121"/>
                      <a:pt x="24" y="121"/>
                    </a:cubicBezTo>
                    <a:cubicBezTo>
                      <a:pt x="24" y="121"/>
                      <a:pt x="24" y="121"/>
                      <a:pt x="24" y="121"/>
                    </a:cubicBezTo>
                    <a:cubicBezTo>
                      <a:pt x="25" y="120"/>
                      <a:pt x="29" y="117"/>
                      <a:pt x="38" y="110"/>
                    </a:cubicBezTo>
                    <a:cubicBezTo>
                      <a:pt x="47" y="104"/>
                      <a:pt x="59" y="95"/>
                      <a:pt x="71" y="87"/>
                    </a:cubicBezTo>
                    <a:cubicBezTo>
                      <a:pt x="88" y="74"/>
                      <a:pt x="106" y="61"/>
                      <a:pt x="114" y="55"/>
                    </a:cubicBezTo>
                    <a:cubicBezTo>
                      <a:pt x="102" y="61"/>
                      <a:pt x="72" y="79"/>
                      <a:pt x="51" y="92"/>
                    </a:cubicBezTo>
                    <a:cubicBezTo>
                      <a:pt x="25" y="107"/>
                      <a:pt x="25" y="107"/>
                      <a:pt x="24" y="107"/>
                    </a:cubicBezTo>
                    <a:cubicBezTo>
                      <a:pt x="24" y="107"/>
                      <a:pt x="24" y="107"/>
                      <a:pt x="24" y="107"/>
                    </a:cubicBezTo>
                    <a:cubicBezTo>
                      <a:pt x="24" y="107"/>
                      <a:pt x="24" y="107"/>
                      <a:pt x="24" y="106"/>
                    </a:cubicBezTo>
                    <a:cubicBezTo>
                      <a:pt x="24" y="106"/>
                      <a:pt x="24" y="106"/>
                      <a:pt x="24" y="106"/>
                    </a:cubicBezTo>
                    <a:cubicBezTo>
                      <a:pt x="24" y="106"/>
                      <a:pt x="24" y="106"/>
                      <a:pt x="24" y="106"/>
                    </a:cubicBezTo>
                    <a:cubicBezTo>
                      <a:pt x="25" y="105"/>
                      <a:pt x="29" y="103"/>
                      <a:pt x="40" y="96"/>
                    </a:cubicBezTo>
                    <a:cubicBezTo>
                      <a:pt x="49" y="91"/>
                      <a:pt x="61" y="83"/>
                      <a:pt x="76" y="74"/>
                    </a:cubicBezTo>
                    <a:cubicBezTo>
                      <a:pt x="87" y="67"/>
                      <a:pt x="98" y="61"/>
                      <a:pt x="107" y="55"/>
                    </a:cubicBezTo>
                    <a:cubicBezTo>
                      <a:pt x="92" y="64"/>
                      <a:pt x="72" y="76"/>
                      <a:pt x="54" y="86"/>
                    </a:cubicBezTo>
                    <a:cubicBezTo>
                      <a:pt x="10" y="112"/>
                      <a:pt x="2" y="116"/>
                      <a:pt x="1" y="117"/>
                    </a:cubicBezTo>
                    <a:cubicBezTo>
                      <a:pt x="1" y="117"/>
                      <a:pt x="1" y="117"/>
                      <a:pt x="1" y="117"/>
                    </a:cubicBezTo>
                    <a:cubicBezTo>
                      <a:pt x="1" y="117"/>
                      <a:pt x="1" y="117"/>
                      <a:pt x="1" y="117"/>
                    </a:cubicBezTo>
                    <a:cubicBezTo>
                      <a:pt x="1" y="117"/>
                      <a:pt x="0" y="117"/>
                      <a:pt x="0" y="117"/>
                    </a:cubicBezTo>
                    <a:cubicBezTo>
                      <a:pt x="0" y="117"/>
                      <a:pt x="0" y="117"/>
                      <a:pt x="0" y="117"/>
                    </a:cubicBezTo>
                    <a:cubicBezTo>
                      <a:pt x="0" y="117"/>
                      <a:pt x="0" y="116"/>
                      <a:pt x="0" y="116"/>
                    </a:cubicBezTo>
                    <a:cubicBezTo>
                      <a:pt x="35" y="91"/>
                      <a:pt x="96" y="46"/>
                      <a:pt x="112" y="33"/>
                    </a:cubicBezTo>
                    <a:cubicBezTo>
                      <a:pt x="81" y="52"/>
                      <a:pt x="18" y="88"/>
                      <a:pt x="16" y="88"/>
                    </a:cubicBezTo>
                    <a:cubicBezTo>
                      <a:pt x="16" y="88"/>
                      <a:pt x="16" y="88"/>
                      <a:pt x="16" y="88"/>
                    </a:cubicBezTo>
                    <a:cubicBezTo>
                      <a:pt x="16" y="88"/>
                      <a:pt x="16" y="88"/>
                      <a:pt x="16" y="88"/>
                    </a:cubicBezTo>
                    <a:cubicBezTo>
                      <a:pt x="16" y="87"/>
                      <a:pt x="16" y="87"/>
                      <a:pt x="29" y="79"/>
                    </a:cubicBezTo>
                    <a:cubicBezTo>
                      <a:pt x="37" y="73"/>
                      <a:pt x="48" y="66"/>
                      <a:pt x="59" y="59"/>
                    </a:cubicBezTo>
                    <a:cubicBezTo>
                      <a:pt x="69" y="53"/>
                      <a:pt x="79" y="46"/>
                      <a:pt x="86" y="41"/>
                    </a:cubicBezTo>
                    <a:cubicBezTo>
                      <a:pt x="30" y="74"/>
                      <a:pt x="30" y="74"/>
                      <a:pt x="30" y="74"/>
                    </a:cubicBezTo>
                    <a:cubicBezTo>
                      <a:pt x="30" y="74"/>
                      <a:pt x="30" y="74"/>
                      <a:pt x="30" y="74"/>
                    </a:cubicBezTo>
                    <a:cubicBezTo>
                      <a:pt x="30" y="74"/>
                      <a:pt x="30" y="74"/>
                      <a:pt x="30" y="74"/>
                    </a:cubicBezTo>
                    <a:cubicBezTo>
                      <a:pt x="29" y="74"/>
                      <a:pt x="29" y="73"/>
                      <a:pt x="30" y="73"/>
                    </a:cubicBezTo>
                    <a:cubicBezTo>
                      <a:pt x="30" y="73"/>
                      <a:pt x="30" y="73"/>
                      <a:pt x="30" y="73"/>
                    </a:cubicBezTo>
                    <a:cubicBezTo>
                      <a:pt x="30" y="73"/>
                      <a:pt x="30" y="73"/>
                      <a:pt x="30" y="73"/>
                    </a:cubicBezTo>
                    <a:cubicBezTo>
                      <a:pt x="31" y="73"/>
                      <a:pt x="32" y="72"/>
                      <a:pt x="33" y="71"/>
                    </a:cubicBezTo>
                    <a:cubicBezTo>
                      <a:pt x="36" y="69"/>
                      <a:pt x="39" y="67"/>
                      <a:pt x="43" y="64"/>
                    </a:cubicBezTo>
                    <a:cubicBezTo>
                      <a:pt x="61" y="52"/>
                      <a:pt x="94" y="30"/>
                      <a:pt x="106" y="22"/>
                    </a:cubicBezTo>
                    <a:cubicBezTo>
                      <a:pt x="97" y="27"/>
                      <a:pt x="77" y="38"/>
                      <a:pt x="61" y="48"/>
                    </a:cubicBezTo>
                    <a:cubicBezTo>
                      <a:pt x="32" y="64"/>
                      <a:pt x="27" y="67"/>
                      <a:pt x="26" y="68"/>
                    </a:cubicBezTo>
                    <a:cubicBezTo>
                      <a:pt x="26" y="68"/>
                      <a:pt x="26" y="68"/>
                      <a:pt x="26" y="68"/>
                    </a:cubicBezTo>
                    <a:cubicBezTo>
                      <a:pt x="26" y="68"/>
                      <a:pt x="26" y="68"/>
                      <a:pt x="26" y="68"/>
                    </a:cubicBezTo>
                    <a:cubicBezTo>
                      <a:pt x="25" y="68"/>
                      <a:pt x="25" y="68"/>
                      <a:pt x="25" y="68"/>
                    </a:cubicBezTo>
                    <a:cubicBezTo>
                      <a:pt x="25" y="68"/>
                      <a:pt x="25" y="68"/>
                      <a:pt x="25" y="68"/>
                    </a:cubicBezTo>
                    <a:cubicBezTo>
                      <a:pt x="25" y="68"/>
                      <a:pt x="25" y="67"/>
                      <a:pt x="25" y="67"/>
                    </a:cubicBezTo>
                    <a:cubicBezTo>
                      <a:pt x="53" y="48"/>
                      <a:pt x="103" y="14"/>
                      <a:pt x="118" y="4"/>
                    </a:cubicBezTo>
                    <a:cubicBezTo>
                      <a:pt x="102" y="13"/>
                      <a:pt x="45" y="46"/>
                      <a:pt x="13" y="65"/>
                    </a:cubicBezTo>
                    <a:cubicBezTo>
                      <a:pt x="13" y="65"/>
                      <a:pt x="13" y="65"/>
                      <a:pt x="13" y="65"/>
                    </a:cubicBezTo>
                    <a:cubicBezTo>
                      <a:pt x="12" y="65"/>
                      <a:pt x="12" y="65"/>
                      <a:pt x="12" y="65"/>
                    </a:cubicBezTo>
                    <a:cubicBezTo>
                      <a:pt x="12" y="64"/>
                      <a:pt x="12" y="64"/>
                      <a:pt x="14" y="54"/>
                    </a:cubicBezTo>
                    <a:cubicBezTo>
                      <a:pt x="15" y="52"/>
                      <a:pt x="15" y="51"/>
                      <a:pt x="15" y="50"/>
                    </a:cubicBezTo>
                    <a:cubicBezTo>
                      <a:pt x="14" y="51"/>
                      <a:pt x="14" y="51"/>
                      <a:pt x="14" y="51"/>
                    </a:cubicBezTo>
                    <a:cubicBezTo>
                      <a:pt x="14" y="51"/>
                      <a:pt x="14" y="51"/>
                      <a:pt x="14" y="50"/>
                    </a:cubicBezTo>
                    <a:cubicBezTo>
                      <a:pt x="13" y="50"/>
                      <a:pt x="14" y="50"/>
                      <a:pt x="14" y="50"/>
                    </a:cubicBezTo>
                    <a:cubicBezTo>
                      <a:pt x="16" y="49"/>
                      <a:pt x="16" y="49"/>
                      <a:pt x="16" y="49"/>
                    </a:cubicBezTo>
                    <a:cubicBezTo>
                      <a:pt x="16" y="49"/>
                      <a:pt x="16" y="49"/>
                      <a:pt x="16" y="49"/>
                    </a:cubicBezTo>
                    <a:cubicBezTo>
                      <a:pt x="17" y="49"/>
                      <a:pt x="17" y="49"/>
                      <a:pt x="15" y="54"/>
                    </a:cubicBezTo>
                    <a:cubicBezTo>
                      <a:pt x="15" y="57"/>
                      <a:pt x="14" y="62"/>
                      <a:pt x="13" y="63"/>
                    </a:cubicBezTo>
                    <a:cubicBezTo>
                      <a:pt x="54" y="39"/>
                      <a:pt x="121" y="0"/>
                      <a:pt x="123" y="0"/>
                    </a:cubicBezTo>
                    <a:cubicBezTo>
                      <a:pt x="123" y="0"/>
                      <a:pt x="123" y="0"/>
                      <a:pt x="123" y="0"/>
                    </a:cubicBezTo>
                    <a:cubicBezTo>
                      <a:pt x="123" y="0"/>
                      <a:pt x="123" y="0"/>
                      <a:pt x="123" y="0"/>
                    </a:cubicBezTo>
                    <a:cubicBezTo>
                      <a:pt x="124" y="1"/>
                      <a:pt x="124" y="1"/>
                      <a:pt x="108" y="12"/>
                    </a:cubicBezTo>
                    <a:cubicBezTo>
                      <a:pt x="100" y="17"/>
                      <a:pt x="89" y="25"/>
                      <a:pt x="75" y="35"/>
                    </a:cubicBezTo>
                    <a:cubicBezTo>
                      <a:pt x="59" y="45"/>
                      <a:pt x="44" y="55"/>
                      <a:pt x="35" y="62"/>
                    </a:cubicBezTo>
                    <a:cubicBezTo>
                      <a:pt x="42" y="58"/>
                      <a:pt x="51" y="52"/>
                      <a:pt x="60" y="47"/>
                    </a:cubicBezTo>
                    <a:cubicBezTo>
                      <a:pt x="102" y="22"/>
                      <a:pt x="109" y="18"/>
                      <a:pt x="110" y="18"/>
                    </a:cubicBezTo>
                    <a:cubicBezTo>
                      <a:pt x="110" y="18"/>
                      <a:pt x="110" y="18"/>
                      <a:pt x="110" y="18"/>
                    </a:cubicBezTo>
                    <a:cubicBezTo>
                      <a:pt x="111" y="18"/>
                      <a:pt x="111" y="18"/>
                      <a:pt x="111" y="18"/>
                    </a:cubicBezTo>
                    <a:cubicBezTo>
                      <a:pt x="111" y="19"/>
                      <a:pt x="111" y="19"/>
                      <a:pt x="86" y="36"/>
                    </a:cubicBezTo>
                    <a:cubicBezTo>
                      <a:pt x="72" y="46"/>
                      <a:pt x="55" y="57"/>
                      <a:pt x="43" y="65"/>
                    </a:cubicBezTo>
                    <a:cubicBezTo>
                      <a:pt x="43" y="65"/>
                      <a:pt x="42" y="66"/>
                      <a:pt x="41" y="67"/>
                    </a:cubicBezTo>
                    <a:cubicBezTo>
                      <a:pt x="101" y="32"/>
                      <a:pt x="101" y="32"/>
                      <a:pt x="101" y="32"/>
                    </a:cubicBezTo>
                    <a:cubicBezTo>
                      <a:pt x="102" y="32"/>
                      <a:pt x="102" y="32"/>
                      <a:pt x="102" y="32"/>
                    </a:cubicBezTo>
                    <a:cubicBezTo>
                      <a:pt x="102" y="32"/>
                      <a:pt x="102" y="32"/>
                      <a:pt x="102" y="33"/>
                    </a:cubicBezTo>
                    <a:cubicBezTo>
                      <a:pt x="79" y="47"/>
                      <a:pt x="40" y="73"/>
                      <a:pt x="24" y="83"/>
                    </a:cubicBezTo>
                    <a:cubicBezTo>
                      <a:pt x="43" y="73"/>
                      <a:pt x="94" y="42"/>
                      <a:pt x="116" y="29"/>
                    </a:cubicBezTo>
                    <a:cubicBezTo>
                      <a:pt x="116" y="29"/>
                      <a:pt x="117" y="29"/>
                      <a:pt x="117" y="29"/>
                    </a:cubicBezTo>
                    <a:cubicBezTo>
                      <a:pt x="117" y="29"/>
                      <a:pt x="117" y="29"/>
                      <a:pt x="117" y="30"/>
                    </a:cubicBezTo>
                    <a:cubicBezTo>
                      <a:pt x="117" y="30"/>
                      <a:pt x="117" y="30"/>
                      <a:pt x="117" y="30"/>
                    </a:cubicBezTo>
                    <a:cubicBezTo>
                      <a:pt x="117" y="30"/>
                      <a:pt x="117" y="30"/>
                      <a:pt x="117" y="30"/>
                    </a:cubicBezTo>
                    <a:cubicBezTo>
                      <a:pt x="117" y="30"/>
                      <a:pt x="117" y="30"/>
                      <a:pt x="117" y="30"/>
                    </a:cubicBezTo>
                    <a:cubicBezTo>
                      <a:pt x="115" y="32"/>
                      <a:pt x="105" y="40"/>
                      <a:pt x="59" y="74"/>
                    </a:cubicBezTo>
                    <a:cubicBezTo>
                      <a:pt x="38" y="90"/>
                      <a:pt x="16" y="105"/>
                      <a:pt x="6" y="113"/>
                    </a:cubicBezTo>
                    <a:cubicBezTo>
                      <a:pt x="16" y="108"/>
                      <a:pt x="34" y="97"/>
                      <a:pt x="53" y="85"/>
                    </a:cubicBezTo>
                    <a:cubicBezTo>
                      <a:pt x="110" y="53"/>
                      <a:pt x="126" y="43"/>
                      <a:pt x="129" y="42"/>
                    </a:cubicBezTo>
                    <a:cubicBezTo>
                      <a:pt x="129" y="42"/>
                      <a:pt x="129" y="42"/>
                      <a:pt x="129" y="42"/>
                    </a:cubicBezTo>
                    <a:cubicBezTo>
                      <a:pt x="129" y="42"/>
                      <a:pt x="129" y="42"/>
                      <a:pt x="129" y="42"/>
                    </a:cubicBezTo>
                    <a:cubicBezTo>
                      <a:pt x="129" y="42"/>
                      <a:pt x="129" y="42"/>
                      <a:pt x="129" y="42"/>
                    </a:cubicBezTo>
                    <a:cubicBezTo>
                      <a:pt x="129" y="42"/>
                      <a:pt x="130" y="42"/>
                      <a:pt x="130" y="42"/>
                    </a:cubicBezTo>
                    <a:cubicBezTo>
                      <a:pt x="130" y="42"/>
                      <a:pt x="130" y="43"/>
                      <a:pt x="129" y="43"/>
                    </a:cubicBezTo>
                    <a:cubicBezTo>
                      <a:pt x="107" y="56"/>
                      <a:pt x="73" y="77"/>
                      <a:pt x="50" y="91"/>
                    </a:cubicBezTo>
                    <a:cubicBezTo>
                      <a:pt x="50" y="91"/>
                      <a:pt x="50" y="91"/>
                      <a:pt x="51" y="91"/>
                    </a:cubicBezTo>
                    <a:cubicBezTo>
                      <a:pt x="101" y="61"/>
                      <a:pt x="117" y="52"/>
                      <a:pt x="118" y="52"/>
                    </a:cubicBezTo>
                    <a:cubicBezTo>
                      <a:pt x="118" y="52"/>
                      <a:pt x="118" y="52"/>
                      <a:pt x="118" y="52"/>
                    </a:cubicBezTo>
                    <a:cubicBezTo>
                      <a:pt x="118" y="52"/>
                      <a:pt x="118" y="52"/>
                      <a:pt x="118" y="52"/>
                    </a:cubicBezTo>
                    <a:cubicBezTo>
                      <a:pt x="119" y="53"/>
                      <a:pt x="119" y="53"/>
                      <a:pt x="118" y="53"/>
                    </a:cubicBezTo>
                    <a:cubicBezTo>
                      <a:pt x="92" y="72"/>
                      <a:pt x="48" y="104"/>
                      <a:pt x="31" y="117"/>
                    </a:cubicBezTo>
                    <a:cubicBezTo>
                      <a:pt x="74" y="92"/>
                      <a:pt x="137" y="54"/>
                      <a:pt x="144" y="52"/>
                    </a:cubicBezTo>
                    <a:cubicBezTo>
                      <a:pt x="144" y="52"/>
                      <a:pt x="144" y="52"/>
                      <a:pt x="144" y="52"/>
                    </a:cubicBezTo>
                    <a:cubicBezTo>
                      <a:pt x="144" y="52"/>
                      <a:pt x="144" y="52"/>
                      <a:pt x="144" y="52"/>
                    </a:cubicBezTo>
                    <a:cubicBezTo>
                      <a:pt x="144" y="52"/>
                      <a:pt x="144" y="51"/>
                      <a:pt x="144" y="51"/>
                    </a:cubicBezTo>
                    <a:cubicBezTo>
                      <a:pt x="145" y="52"/>
                      <a:pt x="145" y="52"/>
                      <a:pt x="145" y="52"/>
                    </a:cubicBezTo>
                    <a:cubicBezTo>
                      <a:pt x="145" y="52"/>
                      <a:pt x="145" y="52"/>
                      <a:pt x="145" y="52"/>
                    </a:cubicBezTo>
                    <a:cubicBezTo>
                      <a:pt x="32" y="126"/>
                      <a:pt x="32" y="126"/>
                      <a:pt x="32" y="126"/>
                    </a:cubicBezTo>
                    <a:cubicBezTo>
                      <a:pt x="44" y="119"/>
                      <a:pt x="62" y="108"/>
                      <a:pt x="80" y="98"/>
                    </a:cubicBezTo>
                    <a:cubicBezTo>
                      <a:pt x="138" y="64"/>
                      <a:pt x="148" y="59"/>
                      <a:pt x="150" y="58"/>
                    </a:cubicBezTo>
                    <a:cubicBezTo>
                      <a:pt x="150" y="58"/>
                      <a:pt x="150" y="58"/>
                      <a:pt x="150" y="58"/>
                    </a:cubicBezTo>
                    <a:cubicBezTo>
                      <a:pt x="150" y="58"/>
                      <a:pt x="150" y="58"/>
                      <a:pt x="150" y="58"/>
                    </a:cubicBezTo>
                    <a:cubicBezTo>
                      <a:pt x="151" y="57"/>
                      <a:pt x="151" y="57"/>
                      <a:pt x="151" y="58"/>
                    </a:cubicBezTo>
                    <a:cubicBezTo>
                      <a:pt x="151" y="58"/>
                      <a:pt x="151" y="58"/>
                      <a:pt x="151" y="58"/>
                    </a:cubicBezTo>
                    <a:cubicBezTo>
                      <a:pt x="151" y="58"/>
                      <a:pt x="151" y="58"/>
                      <a:pt x="151" y="58"/>
                    </a:cubicBezTo>
                    <a:cubicBezTo>
                      <a:pt x="151" y="58"/>
                      <a:pt x="151" y="58"/>
                      <a:pt x="151" y="58"/>
                    </a:cubicBezTo>
                    <a:cubicBezTo>
                      <a:pt x="151" y="58"/>
                      <a:pt x="151" y="58"/>
                      <a:pt x="151" y="58"/>
                    </a:cubicBezTo>
                    <a:cubicBezTo>
                      <a:pt x="150" y="59"/>
                      <a:pt x="149" y="60"/>
                      <a:pt x="147" y="61"/>
                    </a:cubicBezTo>
                    <a:cubicBezTo>
                      <a:pt x="76" y="117"/>
                      <a:pt x="76" y="117"/>
                      <a:pt x="76" y="117"/>
                    </a:cubicBezTo>
                    <a:cubicBezTo>
                      <a:pt x="131" y="86"/>
                      <a:pt x="131" y="86"/>
                      <a:pt x="131" y="86"/>
                    </a:cubicBezTo>
                    <a:cubicBezTo>
                      <a:pt x="131" y="86"/>
                      <a:pt x="131" y="86"/>
                      <a:pt x="131" y="86"/>
                    </a:cubicBezTo>
                    <a:cubicBezTo>
                      <a:pt x="131" y="86"/>
                      <a:pt x="132" y="86"/>
                      <a:pt x="132" y="86"/>
                    </a:cubicBezTo>
                    <a:cubicBezTo>
                      <a:pt x="132" y="86"/>
                      <a:pt x="132" y="86"/>
                      <a:pt x="116" y="108"/>
                    </a:cubicBezTo>
                    <a:cubicBezTo>
                      <a:pt x="112" y="113"/>
                      <a:pt x="109" y="118"/>
                      <a:pt x="107" y="120"/>
                    </a:cubicBezTo>
                    <a:cubicBezTo>
                      <a:pt x="145" y="98"/>
                      <a:pt x="145" y="98"/>
                      <a:pt x="145" y="98"/>
                    </a:cubicBezTo>
                    <a:cubicBezTo>
                      <a:pt x="145" y="98"/>
                      <a:pt x="146" y="98"/>
                      <a:pt x="146" y="98"/>
                    </a:cubicBezTo>
                    <a:cubicBezTo>
                      <a:pt x="146" y="98"/>
                      <a:pt x="146" y="98"/>
                      <a:pt x="146" y="98"/>
                    </a:cubicBezTo>
                    <a:cubicBezTo>
                      <a:pt x="146" y="98"/>
                      <a:pt x="146" y="98"/>
                      <a:pt x="146" y="99"/>
                    </a:cubicBezTo>
                    <a:cubicBezTo>
                      <a:pt x="146" y="99"/>
                      <a:pt x="146" y="99"/>
                      <a:pt x="146" y="99"/>
                    </a:cubicBezTo>
                    <a:cubicBezTo>
                      <a:pt x="146" y="99"/>
                      <a:pt x="146" y="99"/>
                      <a:pt x="146" y="99"/>
                    </a:cubicBezTo>
                    <a:cubicBezTo>
                      <a:pt x="145" y="100"/>
                      <a:pt x="140" y="106"/>
                      <a:pt x="119" y="132"/>
                    </a:cubicBezTo>
                    <a:cubicBezTo>
                      <a:pt x="133" y="124"/>
                      <a:pt x="133" y="124"/>
                      <a:pt x="133" y="124"/>
                    </a:cubicBezTo>
                    <a:cubicBezTo>
                      <a:pt x="134" y="124"/>
                      <a:pt x="134" y="124"/>
                      <a:pt x="134" y="124"/>
                    </a:cubicBezTo>
                    <a:cubicBezTo>
                      <a:pt x="134" y="124"/>
                      <a:pt x="134" y="124"/>
                      <a:pt x="134" y="125"/>
                    </a:cubicBezTo>
                    <a:cubicBezTo>
                      <a:pt x="134" y="125"/>
                      <a:pt x="134" y="125"/>
                      <a:pt x="134" y="125"/>
                    </a:cubicBezTo>
                    <a:cubicBezTo>
                      <a:pt x="134" y="125"/>
                      <a:pt x="134" y="125"/>
                      <a:pt x="134" y="125"/>
                    </a:cubicBezTo>
                    <a:cubicBezTo>
                      <a:pt x="133" y="125"/>
                      <a:pt x="131" y="127"/>
                      <a:pt x="126" y="133"/>
                    </a:cubicBezTo>
                    <a:cubicBezTo>
                      <a:pt x="125" y="134"/>
                      <a:pt x="124" y="134"/>
                      <a:pt x="124" y="135"/>
                    </a:cubicBezTo>
                    <a:cubicBezTo>
                      <a:pt x="135" y="128"/>
                      <a:pt x="135" y="128"/>
                      <a:pt x="135" y="128"/>
                    </a:cubicBezTo>
                    <a:cubicBezTo>
                      <a:pt x="135" y="128"/>
                      <a:pt x="135" y="128"/>
                      <a:pt x="135" y="129"/>
                    </a:cubicBezTo>
                    <a:cubicBezTo>
                      <a:pt x="135" y="129"/>
                      <a:pt x="135" y="129"/>
                      <a:pt x="135" y="129"/>
                    </a:cubicBezTo>
                    <a:cubicBezTo>
                      <a:pt x="130" y="134"/>
                      <a:pt x="130" y="134"/>
                      <a:pt x="130" y="134"/>
                    </a:cubicBezTo>
                    <a:cubicBezTo>
                      <a:pt x="130" y="134"/>
                      <a:pt x="130" y="134"/>
                      <a:pt x="130" y="134"/>
                    </a:cubicBezTo>
                    <a:cubicBezTo>
                      <a:pt x="130" y="134"/>
                      <a:pt x="130" y="135"/>
                      <a:pt x="130" y="135"/>
                    </a:cubicBezTo>
                    <a:cubicBezTo>
                      <a:pt x="126" y="137"/>
                      <a:pt x="126" y="137"/>
                      <a:pt x="126" y="137"/>
                    </a:cubicBezTo>
                    <a:cubicBezTo>
                      <a:pt x="125" y="137"/>
                      <a:pt x="125" y="137"/>
                      <a:pt x="125" y="137"/>
                    </a:cubicBezTo>
                    <a:cubicBezTo>
                      <a:pt x="125" y="137"/>
                      <a:pt x="125" y="137"/>
                      <a:pt x="125" y="136"/>
                    </a:cubicBezTo>
                    <a:cubicBezTo>
                      <a:pt x="131" y="132"/>
                      <a:pt x="131" y="132"/>
                      <a:pt x="131" y="132"/>
                    </a:cubicBezTo>
                    <a:cubicBezTo>
                      <a:pt x="121" y="137"/>
                      <a:pt x="121" y="137"/>
                      <a:pt x="121" y="137"/>
                    </a:cubicBezTo>
                    <a:cubicBezTo>
                      <a:pt x="121" y="137"/>
                      <a:pt x="121" y="137"/>
                      <a:pt x="121" y="137"/>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51" name="Google Shape;251;p31"/>
              <p:cNvSpPr/>
              <p:nvPr/>
            </p:nvSpPr>
            <p:spPr>
              <a:xfrm>
                <a:off x="2022476" y="5624513"/>
                <a:ext cx="444500" cy="1190625"/>
              </a:xfrm>
              <a:custGeom>
                <a:avLst/>
                <a:gdLst/>
                <a:ahLst/>
                <a:cxnLst/>
                <a:rect l="l" t="t" r="r" b="b"/>
                <a:pathLst>
                  <a:path w="137" h="367" extrusionOk="0">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52" name="Google Shape;252;p31"/>
              <p:cNvSpPr/>
              <p:nvPr/>
            </p:nvSpPr>
            <p:spPr>
              <a:xfrm>
                <a:off x="2025651" y="5602288"/>
                <a:ext cx="487363" cy="1592263"/>
              </a:xfrm>
              <a:custGeom>
                <a:avLst/>
                <a:gdLst/>
                <a:ahLst/>
                <a:cxnLst/>
                <a:rect l="l" t="t" r="r" b="b"/>
                <a:pathLst>
                  <a:path w="150" h="491" extrusionOk="0">
                    <a:moveTo>
                      <a:pt x="8" y="466"/>
                    </a:moveTo>
                    <a:cubicBezTo>
                      <a:pt x="8" y="464"/>
                      <a:pt x="8" y="462"/>
                      <a:pt x="8" y="459"/>
                    </a:cubicBezTo>
                    <a:cubicBezTo>
                      <a:pt x="8" y="457"/>
                      <a:pt x="8" y="455"/>
                      <a:pt x="8" y="453"/>
                    </a:cubicBezTo>
                    <a:cubicBezTo>
                      <a:pt x="7" y="449"/>
                      <a:pt x="7" y="445"/>
                      <a:pt x="6" y="441"/>
                    </a:cubicBezTo>
                    <a:cubicBezTo>
                      <a:pt x="5" y="437"/>
                      <a:pt x="4" y="432"/>
                      <a:pt x="3" y="428"/>
                    </a:cubicBezTo>
                    <a:cubicBezTo>
                      <a:pt x="2" y="424"/>
                      <a:pt x="2" y="420"/>
                      <a:pt x="1" y="416"/>
                    </a:cubicBezTo>
                    <a:cubicBezTo>
                      <a:pt x="1" y="414"/>
                      <a:pt x="0" y="412"/>
                      <a:pt x="0" y="410"/>
                    </a:cubicBezTo>
                    <a:cubicBezTo>
                      <a:pt x="0" y="407"/>
                      <a:pt x="0" y="405"/>
                      <a:pt x="0" y="403"/>
                    </a:cubicBezTo>
                    <a:cubicBezTo>
                      <a:pt x="0" y="401"/>
                      <a:pt x="0" y="399"/>
                      <a:pt x="0" y="397"/>
                    </a:cubicBezTo>
                    <a:cubicBezTo>
                      <a:pt x="0" y="395"/>
                      <a:pt x="0" y="393"/>
                      <a:pt x="0" y="391"/>
                    </a:cubicBezTo>
                    <a:cubicBezTo>
                      <a:pt x="0" y="388"/>
                      <a:pt x="1" y="386"/>
                      <a:pt x="1" y="384"/>
                    </a:cubicBezTo>
                    <a:cubicBezTo>
                      <a:pt x="2" y="382"/>
                      <a:pt x="2" y="380"/>
                      <a:pt x="3" y="378"/>
                    </a:cubicBezTo>
                    <a:cubicBezTo>
                      <a:pt x="3" y="376"/>
                      <a:pt x="4" y="374"/>
                      <a:pt x="4" y="372"/>
                    </a:cubicBezTo>
                    <a:cubicBezTo>
                      <a:pt x="6" y="366"/>
                      <a:pt x="6" y="366"/>
                      <a:pt x="6" y="366"/>
                    </a:cubicBezTo>
                    <a:cubicBezTo>
                      <a:pt x="7" y="365"/>
                      <a:pt x="7" y="365"/>
                      <a:pt x="7" y="365"/>
                    </a:cubicBezTo>
                    <a:cubicBezTo>
                      <a:pt x="7" y="366"/>
                      <a:pt x="7" y="366"/>
                      <a:pt x="7" y="366"/>
                    </a:cubicBezTo>
                    <a:cubicBezTo>
                      <a:pt x="7" y="369"/>
                      <a:pt x="8" y="372"/>
                      <a:pt x="8" y="376"/>
                    </a:cubicBezTo>
                    <a:cubicBezTo>
                      <a:pt x="9" y="377"/>
                      <a:pt x="9" y="379"/>
                      <a:pt x="10" y="380"/>
                    </a:cubicBezTo>
                    <a:cubicBezTo>
                      <a:pt x="10" y="382"/>
                      <a:pt x="11" y="383"/>
                      <a:pt x="13" y="383"/>
                    </a:cubicBezTo>
                    <a:cubicBezTo>
                      <a:pt x="14" y="384"/>
                      <a:pt x="15" y="384"/>
                      <a:pt x="17" y="385"/>
                    </a:cubicBezTo>
                    <a:cubicBezTo>
                      <a:pt x="18" y="386"/>
                      <a:pt x="19" y="387"/>
                      <a:pt x="20" y="388"/>
                    </a:cubicBezTo>
                    <a:cubicBezTo>
                      <a:pt x="23" y="391"/>
                      <a:pt x="25" y="393"/>
                      <a:pt x="26" y="396"/>
                    </a:cubicBezTo>
                    <a:cubicBezTo>
                      <a:pt x="26" y="396"/>
                      <a:pt x="26" y="396"/>
                      <a:pt x="26" y="396"/>
                    </a:cubicBezTo>
                    <a:cubicBezTo>
                      <a:pt x="23" y="378"/>
                      <a:pt x="22" y="359"/>
                      <a:pt x="22" y="340"/>
                    </a:cubicBezTo>
                    <a:cubicBezTo>
                      <a:pt x="22" y="331"/>
                      <a:pt x="22" y="322"/>
                      <a:pt x="22" y="312"/>
                    </a:cubicBezTo>
                    <a:cubicBezTo>
                      <a:pt x="22" y="308"/>
                      <a:pt x="23" y="303"/>
                      <a:pt x="23" y="298"/>
                    </a:cubicBezTo>
                    <a:cubicBezTo>
                      <a:pt x="23" y="296"/>
                      <a:pt x="24" y="294"/>
                      <a:pt x="24" y="291"/>
                    </a:cubicBezTo>
                    <a:cubicBezTo>
                      <a:pt x="24" y="290"/>
                      <a:pt x="24" y="289"/>
                      <a:pt x="24" y="288"/>
                    </a:cubicBezTo>
                    <a:cubicBezTo>
                      <a:pt x="25" y="287"/>
                      <a:pt x="25" y="287"/>
                      <a:pt x="25" y="286"/>
                    </a:cubicBezTo>
                    <a:cubicBezTo>
                      <a:pt x="25" y="286"/>
                      <a:pt x="25" y="286"/>
                      <a:pt x="25" y="285"/>
                    </a:cubicBezTo>
                    <a:cubicBezTo>
                      <a:pt x="25" y="285"/>
                      <a:pt x="26" y="285"/>
                      <a:pt x="26" y="284"/>
                    </a:cubicBezTo>
                    <a:cubicBezTo>
                      <a:pt x="26" y="285"/>
                      <a:pt x="26" y="285"/>
                      <a:pt x="26" y="285"/>
                    </a:cubicBezTo>
                    <a:cubicBezTo>
                      <a:pt x="27" y="278"/>
                      <a:pt x="28" y="271"/>
                      <a:pt x="30" y="264"/>
                    </a:cubicBezTo>
                    <a:cubicBezTo>
                      <a:pt x="31" y="256"/>
                      <a:pt x="32" y="249"/>
                      <a:pt x="34" y="242"/>
                    </a:cubicBezTo>
                    <a:cubicBezTo>
                      <a:pt x="37" y="228"/>
                      <a:pt x="41" y="214"/>
                      <a:pt x="44" y="200"/>
                    </a:cubicBezTo>
                    <a:cubicBezTo>
                      <a:pt x="45" y="193"/>
                      <a:pt x="47" y="186"/>
                      <a:pt x="48" y="179"/>
                    </a:cubicBezTo>
                    <a:cubicBezTo>
                      <a:pt x="49" y="176"/>
                      <a:pt x="50" y="172"/>
                      <a:pt x="50" y="169"/>
                    </a:cubicBezTo>
                    <a:cubicBezTo>
                      <a:pt x="50" y="165"/>
                      <a:pt x="51" y="162"/>
                      <a:pt x="51" y="158"/>
                    </a:cubicBezTo>
                    <a:cubicBezTo>
                      <a:pt x="51" y="154"/>
                      <a:pt x="52" y="151"/>
                      <a:pt x="52" y="147"/>
                    </a:cubicBezTo>
                    <a:cubicBezTo>
                      <a:pt x="52" y="144"/>
                      <a:pt x="52" y="140"/>
                      <a:pt x="52" y="136"/>
                    </a:cubicBezTo>
                    <a:cubicBezTo>
                      <a:pt x="51" y="133"/>
                      <a:pt x="51" y="129"/>
                      <a:pt x="51" y="126"/>
                    </a:cubicBezTo>
                    <a:cubicBezTo>
                      <a:pt x="49" y="115"/>
                      <a:pt x="49" y="115"/>
                      <a:pt x="49" y="115"/>
                    </a:cubicBezTo>
                    <a:cubicBezTo>
                      <a:pt x="49" y="115"/>
                      <a:pt x="49" y="115"/>
                      <a:pt x="49" y="115"/>
                    </a:cubicBezTo>
                    <a:cubicBezTo>
                      <a:pt x="49" y="115"/>
                      <a:pt x="49" y="115"/>
                      <a:pt x="49" y="115"/>
                    </a:cubicBezTo>
                    <a:cubicBezTo>
                      <a:pt x="50" y="113"/>
                      <a:pt x="50" y="112"/>
                      <a:pt x="50" y="110"/>
                    </a:cubicBezTo>
                    <a:cubicBezTo>
                      <a:pt x="50" y="110"/>
                      <a:pt x="50" y="109"/>
                      <a:pt x="50" y="109"/>
                    </a:cubicBezTo>
                    <a:cubicBezTo>
                      <a:pt x="50" y="109"/>
                      <a:pt x="49" y="109"/>
                      <a:pt x="49" y="109"/>
                    </a:cubicBezTo>
                    <a:cubicBezTo>
                      <a:pt x="47" y="111"/>
                      <a:pt x="45" y="114"/>
                      <a:pt x="43" y="116"/>
                    </a:cubicBezTo>
                    <a:cubicBezTo>
                      <a:pt x="41" y="118"/>
                      <a:pt x="39" y="121"/>
                      <a:pt x="36" y="122"/>
                    </a:cubicBezTo>
                    <a:cubicBezTo>
                      <a:pt x="35" y="123"/>
                      <a:pt x="34" y="124"/>
                      <a:pt x="32" y="125"/>
                    </a:cubicBezTo>
                    <a:cubicBezTo>
                      <a:pt x="31" y="125"/>
                      <a:pt x="31" y="125"/>
                      <a:pt x="30" y="125"/>
                    </a:cubicBezTo>
                    <a:cubicBezTo>
                      <a:pt x="29" y="125"/>
                      <a:pt x="28" y="125"/>
                      <a:pt x="28" y="125"/>
                    </a:cubicBezTo>
                    <a:cubicBezTo>
                      <a:pt x="27" y="125"/>
                      <a:pt x="27" y="125"/>
                      <a:pt x="27" y="125"/>
                    </a:cubicBezTo>
                    <a:cubicBezTo>
                      <a:pt x="27" y="124"/>
                      <a:pt x="27" y="124"/>
                      <a:pt x="27" y="124"/>
                    </a:cubicBezTo>
                    <a:cubicBezTo>
                      <a:pt x="27" y="116"/>
                      <a:pt x="27" y="116"/>
                      <a:pt x="27" y="116"/>
                    </a:cubicBezTo>
                    <a:cubicBezTo>
                      <a:pt x="27" y="113"/>
                      <a:pt x="28" y="111"/>
                      <a:pt x="27" y="108"/>
                    </a:cubicBezTo>
                    <a:cubicBezTo>
                      <a:pt x="27" y="100"/>
                      <a:pt x="27" y="100"/>
                      <a:pt x="27" y="100"/>
                    </a:cubicBezTo>
                    <a:cubicBezTo>
                      <a:pt x="27" y="97"/>
                      <a:pt x="27" y="94"/>
                      <a:pt x="27" y="91"/>
                    </a:cubicBezTo>
                    <a:cubicBezTo>
                      <a:pt x="26" y="83"/>
                      <a:pt x="26" y="83"/>
                      <a:pt x="26" y="83"/>
                    </a:cubicBezTo>
                    <a:cubicBezTo>
                      <a:pt x="25" y="80"/>
                      <a:pt x="25" y="77"/>
                      <a:pt x="25" y="75"/>
                    </a:cubicBezTo>
                    <a:cubicBezTo>
                      <a:pt x="22" y="58"/>
                      <a:pt x="22" y="58"/>
                      <a:pt x="22" y="58"/>
                    </a:cubicBezTo>
                    <a:cubicBezTo>
                      <a:pt x="22" y="57"/>
                      <a:pt x="22" y="57"/>
                      <a:pt x="22" y="57"/>
                    </a:cubicBezTo>
                    <a:cubicBezTo>
                      <a:pt x="23" y="57"/>
                      <a:pt x="23" y="57"/>
                      <a:pt x="23" y="57"/>
                    </a:cubicBezTo>
                    <a:cubicBezTo>
                      <a:pt x="27" y="58"/>
                      <a:pt x="27" y="58"/>
                      <a:pt x="27" y="58"/>
                    </a:cubicBezTo>
                    <a:cubicBezTo>
                      <a:pt x="31" y="58"/>
                      <a:pt x="31" y="58"/>
                      <a:pt x="31" y="58"/>
                    </a:cubicBezTo>
                    <a:cubicBezTo>
                      <a:pt x="33" y="58"/>
                      <a:pt x="34" y="58"/>
                      <a:pt x="35" y="58"/>
                    </a:cubicBezTo>
                    <a:cubicBezTo>
                      <a:pt x="37" y="58"/>
                      <a:pt x="38" y="58"/>
                      <a:pt x="39" y="57"/>
                    </a:cubicBezTo>
                    <a:cubicBezTo>
                      <a:pt x="41" y="57"/>
                      <a:pt x="42" y="57"/>
                      <a:pt x="43" y="56"/>
                    </a:cubicBezTo>
                    <a:cubicBezTo>
                      <a:pt x="44" y="56"/>
                      <a:pt x="46" y="55"/>
                      <a:pt x="47" y="54"/>
                    </a:cubicBezTo>
                    <a:cubicBezTo>
                      <a:pt x="49" y="53"/>
                      <a:pt x="49" y="53"/>
                      <a:pt x="49" y="53"/>
                    </a:cubicBezTo>
                    <a:cubicBezTo>
                      <a:pt x="50" y="52"/>
                      <a:pt x="50" y="52"/>
                      <a:pt x="50" y="52"/>
                    </a:cubicBezTo>
                    <a:cubicBezTo>
                      <a:pt x="51" y="51"/>
                      <a:pt x="52" y="50"/>
                      <a:pt x="53" y="50"/>
                    </a:cubicBezTo>
                    <a:cubicBezTo>
                      <a:pt x="54" y="49"/>
                      <a:pt x="55" y="47"/>
                      <a:pt x="56" y="46"/>
                    </a:cubicBezTo>
                    <a:cubicBezTo>
                      <a:pt x="56" y="45"/>
                      <a:pt x="57" y="44"/>
                      <a:pt x="58" y="43"/>
                    </a:cubicBezTo>
                    <a:cubicBezTo>
                      <a:pt x="58" y="42"/>
                      <a:pt x="59" y="40"/>
                      <a:pt x="59" y="39"/>
                    </a:cubicBezTo>
                    <a:cubicBezTo>
                      <a:pt x="60" y="38"/>
                      <a:pt x="60" y="36"/>
                      <a:pt x="60" y="35"/>
                    </a:cubicBezTo>
                    <a:cubicBezTo>
                      <a:pt x="61" y="34"/>
                      <a:pt x="61" y="32"/>
                      <a:pt x="61" y="31"/>
                    </a:cubicBezTo>
                    <a:cubicBezTo>
                      <a:pt x="61" y="29"/>
                      <a:pt x="61" y="28"/>
                      <a:pt x="61" y="27"/>
                    </a:cubicBezTo>
                    <a:cubicBezTo>
                      <a:pt x="61" y="25"/>
                      <a:pt x="61" y="24"/>
                      <a:pt x="61" y="22"/>
                    </a:cubicBezTo>
                    <a:cubicBezTo>
                      <a:pt x="61" y="18"/>
                      <a:pt x="61" y="18"/>
                      <a:pt x="61" y="18"/>
                    </a:cubicBezTo>
                    <a:cubicBezTo>
                      <a:pt x="60" y="17"/>
                      <a:pt x="60" y="17"/>
                      <a:pt x="60" y="17"/>
                    </a:cubicBezTo>
                    <a:cubicBezTo>
                      <a:pt x="61" y="17"/>
                      <a:pt x="61" y="17"/>
                      <a:pt x="61" y="17"/>
                    </a:cubicBezTo>
                    <a:cubicBezTo>
                      <a:pt x="65" y="18"/>
                      <a:pt x="65" y="18"/>
                      <a:pt x="65" y="18"/>
                    </a:cubicBezTo>
                    <a:cubicBezTo>
                      <a:pt x="66" y="18"/>
                      <a:pt x="68" y="18"/>
                      <a:pt x="69" y="18"/>
                    </a:cubicBezTo>
                    <a:cubicBezTo>
                      <a:pt x="70" y="19"/>
                      <a:pt x="72" y="19"/>
                      <a:pt x="73" y="19"/>
                    </a:cubicBezTo>
                    <a:cubicBezTo>
                      <a:pt x="74" y="19"/>
                      <a:pt x="75" y="19"/>
                      <a:pt x="77" y="18"/>
                    </a:cubicBezTo>
                    <a:cubicBezTo>
                      <a:pt x="78" y="18"/>
                      <a:pt x="79" y="18"/>
                      <a:pt x="80" y="18"/>
                    </a:cubicBezTo>
                    <a:cubicBezTo>
                      <a:pt x="84" y="17"/>
                      <a:pt x="84" y="17"/>
                      <a:pt x="84" y="17"/>
                    </a:cubicBezTo>
                    <a:cubicBezTo>
                      <a:pt x="87" y="17"/>
                      <a:pt x="89" y="16"/>
                      <a:pt x="92" y="15"/>
                    </a:cubicBezTo>
                    <a:cubicBezTo>
                      <a:pt x="96" y="14"/>
                      <a:pt x="101" y="11"/>
                      <a:pt x="105" y="9"/>
                    </a:cubicBezTo>
                    <a:cubicBezTo>
                      <a:pt x="110" y="6"/>
                      <a:pt x="114" y="3"/>
                      <a:pt x="119" y="1"/>
                    </a:cubicBezTo>
                    <a:cubicBezTo>
                      <a:pt x="120" y="0"/>
                      <a:pt x="120" y="0"/>
                      <a:pt x="120" y="0"/>
                    </a:cubicBezTo>
                    <a:cubicBezTo>
                      <a:pt x="120" y="1"/>
                      <a:pt x="120" y="1"/>
                      <a:pt x="120" y="1"/>
                    </a:cubicBezTo>
                    <a:cubicBezTo>
                      <a:pt x="126" y="12"/>
                      <a:pt x="129" y="25"/>
                      <a:pt x="130" y="38"/>
                    </a:cubicBezTo>
                    <a:cubicBezTo>
                      <a:pt x="131" y="44"/>
                      <a:pt x="132" y="51"/>
                      <a:pt x="132" y="57"/>
                    </a:cubicBezTo>
                    <a:cubicBezTo>
                      <a:pt x="132" y="67"/>
                      <a:pt x="132" y="67"/>
                      <a:pt x="132" y="67"/>
                    </a:cubicBezTo>
                    <a:cubicBezTo>
                      <a:pt x="132" y="69"/>
                      <a:pt x="132" y="70"/>
                      <a:pt x="133" y="72"/>
                    </a:cubicBezTo>
                    <a:cubicBezTo>
                      <a:pt x="133" y="73"/>
                      <a:pt x="133" y="73"/>
                      <a:pt x="133" y="74"/>
                    </a:cubicBezTo>
                    <a:cubicBezTo>
                      <a:pt x="133" y="74"/>
                      <a:pt x="133" y="75"/>
                      <a:pt x="133" y="75"/>
                    </a:cubicBezTo>
                    <a:cubicBezTo>
                      <a:pt x="133" y="75"/>
                      <a:pt x="133" y="74"/>
                      <a:pt x="133" y="75"/>
                    </a:cubicBezTo>
                    <a:cubicBezTo>
                      <a:pt x="133" y="74"/>
                      <a:pt x="133" y="74"/>
                      <a:pt x="133" y="74"/>
                    </a:cubicBezTo>
                    <a:cubicBezTo>
                      <a:pt x="134" y="73"/>
                      <a:pt x="134" y="73"/>
                      <a:pt x="134" y="73"/>
                    </a:cubicBezTo>
                    <a:cubicBezTo>
                      <a:pt x="135" y="75"/>
                      <a:pt x="135" y="75"/>
                      <a:pt x="135" y="75"/>
                    </a:cubicBezTo>
                    <a:cubicBezTo>
                      <a:pt x="136" y="85"/>
                      <a:pt x="136" y="85"/>
                      <a:pt x="136" y="85"/>
                    </a:cubicBezTo>
                    <a:cubicBezTo>
                      <a:pt x="137" y="88"/>
                      <a:pt x="137" y="91"/>
                      <a:pt x="137" y="95"/>
                    </a:cubicBezTo>
                    <a:cubicBezTo>
                      <a:pt x="138" y="98"/>
                      <a:pt x="138" y="101"/>
                      <a:pt x="138" y="105"/>
                    </a:cubicBezTo>
                    <a:cubicBezTo>
                      <a:pt x="138" y="110"/>
                      <a:pt x="138" y="110"/>
                      <a:pt x="138" y="110"/>
                    </a:cubicBezTo>
                    <a:cubicBezTo>
                      <a:pt x="138" y="112"/>
                      <a:pt x="138" y="112"/>
                      <a:pt x="138" y="112"/>
                    </a:cubicBezTo>
                    <a:cubicBezTo>
                      <a:pt x="138" y="115"/>
                      <a:pt x="138" y="115"/>
                      <a:pt x="138" y="115"/>
                    </a:cubicBezTo>
                    <a:cubicBezTo>
                      <a:pt x="138" y="120"/>
                      <a:pt x="138" y="120"/>
                      <a:pt x="138" y="120"/>
                    </a:cubicBezTo>
                    <a:cubicBezTo>
                      <a:pt x="138" y="121"/>
                      <a:pt x="137" y="123"/>
                      <a:pt x="137" y="125"/>
                    </a:cubicBezTo>
                    <a:cubicBezTo>
                      <a:pt x="137" y="128"/>
                      <a:pt x="136" y="131"/>
                      <a:pt x="135" y="135"/>
                    </a:cubicBezTo>
                    <a:cubicBezTo>
                      <a:pt x="135" y="138"/>
                      <a:pt x="134" y="141"/>
                      <a:pt x="134" y="145"/>
                    </a:cubicBezTo>
                    <a:cubicBezTo>
                      <a:pt x="132" y="154"/>
                      <a:pt x="132" y="154"/>
                      <a:pt x="132" y="154"/>
                    </a:cubicBezTo>
                    <a:cubicBezTo>
                      <a:pt x="132" y="154"/>
                      <a:pt x="132" y="154"/>
                      <a:pt x="132" y="154"/>
                    </a:cubicBezTo>
                    <a:cubicBezTo>
                      <a:pt x="132" y="158"/>
                      <a:pt x="133" y="162"/>
                      <a:pt x="133" y="165"/>
                    </a:cubicBezTo>
                    <a:cubicBezTo>
                      <a:pt x="133" y="171"/>
                      <a:pt x="133" y="171"/>
                      <a:pt x="133" y="171"/>
                    </a:cubicBezTo>
                    <a:cubicBezTo>
                      <a:pt x="133" y="177"/>
                      <a:pt x="133" y="177"/>
                      <a:pt x="133" y="177"/>
                    </a:cubicBezTo>
                    <a:cubicBezTo>
                      <a:pt x="133" y="180"/>
                      <a:pt x="132" y="184"/>
                      <a:pt x="132" y="188"/>
                    </a:cubicBezTo>
                    <a:cubicBezTo>
                      <a:pt x="132" y="192"/>
                      <a:pt x="131" y="195"/>
                      <a:pt x="131" y="199"/>
                    </a:cubicBezTo>
                    <a:cubicBezTo>
                      <a:pt x="130" y="206"/>
                      <a:pt x="128" y="214"/>
                      <a:pt x="127" y="221"/>
                    </a:cubicBezTo>
                    <a:cubicBezTo>
                      <a:pt x="126" y="228"/>
                      <a:pt x="124" y="236"/>
                      <a:pt x="123" y="243"/>
                    </a:cubicBezTo>
                    <a:cubicBezTo>
                      <a:pt x="120" y="257"/>
                      <a:pt x="117" y="272"/>
                      <a:pt x="114" y="287"/>
                    </a:cubicBezTo>
                    <a:cubicBezTo>
                      <a:pt x="113" y="294"/>
                      <a:pt x="112" y="301"/>
                      <a:pt x="110" y="309"/>
                    </a:cubicBezTo>
                    <a:cubicBezTo>
                      <a:pt x="109" y="316"/>
                      <a:pt x="108" y="323"/>
                      <a:pt x="107" y="331"/>
                    </a:cubicBezTo>
                    <a:cubicBezTo>
                      <a:pt x="107" y="332"/>
                      <a:pt x="107" y="332"/>
                      <a:pt x="107" y="332"/>
                    </a:cubicBezTo>
                    <a:cubicBezTo>
                      <a:pt x="106" y="331"/>
                      <a:pt x="106" y="331"/>
                      <a:pt x="106" y="331"/>
                    </a:cubicBezTo>
                    <a:cubicBezTo>
                      <a:pt x="105" y="331"/>
                      <a:pt x="105" y="330"/>
                      <a:pt x="104" y="330"/>
                    </a:cubicBezTo>
                    <a:cubicBezTo>
                      <a:pt x="103" y="330"/>
                      <a:pt x="102" y="330"/>
                      <a:pt x="102" y="331"/>
                    </a:cubicBezTo>
                    <a:cubicBezTo>
                      <a:pt x="101" y="332"/>
                      <a:pt x="101" y="334"/>
                      <a:pt x="100" y="336"/>
                    </a:cubicBezTo>
                    <a:cubicBezTo>
                      <a:pt x="100" y="340"/>
                      <a:pt x="100" y="345"/>
                      <a:pt x="100" y="349"/>
                    </a:cubicBezTo>
                    <a:cubicBezTo>
                      <a:pt x="100" y="353"/>
                      <a:pt x="100" y="357"/>
                      <a:pt x="100" y="361"/>
                    </a:cubicBezTo>
                    <a:cubicBezTo>
                      <a:pt x="100" y="365"/>
                      <a:pt x="101" y="370"/>
                      <a:pt x="101" y="374"/>
                    </a:cubicBezTo>
                    <a:cubicBezTo>
                      <a:pt x="101" y="374"/>
                      <a:pt x="101" y="374"/>
                      <a:pt x="101" y="374"/>
                    </a:cubicBezTo>
                    <a:cubicBezTo>
                      <a:pt x="102" y="379"/>
                      <a:pt x="104" y="384"/>
                      <a:pt x="106" y="388"/>
                    </a:cubicBezTo>
                    <a:cubicBezTo>
                      <a:pt x="107" y="391"/>
                      <a:pt x="108" y="393"/>
                      <a:pt x="109" y="395"/>
                    </a:cubicBezTo>
                    <a:cubicBezTo>
                      <a:pt x="110" y="396"/>
                      <a:pt x="111" y="396"/>
                      <a:pt x="112" y="396"/>
                    </a:cubicBezTo>
                    <a:cubicBezTo>
                      <a:pt x="113" y="397"/>
                      <a:pt x="115" y="396"/>
                      <a:pt x="116" y="396"/>
                    </a:cubicBezTo>
                    <a:cubicBezTo>
                      <a:pt x="118" y="394"/>
                      <a:pt x="119" y="392"/>
                      <a:pt x="121" y="390"/>
                    </a:cubicBezTo>
                    <a:cubicBezTo>
                      <a:pt x="123" y="388"/>
                      <a:pt x="124" y="386"/>
                      <a:pt x="125" y="384"/>
                    </a:cubicBezTo>
                    <a:cubicBezTo>
                      <a:pt x="128" y="380"/>
                      <a:pt x="131" y="376"/>
                      <a:pt x="134" y="371"/>
                    </a:cubicBezTo>
                    <a:cubicBezTo>
                      <a:pt x="135" y="370"/>
                      <a:pt x="135" y="370"/>
                      <a:pt x="135" y="370"/>
                    </a:cubicBezTo>
                    <a:cubicBezTo>
                      <a:pt x="135" y="372"/>
                      <a:pt x="135" y="372"/>
                      <a:pt x="135" y="372"/>
                    </a:cubicBezTo>
                    <a:cubicBezTo>
                      <a:pt x="133" y="386"/>
                      <a:pt x="133" y="386"/>
                      <a:pt x="133" y="386"/>
                    </a:cubicBezTo>
                    <a:cubicBezTo>
                      <a:pt x="133" y="389"/>
                      <a:pt x="132" y="391"/>
                      <a:pt x="132" y="394"/>
                    </a:cubicBezTo>
                    <a:cubicBezTo>
                      <a:pt x="131" y="401"/>
                      <a:pt x="131" y="401"/>
                      <a:pt x="131" y="401"/>
                    </a:cubicBezTo>
                    <a:cubicBezTo>
                      <a:pt x="131" y="403"/>
                      <a:pt x="131" y="406"/>
                      <a:pt x="131" y="408"/>
                    </a:cubicBezTo>
                    <a:cubicBezTo>
                      <a:pt x="131" y="416"/>
                      <a:pt x="131" y="416"/>
                      <a:pt x="131" y="416"/>
                    </a:cubicBezTo>
                    <a:cubicBezTo>
                      <a:pt x="131" y="418"/>
                      <a:pt x="131" y="421"/>
                      <a:pt x="131" y="423"/>
                    </a:cubicBezTo>
                    <a:cubicBezTo>
                      <a:pt x="132" y="430"/>
                      <a:pt x="132" y="430"/>
                      <a:pt x="132" y="430"/>
                    </a:cubicBezTo>
                    <a:cubicBezTo>
                      <a:pt x="132" y="434"/>
                      <a:pt x="132" y="434"/>
                      <a:pt x="132" y="434"/>
                    </a:cubicBezTo>
                    <a:cubicBezTo>
                      <a:pt x="133" y="437"/>
                      <a:pt x="133" y="437"/>
                      <a:pt x="133" y="437"/>
                    </a:cubicBezTo>
                    <a:cubicBezTo>
                      <a:pt x="134" y="445"/>
                      <a:pt x="134" y="445"/>
                      <a:pt x="134" y="445"/>
                    </a:cubicBezTo>
                    <a:cubicBezTo>
                      <a:pt x="135" y="447"/>
                      <a:pt x="136" y="449"/>
                      <a:pt x="136" y="452"/>
                    </a:cubicBezTo>
                    <a:cubicBezTo>
                      <a:pt x="138" y="459"/>
                      <a:pt x="138" y="459"/>
                      <a:pt x="138" y="459"/>
                    </a:cubicBezTo>
                    <a:cubicBezTo>
                      <a:pt x="140" y="463"/>
                      <a:pt x="142" y="468"/>
                      <a:pt x="144" y="472"/>
                    </a:cubicBezTo>
                    <a:cubicBezTo>
                      <a:pt x="149" y="486"/>
                      <a:pt x="149" y="486"/>
                      <a:pt x="149" y="486"/>
                    </a:cubicBezTo>
                    <a:cubicBezTo>
                      <a:pt x="150" y="487"/>
                      <a:pt x="150" y="487"/>
                      <a:pt x="150" y="487"/>
                    </a:cubicBezTo>
                    <a:cubicBezTo>
                      <a:pt x="149" y="486"/>
                      <a:pt x="149" y="486"/>
                      <a:pt x="149" y="486"/>
                    </a:cubicBezTo>
                    <a:cubicBezTo>
                      <a:pt x="143" y="484"/>
                      <a:pt x="138" y="482"/>
                      <a:pt x="132" y="479"/>
                    </a:cubicBezTo>
                    <a:cubicBezTo>
                      <a:pt x="129" y="478"/>
                      <a:pt x="126" y="477"/>
                      <a:pt x="124" y="476"/>
                    </a:cubicBezTo>
                    <a:cubicBezTo>
                      <a:pt x="121" y="475"/>
                      <a:pt x="118" y="474"/>
                      <a:pt x="115" y="473"/>
                    </a:cubicBezTo>
                    <a:cubicBezTo>
                      <a:pt x="112" y="472"/>
                      <a:pt x="109" y="472"/>
                      <a:pt x="106" y="471"/>
                    </a:cubicBezTo>
                    <a:cubicBezTo>
                      <a:pt x="103" y="470"/>
                      <a:pt x="100" y="470"/>
                      <a:pt x="97" y="469"/>
                    </a:cubicBezTo>
                    <a:cubicBezTo>
                      <a:pt x="94" y="469"/>
                      <a:pt x="91" y="468"/>
                      <a:pt x="88" y="468"/>
                    </a:cubicBezTo>
                    <a:cubicBezTo>
                      <a:pt x="85" y="468"/>
                      <a:pt x="82" y="468"/>
                      <a:pt x="79" y="468"/>
                    </a:cubicBezTo>
                    <a:cubicBezTo>
                      <a:pt x="76" y="468"/>
                      <a:pt x="73" y="468"/>
                      <a:pt x="70" y="468"/>
                    </a:cubicBezTo>
                    <a:cubicBezTo>
                      <a:pt x="67" y="469"/>
                      <a:pt x="64" y="469"/>
                      <a:pt x="62" y="469"/>
                    </a:cubicBezTo>
                    <a:cubicBezTo>
                      <a:pt x="59" y="470"/>
                      <a:pt x="56" y="471"/>
                      <a:pt x="53" y="472"/>
                    </a:cubicBezTo>
                    <a:cubicBezTo>
                      <a:pt x="50" y="472"/>
                      <a:pt x="47" y="473"/>
                      <a:pt x="44" y="474"/>
                    </a:cubicBezTo>
                    <a:cubicBezTo>
                      <a:pt x="41" y="475"/>
                      <a:pt x="38" y="476"/>
                      <a:pt x="36" y="478"/>
                    </a:cubicBezTo>
                    <a:cubicBezTo>
                      <a:pt x="33" y="479"/>
                      <a:pt x="30" y="480"/>
                      <a:pt x="28" y="482"/>
                    </a:cubicBezTo>
                    <a:cubicBezTo>
                      <a:pt x="25" y="483"/>
                      <a:pt x="22" y="484"/>
                      <a:pt x="19" y="486"/>
                    </a:cubicBezTo>
                    <a:cubicBezTo>
                      <a:pt x="12" y="490"/>
                      <a:pt x="12" y="490"/>
                      <a:pt x="12" y="490"/>
                    </a:cubicBezTo>
                    <a:cubicBezTo>
                      <a:pt x="11" y="491"/>
                      <a:pt x="11" y="491"/>
                      <a:pt x="11" y="491"/>
                    </a:cubicBezTo>
                    <a:cubicBezTo>
                      <a:pt x="11" y="490"/>
                      <a:pt x="11" y="490"/>
                      <a:pt x="11" y="490"/>
                    </a:cubicBezTo>
                    <a:cubicBezTo>
                      <a:pt x="13" y="483"/>
                      <a:pt x="15" y="476"/>
                      <a:pt x="16" y="469"/>
                    </a:cubicBezTo>
                    <a:cubicBezTo>
                      <a:pt x="16" y="467"/>
                      <a:pt x="16" y="465"/>
                      <a:pt x="16" y="464"/>
                    </a:cubicBezTo>
                    <a:cubicBezTo>
                      <a:pt x="16" y="463"/>
                      <a:pt x="16" y="462"/>
                      <a:pt x="16" y="461"/>
                    </a:cubicBezTo>
                    <a:cubicBezTo>
                      <a:pt x="16" y="460"/>
                      <a:pt x="16" y="459"/>
                      <a:pt x="15" y="459"/>
                    </a:cubicBezTo>
                    <a:cubicBezTo>
                      <a:pt x="14" y="458"/>
                      <a:pt x="13" y="459"/>
                      <a:pt x="13" y="459"/>
                    </a:cubicBezTo>
                    <a:cubicBezTo>
                      <a:pt x="12" y="460"/>
                      <a:pt x="11" y="461"/>
                      <a:pt x="11" y="461"/>
                    </a:cubicBezTo>
                    <a:cubicBezTo>
                      <a:pt x="10" y="463"/>
                      <a:pt x="9" y="464"/>
                      <a:pt x="8" y="466"/>
                    </a:cubicBezTo>
                    <a:close/>
                    <a:moveTo>
                      <a:pt x="8" y="466"/>
                    </a:moveTo>
                    <a:cubicBezTo>
                      <a:pt x="9" y="464"/>
                      <a:pt x="10" y="463"/>
                      <a:pt x="11" y="461"/>
                    </a:cubicBezTo>
                    <a:cubicBezTo>
                      <a:pt x="11" y="461"/>
                      <a:pt x="12" y="460"/>
                      <a:pt x="13" y="459"/>
                    </a:cubicBezTo>
                    <a:cubicBezTo>
                      <a:pt x="13" y="459"/>
                      <a:pt x="14" y="458"/>
                      <a:pt x="15" y="459"/>
                    </a:cubicBezTo>
                    <a:cubicBezTo>
                      <a:pt x="16" y="459"/>
                      <a:pt x="16" y="460"/>
                      <a:pt x="16" y="461"/>
                    </a:cubicBezTo>
                    <a:cubicBezTo>
                      <a:pt x="16" y="462"/>
                      <a:pt x="16" y="463"/>
                      <a:pt x="16" y="464"/>
                    </a:cubicBezTo>
                    <a:cubicBezTo>
                      <a:pt x="16" y="465"/>
                      <a:pt x="16" y="467"/>
                      <a:pt x="16" y="469"/>
                    </a:cubicBezTo>
                    <a:cubicBezTo>
                      <a:pt x="15" y="476"/>
                      <a:pt x="13" y="483"/>
                      <a:pt x="12" y="490"/>
                    </a:cubicBezTo>
                    <a:cubicBezTo>
                      <a:pt x="11" y="490"/>
                      <a:pt x="11" y="490"/>
                      <a:pt x="11" y="490"/>
                    </a:cubicBezTo>
                    <a:cubicBezTo>
                      <a:pt x="19" y="486"/>
                      <a:pt x="19" y="486"/>
                      <a:pt x="19" y="486"/>
                    </a:cubicBezTo>
                    <a:cubicBezTo>
                      <a:pt x="22" y="484"/>
                      <a:pt x="25" y="483"/>
                      <a:pt x="27" y="481"/>
                    </a:cubicBezTo>
                    <a:cubicBezTo>
                      <a:pt x="30" y="480"/>
                      <a:pt x="33" y="479"/>
                      <a:pt x="36" y="477"/>
                    </a:cubicBezTo>
                    <a:cubicBezTo>
                      <a:pt x="38" y="476"/>
                      <a:pt x="41" y="475"/>
                      <a:pt x="44" y="474"/>
                    </a:cubicBezTo>
                    <a:cubicBezTo>
                      <a:pt x="47" y="473"/>
                      <a:pt x="50" y="472"/>
                      <a:pt x="53" y="471"/>
                    </a:cubicBezTo>
                    <a:cubicBezTo>
                      <a:pt x="56" y="470"/>
                      <a:pt x="58" y="470"/>
                      <a:pt x="61" y="469"/>
                    </a:cubicBezTo>
                    <a:cubicBezTo>
                      <a:pt x="64" y="468"/>
                      <a:pt x="67" y="468"/>
                      <a:pt x="70" y="468"/>
                    </a:cubicBezTo>
                    <a:cubicBezTo>
                      <a:pt x="73" y="467"/>
                      <a:pt x="76" y="467"/>
                      <a:pt x="79" y="467"/>
                    </a:cubicBezTo>
                    <a:cubicBezTo>
                      <a:pt x="82" y="467"/>
                      <a:pt x="85" y="467"/>
                      <a:pt x="88" y="467"/>
                    </a:cubicBezTo>
                    <a:cubicBezTo>
                      <a:pt x="91" y="468"/>
                      <a:pt x="94" y="468"/>
                      <a:pt x="97" y="469"/>
                    </a:cubicBezTo>
                    <a:cubicBezTo>
                      <a:pt x="100" y="469"/>
                      <a:pt x="103" y="469"/>
                      <a:pt x="106" y="470"/>
                    </a:cubicBezTo>
                    <a:cubicBezTo>
                      <a:pt x="109" y="471"/>
                      <a:pt x="112" y="472"/>
                      <a:pt x="115" y="473"/>
                    </a:cubicBezTo>
                    <a:cubicBezTo>
                      <a:pt x="118" y="474"/>
                      <a:pt x="121" y="474"/>
                      <a:pt x="124" y="475"/>
                    </a:cubicBezTo>
                    <a:cubicBezTo>
                      <a:pt x="127" y="476"/>
                      <a:pt x="129" y="477"/>
                      <a:pt x="132" y="479"/>
                    </a:cubicBezTo>
                    <a:cubicBezTo>
                      <a:pt x="135" y="480"/>
                      <a:pt x="138" y="481"/>
                      <a:pt x="141" y="482"/>
                    </a:cubicBezTo>
                    <a:cubicBezTo>
                      <a:pt x="149" y="486"/>
                      <a:pt x="149" y="486"/>
                      <a:pt x="149" y="486"/>
                    </a:cubicBezTo>
                    <a:cubicBezTo>
                      <a:pt x="149" y="486"/>
                      <a:pt x="149" y="486"/>
                      <a:pt x="149" y="486"/>
                    </a:cubicBezTo>
                    <a:cubicBezTo>
                      <a:pt x="143" y="473"/>
                      <a:pt x="143" y="473"/>
                      <a:pt x="143" y="473"/>
                    </a:cubicBezTo>
                    <a:cubicBezTo>
                      <a:pt x="141" y="468"/>
                      <a:pt x="139" y="464"/>
                      <a:pt x="138" y="459"/>
                    </a:cubicBezTo>
                    <a:cubicBezTo>
                      <a:pt x="135" y="452"/>
                      <a:pt x="135" y="452"/>
                      <a:pt x="135" y="452"/>
                    </a:cubicBezTo>
                    <a:cubicBezTo>
                      <a:pt x="135" y="450"/>
                      <a:pt x="134" y="447"/>
                      <a:pt x="134" y="445"/>
                    </a:cubicBezTo>
                    <a:cubicBezTo>
                      <a:pt x="132" y="438"/>
                      <a:pt x="132" y="438"/>
                      <a:pt x="132" y="438"/>
                    </a:cubicBezTo>
                    <a:cubicBezTo>
                      <a:pt x="131" y="434"/>
                      <a:pt x="131" y="434"/>
                      <a:pt x="131" y="434"/>
                    </a:cubicBezTo>
                    <a:cubicBezTo>
                      <a:pt x="131" y="430"/>
                      <a:pt x="131" y="430"/>
                      <a:pt x="131" y="430"/>
                    </a:cubicBezTo>
                    <a:cubicBezTo>
                      <a:pt x="130" y="423"/>
                      <a:pt x="130" y="423"/>
                      <a:pt x="130" y="423"/>
                    </a:cubicBezTo>
                    <a:cubicBezTo>
                      <a:pt x="130" y="421"/>
                      <a:pt x="130" y="418"/>
                      <a:pt x="130" y="416"/>
                    </a:cubicBezTo>
                    <a:cubicBezTo>
                      <a:pt x="130" y="408"/>
                      <a:pt x="130" y="408"/>
                      <a:pt x="130" y="408"/>
                    </a:cubicBezTo>
                    <a:cubicBezTo>
                      <a:pt x="130" y="406"/>
                      <a:pt x="130" y="403"/>
                      <a:pt x="130" y="401"/>
                    </a:cubicBezTo>
                    <a:cubicBezTo>
                      <a:pt x="131" y="394"/>
                      <a:pt x="131" y="394"/>
                      <a:pt x="131" y="394"/>
                    </a:cubicBezTo>
                    <a:cubicBezTo>
                      <a:pt x="131" y="391"/>
                      <a:pt x="131" y="389"/>
                      <a:pt x="132" y="386"/>
                    </a:cubicBezTo>
                    <a:cubicBezTo>
                      <a:pt x="134" y="372"/>
                      <a:pt x="134" y="372"/>
                      <a:pt x="134" y="372"/>
                    </a:cubicBezTo>
                    <a:cubicBezTo>
                      <a:pt x="135" y="372"/>
                      <a:pt x="135" y="372"/>
                      <a:pt x="135" y="372"/>
                    </a:cubicBezTo>
                    <a:cubicBezTo>
                      <a:pt x="132" y="376"/>
                      <a:pt x="129" y="381"/>
                      <a:pt x="126" y="385"/>
                    </a:cubicBezTo>
                    <a:cubicBezTo>
                      <a:pt x="125" y="387"/>
                      <a:pt x="123" y="389"/>
                      <a:pt x="122" y="391"/>
                    </a:cubicBezTo>
                    <a:cubicBezTo>
                      <a:pt x="120" y="393"/>
                      <a:pt x="118" y="395"/>
                      <a:pt x="116" y="397"/>
                    </a:cubicBezTo>
                    <a:cubicBezTo>
                      <a:pt x="115" y="397"/>
                      <a:pt x="114" y="398"/>
                      <a:pt x="112" y="398"/>
                    </a:cubicBezTo>
                    <a:cubicBezTo>
                      <a:pt x="111" y="397"/>
                      <a:pt x="110" y="396"/>
                      <a:pt x="109" y="396"/>
                    </a:cubicBezTo>
                    <a:cubicBezTo>
                      <a:pt x="107" y="394"/>
                      <a:pt x="106" y="391"/>
                      <a:pt x="105" y="389"/>
                    </a:cubicBezTo>
                    <a:cubicBezTo>
                      <a:pt x="103" y="384"/>
                      <a:pt x="101" y="379"/>
                      <a:pt x="100" y="374"/>
                    </a:cubicBezTo>
                    <a:cubicBezTo>
                      <a:pt x="100" y="374"/>
                      <a:pt x="100" y="374"/>
                      <a:pt x="100" y="374"/>
                    </a:cubicBezTo>
                    <a:cubicBezTo>
                      <a:pt x="100" y="374"/>
                      <a:pt x="100" y="374"/>
                      <a:pt x="100" y="374"/>
                    </a:cubicBezTo>
                    <a:cubicBezTo>
                      <a:pt x="100" y="370"/>
                      <a:pt x="99" y="366"/>
                      <a:pt x="99" y="361"/>
                    </a:cubicBezTo>
                    <a:cubicBezTo>
                      <a:pt x="99" y="357"/>
                      <a:pt x="99" y="353"/>
                      <a:pt x="99" y="349"/>
                    </a:cubicBezTo>
                    <a:cubicBezTo>
                      <a:pt x="98" y="345"/>
                      <a:pt x="98" y="340"/>
                      <a:pt x="99" y="336"/>
                    </a:cubicBezTo>
                    <a:cubicBezTo>
                      <a:pt x="99" y="334"/>
                      <a:pt x="100" y="332"/>
                      <a:pt x="101" y="330"/>
                    </a:cubicBezTo>
                    <a:cubicBezTo>
                      <a:pt x="101" y="329"/>
                      <a:pt x="103" y="328"/>
                      <a:pt x="104" y="328"/>
                    </a:cubicBezTo>
                    <a:cubicBezTo>
                      <a:pt x="105" y="329"/>
                      <a:pt x="106" y="329"/>
                      <a:pt x="107" y="330"/>
                    </a:cubicBezTo>
                    <a:cubicBezTo>
                      <a:pt x="106" y="331"/>
                      <a:pt x="106" y="331"/>
                      <a:pt x="106" y="331"/>
                    </a:cubicBezTo>
                    <a:cubicBezTo>
                      <a:pt x="107" y="323"/>
                      <a:pt x="108" y="316"/>
                      <a:pt x="109" y="308"/>
                    </a:cubicBezTo>
                    <a:cubicBezTo>
                      <a:pt x="110" y="301"/>
                      <a:pt x="111" y="294"/>
                      <a:pt x="113" y="286"/>
                    </a:cubicBezTo>
                    <a:cubicBezTo>
                      <a:pt x="116" y="272"/>
                      <a:pt x="118" y="257"/>
                      <a:pt x="121" y="243"/>
                    </a:cubicBezTo>
                    <a:cubicBezTo>
                      <a:pt x="123" y="235"/>
                      <a:pt x="124" y="228"/>
                      <a:pt x="126" y="221"/>
                    </a:cubicBezTo>
                    <a:cubicBezTo>
                      <a:pt x="127" y="213"/>
                      <a:pt x="128" y="206"/>
                      <a:pt x="129" y="199"/>
                    </a:cubicBezTo>
                    <a:cubicBezTo>
                      <a:pt x="130" y="195"/>
                      <a:pt x="130" y="191"/>
                      <a:pt x="130" y="188"/>
                    </a:cubicBezTo>
                    <a:cubicBezTo>
                      <a:pt x="131" y="184"/>
                      <a:pt x="131" y="180"/>
                      <a:pt x="131" y="177"/>
                    </a:cubicBezTo>
                    <a:cubicBezTo>
                      <a:pt x="131" y="171"/>
                      <a:pt x="131" y="171"/>
                      <a:pt x="131" y="171"/>
                    </a:cubicBezTo>
                    <a:cubicBezTo>
                      <a:pt x="131" y="165"/>
                      <a:pt x="131" y="165"/>
                      <a:pt x="131" y="165"/>
                    </a:cubicBezTo>
                    <a:cubicBezTo>
                      <a:pt x="131" y="162"/>
                      <a:pt x="131" y="158"/>
                      <a:pt x="131" y="154"/>
                    </a:cubicBezTo>
                    <a:cubicBezTo>
                      <a:pt x="131" y="154"/>
                      <a:pt x="131" y="154"/>
                      <a:pt x="131" y="154"/>
                    </a:cubicBezTo>
                    <a:cubicBezTo>
                      <a:pt x="131" y="154"/>
                      <a:pt x="131" y="154"/>
                      <a:pt x="131" y="154"/>
                    </a:cubicBezTo>
                    <a:cubicBezTo>
                      <a:pt x="132" y="144"/>
                      <a:pt x="132" y="144"/>
                      <a:pt x="132" y="144"/>
                    </a:cubicBezTo>
                    <a:cubicBezTo>
                      <a:pt x="133" y="141"/>
                      <a:pt x="133" y="138"/>
                      <a:pt x="134" y="134"/>
                    </a:cubicBezTo>
                    <a:cubicBezTo>
                      <a:pt x="135" y="131"/>
                      <a:pt x="135" y="128"/>
                      <a:pt x="136" y="125"/>
                    </a:cubicBezTo>
                    <a:cubicBezTo>
                      <a:pt x="136" y="123"/>
                      <a:pt x="136" y="121"/>
                      <a:pt x="136" y="120"/>
                    </a:cubicBezTo>
                    <a:cubicBezTo>
                      <a:pt x="137" y="115"/>
                      <a:pt x="137" y="115"/>
                      <a:pt x="137" y="115"/>
                    </a:cubicBezTo>
                    <a:cubicBezTo>
                      <a:pt x="137" y="112"/>
                      <a:pt x="137" y="112"/>
                      <a:pt x="137" y="112"/>
                    </a:cubicBezTo>
                    <a:cubicBezTo>
                      <a:pt x="137" y="110"/>
                      <a:pt x="137" y="110"/>
                      <a:pt x="137" y="110"/>
                    </a:cubicBezTo>
                    <a:cubicBezTo>
                      <a:pt x="137" y="105"/>
                      <a:pt x="137" y="105"/>
                      <a:pt x="137" y="105"/>
                    </a:cubicBezTo>
                    <a:cubicBezTo>
                      <a:pt x="137" y="101"/>
                      <a:pt x="136" y="98"/>
                      <a:pt x="136" y="95"/>
                    </a:cubicBezTo>
                    <a:cubicBezTo>
                      <a:pt x="135" y="91"/>
                      <a:pt x="135" y="88"/>
                      <a:pt x="134" y="85"/>
                    </a:cubicBezTo>
                    <a:cubicBezTo>
                      <a:pt x="133" y="75"/>
                      <a:pt x="133" y="75"/>
                      <a:pt x="133" y="75"/>
                    </a:cubicBezTo>
                    <a:cubicBezTo>
                      <a:pt x="134" y="75"/>
                      <a:pt x="134" y="75"/>
                      <a:pt x="134" y="75"/>
                    </a:cubicBezTo>
                    <a:cubicBezTo>
                      <a:pt x="134" y="76"/>
                      <a:pt x="134" y="76"/>
                      <a:pt x="134" y="76"/>
                    </a:cubicBezTo>
                    <a:cubicBezTo>
                      <a:pt x="133" y="76"/>
                      <a:pt x="133" y="76"/>
                      <a:pt x="132" y="76"/>
                    </a:cubicBezTo>
                    <a:cubicBezTo>
                      <a:pt x="131" y="76"/>
                      <a:pt x="132" y="75"/>
                      <a:pt x="131" y="75"/>
                    </a:cubicBezTo>
                    <a:cubicBezTo>
                      <a:pt x="131" y="74"/>
                      <a:pt x="131" y="73"/>
                      <a:pt x="131" y="72"/>
                    </a:cubicBezTo>
                    <a:cubicBezTo>
                      <a:pt x="131" y="70"/>
                      <a:pt x="131" y="69"/>
                      <a:pt x="131" y="67"/>
                    </a:cubicBezTo>
                    <a:cubicBezTo>
                      <a:pt x="130" y="57"/>
                      <a:pt x="130" y="57"/>
                      <a:pt x="130" y="57"/>
                    </a:cubicBezTo>
                    <a:cubicBezTo>
                      <a:pt x="130" y="51"/>
                      <a:pt x="130" y="45"/>
                      <a:pt x="129" y="38"/>
                    </a:cubicBezTo>
                    <a:cubicBezTo>
                      <a:pt x="127" y="26"/>
                      <a:pt x="124" y="13"/>
                      <a:pt x="119" y="2"/>
                    </a:cubicBezTo>
                    <a:cubicBezTo>
                      <a:pt x="120" y="2"/>
                      <a:pt x="120" y="2"/>
                      <a:pt x="120" y="2"/>
                    </a:cubicBezTo>
                    <a:cubicBezTo>
                      <a:pt x="115" y="4"/>
                      <a:pt x="111" y="7"/>
                      <a:pt x="106" y="10"/>
                    </a:cubicBezTo>
                    <a:cubicBezTo>
                      <a:pt x="102" y="13"/>
                      <a:pt x="97" y="15"/>
                      <a:pt x="92" y="17"/>
                    </a:cubicBezTo>
                    <a:cubicBezTo>
                      <a:pt x="90" y="18"/>
                      <a:pt x="87" y="18"/>
                      <a:pt x="84" y="19"/>
                    </a:cubicBezTo>
                    <a:cubicBezTo>
                      <a:pt x="81" y="20"/>
                      <a:pt x="81" y="20"/>
                      <a:pt x="81" y="20"/>
                    </a:cubicBezTo>
                    <a:cubicBezTo>
                      <a:pt x="79" y="20"/>
                      <a:pt x="78" y="20"/>
                      <a:pt x="77" y="20"/>
                    </a:cubicBezTo>
                    <a:cubicBezTo>
                      <a:pt x="75" y="20"/>
                      <a:pt x="74" y="20"/>
                      <a:pt x="73" y="20"/>
                    </a:cubicBezTo>
                    <a:cubicBezTo>
                      <a:pt x="71" y="20"/>
                      <a:pt x="70" y="20"/>
                      <a:pt x="69" y="20"/>
                    </a:cubicBezTo>
                    <a:cubicBezTo>
                      <a:pt x="68" y="20"/>
                      <a:pt x="66" y="20"/>
                      <a:pt x="65" y="20"/>
                    </a:cubicBezTo>
                    <a:cubicBezTo>
                      <a:pt x="61" y="19"/>
                      <a:pt x="61" y="19"/>
                      <a:pt x="61" y="19"/>
                    </a:cubicBezTo>
                    <a:cubicBezTo>
                      <a:pt x="62" y="18"/>
                      <a:pt x="62" y="18"/>
                      <a:pt x="62" y="18"/>
                    </a:cubicBezTo>
                    <a:cubicBezTo>
                      <a:pt x="62" y="22"/>
                      <a:pt x="62" y="22"/>
                      <a:pt x="62" y="22"/>
                    </a:cubicBezTo>
                    <a:cubicBezTo>
                      <a:pt x="63" y="24"/>
                      <a:pt x="62" y="25"/>
                      <a:pt x="62" y="27"/>
                    </a:cubicBezTo>
                    <a:cubicBezTo>
                      <a:pt x="62" y="28"/>
                      <a:pt x="62" y="29"/>
                      <a:pt x="62" y="31"/>
                    </a:cubicBezTo>
                    <a:cubicBezTo>
                      <a:pt x="62" y="32"/>
                      <a:pt x="62" y="34"/>
                      <a:pt x="62" y="35"/>
                    </a:cubicBezTo>
                    <a:cubicBezTo>
                      <a:pt x="61" y="37"/>
                      <a:pt x="61" y="38"/>
                      <a:pt x="61" y="39"/>
                    </a:cubicBezTo>
                    <a:cubicBezTo>
                      <a:pt x="60" y="41"/>
                      <a:pt x="60" y="42"/>
                      <a:pt x="59" y="43"/>
                    </a:cubicBezTo>
                    <a:cubicBezTo>
                      <a:pt x="58" y="45"/>
                      <a:pt x="58" y="46"/>
                      <a:pt x="57" y="47"/>
                    </a:cubicBezTo>
                    <a:cubicBezTo>
                      <a:pt x="56" y="48"/>
                      <a:pt x="55" y="50"/>
                      <a:pt x="54" y="51"/>
                    </a:cubicBezTo>
                    <a:cubicBezTo>
                      <a:pt x="53" y="52"/>
                      <a:pt x="52" y="53"/>
                      <a:pt x="51" y="53"/>
                    </a:cubicBezTo>
                    <a:cubicBezTo>
                      <a:pt x="49" y="55"/>
                      <a:pt x="49" y="55"/>
                      <a:pt x="49" y="55"/>
                    </a:cubicBezTo>
                    <a:cubicBezTo>
                      <a:pt x="47" y="56"/>
                      <a:pt x="47" y="56"/>
                      <a:pt x="47" y="56"/>
                    </a:cubicBezTo>
                    <a:cubicBezTo>
                      <a:pt x="46" y="57"/>
                      <a:pt x="45" y="57"/>
                      <a:pt x="44" y="58"/>
                    </a:cubicBezTo>
                    <a:cubicBezTo>
                      <a:pt x="42" y="58"/>
                      <a:pt x="41" y="58"/>
                      <a:pt x="40" y="59"/>
                    </a:cubicBezTo>
                    <a:cubicBezTo>
                      <a:pt x="38" y="59"/>
                      <a:pt x="37" y="59"/>
                      <a:pt x="35" y="59"/>
                    </a:cubicBezTo>
                    <a:cubicBezTo>
                      <a:pt x="34" y="60"/>
                      <a:pt x="33" y="60"/>
                      <a:pt x="31" y="60"/>
                    </a:cubicBezTo>
                    <a:cubicBezTo>
                      <a:pt x="27" y="59"/>
                      <a:pt x="27" y="59"/>
                      <a:pt x="27" y="59"/>
                    </a:cubicBezTo>
                    <a:cubicBezTo>
                      <a:pt x="23" y="59"/>
                      <a:pt x="23" y="59"/>
                      <a:pt x="23" y="59"/>
                    </a:cubicBezTo>
                    <a:cubicBezTo>
                      <a:pt x="24" y="58"/>
                      <a:pt x="24" y="58"/>
                      <a:pt x="24" y="58"/>
                    </a:cubicBezTo>
                    <a:cubicBezTo>
                      <a:pt x="26" y="74"/>
                      <a:pt x="26" y="74"/>
                      <a:pt x="26" y="74"/>
                    </a:cubicBezTo>
                    <a:cubicBezTo>
                      <a:pt x="27" y="77"/>
                      <a:pt x="27" y="80"/>
                      <a:pt x="27" y="83"/>
                    </a:cubicBezTo>
                    <a:cubicBezTo>
                      <a:pt x="28" y="91"/>
                      <a:pt x="28" y="91"/>
                      <a:pt x="28" y="91"/>
                    </a:cubicBezTo>
                    <a:cubicBezTo>
                      <a:pt x="28" y="94"/>
                      <a:pt x="28" y="97"/>
                      <a:pt x="28" y="99"/>
                    </a:cubicBezTo>
                    <a:cubicBezTo>
                      <a:pt x="29" y="108"/>
                      <a:pt x="29" y="108"/>
                      <a:pt x="29" y="108"/>
                    </a:cubicBezTo>
                    <a:cubicBezTo>
                      <a:pt x="29" y="111"/>
                      <a:pt x="29" y="113"/>
                      <a:pt x="29" y="116"/>
                    </a:cubicBezTo>
                    <a:cubicBezTo>
                      <a:pt x="28" y="125"/>
                      <a:pt x="28" y="125"/>
                      <a:pt x="28" y="125"/>
                    </a:cubicBezTo>
                    <a:cubicBezTo>
                      <a:pt x="28" y="124"/>
                      <a:pt x="28" y="124"/>
                      <a:pt x="28" y="124"/>
                    </a:cubicBezTo>
                    <a:cubicBezTo>
                      <a:pt x="28" y="124"/>
                      <a:pt x="29" y="124"/>
                      <a:pt x="30" y="124"/>
                    </a:cubicBezTo>
                    <a:cubicBezTo>
                      <a:pt x="30" y="124"/>
                      <a:pt x="31" y="124"/>
                      <a:pt x="32" y="123"/>
                    </a:cubicBezTo>
                    <a:cubicBezTo>
                      <a:pt x="33" y="123"/>
                      <a:pt x="34" y="122"/>
                      <a:pt x="35" y="121"/>
                    </a:cubicBezTo>
                    <a:cubicBezTo>
                      <a:pt x="38" y="120"/>
                      <a:pt x="40" y="117"/>
                      <a:pt x="42" y="115"/>
                    </a:cubicBezTo>
                    <a:cubicBezTo>
                      <a:pt x="44" y="113"/>
                      <a:pt x="46" y="111"/>
                      <a:pt x="48" y="108"/>
                    </a:cubicBezTo>
                    <a:cubicBezTo>
                      <a:pt x="48" y="108"/>
                      <a:pt x="48" y="108"/>
                      <a:pt x="49" y="108"/>
                    </a:cubicBezTo>
                    <a:cubicBezTo>
                      <a:pt x="49" y="108"/>
                      <a:pt x="49" y="107"/>
                      <a:pt x="50" y="107"/>
                    </a:cubicBezTo>
                    <a:cubicBezTo>
                      <a:pt x="50" y="107"/>
                      <a:pt x="50" y="107"/>
                      <a:pt x="51" y="108"/>
                    </a:cubicBezTo>
                    <a:cubicBezTo>
                      <a:pt x="51" y="109"/>
                      <a:pt x="51" y="110"/>
                      <a:pt x="51" y="110"/>
                    </a:cubicBezTo>
                    <a:cubicBezTo>
                      <a:pt x="51" y="112"/>
                      <a:pt x="51" y="113"/>
                      <a:pt x="51" y="115"/>
                    </a:cubicBezTo>
                    <a:cubicBezTo>
                      <a:pt x="51" y="115"/>
                      <a:pt x="51" y="115"/>
                      <a:pt x="51" y="115"/>
                    </a:cubicBezTo>
                    <a:cubicBezTo>
                      <a:pt x="52" y="126"/>
                      <a:pt x="52" y="126"/>
                      <a:pt x="52" y="126"/>
                    </a:cubicBezTo>
                    <a:cubicBezTo>
                      <a:pt x="52" y="129"/>
                      <a:pt x="53" y="133"/>
                      <a:pt x="53" y="136"/>
                    </a:cubicBezTo>
                    <a:cubicBezTo>
                      <a:pt x="53" y="140"/>
                      <a:pt x="53" y="144"/>
                      <a:pt x="53" y="147"/>
                    </a:cubicBezTo>
                    <a:cubicBezTo>
                      <a:pt x="53" y="151"/>
                      <a:pt x="53" y="154"/>
                      <a:pt x="52" y="158"/>
                    </a:cubicBezTo>
                    <a:cubicBezTo>
                      <a:pt x="52" y="162"/>
                      <a:pt x="52" y="165"/>
                      <a:pt x="51" y="169"/>
                    </a:cubicBezTo>
                    <a:cubicBezTo>
                      <a:pt x="51" y="172"/>
                      <a:pt x="50" y="176"/>
                      <a:pt x="49" y="179"/>
                    </a:cubicBezTo>
                    <a:cubicBezTo>
                      <a:pt x="48" y="187"/>
                      <a:pt x="47" y="194"/>
                      <a:pt x="45" y="201"/>
                    </a:cubicBezTo>
                    <a:cubicBezTo>
                      <a:pt x="42" y="215"/>
                      <a:pt x="38" y="229"/>
                      <a:pt x="35" y="243"/>
                    </a:cubicBezTo>
                    <a:cubicBezTo>
                      <a:pt x="33" y="250"/>
                      <a:pt x="32" y="257"/>
                      <a:pt x="31" y="264"/>
                    </a:cubicBezTo>
                    <a:cubicBezTo>
                      <a:pt x="29" y="271"/>
                      <a:pt x="28" y="278"/>
                      <a:pt x="27" y="285"/>
                    </a:cubicBezTo>
                    <a:cubicBezTo>
                      <a:pt x="27" y="285"/>
                      <a:pt x="27" y="285"/>
                      <a:pt x="27" y="285"/>
                    </a:cubicBezTo>
                    <a:cubicBezTo>
                      <a:pt x="26" y="285"/>
                      <a:pt x="26" y="285"/>
                      <a:pt x="26" y="285"/>
                    </a:cubicBezTo>
                    <a:cubicBezTo>
                      <a:pt x="26" y="286"/>
                      <a:pt x="26" y="287"/>
                      <a:pt x="25" y="288"/>
                    </a:cubicBezTo>
                    <a:cubicBezTo>
                      <a:pt x="25" y="289"/>
                      <a:pt x="25" y="290"/>
                      <a:pt x="25" y="292"/>
                    </a:cubicBezTo>
                    <a:cubicBezTo>
                      <a:pt x="24" y="294"/>
                      <a:pt x="24" y="296"/>
                      <a:pt x="24" y="298"/>
                    </a:cubicBezTo>
                    <a:cubicBezTo>
                      <a:pt x="24" y="303"/>
                      <a:pt x="23" y="308"/>
                      <a:pt x="23" y="312"/>
                    </a:cubicBezTo>
                    <a:cubicBezTo>
                      <a:pt x="23" y="322"/>
                      <a:pt x="23" y="331"/>
                      <a:pt x="23" y="340"/>
                    </a:cubicBezTo>
                    <a:cubicBezTo>
                      <a:pt x="23" y="359"/>
                      <a:pt x="24" y="377"/>
                      <a:pt x="26" y="396"/>
                    </a:cubicBezTo>
                    <a:cubicBezTo>
                      <a:pt x="27" y="397"/>
                      <a:pt x="27" y="397"/>
                      <a:pt x="27" y="397"/>
                    </a:cubicBezTo>
                    <a:cubicBezTo>
                      <a:pt x="26" y="396"/>
                      <a:pt x="26" y="396"/>
                      <a:pt x="26" y="396"/>
                    </a:cubicBezTo>
                    <a:cubicBezTo>
                      <a:pt x="24" y="394"/>
                      <a:pt x="22" y="391"/>
                      <a:pt x="20" y="389"/>
                    </a:cubicBezTo>
                    <a:cubicBezTo>
                      <a:pt x="19" y="388"/>
                      <a:pt x="18" y="387"/>
                      <a:pt x="16" y="386"/>
                    </a:cubicBezTo>
                    <a:cubicBezTo>
                      <a:pt x="15" y="385"/>
                      <a:pt x="14" y="384"/>
                      <a:pt x="12" y="384"/>
                    </a:cubicBezTo>
                    <a:cubicBezTo>
                      <a:pt x="12" y="383"/>
                      <a:pt x="11" y="383"/>
                      <a:pt x="10" y="382"/>
                    </a:cubicBezTo>
                    <a:cubicBezTo>
                      <a:pt x="10" y="382"/>
                      <a:pt x="9" y="381"/>
                      <a:pt x="9" y="380"/>
                    </a:cubicBezTo>
                    <a:cubicBezTo>
                      <a:pt x="8" y="379"/>
                      <a:pt x="8" y="377"/>
                      <a:pt x="8" y="376"/>
                    </a:cubicBezTo>
                    <a:cubicBezTo>
                      <a:pt x="7" y="373"/>
                      <a:pt x="7" y="369"/>
                      <a:pt x="6" y="366"/>
                    </a:cubicBezTo>
                    <a:cubicBezTo>
                      <a:pt x="7" y="366"/>
                      <a:pt x="7" y="366"/>
                      <a:pt x="7" y="366"/>
                    </a:cubicBezTo>
                    <a:cubicBezTo>
                      <a:pt x="5" y="372"/>
                      <a:pt x="5" y="372"/>
                      <a:pt x="5" y="372"/>
                    </a:cubicBezTo>
                    <a:cubicBezTo>
                      <a:pt x="4" y="374"/>
                      <a:pt x="3" y="376"/>
                      <a:pt x="3" y="378"/>
                    </a:cubicBezTo>
                    <a:cubicBezTo>
                      <a:pt x="2" y="380"/>
                      <a:pt x="2" y="382"/>
                      <a:pt x="2" y="384"/>
                    </a:cubicBezTo>
                    <a:cubicBezTo>
                      <a:pt x="1" y="386"/>
                      <a:pt x="1" y="389"/>
                      <a:pt x="1" y="391"/>
                    </a:cubicBezTo>
                    <a:cubicBezTo>
                      <a:pt x="0" y="393"/>
                      <a:pt x="0" y="395"/>
                      <a:pt x="0" y="397"/>
                    </a:cubicBezTo>
                    <a:cubicBezTo>
                      <a:pt x="0" y="399"/>
                      <a:pt x="0" y="401"/>
                      <a:pt x="0" y="403"/>
                    </a:cubicBezTo>
                    <a:cubicBezTo>
                      <a:pt x="0" y="405"/>
                      <a:pt x="0" y="407"/>
                      <a:pt x="0" y="410"/>
                    </a:cubicBezTo>
                    <a:cubicBezTo>
                      <a:pt x="1" y="412"/>
                      <a:pt x="1" y="414"/>
                      <a:pt x="1" y="416"/>
                    </a:cubicBezTo>
                    <a:cubicBezTo>
                      <a:pt x="2" y="420"/>
                      <a:pt x="2" y="424"/>
                      <a:pt x="3" y="428"/>
                    </a:cubicBezTo>
                    <a:cubicBezTo>
                      <a:pt x="4" y="432"/>
                      <a:pt x="5" y="437"/>
                      <a:pt x="6" y="441"/>
                    </a:cubicBezTo>
                    <a:cubicBezTo>
                      <a:pt x="7" y="445"/>
                      <a:pt x="7" y="449"/>
                      <a:pt x="8" y="453"/>
                    </a:cubicBezTo>
                    <a:cubicBezTo>
                      <a:pt x="8" y="455"/>
                      <a:pt x="8" y="457"/>
                      <a:pt x="8" y="459"/>
                    </a:cubicBezTo>
                    <a:cubicBezTo>
                      <a:pt x="8" y="462"/>
                      <a:pt x="8" y="464"/>
                      <a:pt x="8" y="466"/>
                    </a:cubicBez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53" name="Google Shape;253;p31"/>
              <p:cNvSpPr/>
              <p:nvPr/>
            </p:nvSpPr>
            <p:spPr>
              <a:xfrm>
                <a:off x="2025651" y="5618163"/>
                <a:ext cx="473075" cy="1504950"/>
              </a:xfrm>
              <a:custGeom>
                <a:avLst/>
                <a:gdLst/>
                <a:ahLst/>
                <a:cxnLst/>
                <a:rect l="l" t="t" r="r" b="b"/>
                <a:pathLst>
                  <a:path w="146" h="464" extrusionOk="0">
                    <a:moveTo>
                      <a:pt x="14" y="463"/>
                    </a:moveTo>
                    <a:cubicBezTo>
                      <a:pt x="13" y="457"/>
                      <a:pt x="13" y="457"/>
                      <a:pt x="13" y="457"/>
                    </a:cubicBezTo>
                    <a:cubicBezTo>
                      <a:pt x="12" y="451"/>
                      <a:pt x="12" y="451"/>
                      <a:pt x="12" y="451"/>
                    </a:cubicBezTo>
                    <a:cubicBezTo>
                      <a:pt x="11" y="447"/>
                      <a:pt x="10" y="443"/>
                      <a:pt x="9" y="440"/>
                    </a:cubicBezTo>
                    <a:cubicBezTo>
                      <a:pt x="8" y="432"/>
                      <a:pt x="5" y="424"/>
                      <a:pt x="4" y="416"/>
                    </a:cubicBezTo>
                    <a:cubicBezTo>
                      <a:pt x="3" y="412"/>
                      <a:pt x="2" y="408"/>
                      <a:pt x="2" y="404"/>
                    </a:cubicBezTo>
                    <a:cubicBezTo>
                      <a:pt x="1" y="398"/>
                      <a:pt x="1" y="398"/>
                      <a:pt x="1" y="398"/>
                    </a:cubicBezTo>
                    <a:cubicBezTo>
                      <a:pt x="0" y="392"/>
                      <a:pt x="0" y="392"/>
                      <a:pt x="0" y="392"/>
                    </a:cubicBezTo>
                    <a:cubicBezTo>
                      <a:pt x="0" y="386"/>
                      <a:pt x="0" y="386"/>
                      <a:pt x="0" y="386"/>
                    </a:cubicBezTo>
                    <a:cubicBezTo>
                      <a:pt x="1" y="380"/>
                      <a:pt x="1" y="380"/>
                      <a:pt x="1" y="380"/>
                    </a:cubicBezTo>
                    <a:cubicBezTo>
                      <a:pt x="2" y="374"/>
                      <a:pt x="2" y="374"/>
                      <a:pt x="2" y="374"/>
                    </a:cubicBezTo>
                    <a:cubicBezTo>
                      <a:pt x="4" y="369"/>
                      <a:pt x="4" y="369"/>
                      <a:pt x="4" y="369"/>
                    </a:cubicBezTo>
                    <a:cubicBezTo>
                      <a:pt x="4" y="368"/>
                      <a:pt x="4" y="368"/>
                      <a:pt x="4" y="368"/>
                    </a:cubicBezTo>
                    <a:cubicBezTo>
                      <a:pt x="4" y="368"/>
                      <a:pt x="4" y="368"/>
                      <a:pt x="4" y="368"/>
                    </a:cubicBezTo>
                    <a:cubicBezTo>
                      <a:pt x="21" y="368"/>
                      <a:pt x="21" y="368"/>
                      <a:pt x="21" y="368"/>
                    </a:cubicBezTo>
                    <a:cubicBezTo>
                      <a:pt x="20" y="369"/>
                      <a:pt x="20" y="369"/>
                      <a:pt x="20" y="369"/>
                    </a:cubicBezTo>
                    <a:cubicBezTo>
                      <a:pt x="19" y="355"/>
                      <a:pt x="19" y="355"/>
                      <a:pt x="19" y="355"/>
                    </a:cubicBezTo>
                    <a:cubicBezTo>
                      <a:pt x="19" y="342"/>
                      <a:pt x="19" y="342"/>
                      <a:pt x="19" y="342"/>
                    </a:cubicBezTo>
                    <a:cubicBezTo>
                      <a:pt x="19" y="329"/>
                      <a:pt x="19" y="329"/>
                      <a:pt x="19" y="329"/>
                    </a:cubicBezTo>
                    <a:cubicBezTo>
                      <a:pt x="20" y="324"/>
                      <a:pt x="20" y="320"/>
                      <a:pt x="20" y="315"/>
                    </a:cubicBezTo>
                    <a:cubicBezTo>
                      <a:pt x="21" y="311"/>
                      <a:pt x="21" y="307"/>
                      <a:pt x="22" y="302"/>
                    </a:cubicBezTo>
                    <a:cubicBezTo>
                      <a:pt x="24" y="289"/>
                      <a:pt x="24" y="289"/>
                      <a:pt x="24" y="289"/>
                    </a:cubicBezTo>
                    <a:cubicBezTo>
                      <a:pt x="27" y="276"/>
                      <a:pt x="27" y="276"/>
                      <a:pt x="27" y="276"/>
                    </a:cubicBezTo>
                    <a:cubicBezTo>
                      <a:pt x="30" y="263"/>
                      <a:pt x="30" y="263"/>
                      <a:pt x="30" y="263"/>
                    </a:cubicBezTo>
                    <a:cubicBezTo>
                      <a:pt x="30" y="263"/>
                      <a:pt x="30" y="263"/>
                      <a:pt x="30" y="263"/>
                    </a:cubicBezTo>
                    <a:cubicBezTo>
                      <a:pt x="32" y="253"/>
                      <a:pt x="32" y="253"/>
                      <a:pt x="32" y="253"/>
                    </a:cubicBezTo>
                    <a:cubicBezTo>
                      <a:pt x="35" y="243"/>
                      <a:pt x="35" y="243"/>
                      <a:pt x="35" y="243"/>
                    </a:cubicBezTo>
                    <a:cubicBezTo>
                      <a:pt x="36" y="236"/>
                      <a:pt x="38" y="229"/>
                      <a:pt x="39" y="223"/>
                    </a:cubicBezTo>
                    <a:cubicBezTo>
                      <a:pt x="43" y="209"/>
                      <a:pt x="46" y="196"/>
                      <a:pt x="49" y="182"/>
                    </a:cubicBezTo>
                    <a:cubicBezTo>
                      <a:pt x="52" y="172"/>
                      <a:pt x="52" y="172"/>
                      <a:pt x="52" y="172"/>
                    </a:cubicBezTo>
                    <a:cubicBezTo>
                      <a:pt x="53" y="161"/>
                      <a:pt x="53" y="161"/>
                      <a:pt x="53" y="161"/>
                    </a:cubicBezTo>
                    <a:cubicBezTo>
                      <a:pt x="55" y="151"/>
                      <a:pt x="55" y="151"/>
                      <a:pt x="55" y="151"/>
                    </a:cubicBezTo>
                    <a:cubicBezTo>
                      <a:pt x="56" y="141"/>
                      <a:pt x="56" y="141"/>
                      <a:pt x="56" y="141"/>
                    </a:cubicBezTo>
                    <a:cubicBezTo>
                      <a:pt x="56" y="130"/>
                      <a:pt x="56" y="130"/>
                      <a:pt x="56" y="130"/>
                    </a:cubicBezTo>
                    <a:cubicBezTo>
                      <a:pt x="56" y="120"/>
                      <a:pt x="56" y="120"/>
                      <a:pt x="56" y="120"/>
                    </a:cubicBezTo>
                    <a:cubicBezTo>
                      <a:pt x="55" y="109"/>
                      <a:pt x="55" y="109"/>
                      <a:pt x="55" y="109"/>
                    </a:cubicBezTo>
                    <a:cubicBezTo>
                      <a:pt x="54" y="99"/>
                      <a:pt x="54" y="99"/>
                      <a:pt x="54" y="99"/>
                    </a:cubicBezTo>
                    <a:cubicBezTo>
                      <a:pt x="55" y="100"/>
                      <a:pt x="55" y="100"/>
                      <a:pt x="55" y="100"/>
                    </a:cubicBezTo>
                    <a:cubicBezTo>
                      <a:pt x="51" y="100"/>
                      <a:pt x="48" y="101"/>
                      <a:pt x="44" y="101"/>
                    </a:cubicBezTo>
                    <a:cubicBezTo>
                      <a:pt x="43" y="101"/>
                      <a:pt x="43" y="101"/>
                      <a:pt x="42" y="101"/>
                    </a:cubicBezTo>
                    <a:cubicBezTo>
                      <a:pt x="41" y="101"/>
                      <a:pt x="40" y="101"/>
                      <a:pt x="39" y="101"/>
                    </a:cubicBezTo>
                    <a:cubicBezTo>
                      <a:pt x="38" y="101"/>
                      <a:pt x="37" y="101"/>
                      <a:pt x="36" y="100"/>
                    </a:cubicBezTo>
                    <a:cubicBezTo>
                      <a:pt x="34" y="99"/>
                      <a:pt x="34" y="99"/>
                      <a:pt x="34" y="99"/>
                    </a:cubicBezTo>
                    <a:cubicBezTo>
                      <a:pt x="34" y="99"/>
                      <a:pt x="34" y="99"/>
                      <a:pt x="34" y="99"/>
                    </a:cubicBezTo>
                    <a:cubicBezTo>
                      <a:pt x="34" y="99"/>
                      <a:pt x="34" y="99"/>
                      <a:pt x="34" y="99"/>
                    </a:cubicBezTo>
                    <a:cubicBezTo>
                      <a:pt x="33" y="99"/>
                      <a:pt x="32" y="98"/>
                      <a:pt x="32" y="97"/>
                    </a:cubicBezTo>
                    <a:cubicBezTo>
                      <a:pt x="31" y="96"/>
                      <a:pt x="31" y="95"/>
                      <a:pt x="30" y="94"/>
                    </a:cubicBezTo>
                    <a:cubicBezTo>
                      <a:pt x="30" y="93"/>
                      <a:pt x="30" y="92"/>
                      <a:pt x="30" y="91"/>
                    </a:cubicBezTo>
                    <a:cubicBezTo>
                      <a:pt x="29" y="90"/>
                      <a:pt x="29" y="89"/>
                      <a:pt x="29" y="88"/>
                    </a:cubicBezTo>
                    <a:cubicBezTo>
                      <a:pt x="29" y="86"/>
                      <a:pt x="29" y="84"/>
                      <a:pt x="29" y="82"/>
                    </a:cubicBezTo>
                    <a:cubicBezTo>
                      <a:pt x="29" y="80"/>
                      <a:pt x="29" y="78"/>
                      <a:pt x="29" y="76"/>
                    </a:cubicBezTo>
                    <a:cubicBezTo>
                      <a:pt x="29" y="73"/>
                      <a:pt x="29" y="69"/>
                      <a:pt x="29" y="65"/>
                    </a:cubicBezTo>
                    <a:cubicBezTo>
                      <a:pt x="29" y="62"/>
                      <a:pt x="29" y="62"/>
                      <a:pt x="29" y="62"/>
                    </a:cubicBezTo>
                    <a:cubicBezTo>
                      <a:pt x="29" y="59"/>
                      <a:pt x="29" y="59"/>
                      <a:pt x="29" y="59"/>
                    </a:cubicBezTo>
                    <a:cubicBezTo>
                      <a:pt x="28" y="56"/>
                      <a:pt x="28" y="56"/>
                      <a:pt x="28" y="56"/>
                    </a:cubicBezTo>
                    <a:cubicBezTo>
                      <a:pt x="27" y="54"/>
                      <a:pt x="27" y="54"/>
                      <a:pt x="27" y="54"/>
                    </a:cubicBezTo>
                    <a:cubicBezTo>
                      <a:pt x="27" y="53"/>
                      <a:pt x="27" y="53"/>
                      <a:pt x="27" y="53"/>
                    </a:cubicBezTo>
                    <a:cubicBezTo>
                      <a:pt x="27" y="53"/>
                      <a:pt x="27" y="53"/>
                      <a:pt x="27" y="53"/>
                    </a:cubicBezTo>
                    <a:cubicBezTo>
                      <a:pt x="34" y="48"/>
                      <a:pt x="34" y="48"/>
                      <a:pt x="34" y="48"/>
                    </a:cubicBezTo>
                    <a:cubicBezTo>
                      <a:pt x="41" y="44"/>
                      <a:pt x="41" y="44"/>
                      <a:pt x="41" y="44"/>
                    </a:cubicBezTo>
                    <a:cubicBezTo>
                      <a:pt x="48" y="38"/>
                      <a:pt x="48" y="38"/>
                      <a:pt x="48" y="38"/>
                    </a:cubicBezTo>
                    <a:cubicBezTo>
                      <a:pt x="53" y="32"/>
                      <a:pt x="53" y="32"/>
                      <a:pt x="53" y="32"/>
                    </a:cubicBezTo>
                    <a:cubicBezTo>
                      <a:pt x="55" y="29"/>
                      <a:pt x="57" y="27"/>
                      <a:pt x="58" y="25"/>
                    </a:cubicBezTo>
                    <a:cubicBezTo>
                      <a:pt x="60" y="21"/>
                      <a:pt x="60" y="21"/>
                      <a:pt x="60" y="21"/>
                    </a:cubicBezTo>
                    <a:cubicBezTo>
                      <a:pt x="61" y="20"/>
                      <a:pt x="62" y="19"/>
                      <a:pt x="62" y="17"/>
                    </a:cubicBezTo>
                    <a:cubicBezTo>
                      <a:pt x="64" y="13"/>
                      <a:pt x="64" y="13"/>
                      <a:pt x="64" y="13"/>
                    </a:cubicBezTo>
                    <a:cubicBezTo>
                      <a:pt x="64" y="12"/>
                      <a:pt x="65" y="10"/>
                      <a:pt x="65" y="9"/>
                    </a:cubicBezTo>
                    <a:cubicBezTo>
                      <a:pt x="67" y="1"/>
                      <a:pt x="67" y="1"/>
                      <a:pt x="67" y="1"/>
                    </a:cubicBezTo>
                    <a:cubicBezTo>
                      <a:pt x="67" y="0"/>
                      <a:pt x="67" y="0"/>
                      <a:pt x="67" y="0"/>
                    </a:cubicBezTo>
                    <a:cubicBezTo>
                      <a:pt x="68" y="0"/>
                      <a:pt x="68" y="0"/>
                      <a:pt x="68" y="0"/>
                    </a:cubicBezTo>
                    <a:cubicBezTo>
                      <a:pt x="122" y="0"/>
                      <a:pt x="122" y="0"/>
                      <a:pt x="122" y="0"/>
                    </a:cubicBezTo>
                    <a:cubicBezTo>
                      <a:pt x="122" y="0"/>
                      <a:pt x="122" y="0"/>
                      <a:pt x="122" y="0"/>
                    </a:cubicBezTo>
                    <a:cubicBezTo>
                      <a:pt x="123" y="0"/>
                      <a:pt x="123" y="0"/>
                      <a:pt x="123" y="0"/>
                    </a:cubicBezTo>
                    <a:cubicBezTo>
                      <a:pt x="127" y="11"/>
                      <a:pt x="127" y="11"/>
                      <a:pt x="127" y="11"/>
                    </a:cubicBezTo>
                    <a:cubicBezTo>
                      <a:pt x="131" y="22"/>
                      <a:pt x="131" y="22"/>
                      <a:pt x="131" y="22"/>
                    </a:cubicBezTo>
                    <a:cubicBezTo>
                      <a:pt x="133" y="34"/>
                      <a:pt x="133" y="34"/>
                      <a:pt x="133" y="34"/>
                    </a:cubicBezTo>
                    <a:cubicBezTo>
                      <a:pt x="135" y="45"/>
                      <a:pt x="135" y="45"/>
                      <a:pt x="135" y="45"/>
                    </a:cubicBezTo>
                    <a:cubicBezTo>
                      <a:pt x="136" y="57"/>
                      <a:pt x="136" y="57"/>
                      <a:pt x="136" y="57"/>
                    </a:cubicBezTo>
                    <a:cubicBezTo>
                      <a:pt x="137" y="69"/>
                      <a:pt x="137" y="69"/>
                      <a:pt x="137" y="69"/>
                    </a:cubicBezTo>
                    <a:cubicBezTo>
                      <a:pt x="138" y="76"/>
                      <a:pt x="139" y="84"/>
                      <a:pt x="139" y="92"/>
                    </a:cubicBezTo>
                    <a:cubicBezTo>
                      <a:pt x="139" y="92"/>
                      <a:pt x="139" y="92"/>
                      <a:pt x="139" y="92"/>
                    </a:cubicBezTo>
                    <a:cubicBezTo>
                      <a:pt x="139" y="92"/>
                      <a:pt x="139" y="92"/>
                      <a:pt x="139" y="92"/>
                    </a:cubicBezTo>
                    <a:cubicBezTo>
                      <a:pt x="139" y="148"/>
                      <a:pt x="139" y="148"/>
                      <a:pt x="139" y="148"/>
                    </a:cubicBezTo>
                    <a:cubicBezTo>
                      <a:pt x="139" y="148"/>
                      <a:pt x="139" y="148"/>
                      <a:pt x="139" y="148"/>
                    </a:cubicBezTo>
                    <a:cubicBezTo>
                      <a:pt x="139" y="148"/>
                      <a:pt x="139" y="148"/>
                      <a:pt x="139" y="148"/>
                    </a:cubicBezTo>
                    <a:cubicBezTo>
                      <a:pt x="137" y="163"/>
                      <a:pt x="137" y="163"/>
                      <a:pt x="137" y="163"/>
                    </a:cubicBezTo>
                    <a:cubicBezTo>
                      <a:pt x="136" y="170"/>
                      <a:pt x="136" y="170"/>
                      <a:pt x="136" y="170"/>
                    </a:cubicBezTo>
                    <a:cubicBezTo>
                      <a:pt x="135" y="177"/>
                      <a:pt x="135" y="177"/>
                      <a:pt x="135" y="177"/>
                    </a:cubicBezTo>
                    <a:cubicBezTo>
                      <a:pt x="132" y="192"/>
                      <a:pt x="132" y="192"/>
                      <a:pt x="132" y="192"/>
                    </a:cubicBezTo>
                    <a:cubicBezTo>
                      <a:pt x="129" y="206"/>
                      <a:pt x="129" y="206"/>
                      <a:pt x="129" y="206"/>
                    </a:cubicBezTo>
                    <a:cubicBezTo>
                      <a:pt x="128" y="211"/>
                      <a:pt x="126" y="216"/>
                      <a:pt x="125" y="220"/>
                    </a:cubicBezTo>
                    <a:cubicBezTo>
                      <a:pt x="121" y="235"/>
                      <a:pt x="121" y="235"/>
                      <a:pt x="121" y="235"/>
                    </a:cubicBezTo>
                    <a:cubicBezTo>
                      <a:pt x="119" y="244"/>
                      <a:pt x="116" y="254"/>
                      <a:pt x="114" y="263"/>
                    </a:cubicBezTo>
                    <a:cubicBezTo>
                      <a:pt x="113" y="268"/>
                      <a:pt x="111" y="273"/>
                      <a:pt x="110" y="277"/>
                    </a:cubicBezTo>
                    <a:cubicBezTo>
                      <a:pt x="107" y="292"/>
                      <a:pt x="107" y="292"/>
                      <a:pt x="107" y="292"/>
                    </a:cubicBezTo>
                    <a:cubicBezTo>
                      <a:pt x="106" y="297"/>
                      <a:pt x="105" y="301"/>
                      <a:pt x="104" y="306"/>
                    </a:cubicBezTo>
                    <a:cubicBezTo>
                      <a:pt x="103" y="311"/>
                      <a:pt x="102" y="316"/>
                      <a:pt x="101" y="321"/>
                    </a:cubicBezTo>
                    <a:cubicBezTo>
                      <a:pt x="101" y="323"/>
                      <a:pt x="101" y="326"/>
                      <a:pt x="101" y="328"/>
                    </a:cubicBezTo>
                    <a:cubicBezTo>
                      <a:pt x="100" y="331"/>
                      <a:pt x="100" y="333"/>
                      <a:pt x="100" y="335"/>
                    </a:cubicBezTo>
                    <a:cubicBezTo>
                      <a:pt x="100" y="338"/>
                      <a:pt x="100" y="340"/>
                      <a:pt x="100" y="343"/>
                    </a:cubicBezTo>
                    <a:cubicBezTo>
                      <a:pt x="100" y="345"/>
                      <a:pt x="100" y="348"/>
                      <a:pt x="100" y="350"/>
                    </a:cubicBezTo>
                    <a:cubicBezTo>
                      <a:pt x="100" y="355"/>
                      <a:pt x="101" y="360"/>
                      <a:pt x="102" y="365"/>
                    </a:cubicBezTo>
                    <a:cubicBezTo>
                      <a:pt x="102" y="367"/>
                      <a:pt x="103" y="369"/>
                      <a:pt x="103" y="372"/>
                    </a:cubicBezTo>
                    <a:cubicBezTo>
                      <a:pt x="105" y="379"/>
                      <a:pt x="105" y="379"/>
                      <a:pt x="105" y="379"/>
                    </a:cubicBezTo>
                    <a:cubicBezTo>
                      <a:pt x="105" y="379"/>
                      <a:pt x="105" y="379"/>
                      <a:pt x="105" y="379"/>
                    </a:cubicBezTo>
                    <a:cubicBezTo>
                      <a:pt x="106" y="379"/>
                      <a:pt x="106" y="380"/>
                      <a:pt x="106" y="380"/>
                    </a:cubicBezTo>
                    <a:cubicBezTo>
                      <a:pt x="106" y="380"/>
                      <a:pt x="107" y="380"/>
                      <a:pt x="107" y="381"/>
                    </a:cubicBezTo>
                    <a:cubicBezTo>
                      <a:pt x="108" y="381"/>
                      <a:pt x="109" y="381"/>
                      <a:pt x="110" y="381"/>
                    </a:cubicBezTo>
                    <a:cubicBezTo>
                      <a:pt x="112" y="382"/>
                      <a:pt x="114" y="382"/>
                      <a:pt x="116" y="382"/>
                    </a:cubicBezTo>
                    <a:cubicBezTo>
                      <a:pt x="120" y="382"/>
                      <a:pt x="124" y="382"/>
                      <a:pt x="129" y="382"/>
                    </a:cubicBezTo>
                    <a:cubicBezTo>
                      <a:pt x="129" y="382"/>
                      <a:pt x="129" y="382"/>
                      <a:pt x="129" y="382"/>
                    </a:cubicBezTo>
                    <a:cubicBezTo>
                      <a:pt x="129" y="383"/>
                      <a:pt x="129" y="383"/>
                      <a:pt x="129" y="383"/>
                    </a:cubicBezTo>
                    <a:cubicBezTo>
                      <a:pt x="129" y="393"/>
                      <a:pt x="129" y="393"/>
                      <a:pt x="129" y="393"/>
                    </a:cubicBezTo>
                    <a:cubicBezTo>
                      <a:pt x="130" y="403"/>
                      <a:pt x="130" y="403"/>
                      <a:pt x="130" y="403"/>
                    </a:cubicBezTo>
                    <a:cubicBezTo>
                      <a:pt x="132" y="413"/>
                      <a:pt x="132" y="413"/>
                      <a:pt x="132" y="413"/>
                    </a:cubicBezTo>
                    <a:cubicBezTo>
                      <a:pt x="134" y="424"/>
                      <a:pt x="134" y="424"/>
                      <a:pt x="134" y="424"/>
                    </a:cubicBezTo>
                    <a:cubicBezTo>
                      <a:pt x="136" y="434"/>
                      <a:pt x="136" y="434"/>
                      <a:pt x="136" y="434"/>
                    </a:cubicBezTo>
                    <a:cubicBezTo>
                      <a:pt x="137" y="437"/>
                      <a:pt x="138" y="440"/>
                      <a:pt x="139" y="444"/>
                    </a:cubicBezTo>
                    <a:cubicBezTo>
                      <a:pt x="142" y="453"/>
                      <a:pt x="142" y="453"/>
                      <a:pt x="142" y="453"/>
                    </a:cubicBezTo>
                    <a:cubicBezTo>
                      <a:pt x="146" y="463"/>
                      <a:pt x="146" y="463"/>
                      <a:pt x="146" y="463"/>
                    </a:cubicBezTo>
                    <a:cubicBezTo>
                      <a:pt x="146" y="464"/>
                      <a:pt x="146" y="464"/>
                      <a:pt x="146" y="464"/>
                    </a:cubicBezTo>
                    <a:cubicBezTo>
                      <a:pt x="145" y="464"/>
                      <a:pt x="145" y="464"/>
                      <a:pt x="145" y="464"/>
                    </a:cubicBezTo>
                    <a:cubicBezTo>
                      <a:pt x="137" y="464"/>
                      <a:pt x="137" y="464"/>
                      <a:pt x="137" y="464"/>
                    </a:cubicBezTo>
                    <a:cubicBezTo>
                      <a:pt x="129" y="464"/>
                      <a:pt x="129" y="464"/>
                      <a:pt x="129" y="464"/>
                    </a:cubicBezTo>
                    <a:cubicBezTo>
                      <a:pt x="121" y="464"/>
                      <a:pt x="121" y="464"/>
                      <a:pt x="121" y="464"/>
                    </a:cubicBezTo>
                    <a:cubicBezTo>
                      <a:pt x="112" y="463"/>
                      <a:pt x="112" y="463"/>
                      <a:pt x="112" y="463"/>
                    </a:cubicBezTo>
                    <a:cubicBezTo>
                      <a:pt x="101" y="463"/>
                      <a:pt x="91" y="462"/>
                      <a:pt x="80" y="461"/>
                    </a:cubicBezTo>
                    <a:cubicBezTo>
                      <a:pt x="74" y="460"/>
                      <a:pt x="69" y="460"/>
                      <a:pt x="63" y="460"/>
                    </a:cubicBezTo>
                    <a:cubicBezTo>
                      <a:pt x="55" y="459"/>
                      <a:pt x="55" y="459"/>
                      <a:pt x="55" y="459"/>
                    </a:cubicBezTo>
                    <a:cubicBezTo>
                      <a:pt x="47" y="459"/>
                      <a:pt x="47" y="459"/>
                      <a:pt x="47" y="459"/>
                    </a:cubicBezTo>
                    <a:cubicBezTo>
                      <a:pt x="38" y="460"/>
                      <a:pt x="38" y="460"/>
                      <a:pt x="38" y="460"/>
                    </a:cubicBezTo>
                    <a:cubicBezTo>
                      <a:pt x="30" y="460"/>
                      <a:pt x="30" y="460"/>
                      <a:pt x="30" y="460"/>
                    </a:cubicBezTo>
                    <a:cubicBezTo>
                      <a:pt x="22" y="462"/>
                      <a:pt x="22" y="462"/>
                      <a:pt x="22" y="462"/>
                    </a:cubicBezTo>
                    <a:lnTo>
                      <a:pt x="14" y="463"/>
                    </a:lnTo>
                    <a:close/>
                    <a:moveTo>
                      <a:pt x="14" y="463"/>
                    </a:moveTo>
                    <a:cubicBezTo>
                      <a:pt x="22" y="461"/>
                      <a:pt x="22" y="461"/>
                      <a:pt x="22" y="461"/>
                    </a:cubicBezTo>
                    <a:cubicBezTo>
                      <a:pt x="30" y="460"/>
                      <a:pt x="30" y="460"/>
                      <a:pt x="30" y="460"/>
                    </a:cubicBezTo>
                    <a:cubicBezTo>
                      <a:pt x="38" y="460"/>
                      <a:pt x="38" y="460"/>
                      <a:pt x="38" y="460"/>
                    </a:cubicBezTo>
                    <a:cubicBezTo>
                      <a:pt x="47" y="459"/>
                      <a:pt x="47" y="459"/>
                      <a:pt x="47" y="459"/>
                    </a:cubicBezTo>
                    <a:cubicBezTo>
                      <a:pt x="55" y="459"/>
                      <a:pt x="55" y="459"/>
                      <a:pt x="55" y="459"/>
                    </a:cubicBezTo>
                    <a:cubicBezTo>
                      <a:pt x="63" y="459"/>
                      <a:pt x="63" y="459"/>
                      <a:pt x="63" y="459"/>
                    </a:cubicBezTo>
                    <a:cubicBezTo>
                      <a:pt x="69" y="460"/>
                      <a:pt x="74" y="460"/>
                      <a:pt x="80" y="460"/>
                    </a:cubicBezTo>
                    <a:cubicBezTo>
                      <a:pt x="91" y="461"/>
                      <a:pt x="102" y="462"/>
                      <a:pt x="112" y="463"/>
                    </a:cubicBezTo>
                    <a:cubicBezTo>
                      <a:pt x="121" y="463"/>
                      <a:pt x="121" y="463"/>
                      <a:pt x="121" y="463"/>
                    </a:cubicBezTo>
                    <a:cubicBezTo>
                      <a:pt x="129" y="463"/>
                      <a:pt x="129" y="463"/>
                      <a:pt x="129" y="463"/>
                    </a:cubicBezTo>
                    <a:cubicBezTo>
                      <a:pt x="137" y="463"/>
                      <a:pt x="137" y="463"/>
                      <a:pt x="137" y="463"/>
                    </a:cubicBezTo>
                    <a:cubicBezTo>
                      <a:pt x="145" y="463"/>
                      <a:pt x="145" y="463"/>
                      <a:pt x="145" y="463"/>
                    </a:cubicBezTo>
                    <a:cubicBezTo>
                      <a:pt x="145" y="463"/>
                      <a:pt x="145" y="463"/>
                      <a:pt x="145" y="463"/>
                    </a:cubicBezTo>
                    <a:cubicBezTo>
                      <a:pt x="141" y="454"/>
                      <a:pt x="141" y="454"/>
                      <a:pt x="141" y="454"/>
                    </a:cubicBezTo>
                    <a:cubicBezTo>
                      <a:pt x="138" y="444"/>
                      <a:pt x="138" y="444"/>
                      <a:pt x="138" y="444"/>
                    </a:cubicBezTo>
                    <a:cubicBezTo>
                      <a:pt x="137" y="441"/>
                      <a:pt x="136" y="437"/>
                      <a:pt x="135" y="434"/>
                    </a:cubicBezTo>
                    <a:cubicBezTo>
                      <a:pt x="133" y="424"/>
                      <a:pt x="133" y="424"/>
                      <a:pt x="133" y="424"/>
                    </a:cubicBezTo>
                    <a:cubicBezTo>
                      <a:pt x="131" y="414"/>
                      <a:pt x="131" y="414"/>
                      <a:pt x="131" y="414"/>
                    </a:cubicBezTo>
                    <a:cubicBezTo>
                      <a:pt x="129" y="403"/>
                      <a:pt x="129" y="403"/>
                      <a:pt x="129" y="403"/>
                    </a:cubicBezTo>
                    <a:cubicBezTo>
                      <a:pt x="128" y="393"/>
                      <a:pt x="128" y="393"/>
                      <a:pt x="128" y="393"/>
                    </a:cubicBezTo>
                    <a:cubicBezTo>
                      <a:pt x="128" y="383"/>
                      <a:pt x="128" y="383"/>
                      <a:pt x="128" y="383"/>
                    </a:cubicBezTo>
                    <a:cubicBezTo>
                      <a:pt x="129" y="383"/>
                      <a:pt x="129" y="383"/>
                      <a:pt x="129" y="383"/>
                    </a:cubicBezTo>
                    <a:cubicBezTo>
                      <a:pt x="124" y="383"/>
                      <a:pt x="120" y="383"/>
                      <a:pt x="116" y="383"/>
                    </a:cubicBezTo>
                    <a:cubicBezTo>
                      <a:pt x="114" y="383"/>
                      <a:pt x="112" y="383"/>
                      <a:pt x="110" y="382"/>
                    </a:cubicBezTo>
                    <a:cubicBezTo>
                      <a:pt x="109" y="382"/>
                      <a:pt x="108" y="382"/>
                      <a:pt x="107" y="382"/>
                    </a:cubicBezTo>
                    <a:cubicBezTo>
                      <a:pt x="106" y="381"/>
                      <a:pt x="106" y="381"/>
                      <a:pt x="105" y="381"/>
                    </a:cubicBezTo>
                    <a:cubicBezTo>
                      <a:pt x="105" y="380"/>
                      <a:pt x="105" y="380"/>
                      <a:pt x="104" y="379"/>
                    </a:cubicBezTo>
                    <a:cubicBezTo>
                      <a:pt x="104" y="379"/>
                      <a:pt x="104" y="379"/>
                      <a:pt x="104" y="379"/>
                    </a:cubicBezTo>
                    <a:cubicBezTo>
                      <a:pt x="102" y="372"/>
                      <a:pt x="102" y="372"/>
                      <a:pt x="102" y="372"/>
                    </a:cubicBezTo>
                    <a:cubicBezTo>
                      <a:pt x="102" y="370"/>
                      <a:pt x="101" y="367"/>
                      <a:pt x="101" y="365"/>
                    </a:cubicBezTo>
                    <a:cubicBezTo>
                      <a:pt x="100" y="360"/>
                      <a:pt x="99" y="355"/>
                      <a:pt x="99" y="350"/>
                    </a:cubicBezTo>
                    <a:cubicBezTo>
                      <a:pt x="99" y="348"/>
                      <a:pt x="99" y="345"/>
                      <a:pt x="99" y="343"/>
                    </a:cubicBezTo>
                    <a:cubicBezTo>
                      <a:pt x="99" y="340"/>
                      <a:pt x="99" y="338"/>
                      <a:pt x="99" y="335"/>
                    </a:cubicBezTo>
                    <a:cubicBezTo>
                      <a:pt x="99" y="333"/>
                      <a:pt x="99" y="330"/>
                      <a:pt x="100" y="328"/>
                    </a:cubicBezTo>
                    <a:cubicBezTo>
                      <a:pt x="100" y="325"/>
                      <a:pt x="100" y="323"/>
                      <a:pt x="100" y="321"/>
                    </a:cubicBezTo>
                    <a:cubicBezTo>
                      <a:pt x="101" y="316"/>
                      <a:pt x="102" y="311"/>
                      <a:pt x="103" y="306"/>
                    </a:cubicBezTo>
                    <a:cubicBezTo>
                      <a:pt x="104" y="301"/>
                      <a:pt x="105" y="296"/>
                      <a:pt x="106" y="292"/>
                    </a:cubicBezTo>
                    <a:cubicBezTo>
                      <a:pt x="109" y="277"/>
                      <a:pt x="109" y="277"/>
                      <a:pt x="109" y="277"/>
                    </a:cubicBezTo>
                    <a:cubicBezTo>
                      <a:pt x="110" y="272"/>
                      <a:pt x="111" y="268"/>
                      <a:pt x="113" y="263"/>
                    </a:cubicBezTo>
                    <a:cubicBezTo>
                      <a:pt x="115" y="253"/>
                      <a:pt x="118" y="244"/>
                      <a:pt x="120" y="234"/>
                    </a:cubicBezTo>
                    <a:cubicBezTo>
                      <a:pt x="124" y="220"/>
                      <a:pt x="124" y="220"/>
                      <a:pt x="124" y="220"/>
                    </a:cubicBezTo>
                    <a:cubicBezTo>
                      <a:pt x="125" y="215"/>
                      <a:pt x="126" y="211"/>
                      <a:pt x="127" y="206"/>
                    </a:cubicBezTo>
                    <a:cubicBezTo>
                      <a:pt x="131" y="191"/>
                      <a:pt x="131" y="191"/>
                      <a:pt x="131" y="191"/>
                    </a:cubicBezTo>
                    <a:cubicBezTo>
                      <a:pt x="133" y="177"/>
                      <a:pt x="133" y="177"/>
                      <a:pt x="133" y="177"/>
                    </a:cubicBezTo>
                    <a:cubicBezTo>
                      <a:pt x="135" y="170"/>
                      <a:pt x="135" y="170"/>
                      <a:pt x="135" y="170"/>
                    </a:cubicBezTo>
                    <a:cubicBezTo>
                      <a:pt x="136" y="162"/>
                      <a:pt x="136" y="162"/>
                      <a:pt x="136" y="162"/>
                    </a:cubicBezTo>
                    <a:cubicBezTo>
                      <a:pt x="138" y="148"/>
                      <a:pt x="138" y="148"/>
                      <a:pt x="138" y="148"/>
                    </a:cubicBezTo>
                    <a:cubicBezTo>
                      <a:pt x="138" y="148"/>
                      <a:pt x="138" y="148"/>
                      <a:pt x="138" y="148"/>
                    </a:cubicBezTo>
                    <a:cubicBezTo>
                      <a:pt x="138" y="92"/>
                      <a:pt x="138" y="92"/>
                      <a:pt x="138" y="92"/>
                    </a:cubicBezTo>
                    <a:cubicBezTo>
                      <a:pt x="138" y="92"/>
                      <a:pt x="138" y="92"/>
                      <a:pt x="138" y="92"/>
                    </a:cubicBezTo>
                    <a:cubicBezTo>
                      <a:pt x="137" y="84"/>
                      <a:pt x="136" y="76"/>
                      <a:pt x="136" y="69"/>
                    </a:cubicBezTo>
                    <a:cubicBezTo>
                      <a:pt x="135" y="57"/>
                      <a:pt x="135" y="57"/>
                      <a:pt x="135" y="57"/>
                    </a:cubicBezTo>
                    <a:cubicBezTo>
                      <a:pt x="133" y="46"/>
                      <a:pt x="133" y="46"/>
                      <a:pt x="133" y="46"/>
                    </a:cubicBezTo>
                    <a:cubicBezTo>
                      <a:pt x="131" y="34"/>
                      <a:pt x="131" y="34"/>
                      <a:pt x="131" y="34"/>
                    </a:cubicBezTo>
                    <a:cubicBezTo>
                      <a:pt x="129" y="23"/>
                      <a:pt x="129" y="23"/>
                      <a:pt x="129" y="23"/>
                    </a:cubicBezTo>
                    <a:cubicBezTo>
                      <a:pt x="126" y="12"/>
                      <a:pt x="126" y="12"/>
                      <a:pt x="126" y="12"/>
                    </a:cubicBezTo>
                    <a:cubicBezTo>
                      <a:pt x="121" y="1"/>
                      <a:pt x="121" y="1"/>
                      <a:pt x="121" y="1"/>
                    </a:cubicBezTo>
                    <a:cubicBezTo>
                      <a:pt x="122" y="2"/>
                      <a:pt x="122" y="2"/>
                      <a:pt x="122" y="2"/>
                    </a:cubicBezTo>
                    <a:cubicBezTo>
                      <a:pt x="68" y="2"/>
                      <a:pt x="68" y="2"/>
                      <a:pt x="68" y="2"/>
                    </a:cubicBezTo>
                    <a:cubicBezTo>
                      <a:pt x="69" y="1"/>
                      <a:pt x="69" y="1"/>
                      <a:pt x="69" y="1"/>
                    </a:cubicBezTo>
                    <a:cubicBezTo>
                      <a:pt x="67" y="10"/>
                      <a:pt x="67" y="10"/>
                      <a:pt x="67" y="10"/>
                    </a:cubicBezTo>
                    <a:cubicBezTo>
                      <a:pt x="66" y="11"/>
                      <a:pt x="66" y="12"/>
                      <a:pt x="65" y="14"/>
                    </a:cubicBezTo>
                    <a:cubicBezTo>
                      <a:pt x="64" y="18"/>
                      <a:pt x="64" y="18"/>
                      <a:pt x="64" y="18"/>
                    </a:cubicBezTo>
                    <a:cubicBezTo>
                      <a:pt x="63" y="19"/>
                      <a:pt x="62" y="20"/>
                      <a:pt x="62" y="22"/>
                    </a:cubicBezTo>
                    <a:cubicBezTo>
                      <a:pt x="60" y="26"/>
                      <a:pt x="60" y="26"/>
                      <a:pt x="60" y="26"/>
                    </a:cubicBezTo>
                    <a:cubicBezTo>
                      <a:pt x="58" y="28"/>
                      <a:pt x="56" y="30"/>
                      <a:pt x="55" y="33"/>
                    </a:cubicBezTo>
                    <a:cubicBezTo>
                      <a:pt x="49" y="39"/>
                      <a:pt x="49" y="39"/>
                      <a:pt x="49" y="39"/>
                    </a:cubicBezTo>
                    <a:cubicBezTo>
                      <a:pt x="42" y="45"/>
                      <a:pt x="42" y="45"/>
                      <a:pt x="42" y="45"/>
                    </a:cubicBezTo>
                    <a:cubicBezTo>
                      <a:pt x="35" y="50"/>
                      <a:pt x="35" y="50"/>
                      <a:pt x="35" y="50"/>
                    </a:cubicBezTo>
                    <a:cubicBezTo>
                      <a:pt x="28" y="54"/>
                      <a:pt x="28" y="54"/>
                      <a:pt x="28" y="54"/>
                    </a:cubicBezTo>
                    <a:cubicBezTo>
                      <a:pt x="28" y="53"/>
                      <a:pt x="28" y="53"/>
                      <a:pt x="28" y="53"/>
                    </a:cubicBezTo>
                    <a:cubicBezTo>
                      <a:pt x="29" y="56"/>
                      <a:pt x="29" y="56"/>
                      <a:pt x="29" y="56"/>
                    </a:cubicBezTo>
                    <a:cubicBezTo>
                      <a:pt x="30" y="59"/>
                      <a:pt x="30" y="59"/>
                      <a:pt x="30" y="59"/>
                    </a:cubicBezTo>
                    <a:cubicBezTo>
                      <a:pt x="30" y="62"/>
                      <a:pt x="30" y="62"/>
                      <a:pt x="30" y="62"/>
                    </a:cubicBezTo>
                    <a:cubicBezTo>
                      <a:pt x="31" y="65"/>
                      <a:pt x="31" y="65"/>
                      <a:pt x="31" y="65"/>
                    </a:cubicBezTo>
                    <a:cubicBezTo>
                      <a:pt x="31" y="69"/>
                      <a:pt x="30" y="73"/>
                      <a:pt x="30" y="77"/>
                    </a:cubicBezTo>
                    <a:cubicBezTo>
                      <a:pt x="30" y="79"/>
                      <a:pt x="30" y="80"/>
                      <a:pt x="30" y="82"/>
                    </a:cubicBezTo>
                    <a:cubicBezTo>
                      <a:pt x="30" y="84"/>
                      <a:pt x="30" y="86"/>
                      <a:pt x="30" y="88"/>
                    </a:cubicBezTo>
                    <a:cubicBezTo>
                      <a:pt x="30" y="89"/>
                      <a:pt x="31" y="90"/>
                      <a:pt x="31" y="91"/>
                    </a:cubicBezTo>
                    <a:cubicBezTo>
                      <a:pt x="31" y="92"/>
                      <a:pt x="31" y="93"/>
                      <a:pt x="32" y="94"/>
                    </a:cubicBezTo>
                    <a:cubicBezTo>
                      <a:pt x="32" y="95"/>
                      <a:pt x="33" y="95"/>
                      <a:pt x="33" y="96"/>
                    </a:cubicBezTo>
                    <a:cubicBezTo>
                      <a:pt x="33" y="97"/>
                      <a:pt x="34" y="98"/>
                      <a:pt x="35" y="98"/>
                    </a:cubicBezTo>
                    <a:cubicBezTo>
                      <a:pt x="34" y="98"/>
                      <a:pt x="34" y="98"/>
                      <a:pt x="34" y="98"/>
                    </a:cubicBezTo>
                    <a:cubicBezTo>
                      <a:pt x="37" y="99"/>
                      <a:pt x="37" y="99"/>
                      <a:pt x="37" y="99"/>
                    </a:cubicBezTo>
                    <a:cubicBezTo>
                      <a:pt x="38" y="99"/>
                      <a:pt x="38" y="99"/>
                      <a:pt x="39" y="100"/>
                    </a:cubicBezTo>
                    <a:cubicBezTo>
                      <a:pt x="40" y="100"/>
                      <a:pt x="41" y="100"/>
                      <a:pt x="42" y="100"/>
                    </a:cubicBezTo>
                    <a:cubicBezTo>
                      <a:pt x="43" y="100"/>
                      <a:pt x="43" y="100"/>
                      <a:pt x="44" y="100"/>
                    </a:cubicBezTo>
                    <a:cubicBezTo>
                      <a:pt x="48" y="100"/>
                      <a:pt x="51" y="99"/>
                      <a:pt x="54" y="98"/>
                    </a:cubicBezTo>
                    <a:cubicBezTo>
                      <a:pt x="55" y="98"/>
                      <a:pt x="55" y="98"/>
                      <a:pt x="55" y="98"/>
                    </a:cubicBezTo>
                    <a:cubicBezTo>
                      <a:pt x="55" y="99"/>
                      <a:pt x="55" y="99"/>
                      <a:pt x="55" y="99"/>
                    </a:cubicBezTo>
                    <a:cubicBezTo>
                      <a:pt x="57" y="109"/>
                      <a:pt x="57" y="109"/>
                      <a:pt x="57" y="109"/>
                    </a:cubicBezTo>
                    <a:cubicBezTo>
                      <a:pt x="57" y="120"/>
                      <a:pt x="57" y="120"/>
                      <a:pt x="57" y="120"/>
                    </a:cubicBezTo>
                    <a:cubicBezTo>
                      <a:pt x="57" y="130"/>
                      <a:pt x="57" y="130"/>
                      <a:pt x="57" y="130"/>
                    </a:cubicBezTo>
                    <a:cubicBezTo>
                      <a:pt x="57" y="141"/>
                      <a:pt x="57" y="141"/>
                      <a:pt x="57" y="141"/>
                    </a:cubicBezTo>
                    <a:cubicBezTo>
                      <a:pt x="56" y="151"/>
                      <a:pt x="56" y="151"/>
                      <a:pt x="56" y="151"/>
                    </a:cubicBezTo>
                    <a:cubicBezTo>
                      <a:pt x="54" y="162"/>
                      <a:pt x="54" y="162"/>
                      <a:pt x="54" y="162"/>
                    </a:cubicBezTo>
                    <a:cubicBezTo>
                      <a:pt x="53" y="172"/>
                      <a:pt x="53" y="172"/>
                      <a:pt x="53" y="172"/>
                    </a:cubicBezTo>
                    <a:cubicBezTo>
                      <a:pt x="51" y="182"/>
                      <a:pt x="51" y="182"/>
                      <a:pt x="51" y="182"/>
                    </a:cubicBezTo>
                    <a:cubicBezTo>
                      <a:pt x="48" y="196"/>
                      <a:pt x="44" y="209"/>
                      <a:pt x="40" y="223"/>
                    </a:cubicBezTo>
                    <a:cubicBezTo>
                      <a:pt x="39" y="230"/>
                      <a:pt x="37" y="236"/>
                      <a:pt x="36" y="243"/>
                    </a:cubicBezTo>
                    <a:cubicBezTo>
                      <a:pt x="33" y="253"/>
                      <a:pt x="33" y="253"/>
                      <a:pt x="33" y="253"/>
                    </a:cubicBezTo>
                    <a:cubicBezTo>
                      <a:pt x="31" y="264"/>
                      <a:pt x="31" y="264"/>
                      <a:pt x="31" y="264"/>
                    </a:cubicBezTo>
                    <a:cubicBezTo>
                      <a:pt x="31" y="264"/>
                      <a:pt x="31" y="264"/>
                      <a:pt x="31" y="264"/>
                    </a:cubicBezTo>
                    <a:cubicBezTo>
                      <a:pt x="31" y="264"/>
                      <a:pt x="31" y="264"/>
                      <a:pt x="31" y="264"/>
                    </a:cubicBezTo>
                    <a:cubicBezTo>
                      <a:pt x="28" y="276"/>
                      <a:pt x="28" y="276"/>
                      <a:pt x="28" y="276"/>
                    </a:cubicBezTo>
                    <a:cubicBezTo>
                      <a:pt x="25" y="289"/>
                      <a:pt x="25" y="289"/>
                      <a:pt x="25" y="289"/>
                    </a:cubicBezTo>
                    <a:cubicBezTo>
                      <a:pt x="23" y="302"/>
                      <a:pt x="23" y="302"/>
                      <a:pt x="23" y="302"/>
                    </a:cubicBezTo>
                    <a:cubicBezTo>
                      <a:pt x="22" y="307"/>
                      <a:pt x="22" y="311"/>
                      <a:pt x="21" y="316"/>
                    </a:cubicBezTo>
                    <a:cubicBezTo>
                      <a:pt x="20" y="329"/>
                      <a:pt x="20" y="329"/>
                      <a:pt x="20" y="329"/>
                    </a:cubicBezTo>
                    <a:cubicBezTo>
                      <a:pt x="20" y="342"/>
                      <a:pt x="20" y="342"/>
                      <a:pt x="20" y="342"/>
                    </a:cubicBezTo>
                    <a:cubicBezTo>
                      <a:pt x="20" y="355"/>
                      <a:pt x="20" y="355"/>
                      <a:pt x="20" y="355"/>
                    </a:cubicBezTo>
                    <a:cubicBezTo>
                      <a:pt x="21" y="369"/>
                      <a:pt x="21" y="369"/>
                      <a:pt x="21" y="369"/>
                    </a:cubicBezTo>
                    <a:cubicBezTo>
                      <a:pt x="21" y="369"/>
                      <a:pt x="21" y="369"/>
                      <a:pt x="21" y="369"/>
                    </a:cubicBezTo>
                    <a:cubicBezTo>
                      <a:pt x="21" y="369"/>
                      <a:pt x="21" y="369"/>
                      <a:pt x="21" y="369"/>
                    </a:cubicBezTo>
                    <a:cubicBezTo>
                      <a:pt x="4" y="369"/>
                      <a:pt x="4" y="369"/>
                      <a:pt x="4" y="369"/>
                    </a:cubicBezTo>
                    <a:cubicBezTo>
                      <a:pt x="4" y="369"/>
                      <a:pt x="4" y="369"/>
                      <a:pt x="4" y="369"/>
                    </a:cubicBezTo>
                    <a:cubicBezTo>
                      <a:pt x="2" y="374"/>
                      <a:pt x="2" y="374"/>
                      <a:pt x="2" y="374"/>
                    </a:cubicBezTo>
                    <a:cubicBezTo>
                      <a:pt x="1" y="380"/>
                      <a:pt x="1" y="380"/>
                      <a:pt x="1" y="380"/>
                    </a:cubicBezTo>
                    <a:cubicBezTo>
                      <a:pt x="1" y="386"/>
                      <a:pt x="1" y="386"/>
                      <a:pt x="1" y="386"/>
                    </a:cubicBezTo>
                    <a:cubicBezTo>
                      <a:pt x="1" y="392"/>
                      <a:pt x="1" y="392"/>
                      <a:pt x="1" y="392"/>
                    </a:cubicBezTo>
                    <a:cubicBezTo>
                      <a:pt x="1" y="398"/>
                      <a:pt x="1" y="398"/>
                      <a:pt x="1" y="398"/>
                    </a:cubicBezTo>
                    <a:cubicBezTo>
                      <a:pt x="2" y="404"/>
                      <a:pt x="2" y="404"/>
                      <a:pt x="2" y="404"/>
                    </a:cubicBezTo>
                    <a:cubicBezTo>
                      <a:pt x="2" y="408"/>
                      <a:pt x="3" y="412"/>
                      <a:pt x="4" y="416"/>
                    </a:cubicBezTo>
                    <a:cubicBezTo>
                      <a:pt x="6" y="424"/>
                      <a:pt x="8" y="432"/>
                      <a:pt x="10" y="440"/>
                    </a:cubicBezTo>
                    <a:cubicBezTo>
                      <a:pt x="10" y="443"/>
                      <a:pt x="11" y="447"/>
                      <a:pt x="12" y="451"/>
                    </a:cubicBezTo>
                    <a:cubicBezTo>
                      <a:pt x="13" y="457"/>
                      <a:pt x="13" y="457"/>
                      <a:pt x="13" y="457"/>
                    </a:cubicBezTo>
                    <a:lnTo>
                      <a:pt x="14" y="463"/>
                    </a:ln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54" name="Google Shape;254;p31"/>
              <p:cNvSpPr/>
              <p:nvPr/>
            </p:nvSpPr>
            <p:spPr>
              <a:xfrm>
                <a:off x="2071688" y="5618163"/>
                <a:ext cx="420688" cy="1498600"/>
              </a:xfrm>
              <a:custGeom>
                <a:avLst/>
                <a:gdLst/>
                <a:ahLst/>
                <a:cxnLst/>
                <a:rect l="l" t="t" r="r" b="b"/>
                <a:pathLst>
                  <a:path w="130" h="462" extrusionOk="0">
                    <a:moveTo>
                      <a:pt x="1" y="462"/>
                    </a:moveTo>
                    <a:cubicBezTo>
                      <a:pt x="1" y="377"/>
                      <a:pt x="1" y="377"/>
                      <a:pt x="1" y="377"/>
                    </a:cubicBezTo>
                    <a:cubicBezTo>
                      <a:pt x="1" y="376"/>
                      <a:pt x="1" y="376"/>
                      <a:pt x="1" y="376"/>
                    </a:cubicBezTo>
                    <a:cubicBezTo>
                      <a:pt x="1" y="376"/>
                      <a:pt x="1" y="376"/>
                      <a:pt x="1" y="376"/>
                    </a:cubicBezTo>
                    <a:cubicBezTo>
                      <a:pt x="24" y="376"/>
                      <a:pt x="24" y="376"/>
                      <a:pt x="24" y="376"/>
                    </a:cubicBezTo>
                    <a:cubicBezTo>
                      <a:pt x="24" y="377"/>
                      <a:pt x="24" y="377"/>
                      <a:pt x="24" y="377"/>
                    </a:cubicBezTo>
                    <a:cubicBezTo>
                      <a:pt x="24" y="106"/>
                      <a:pt x="24" y="106"/>
                      <a:pt x="24" y="106"/>
                    </a:cubicBezTo>
                    <a:cubicBezTo>
                      <a:pt x="24" y="106"/>
                      <a:pt x="24" y="106"/>
                      <a:pt x="24" y="106"/>
                    </a:cubicBezTo>
                    <a:cubicBezTo>
                      <a:pt x="1" y="106"/>
                      <a:pt x="1" y="106"/>
                      <a:pt x="1" y="106"/>
                    </a:cubicBezTo>
                    <a:cubicBezTo>
                      <a:pt x="0" y="106"/>
                      <a:pt x="0" y="106"/>
                      <a:pt x="0" y="106"/>
                    </a:cubicBezTo>
                    <a:cubicBezTo>
                      <a:pt x="0" y="106"/>
                      <a:pt x="0" y="106"/>
                      <a:pt x="0" y="106"/>
                    </a:cubicBezTo>
                    <a:cubicBezTo>
                      <a:pt x="0" y="59"/>
                      <a:pt x="0" y="59"/>
                      <a:pt x="0" y="59"/>
                    </a:cubicBezTo>
                    <a:cubicBezTo>
                      <a:pt x="0" y="58"/>
                      <a:pt x="0" y="58"/>
                      <a:pt x="0" y="58"/>
                    </a:cubicBezTo>
                    <a:cubicBezTo>
                      <a:pt x="1" y="58"/>
                      <a:pt x="1" y="58"/>
                      <a:pt x="1" y="58"/>
                    </a:cubicBezTo>
                    <a:cubicBezTo>
                      <a:pt x="8" y="52"/>
                      <a:pt x="8" y="52"/>
                      <a:pt x="8" y="52"/>
                    </a:cubicBezTo>
                    <a:cubicBezTo>
                      <a:pt x="11" y="50"/>
                      <a:pt x="13" y="48"/>
                      <a:pt x="16" y="46"/>
                    </a:cubicBezTo>
                    <a:cubicBezTo>
                      <a:pt x="18" y="44"/>
                      <a:pt x="20" y="42"/>
                      <a:pt x="23" y="40"/>
                    </a:cubicBezTo>
                    <a:cubicBezTo>
                      <a:pt x="25" y="37"/>
                      <a:pt x="27" y="35"/>
                      <a:pt x="29" y="33"/>
                    </a:cubicBezTo>
                    <a:cubicBezTo>
                      <a:pt x="32" y="29"/>
                      <a:pt x="32" y="29"/>
                      <a:pt x="32" y="29"/>
                    </a:cubicBezTo>
                    <a:cubicBezTo>
                      <a:pt x="33" y="28"/>
                      <a:pt x="34" y="26"/>
                      <a:pt x="35" y="25"/>
                    </a:cubicBezTo>
                    <a:cubicBezTo>
                      <a:pt x="38" y="21"/>
                      <a:pt x="38" y="21"/>
                      <a:pt x="38" y="21"/>
                    </a:cubicBezTo>
                    <a:cubicBezTo>
                      <a:pt x="39" y="20"/>
                      <a:pt x="40" y="18"/>
                      <a:pt x="41" y="17"/>
                    </a:cubicBezTo>
                    <a:cubicBezTo>
                      <a:pt x="42" y="14"/>
                      <a:pt x="44" y="12"/>
                      <a:pt x="46" y="9"/>
                    </a:cubicBezTo>
                    <a:cubicBezTo>
                      <a:pt x="51" y="1"/>
                      <a:pt x="51" y="1"/>
                      <a:pt x="51" y="1"/>
                    </a:cubicBezTo>
                    <a:cubicBezTo>
                      <a:pt x="51" y="0"/>
                      <a:pt x="51" y="0"/>
                      <a:pt x="51" y="0"/>
                    </a:cubicBezTo>
                    <a:cubicBezTo>
                      <a:pt x="51" y="0"/>
                      <a:pt x="51" y="0"/>
                      <a:pt x="51" y="0"/>
                    </a:cubicBezTo>
                    <a:cubicBezTo>
                      <a:pt x="106" y="0"/>
                      <a:pt x="106" y="0"/>
                      <a:pt x="106" y="0"/>
                    </a:cubicBezTo>
                    <a:cubicBezTo>
                      <a:pt x="107" y="0"/>
                      <a:pt x="107" y="0"/>
                      <a:pt x="107" y="0"/>
                    </a:cubicBezTo>
                    <a:cubicBezTo>
                      <a:pt x="107" y="1"/>
                      <a:pt x="107" y="1"/>
                      <a:pt x="107" y="1"/>
                    </a:cubicBezTo>
                    <a:cubicBezTo>
                      <a:pt x="107" y="377"/>
                      <a:pt x="107" y="377"/>
                      <a:pt x="107" y="377"/>
                    </a:cubicBezTo>
                    <a:cubicBezTo>
                      <a:pt x="106" y="376"/>
                      <a:pt x="106" y="376"/>
                      <a:pt x="106" y="376"/>
                    </a:cubicBezTo>
                    <a:cubicBezTo>
                      <a:pt x="130" y="376"/>
                      <a:pt x="130" y="376"/>
                      <a:pt x="130" y="376"/>
                    </a:cubicBezTo>
                    <a:cubicBezTo>
                      <a:pt x="130" y="376"/>
                      <a:pt x="130" y="376"/>
                      <a:pt x="130" y="376"/>
                    </a:cubicBezTo>
                    <a:cubicBezTo>
                      <a:pt x="130" y="377"/>
                      <a:pt x="130" y="377"/>
                      <a:pt x="130" y="377"/>
                    </a:cubicBezTo>
                    <a:cubicBezTo>
                      <a:pt x="130" y="462"/>
                      <a:pt x="130" y="462"/>
                      <a:pt x="130" y="462"/>
                    </a:cubicBezTo>
                    <a:cubicBezTo>
                      <a:pt x="130" y="462"/>
                      <a:pt x="130" y="462"/>
                      <a:pt x="130" y="462"/>
                    </a:cubicBezTo>
                    <a:cubicBezTo>
                      <a:pt x="130" y="462"/>
                      <a:pt x="130" y="462"/>
                      <a:pt x="130" y="462"/>
                    </a:cubicBezTo>
                    <a:lnTo>
                      <a:pt x="1" y="462"/>
                    </a:lnTo>
                    <a:close/>
                    <a:moveTo>
                      <a:pt x="1" y="462"/>
                    </a:moveTo>
                    <a:cubicBezTo>
                      <a:pt x="130" y="461"/>
                      <a:pt x="130" y="461"/>
                      <a:pt x="130" y="461"/>
                    </a:cubicBezTo>
                    <a:cubicBezTo>
                      <a:pt x="129" y="462"/>
                      <a:pt x="129" y="462"/>
                      <a:pt x="129" y="462"/>
                    </a:cubicBezTo>
                    <a:cubicBezTo>
                      <a:pt x="129" y="377"/>
                      <a:pt x="129" y="377"/>
                      <a:pt x="129" y="377"/>
                    </a:cubicBezTo>
                    <a:cubicBezTo>
                      <a:pt x="130" y="377"/>
                      <a:pt x="130" y="377"/>
                      <a:pt x="130" y="377"/>
                    </a:cubicBezTo>
                    <a:cubicBezTo>
                      <a:pt x="106" y="377"/>
                      <a:pt x="106" y="377"/>
                      <a:pt x="106" y="377"/>
                    </a:cubicBezTo>
                    <a:cubicBezTo>
                      <a:pt x="106" y="377"/>
                      <a:pt x="106" y="377"/>
                      <a:pt x="106" y="377"/>
                    </a:cubicBezTo>
                    <a:cubicBezTo>
                      <a:pt x="106" y="377"/>
                      <a:pt x="106" y="377"/>
                      <a:pt x="106" y="377"/>
                    </a:cubicBezTo>
                    <a:cubicBezTo>
                      <a:pt x="105" y="1"/>
                      <a:pt x="105" y="1"/>
                      <a:pt x="105" y="1"/>
                    </a:cubicBezTo>
                    <a:cubicBezTo>
                      <a:pt x="106" y="2"/>
                      <a:pt x="106" y="2"/>
                      <a:pt x="106" y="2"/>
                    </a:cubicBezTo>
                    <a:cubicBezTo>
                      <a:pt x="51" y="2"/>
                      <a:pt x="51" y="2"/>
                      <a:pt x="51" y="2"/>
                    </a:cubicBezTo>
                    <a:cubicBezTo>
                      <a:pt x="52" y="1"/>
                      <a:pt x="52" y="1"/>
                      <a:pt x="52" y="1"/>
                    </a:cubicBezTo>
                    <a:cubicBezTo>
                      <a:pt x="47" y="10"/>
                      <a:pt x="47" y="10"/>
                      <a:pt x="47" y="10"/>
                    </a:cubicBezTo>
                    <a:cubicBezTo>
                      <a:pt x="45" y="13"/>
                      <a:pt x="44" y="15"/>
                      <a:pt x="42" y="18"/>
                    </a:cubicBezTo>
                    <a:cubicBezTo>
                      <a:pt x="41" y="19"/>
                      <a:pt x="40" y="21"/>
                      <a:pt x="39" y="22"/>
                    </a:cubicBezTo>
                    <a:cubicBezTo>
                      <a:pt x="36" y="26"/>
                      <a:pt x="36" y="26"/>
                      <a:pt x="36" y="26"/>
                    </a:cubicBezTo>
                    <a:cubicBezTo>
                      <a:pt x="35" y="27"/>
                      <a:pt x="34" y="29"/>
                      <a:pt x="33" y="30"/>
                    </a:cubicBezTo>
                    <a:cubicBezTo>
                      <a:pt x="30" y="34"/>
                      <a:pt x="30" y="34"/>
                      <a:pt x="30" y="34"/>
                    </a:cubicBezTo>
                    <a:cubicBezTo>
                      <a:pt x="28" y="36"/>
                      <a:pt x="26" y="38"/>
                      <a:pt x="24" y="41"/>
                    </a:cubicBezTo>
                    <a:cubicBezTo>
                      <a:pt x="21" y="43"/>
                      <a:pt x="19" y="45"/>
                      <a:pt x="17" y="47"/>
                    </a:cubicBezTo>
                    <a:cubicBezTo>
                      <a:pt x="14" y="49"/>
                      <a:pt x="12" y="51"/>
                      <a:pt x="9" y="53"/>
                    </a:cubicBezTo>
                    <a:cubicBezTo>
                      <a:pt x="1" y="59"/>
                      <a:pt x="1" y="59"/>
                      <a:pt x="1" y="59"/>
                    </a:cubicBezTo>
                    <a:cubicBezTo>
                      <a:pt x="2" y="59"/>
                      <a:pt x="2" y="59"/>
                      <a:pt x="2" y="59"/>
                    </a:cubicBezTo>
                    <a:cubicBezTo>
                      <a:pt x="2" y="106"/>
                      <a:pt x="2" y="106"/>
                      <a:pt x="2" y="106"/>
                    </a:cubicBezTo>
                    <a:cubicBezTo>
                      <a:pt x="1" y="105"/>
                      <a:pt x="1" y="105"/>
                      <a:pt x="1" y="105"/>
                    </a:cubicBezTo>
                    <a:cubicBezTo>
                      <a:pt x="24" y="105"/>
                      <a:pt x="24" y="105"/>
                      <a:pt x="24" y="105"/>
                    </a:cubicBezTo>
                    <a:cubicBezTo>
                      <a:pt x="25" y="105"/>
                      <a:pt x="25" y="105"/>
                      <a:pt x="25" y="105"/>
                    </a:cubicBezTo>
                    <a:cubicBezTo>
                      <a:pt x="25" y="106"/>
                      <a:pt x="25" y="106"/>
                      <a:pt x="25" y="106"/>
                    </a:cubicBezTo>
                    <a:cubicBezTo>
                      <a:pt x="25" y="377"/>
                      <a:pt x="25" y="377"/>
                      <a:pt x="25" y="377"/>
                    </a:cubicBezTo>
                    <a:cubicBezTo>
                      <a:pt x="25" y="377"/>
                      <a:pt x="25" y="377"/>
                      <a:pt x="25" y="377"/>
                    </a:cubicBezTo>
                    <a:cubicBezTo>
                      <a:pt x="24" y="377"/>
                      <a:pt x="24" y="377"/>
                      <a:pt x="24" y="377"/>
                    </a:cubicBezTo>
                    <a:cubicBezTo>
                      <a:pt x="1" y="377"/>
                      <a:pt x="1" y="377"/>
                      <a:pt x="1" y="377"/>
                    </a:cubicBezTo>
                    <a:cubicBezTo>
                      <a:pt x="1" y="377"/>
                      <a:pt x="1" y="377"/>
                      <a:pt x="1" y="377"/>
                    </a:cubicBezTo>
                    <a:lnTo>
                      <a:pt x="1" y="462"/>
                    </a:lnTo>
                    <a:close/>
                  </a:path>
                </a:pathLst>
              </a:custGeom>
              <a:solidFill>
                <a:srgbClr val="D8D8D8"/>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55" name="Google Shape;255;p31"/>
              <p:cNvSpPr/>
              <p:nvPr/>
            </p:nvSpPr>
            <p:spPr>
              <a:xfrm>
                <a:off x="2065338" y="5640388"/>
                <a:ext cx="430213" cy="1417638"/>
              </a:xfrm>
              <a:custGeom>
                <a:avLst/>
                <a:gdLst/>
                <a:ahLst/>
                <a:cxnLst/>
                <a:rect l="l" t="t" r="r" b="b"/>
                <a:pathLst>
                  <a:path w="133" h="437" extrusionOk="0">
                    <a:moveTo>
                      <a:pt x="5" y="435"/>
                    </a:moveTo>
                    <a:cubicBezTo>
                      <a:pt x="4" y="395"/>
                      <a:pt x="4" y="395"/>
                      <a:pt x="4" y="395"/>
                    </a:cubicBezTo>
                    <a:cubicBezTo>
                      <a:pt x="3" y="355"/>
                      <a:pt x="3" y="355"/>
                      <a:pt x="3" y="355"/>
                    </a:cubicBezTo>
                    <a:cubicBezTo>
                      <a:pt x="3" y="354"/>
                      <a:pt x="3" y="354"/>
                      <a:pt x="3" y="354"/>
                    </a:cubicBezTo>
                    <a:cubicBezTo>
                      <a:pt x="5" y="354"/>
                      <a:pt x="5" y="354"/>
                      <a:pt x="5" y="354"/>
                    </a:cubicBezTo>
                    <a:cubicBezTo>
                      <a:pt x="28" y="354"/>
                      <a:pt x="28" y="354"/>
                      <a:pt x="28" y="354"/>
                    </a:cubicBezTo>
                    <a:cubicBezTo>
                      <a:pt x="26" y="355"/>
                      <a:pt x="26" y="355"/>
                      <a:pt x="26" y="355"/>
                    </a:cubicBezTo>
                    <a:cubicBezTo>
                      <a:pt x="25" y="334"/>
                      <a:pt x="25" y="313"/>
                      <a:pt x="25" y="292"/>
                    </a:cubicBezTo>
                    <a:cubicBezTo>
                      <a:pt x="24" y="229"/>
                      <a:pt x="24" y="229"/>
                      <a:pt x="24" y="229"/>
                    </a:cubicBezTo>
                    <a:cubicBezTo>
                      <a:pt x="24" y="187"/>
                      <a:pt x="23" y="144"/>
                      <a:pt x="23" y="102"/>
                    </a:cubicBezTo>
                    <a:cubicBezTo>
                      <a:pt x="28" y="107"/>
                      <a:pt x="28" y="107"/>
                      <a:pt x="28" y="107"/>
                    </a:cubicBezTo>
                    <a:cubicBezTo>
                      <a:pt x="5" y="107"/>
                      <a:pt x="5" y="107"/>
                      <a:pt x="5" y="107"/>
                    </a:cubicBezTo>
                    <a:cubicBezTo>
                      <a:pt x="0" y="107"/>
                      <a:pt x="0" y="107"/>
                      <a:pt x="0" y="107"/>
                    </a:cubicBezTo>
                    <a:cubicBezTo>
                      <a:pt x="0" y="102"/>
                      <a:pt x="0" y="102"/>
                      <a:pt x="0" y="102"/>
                    </a:cubicBezTo>
                    <a:cubicBezTo>
                      <a:pt x="0" y="58"/>
                      <a:pt x="0" y="58"/>
                      <a:pt x="0" y="58"/>
                    </a:cubicBezTo>
                    <a:cubicBezTo>
                      <a:pt x="0" y="56"/>
                      <a:pt x="0" y="56"/>
                      <a:pt x="0" y="56"/>
                    </a:cubicBezTo>
                    <a:cubicBezTo>
                      <a:pt x="2" y="54"/>
                      <a:pt x="2" y="54"/>
                      <a:pt x="2" y="54"/>
                    </a:cubicBezTo>
                    <a:cubicBezTo>
                      <a:pt x="10" y="49"/>
                      <a:pt x="10" y="49"/>
                      <a:pt x="10" y="49"/>
                    </a:cubicBezTo>
                    <a:cubicBezTo>
                      <a:pt x="13" y="46"/>
                      <a:pt x="13" y="46"/>
                      <a:pt x="13" y="46"/>
                    </a:cubicBezTo>
                    <a:cubicBezTo>
                      <a:pt x="14" y="45"/>
                      <a:pt x="15" y="45"/>
                      <a:pt x="16" y="44"/>
                    </a:cubicBezTo>
                    <a:cubicBezTo>
                      <a:pt x="19" y="42"/>
                      <a:pt x="21" y="40"/>
                      <a:pt x="23" y="38"/>
                    </a:cubicBezTo>
                    <a:cubicBezTo>
                      <a:pt x="26" y="35"/>
                      <a:pt x="26" y="35"/>
                      <a:pt x="26" y="35"/>
                    </a:cubicBezTo>
                    <a:cubicBezTo>
                      <a:pt x="27" y="34"/>
                      <a:pt x="27" y="33"/>
                      <a:pt x="28" y="33"/>
                    </a:cubicBezTo>
                    <a:cubicBezTo>
                      <a:pt x="29" y="31"/>
                      <a:pt x="29" y="31"/>
                      <a:pt x="29" y="31"/>
                    </a:cubicBezTo>
                    <a:cubicBezTo>
                      <a:pt x="32" y="28"/>
                      <a:pt x="32" y="28"/>
                      <a:pt x="32" y="28"/>
                    </a:cubicBezTo>
                    <a:cubicBezTo>
                      <a:pt x="33" y="27"/>
                      <a:pt x="34" y="25"/>
                      <a:pt x="35" y="24"/>
                    </a:cubicBezTo>
                    <a:cubicBezTo>
                      <a:pt x="37" y="21"/>
                      <a:pt x="37" y="21"/>
                      <a:pt x="37" y="21"/>
                    </a:cubicBezTo>
                    <a:cubicBezTo>
                      <a:pt x="38" y="20"/>
                      <a:pt x="39" y="18"/>
                      <a:pt x="40" y="17"/>
                    </a:cubicBezTo>
                    <a:cubicBezTo>
                      <a:pt x="42" y="15"/>
                      <a:pt x="43" y="12"/>
                      <a:pt x="45" y="10"/>
                    </a:cubicBezTo>
                    <a:cubicBezTo>
                      <a:pt x="50" y="2"/>
                      <a:pt x="50" y="2"/>
                      <a:pt x="50" y="2"/>
                    </a:cubicBezTo>
                    <a:cubicBezTo>
                      <a:pt x="51" y="0"/>
                      <a:pt x="51" y="0"/>
                      <a:pt x="51" y="0"/>
                    </a:cubicBezTo>
                    <a:cubicBezTo>
                      <a:pt x="54" y="0"/>
                      <a:pt x="54" y="0"/>
                      <a:pt x="54" y="0"/>
                    </a:cubicBezTo>
                    <a:cubicBezTo>
                      <a:pt x="107" y="0"/>
                      <a:pt x="107" y="0"/>
                      <a:pt x="107" y="0"/>
                    </a:cubicBezTo>
                    <a:cubicBezTo>
                      <a:pt x="112" y="0"/>
                      <a:pt x="112" y="0"/>
                      <a:pt x="112" y="0"/>
                    </a:cubicBezTo>
                    <a:cubicBezTo>
                      <a:pt x="112" y="4"/>
                      <a:pt x="112" y="4"/>
                      <a:pt x="112" y="4"/>
                    </a:cubicBezTo>
                    <a:cubicBezTo>
                      <a:pt x="112" y="180"/>
                      <a:pt x="112" y="180"/>
                      <a:pt x="112" y="180"/>
                    </a:cubicBezTo>
                    <a:cubicBezTo>
                      <a:pt x="111" y="268"/>
                      <a:pt x="111" y="268"/>
                      <a:pt x="111" y="268"/>
                    </a:cubicBezTo>
                    <a:cubicBezTo>
                      <a:pt x="110" y="355"/>
                      <a:pt x="110" y="355"/>
                      <a:pt x="110" y="355"/>
                    </a:cubicBezTo>
                    <a:cubicBezTo>
                      <a:pt x="107" y="352"/>
                      <a:pt x="107" y="352"/>
                      <a:pt x="107" y="352"/>
                    </a:cubicBezTo>
                    <a:cubicBezTo>
                      <a:pt x="130" y="352"/>
                      <a:pt x="130" y="352"/>
                      <a:pt x="130" y="352"/>
                    </a:cubicBezTo>
                    <a:cubicBezTo>
                      <a:pt x="133" y="352"/>
                      <a:pt x="133" y="352"/>
                      <a:pt x="133" y="352"/>
                    </a:cubicBezTo>
                    <a:cubicBezTo>
                      <a:pt x="133" y="355"/>
                      <a:pt x="133" y="355"/>
                      <a:pt x="133" y="355"/>
                    </a:cubicBezTo>
                    <a:cubicBezTo>
                      <a:pt x="132" y="382"/>
                      <a:pt x="132" y="408"/>
                      <a:pt x="132" y="435"/>
                    </a:cubicBezTo>
                    <a:cubicBezTo>
                      <a:pt x="132" y="437"/>
                      <a:pt x="132" y="437"/>
                      <a:pt x="132" y="437"/>
                    </a:cubicBezTo>
                    <a:cubicBezTo>
                      <a:pt x="130" y="437"/>
                      <a:pt x="130" y="437"/>
                      <a:pt x="130" y="437"/>
                    </a:cubicBezTo>
                    <a:cubicBezTo>
                      <a:pt x="67" y="436"/>
                      <a:pt x="67" y="436"/>
                      <a:pt x="67" y="436"/>
                    </a:cubicBezTo>
                    <a:cubicBezTo>
                      <a:pt x="36" y="436"/>
                      <a:pt x="36" y="436"/>
                      <a:pt x="36" y="436"/>
                    </a:cubicBezTo>
                    <a:lnTo>
                      <a:pt x="5" y="435"/>
                    </a:lnTo>
                    <a:close/>
                    <a:moveTo>
                      <a:pt x="5" y="435"/>
                    </a:moveTo>
                    <a:cubicBezTo>
                      <a:pt x="36" y="434"/>
                      <a:pt x="36" y="434"/>
                      <a:pt x="36" y="434"/>
                    </a:cubicBezTo>
                    <a:cubicBezTo>
                      <a:pt x="67" y="434"/>
                      <a:pt x="67" y="434"/>
                      <a:pt x="67" y="434"/>
                    </a:cubicBezTo>
                    <a:cubicBezTo>
                      <a:pt x="130" y="433"/>
                      <a:pt x="130" y="433"/>
                      <a:pt x="130" y="433"/>
                    </a:cubicBezTo>
                    <a:cubicBezTo>
                      <a:pt x="128" y="435"/>
                      <a:pt x="128" y="435"/>
                      <a:pt x="128" y="435"/>
                    </a:cubicBezTo>
                    <a:cubicBezTo>
                      <a:pt x="127" y="408"/>
                      <a:pt x="127" y="382"/>
                      <a:pt x="127" y="355"/>
                    </a:cubicBezTo>
                    <a:cubicBezTo>
                      <a:pt x="130" y="358"/>
                      <a:pt x="130" y="358"/>
                      <a:pt x="130" y="358"/>
                    </a:cubicBezTo>
                    <a:cubicBezTo>
                      <a:pt x="107" y="359"/>
                      <a:pt x="107" y="359"/>
                      <a:pt x="107" y="359"/>
                    </a:cubicBezTo>
                    <a:cubicBezTo>
                      <a:pt x="104" y="359"/>
                      <a:pt x="104" y="359"/>
                      <a:pt x="104" y="359"/>
                    </a:cubicBezTo>
                    <a:cubicBezTo>
                      <a:pt x="104" y="355"/>
                      <a:pt x="104" y="355"/>
                      <a:pt x="104" y="355"/>
                    </a:cubicBezTo>
                    <a:cubicBezTo>
                      <a:pt x="103" y="268"/>
                      <a:pt x="103" y="268"/>
                      <a:pt x="103" y="268"/>
                    </a:cubicBezTo>
                    <a:cubicBezTo>
                      <a:pt x="102" y="180"/>
                      <a:pt x="102" y="180"/>
                      <a:pt x="102" y="180"/>
                    </a:cubicBezTo>
                    <a:cubicBezTo>
                      <a:pt x="102" y="4"/>
                      <a:pt x="102" y="4"/>
                      <a:pt x="102" y="4"/>
                    </a:cubicBezTo>
                    <a:cubicBezTo>
                      <a:pt x="107" y="9"/>
                      <a:pt x="107" y="9"/>
                      <a:pt x="107" y="9"/>
                    </a:cubicBezTo>
                    <a:cubicBezTo>
                      <a:pt x="54" y="9"/>
                      <a:pt x="54" y="9"/>
                      <a:pt x="54" y="9"/>
                    </a:cubicBezTo>
                    <a:cubicBezTo>
                      <a:pt x="58" y="7"/>
                      <a:pt x="58" y="7"/>
                      <a:pt x="58" y="7"/>
                    </a:cubicBezTo>
                    <a:cubicBezTo>
                      <a:pt x="53" y="15"/>
                      <a:pt x="53" y="15"/>
                      <a:pt x="53" y="15"/>
                    </a:cubicBezTo>
                    <a:cubicBezTo>
                      <a:pt x="51" y="17"/>
                      <a:pt x="50" y="20"/>
                      <a:pt x="48" y="23"/>
                    </a:cubicBezTo>
                    <a:cubicBezTo>
                      <a:pt x="47" y="24"/>
                      <a:pt x="46" y="25"/>
                      <a:pt x="45" y="26"/>
                    </a:cubicBezTo>
                    <a:cubicBezTo>
                      <a:pt x="42" y="30"/>
                      <a:pt x="42" y="30"/>
                      <a:pt x="42" y="30"/>
                    </a:cubicBezTo>
                    <a:cubicBezTo>
                      <a:pt x="41" y="32"/>
                      <a:pt x="40" y="33"/>
                      <a:pt x="39" y="34"/>
                    </a:cubicBezTo>
                    <a:cubicBezTo>
                      <a:pt x="36" y="38"/>
                      <a:pt x="36" y="38"/>
                      <a:pt x="36" y="38"/>
                    </a:cubicBezTo>
                    <a:cubicBezTo>
                      <a:pt x="35" y="39"/>
                      <a:pt x="35" y="39"/>
                      <a:pt x="35" y="39"/>
                    </a:cubicBezTo>
                    <a:cubicBezTo>
                      <a:pt x="34" y="40"/>
                      <a:pt x="34" y="40"/>
                      <a:pt x="33" y="41"/>
                    </a:cubicBezTo>
                    <a:cubicBezTo>
                      <a:pt x="30" y="44"/>
                      <a:pt x="30" y="44"/>
                      <a:pt x="30" y="44"/>
                    </a:cubicBezTo>
                    <a:cubicBezTo>
                      <a:pt x="27" y="47"/>
                      <a:pt x="25" y="49"/>
                      <a:pt x="23" y="51"/>
                    </a:cubicBezTo>
                    <a:cubicBezTo>
                      <a:pt x="20" y="53"/>
                      <a:pt x="18" y="55"/>
                      <a:pt x="15" y="57"/>
                    </a:cubicBezTo>
                    <a:cubicBezTo>
                      <a:pt x="7" y="62"/>
                      <a:pt x="7" y="62"/>
                      <a:pt x="7" y="62"/>
                    </a:cubicBezTo>
                    <a:cubicBezTo>
                      <a:pt x="9" y="58"/>
                      <a:pt x="9" y="58"/>
                      <a:pt x="9" y="58"/>
                    </a:cubicBezTo>
                    <a:cubicBezTo>
                      <a:pt x="9" y="102"/>
                      <a:pt x="9" y="102"/>
                      <a:pt x="9" y="102"/>
                    </a:cubicBezTo>
                    <a:cubicBezTo>
                      <a:pt x="5" y="98"/>
                      <a:pt x="5" y="98"/>
                      <a:pt x="5" y="98"/>
                    </a:cubicBezTo>
                    <a:cubicBezTo>
                      <a:pt x="28" y="98"/>
                      <a:pt x="28" y="98"/>
                      <a:pt x="28" y="98"/>
                    </a:cubicBezTo>
                    <a:cubicBezTo>
                      <a:pt x="32" y="98"/>
                      <a:pt x="32" y="98"/>
                      <a:pt x="32" y="98"/>
                    </a:cubicBezTo>
                    <a:cubicBezTo>
                      <a:pt x="32" y="102"/>
                      <a:pt x="32" y="102"/>
                      <a:pt x="32" y="102"/>
                    </a:cubicBezTo>
                    <a:cubicBezTo>
                      <a:pt x="32" y="144"/>
                      <a:pt x="31" y="187"/>
                      <a:pt x="31" y="229"/>
                    </a:cubicBezTo>
                    <a:cubicBezTo>
                      <a:pt x="30" y="292"/>
                      <a:pt x="30" y="292"/>
                      <a:pt x="30" y="292"/>
                    </a:cubicBezTo>
                    <a:cubicBezTo>
                      <a:pt x="30" y="313"/>
                      <a:pt x="30" y="334"/>
                      <a:pt x="29" y="355"/>
                    </a:cubicBezTo>
                    <a:cubicBezTo>
                      <a:pt x="29" y="357"/>
                      <a:pt x="29" y="357"/>
                      <a:pt x="29" y="357"/>
                    </a:cubicBezTo>
                    <a:cubicBezTo>
                      <a:pt x="28" y="357"/>
                      <a:pt x="28" y="357"/>
                      <a:pt x="28" y="357"/>
                    </a:cubicBezTo>
                    <a:cubicBezTo>
                      <a:pt x="5" y="357"/>
                      <a:pt x="5" y="357"/>
                      <a:pt x="5" y="357"/>
                    </a:cubicBezTo>
                    <a:cubicBezTo>
                      <a:pt x="6" y="355"/>
                      <a:pt x="6" y="355"/>
                      <a:pt x="6" y="355"/>
                    </a:cubicBezTo>
                    <a:cubicBezTo>
                      <a:pt x="6" y="395"/>
                      <a:pt x="6" y="395"/>
                      <a:pt x="6" y="395"/>
                    </a:cubicBezTo>
                    <a:lnTo>
                      <a:pt x="5" y="435"/>
                    </a:lnTo>
                    <a:close/>
                  </a:path>
                </a:pathLst>
              </a:custGeom>
              <a:solidFill>
                <a:srgbClr val="5F7797"/>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7F7F7F"/>
                  </a:solidFill>
                  <a:latin typeface="Calibri"/>
                  <a:ea typeface="Calibri"/>
                  <a:cs typeface="Calibri"/>
                  <a:sym typeface="Calibri"/>
                </a:endParaRPr>
              </a:p>
            </p:txBody>
          </p:sp>
        </p:grpSp>
      </p:grpSp>
      <p:grpSp>
        <p:nvGrpSpPr>
          <p:cNvPr id="256" name="Google Shape;256;p31"/>
          <p:cNvGrpSpPr/>
          <p:nvPr/>
        </p:nvGrpSpPr>
        <p:grpSpPr>
          <a:xfrm>
            <a:off x="3286154" y="2788725"/>
            <a:ext cx="4926506" cy="507995"/>
            <a:chOff x="5367251" y="3812295"/>
            <a:chExt cx="6570427" cy="677688"/>
          </a:xfrm>
        </p:grpSpPr>
        <p:sp>
          <p:nvSpPr>
            <p:cNvPr id="257" name="Google Shape;257;p31"/>
            <p:cNvSpPr txBox="1"/>
            <p:nvPr/>
          </p:nvSpPr>
          <p:spPr>
            <a:xfrm>
              <a:off x="6856278" y="3812295"/>
              <a:ext cx="5081400" cy="57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HK" sz="2200">
                  <a:solidFill>
                    <a:srgbClr val="7F7F7F"/>
                  </a:solidFill>
                  <a:latin typeface="Calibri"/>
                  <a:ea typeface="Calibri"/>
                  <a:cs typeface="Calibri"/>
                  <a:sym typeface="Calibri"/>
                </a:rPr>
                <a:t>Data Modelling and Analysis</a:t>
              </a:r>
              <a:endParaRPr sz="2200">
                <a:solidFill>
                  <a:srgbClr val="7F7F7F"/>
                </a:solidFill>
                <a:latin typeface="Calibri"/>
                <a:ea typeface="Calibri"/>
                <a:cs typeface="Calibri"/>
                <a:sym typeface="Calibri"/>
              </a:endParaRPr>
            </a:p>
          </p:txBody>
        </p:sp>
        <p:sp>
          <p:nvSpPr>
            <p:cNvPr id="258" name="Google Shape;258;p31"/>
            <p:cNvSpPr/>
            <p:nvPr/>
          </p:nvSpPr>
          <p:spPr>
            <a:xfrm>
              <a:off x="6074251" y="3936034"/>
              <a:ext cx="255588" cy="460375"/>
            </a:xfrm>
            <a:custGeom>
              <a:avLst/>
              <a:gdLst/>
              <a:ahLst/>
              <a:cxnLst/>
              <a:rect l="l" t="t" r="r" b="b"/>
              <a:pathLst>
                <a:path w="78" h="139" extrusionOk="0">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757070"/>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grpSp>
          <p:nvGrpSpPr>
            <p:cNvPr id="259" name="Google Shape;259;p31"/>
            <p:cNvGrpSpPr/>
            <p:nvPr/>
          </p:nvGrpSpPr>
          <p:grpSpPr>
            <a:xfrm>
              <a:off x="5367251" y="3842459"/>
              <a:ext cx="351423" cy="647524"/>
              <a:chOff x="2665413" y="5559425"/>
              <a:chExt cx="887413" cy="1635125"/>
            </a:xfrm>
          </p:grpSpPr>
          <p:sp>
            <p:nvSpPr>
              <p:cNvPr id="260" name="Google Shape;260;p31"/>
              <p:cNvSpPr/>
              <p:nvPr/>
            </p:nvSpPr>
            <p:spPr>
              <a:xfrm>
                <a:off x="3192463" y="6653213"/>
                <a:ext cx="260350" cy="149225"/>
              </a:xfrm>
              <a:custGeom>
                <a:avLst/>
                <a:gdLst/>
                <a:ahLst/>
                <a:cxnLst/>
                <a:rect l="l" t="t" r="r" b="b"/>
                <a:pathLst>
                  <a:path w="80" h="46" extrusionOk="0">
                    <a:moveTo>
                      <a:pt x="12" y="46"/>
                    </a:moveTo>
                    <a:cubicBezTo>
                      <a:pt x="12" y="46"/>
                      <a:pt x="12" y="46"/>
                      <a:pt x="12" y="46"/>
                    </a:cubicBezTo>
                    <a:cubicBezTo>
                      <a:pt x="11" y="46"/>
                      <a:pt x="11" y="45"/>
                      <a:pt x="11" y="45"/>
                    </a:cubicBezTo>
                    <a:cubicBezTo>
                      <a:pt x="11" y="45"/>
                      <a:pt x="11" y="45"/>
                      <a:pt x="36" y="28"/>
                    </a:cubicBezTo>
                    <a:cubicBezTo>
                      <a:pt x="42" y="24"/>
                      <a:pt x="48" y="19"/>
                      <a:pt x="56" y="14"/>
                    </a:cubicBezTo>
                    <a:cubicBezTo>
                      <a:pt x="51" y="17"/>
                      <a:pt x="43" y="22"/>
                      <a:pt x="32" y="28"/>
                    </a:cubicBezTo>
                    <a:cubicBezTo>
                      <a:pt x="31" y="29"/>
                      <a:pt x="31" y="29"/>
                      <a:pt x="30" y="29"/>
                    </a:cubicBezTo>
                    <a:cubicBezTo>
                      <a:pt x="30" y="29"/>
                      <a:pt x="30" y="29"/>
                      <a:pt x="30" y="29"/>
                    </a:cubicBezTo>
                    <a:cubicBezTo>
                      <a:pt x="30" y="29"/>
                      <a:pt x="30" y="29"/>
                      <a:pt x="27" y="18"/>
                    </a:cubicBezTo>
                    <a:cubicBezTo>
                      <a:pt x="15" y="25"/>
                      <a:pt x="15" y="25"/>
                      <a:pt x="15" y="25"/>
                    </a:cubicBezTo>
                    <a:cubicBezTo>
                      <a:pt x="15" y="25"/>
                      <a:pt x="15" y="25"/>
                      <a:pt x="14" y="25"/>
                    </a:cubicBezTo>
                    <a:cubicBezTo>
                      <a:pt x="14" y="24"/>
                      <a:pt x="14" y="24"/>
                      <a:pt x="32" y="2"/>
                    </a:cubicBezTo>
                    <a:cubicBezTo>
                      <a:pt x="28" y="4"/>
                      <a:pt x="28" y="4"/>
                      <a:pt x="28" y="4"/>
                    </a:cubicBezTo>
                    <a:cubicBezTo>
                      <a:pt x="25" y="3"/>
                      <a:pt x="25" y="3"/>
                      <a:pt x="25" y="3"/>
                    </a:cubicBezTo>
                    <a:cubicBezTo>
                      <a:pt x="1" y="18"/>
                      <a:pt x="1" y="18"/>
                      <a:pt x="1" y="18"/>
                    </a:cubicBezTo>
                    <a:cubicBezTo>
                      <a:pt x="1" y="17"/>
                      <a:pt x="1" y="17"/>
                      <a:pt x="1" y="17"/>
                    </a:cubicBezTo>
                    <a:cubicBezTo>
                      <a:pt x="0" y="17"/>
                      <a:pt x="0" y="17"/>
                      <a:pt x="0" y="17"/>
                    </a:cubicBezTo>
                    <a:cubicBezTo>
                      <a:pt x="1" y="17"/>
                      <a:pt x="25" y="3"/>
                      <a:pt x="25" y="3"/>
                    </a:cubicBezTo>
                    <a:cubicBezTo>
                      <a:pt x="25" y="2"/>
                      <a:pt x="25" y="2"/>
                      <a:pt x="26" y="2"/>
                    </a:cubicBezTo>
                    <a:cubicBezTo>
                      <a:pt x="28" y="3"/>
                      <a:pt x="28" y="3"/>
                      <a:pt x="28" y="3"/>
                    </a:cubicBezTo>
                    <a:cubicBezTo>
                      <a:pt x="28" y="3"/>
                      <a:pt x="31" y="1"/>
                      <a:pt x="33" y="0"/>
                    </a:cubicBezTo>
                    <a:cubicBezTo>
                      <a:pt x="33" y="0"/>
                      <a:pt x="34" y="0"/>
                      <a:pt x="34" y="0"/>
                    </a:cubicBezTo>
                    <a:cubicBezTo>
                      <a:pt x="34" y="0"/>
                      <a:pt x="34" y="1"/>
                      <a:pt x="34" y="1"/>
                    </a:cubicBezTo>
                    <a:cubicBezTo>
                      <a:pt x="28" y="8"/>
                      <a:pt x="19" y="19"/>
                      <a:pt x="16" y="23"/>
                    </a:cubicBezTo>
                    <a:cubicBezTo>
                      <a:pt x="19" y="22"/>
                      <a:pt x="24" y="19"/>
                      <a:pt x="27" y="17"/>
                    </a:cubicBezTo>
                    <a:cubicBezTo>
                      <a:pt x="27" y="17"/>
                      <a:pt x="27" y="17"/>
                      <a:pt x="28" y="17"/>
                    </a:cubicBezTo>
                    <a:cubicBezTo>
                      <a:pt x="28" y="17"/>
                      <a:pt x="28" y="17"/>
                      <a:pt x="28" y="17"/>
                    </a:cubicBezTo>
                    <a:cubicBezTo>
                      <a:pt x="29" y="20"/>
                      <a:pt x="30" y="26"/>
                      <a:pt x="31" y="28"/>
                    </a:cubicBezTo>
                    <a:cubicBezTo>
                      <a:pt x="31" y="28"/>
                      <a:pt x="31" y="28"/>
                      <a:pt x="32" y="28"/>
                    </a:cubicBezTo>
                    <a:cubicBezTo>
                      <a:pt x="59" y="11"/>
                      <a:pt x="65" y="8"/>
                      <a:pt x="66" y="8"/>
                    </a:cubicBezTo>
                    <a:cubicBezTo>
                      <a:pt x="66" y="7"/>
                      <a:pt x="66" y="7"/>
                      <a:pt x="66" y="7"/>
                    </a:cubicBezTo>
                    <a:cubicBezTo>
                      <a:pt x="66" y="7"/>
                      <a:pt x="66" y="7"/>
                      <a:pt x="66" y="7"/>
                    </a:cubicBezTo>
                    <a:cubicBezTo>
                      <a:pt x="67" y="7"/>
                      <a:pt x="67" y="7"/>
                      <a:pt x="67" y="7"/>
                    </a:cubicBezTo>
                    <a:cubicBezTo>
                      <a:pt x="67" y="7"/>
                      <a:pt x="67" y="7"/>
                      <a:pt x="67" y="8"/>
                    </a:cubicBezTo>
                    <a:cubicBezTo>
                      <a:pt x="67" y="8"/>
                      <a:pt x="67" y="8"/>
                      <a:pt x="67" y="8"/>
                    </a:cubicBezTo>
                    <a:cubicBezTo>
                      <a:pt x="67" y="8"/>
                      <a:pt x="67" y="8"/>
                      <a:pt x="66" y="9"/>
                    </a:cubicBezTo>
                    <a:cubicBezTo>
                      <a:pt x="42" y="25"/>
                      <a:pt x="25" y="36"/>
                      <a:pt x="17" y="42"/>
                    </a:cubicBezTo>
                    <a:cubicBezTo>
                      <a:pt x="31" y="34"/>
                      <a:pt x="64" y="14"/>
                      <a:pt x="79" y="6"/>
                    </a:cubicBezTo>
                    <a:cubicBezTo>
                      <a:pt x="79" y="5"/>
                      <a:pt x="80" y="6"/>
                      <a:pt x="80" y="6"/>
                    </a:cubicBezTo>
                    <a:cubicBezTo>
                      <a:pt x="80" y="6"/>
                      <a:pt x="80" y="6"/>
                      <a:pt x="80" y="6"/>
                    </a:cubicBezTo>
                    <a:cubicBezTo>
                      <a:pt x="16" y="44"/>
                      <a:pt x="12" y="46"/>
                      <a:pt x="12" y="46"/>
                    </a:cubicBezTo>
                    <a:close/>
                  </a:path>
                </a:pathLst>
              </a:custGeom>
              <a:solidFill>
                <a:srgbClr val="D8D8D8"/>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61" name="Google Shape;261;p31"/>
              <p:cNvSpPr/>
              <p:nvPr/>
            </p:nvSpPr>
            <p:spPr>
              <a:xfrm>
                <a:off x="2982913" y="6192838"/>
                <a:ext cx="554038" cy="320675"/>
              </a:xfrm>
              <a:custGeom>
                <a:avLst/>
                <a:gdLst/>
                <a:ahLst/>
                <a:cxnLst/>
                <a:rect l="l" t="t" r="r" b="b"/>
                <a:pathLst>
                  <a:path w="171" h="99" extrusionOk="0">
                    <a:moveTo>
                      <a:pt x="53" y="99"/>
                    </a:moveTo>
                    <a:cubicBezTo>
                      <a:pt x="53" y="99"/>
                      <a:pt x="53" y="99"/>
                      <a:pt x="53" y="98"/>
                    </a:cubicBezTo>
                    <a:cubicBezTo>
                      <a:pt x="53" y="98"/>
                      <a:pt x="53" y="98"/>
                      <a:pt x="53" y="98"/>
                    </a:cubicBezTo>
                    <a:cubicBezTo>
                      <a:pt x="53" y="98"/>
                      <a:pt x="53" y="98"/>
                      <a:pt x="53" y="98"/>
                    </a:cubicBezTo>
                    <a:cubicBezTo>
                      <a:pt x="53" y="98"/>
                      <a:pt x="53" y="98"/>
                      <a:pt x="53" y="98"/>
                    </a:cubicBezTo>
                    <a:cubicBezTo>
                      <a:pt x="55" y="96"/>
                      <a:pt x="64" y="90"/>
                      <a:pt x="114" y="58"/>
                    </a:cubicBezTo>
                    <a:cubicBezTo>
                      <a:pt x="134" y="45"/>
                      <a:pt x="154" y="32"/>
                      <a:pt x="164" y="26"/>
                    </a:cubicBezTo>
                    <a:cubicBezTo>
                      <a:pt x="154" y="31"/>
                      <a:pt x="134" y="43"/>
                      <a:pt x="114" y="55"/>
                    </a:cubicBezTo>
                    <a:cubicBezTo>
                      <a:pt x="60" y="86"/>
                      <a:pt x="44" y="96"/>
                      <a:pt x="41" y="97"/>
                    </a:cubicBezTo>
                    <a:cubicBezTo>
                      <a:pt x="41" y="97"/>
                      <a:pt x="41" y="97"/>
                      <a:pt x="41" y="97"/>
                    </a:cubicBezTo>
                    <a:cubicBezTo>
                      <a:pt x="41" y="97"/>
                      <a:pt x="41" y="97"/>
                      <a:pt x="41" y="97"/>
                    </a:cubicBezTo>
                    <a:cubicBezTo>
                      <a:pt x="41" y="97"/>
                      <a:pt x="41" y="97"/>
                      <a:pt x="41" y="97"/>
                    </a:cubicBezTo>
                    <a:cubicBezTo>
                      <a:pt x="41" y="97"/>
                      <a:pt x="41" y="97"/>
                      <a:pt x="41" y="96"/>
                    </a:cubicBezTo>
                    <a:cubicBezTo>
                      <a:pt x="40" y="96"/>
                      <a:pt x="40" y="96"/>
                      <a:pt x="41" y="96"/>
                    </a:cubicBezTo>
                    <a:cubicBezTo>
                      <a:pt x="137" y="30"/>
                      <a:pt x="137" y="30"/>
                      <a:pt x="137" y="30"/>
                    </a:cubicBezTo>
                    <a:cubicBezTo>
                      <a:pt x="116" y="41"/>
                      <a:pt x="58" y="75"/>
                      <a:pt x="24" y="95"/>
                    </a:cubicBezTo>
                    <a:cubicBezTo>
                      <a:pt x="24" y="95"/>
                      <a:pt x="24" y="95"/>
                      <a:pt x="24" y="95"/>
                    </a:cubicBezTo>
                    <a:cubicBezTo>
                      <a:pt x="24" y="95"/>
                      <a:pt x="24" y="95"/>
                      <a:pt x="24" y="95"/>
                    </a:cubicBezTo>
                    <a:cubicBezTo>
                      <a:pt x="24" y="94"/>
                      <a:pt x="24" y="94"/>
                      <a:pt x="24" y="94"/>
                    </a:cubicBezTo>
                    <a:cubicBezTo>
                      <a:pt x="24" y="94"/>
                      <a:pt x="24" y="94"/>
                      <a:pt x="24" y="94"/>
                    </a:cubicBezTo>
                    <a:cubicBezTo>
                      <a:pt x="24" y="94"/>
                      <a:pt x="24" y="94"/>
                      <a:pt x="24" y="94"/>
                    </a:cubicBezTo>
                    <a:cubicBezTo>
                      <a:pt x="25" y="93"/>
                      <a:pt x="30" y="89"/>
                      <a:pt x="44" y="79"/>
                    </a:cubicBezTo>
                    <a:cubicBezTo>
                      <a:pt x="55" y="71"/>
                      <a:pt x="70" y="60"/>
                      <a:pt x="88" y="47"/>
                    </a:cubicBezTo>
                    <a:cubicBezTo>
                      <a:pt x="111" y="30"/>
                      <a:pt x="134" y="14"/>
                      <a:pt x="145" y="6"/>
                    </a:cubicBezTo>
                    <a:cubicBezTo>
                      <a:pt x="142" y="7"/>
                      <a:pt x="138" y="10"/>
                      <a:pt x="134" y="12"/>
                    </a:cubicBezTo>
                    <a:cubicBezTo>
                      <a:pt x="41" y="67"/>
                      <a:pt x="3" y="89"/>
                      <a:pt x="1" y="89"/>
                    </a:cubicBezTo>
                    <a:cubicBezTo>
                      <a:pt x="1" y="89"/>
                      <a:pt x="1" y="89"/>
                      <a:pt x="1" y="89"/>
                    </a:cubicBezTo>
                    <a:cubicBezTo>
                      <a:pt x="1" y="89"/>
                      <a:pt x="1" y="89"/>
                      <a:pt x="1" y="88"/>
                    </a:cubicBezTo>
                    <a:cubicBezTo>
                      <a:pt x="0" y="88"/>
                      <a:pt x="0" y="88"/>
                      <a:pt x="1" y="88"/>
                    </a:cubicBezTo>
                    <a:cubicBezTo>
                      <a:pt x="1" y="88"/>
                      <a:pt x="1" y="88"/>
                      <a:pt x="1" y="88"/>
                    </a:cubicBezTo>
                    <a:cubicBezTo>
                      <a:pt x="5" y="87"/>
                      <a:pt x="95" y="34"/>
                      <a:pt x="134" y="11"/>
                    </a:cubicBezTo>
                    <a:cubicBezTo>
                      <a:pt x="147" y="3"/>
                      <a:pt x="151" y="1"/>
                      <a:pt x="152" y="0"/>
                    </a:cubicBezTo>
                    <a:cubicBezTo>
                      <a:pt x="153" y="0"/>
                      <a:pt x="153" y="0"/>
                      <a:pt x="153" y="0"/>
                    </a:cubicBezTo>
                    <a:cubicBezTo>
                      <a:pt x="153" y="0"/>
                      <a:pt x="153" y="0"/>
                      <a:pt x="153" y="0"/>
                    </a:cubicBezTo>
                    <a:cubicBezTo>
                      <a:pt x="153" y="0"/>
                      <a:pt x="153" y="0"/>
                      <a:pt x="153" y="0"/>
                    </a:cubicBezTo>
                    <a:cubicBezTo>
                      <a:pt x="153" y="0"/>
                      <a:pt x="153" y="0"/>
                      <a:pt x="153" y="0"/>
                    </a:cubicBezTo>
                    <a:cubicBezTo>
                      <a:pt x="153" y="1"/>
                      <a:pt x="153" y="1"/>
                      <a:pt x="153" y="1"/>
                    </a:cubicBezTo>
                    <a:cubicBezTo>
                      <a:pt x="116" y="28"/>
                      <a:pt x="51" y="75"/>
                      <a:pt x="31" y="90"/>
                    </a:cubicBezTo>
                    <a:cubicBezTo>
                      <a:pt x="81" y="61"/>
                      <a:pt x="137" y="28"/>
                      <a:pt x="143" y="25"/>
                    </a:cubicBezTo>
                    <a:cubicBezTo>
                      <a:pt x="144" y="25"/>
                      <a:pt x="144" y="25"/>
                      <a:pt x="144" y="25"/>
                    </a:cubicBezTo>
                    <a:cubicBezTo>
                      <a:pt x="144" y="25"/>
                      <a:pt x="144" y="25"/>
                      <a:pt x="144" y="25"/>
                    </a:cubicBezTo>
                    <a:cubicBezTo>
                      <a:pt x="144" y="25"/>
                      <a:pt x="144" y="25"/>
                      <a:pt x="144" y="25"/>
                    </a:cubicBezTo>
                    <a:cubicBezTo>
                      <a:pt x="144" y="25"/>
                      <a:pt x="144" y="25"/>
                      <a:pt x="144" y="25"/>
                    </a:cubicBezTo>
                    <a:cubicBezTo>
                      <a:pt x="144" y="25"/>
                      <a:pt x="144" y="25"/>
                      <a:pt x="144" y="26"/>
                    </a:cubicBezTo>
                    <a:cubicBezTo>
                      <a:pt x="48" y="92"/>
                      <a:pt x="48" y="92"/>
                      <a:pt x="48" y="92"/>
                    </a:cubicBezTo>
                    <a:cubicBezTo>
                      <a:pt x="60" y="85"/>
                      <a:pt x="89" y="68"/>
                      <a:pt x="114" y="54"/>
                    </a:cubicBezTo>
                    <a:cubicBezTo>
                      <a:pt x="163" y="25"/>
                      <a:pt x="170" y="21"/>
                      <a:pt x="170" y="21"/>
                    </a:cubicBezTo>
                    <a:cubicBezTo>
                      <a:pt x="170" y="21"/>
                      <a:pt x="170" y="21"/>
                      <a:pt x="170" y="21"/>
                    </a:cubicBezTo>
                    <a:cubicBezTo>
                      <a:pt x="170" y="21"/>
                      <a:pt x="171" y="21"/>
                      <a:pt x="171" y="21"/>
                    </a:cubicBezTo>
                    <a:cubicBezTo>
                      <a:pt x="171" y="22"/>
                      <a:pt x="171" y="22"/>
                      <a:pt x="114" y="59"/>
                    </a:cubicBezTo>
                    <a:cubicBezTo>
                      <a:pt x="94" y="72"/>
                      <a:pt x="73" y="85"/>
                      <a:pt x="61" y="93"/>
                    </a:cubicBezTo>
                    <a:cubicBezTo>
                      <a:pt x="158" y="37"/>
                      <a:pt x="158" y="37"/>
                      <a:pt x="158" y="37"/>
                    </a:cubicBezTo>
                    <a:cubicBezTo>
                      <a:pt x="158" y="37"/>
                      <a:pt x="158" y="37"/>
                      <a:pt x="158" y="37"/>
                    </a:cubicBezTo>
                    <a:cubicBezTo>
                      <a:pt x="159" y="38"/>
                      <a:pt x="159" y="38"/>
                      <a:pt x="158" y="38"/>
                    </a:cubicBezTo>
                    <a:cubicBezTo>
                      <a:pt x="102" y="86"/>
                      <a:pt x="102" y="86"/>
                      <a:pt x="102" y="86"/>
                    </a:cubicBezTo>
                    <a:cubicBezTo>
                      <a:pt x="106" y="84"/>
                      <a:pt x="113" y="80"/>
                      <a:pt x="118" y="77"/>
                    </a:cubicBezTo>
                    <a:cubicBezTo>
                      <a:pt x="118" y="77"/>
                      <a:pt x="118" y="77"/>
                      <a:pt x="119" y="77"/>
                    </a:cubicBezTo>
                    <a:cubicBezTo>
                      <a:pt x="119" y="77"/>
                      <a:pt x="119" y="77"/>
                      <a:pt x="119" y="78"/>
                    </a:cubicBezTo>
                    <a:cubicBezTo>
                      <a:pt x="114" y="83"/>
                      <a:pt x="114" y="83"/>
                      <a:pt x="114" y="83"/>
                    </a:cubicBezTo>
                    <a:cubicBezTo>
                      <a:pt x="117" y="82"/>
                      <a:pt x="117" y="82"/>
                      <a:pt x="117" y="82"/>
                    </a:cubicBezTo>
                    <a:cubicBezTo>
                      <a:pt x="117" y="82"/>
                      <a:pt x="117" y="82"/>
                      <a:pt x="117" y="82"/>
                    </a:cubicBezTo>
                    <a:cubicBezTo>
                      <a:pt x="118" y="82"/>
                      <a:pt x="117" y="82"/>
                      <a:pt x="117" y="82"/>
                    </a:cubicBezTo>
                    <a:cubicBezTo>
                      <a:pt x="115" y="84"/>
                      <a:pt x="112" y="86"/>
                      <a:pt x="109" y="88"/>
                    </a:cubicBezTo>
                    <a:cubicBezTo>
                      <a:pt x="109" y="88"/>
                      <a:pt x="109" y="88"/>
                      <a:pt x="109" y="89"/>
                    </a:cubicBezTo>
                    <a:cubicBezTo>
                      <a:pt x="106" y="90"/>
                      <a:pt x="106" y="90"/>
                      <a:pt x="106" y="90"/>
                    </a:cubicBezTo>
                    <a:cubicBezTo>
                      <a:pt x="106" y="90"/>
                      <a:pt x="105" y="90"/>
                      <a:pt x="105" y="90"/>
                    </a:cubicBezTo>
                    <a:cubicBezTo>
                      <a:pt x="105" y="90"/>
                      <a:pt x="105" y="90"/>
                      <a:pt x="106" y="90"/>
                    </a:cubicBezTo>
                    <a:cubicBezTo>
                      <a:pt x="106" y="90"/>
                      <a:pt x="106" y="90"/>
                      <a:pt x="106" y="90"/>
                    </a:cubicBezTo>
                    <a:cubicBezTo>
                      <a:pt x="106" y="89"/>
                      <a:pt x="106" y="89"/>
                      <a:pt x="106" y="89"/>
                    </a:cubicBezTo>
                    <a:cubicBezTo>
                      <a:pt x="107" y="89"/>
                      <a:pt x="108" y="88"/>
                      <a:pt x="112" y="85"/>
                    </a:cubicBezTo>
                    <a:cubicBezTo>
                      <a:pt x="111" y="85"/>
                      <a:pt x="111" y="85"/>
                      <a:pt x="112" y="85"/>
                    </a:cubicBezTo>
                    <a:cubicBezTo>
                      <a:pt x="116" y="79"/>
                      <a:pt x="116" y="79"/>
                      <a:pt x="116" y="79"/>
                    </a:cubicBezTo>
                    <a:cubicBezTo>
                      <a:pt x="103" y="87"/>
                      <a:pt x="100" y="89"/>
                      <a:pt x="99" y="89"/>
                    </a:cubicBezTo>
                    <a:cubicBezTo>
                      <a:pt x="99" y="89"/>
                      <a:pt x="99" y="89"/>
                      <a:pt x="99" y="89"/>
                    </a:cubicBezTo>
                    <a:cubicBezTo>
                      <a:pt x="98" y="89"/>
                      <a:pt x="98" y="89"/>
                      <a:pt x="98" y="89"/>
                    </a:cubicBezTo>
                    <a:cubicBezTo>
                      <a:pt x="98" y="89"/>
                      <a:pt x="98" y="89"/>
                      <a:pt x="98" y="89"/>
                    </a:cubicBezTo>
                    <a:cubicBezTo>
                      <a:pt x="98" y="89"/>
                      <a:pt x="98" y="89"/>
                      <a:pt x="98" y="88"/>
                    </a:cubicBezTo>
                    <a:cubicBezTo>
                      <a:pt x="154" y="41"/>
                      <a:pt x="154" y="41"/>
                      <a:pt x="154" y="41"/>
                    </a:cubicBezTo>
                    <a:cubicBezTo>
                      <a:pt x="54" y="99"/>
                      <a:pt x="54" y="99"/>
                      <a:pt x="54" y="99"/>
                    </a:cubicBezTo>
                    <a:cubicBezTo>
                      <a:pt x="53" y="99"/>
                      <a:pt x="53" y="99"/>
                      <a:pt x="53" y="99"/>
                    </a:cubicBezTo>
                    <a:close/>
                  </a:path>
                </a:pathLst>
              </a:custGeom>
              <a:solidFill>
                <a:srgbClr val="F26F6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62" name="Google Shape;262;p31"/>
              <p:cNvSpPr/>
              <p:nvPr/>
            </p:nvSpPr>
            <p:spPr>
              <a:xfrm>
                <a:off x="2674938" y="6084888"/>
                <a:ext cx="874713" cy="1000125"/>
              </a:xfrm>
              <a:custGeom>
                <a:avLst/>
                <a:gdLst/>
                <a:ahLst/>
                <a:cxnLst/>
                <a:rect l="l" t="t" r="r" b="b"/>
                <a:pathLst>
                  <a:path w="270" h="308" extrusionOk="0">
                    <a:moveTo>
                      <a:pt x="201" y="308"/>
                    </a:moveTo>
                    <a:cubicBezTo>
                      <a:pt x="201" y="308"/>
                      <a:pt x="201" y="308"/>
                      <a:pt x="200" y="307"/>
                    </a:cubicBezTo>
                    <a:cubicBezTo>
                      <a:pt x="200" y="307"/>
                      <a:pt x="200" y="307"/>
                      <a:pt x="201" y="307"/>
                    </a:cubicBezTo>
                    <a:cubicBezTo>
                      <a:pt x="218" y="292"/>
                      <a:pt x="249" y="267"/>
                      <a:pt x="259" y="258"/>
                    </a:cubicBezTo>
                    <a:cubicBezTo>
                      <a:pt x="185" y="300"/>
                      <a:pt x="185" y="300"/>
                      <a:pt x="185" y="300"/>
                    </a:cubicBezTo>
                    <a:cubicBezTo>
                      <a:pt x="185" y="300"/>
                      <a:pt x="185" y="300"/>
                      <a:pt x="185" y="300"/>
                    </a:cubicBezTo>
                    <a:cubicBezTo>
                      <a:pt x="185" y="300"/>
                      <a:pt x="185" y="300"/>
                      <a:pt x="185" y="300"/>
                    </a:cubicBezTo>
                    <a:cubicBezTo>
                      <a:pt x="185" y="300"/>
                      <a:pt x="185" y="300"/>
                      <a:pt x="185" y="299"/>
                    </a:cubicBezTo>
                    <a:cubicBezTo>
                      <a:pt x="185" y="299"/>
                      <a:pt x="185" y="299"/>
                      <a:pt x="185" y="299"/>
                    </a:cubicBezTo>
                    <a:cubicBezTo>
                      <a:pt x="185" y="299"/>
                      <a:pt x="185" y="299"/>
                      <a:pt x="185" y="299"/>
                    </a:cubicBezTo>
                    <a:cubicBezTo>
                      <a:pt x="186" y="299"/>
                      <a:pt x="188" y="298"/>
                      <a:pt x="192" y="295"/>
                    </a:cubicBezTo>
                    <a:cubicBezTo>
                      <a:pt x="194" y="294"/>
                      <a:pt x="196" y="293"/>
                      <a:pt x="198" y="292"/>
                    </a:cubicBezTo>
                    <a:cubicBezTo>
                      <a:pt x="198" y="292"/>
                      <a:pt x="198" y="292"/>
                      <a:pt x="198" y="292"/>
                    </a:cubicBezTo>
                    <a:cubicBezTo>
                      <a:pt x="197" y="292"/>
                      <a:pt x="197" y="292"/>
                      <a:pt x="198" y="291"/>
                    </a:cubicBezTo>
                    <a:cubicBezTo>
                      <a:pt x="198" y="291"/>
                      <a:pt x="198" y="291"/>
                      <a:pt x="198" y="291"/>
                    </a:cubicBezTo>
                    <a:cubicBezTo>
                      <a:pt x="198" y="291"/>
                      <a:pt x="198" y="291"/>
                      <a:pt x="198" y="291"/>
                    </a:cubicBezTo>
                    <a:cubicBezTo>
                      <a:pt x="199" y="290"/>
                      <a:pt x="207" y="285"/>
                      <a:pt x="239" y="263"/>
                    </a:cubicBezTo>
                    <a:cubicBezTo>
                      <a:pt x="246" y="258"/>
                      <a:pt x="254" y="253"/>
                      <a:pt x="259" y="250"/>
                    </a:cubicBezTo>
                    <a:cubicBezTo>
                      <a:pt x="208" y="280"/>
                      <a:pt x="179" y="296"/>
                      <a:pt x="175" y="298"/>
                    </a:cubicBezTo>
                    <a:cubicBezTo>
                      <a:pt x="175" y="298"/>
                      <a:pt x="175" y="298"/>
                      <a:pt x="175" y="298"/>
                    </a:cubicBezTo>
                    <a:cubicBezTo>
                      <a:pt x="175" y="298"/>
                      <a:pt x="175" y="298"/>
                      <a:pt x="175" y="298"/>
                    </a:cubicBezTo>
                    <a:cubicBezTo>
                      <a:pt x="175" y="298"/>
                      <a:pt x="175" y="298"/>
                      <a:pt x="175" y="298"/>
                    </a:cubicBezTo>
                    <a:cubicBezTo>
                      <a:pt x="175" y="298"/>
                      <a:pt x="174" y="298"/>
                      <a:pt x="174" y="298"/>
                    </a:cubicBezTo>
                    <a:cubicBezTo>
                      <a:pt x="174" y="298"/>
                      <a:pt x="174" y="298"/>
                      <a:pt x="178" y="295"/>
                    </a:cubicBezTo>
                    <a:cubicBezTo>
                      <a:pt x="181" y="293"/>
                      <a:pt x="184" y="290"/>
                      <a:pt x="188" y="287"/>
                    </a:cubicBezTo>
                    <a:cubicBezTo>
                      <a:pt x="197" y="281"/>
                      <a:pt x="208" y="274"/>
                      <a:pt x="219" y="266"/>
                    </a:cubicBezTo>
                    <a:cubicBezTo>
                      <a:pt x="234" y="255"/>
                      <a:pt x="249" y="245"/>
                      <a:pt x="257" y="239"/>
                    </a:cubicBezTo>
                    <a:cubicBezTo>
                      <a:pt x="246" y="245"/>
                      <a:pt x="223" y="259"/>
                      <a:pt x="204" y="270"/>
                    </a:cubicBezTo>
                    <a:cubicBezTo>
                      <a:pt x="174" y="287"/>
                      <a:pt x="168" y="290"/>
                      <a:pt x="167" y="291"/>
                    </a:cubicBezTo>
                    <a:cubicBezTo>
                      <a:pt x="167" y="291"/>
                      <a:pt x="167" y="291"/>
                      <a:pt x="167" y="291"/>
                    </a:cubicBezTo>
                    <a:cubicBezTo>
                      <a:pt x="167" y="291"/>
                      <a:pt x="167" y="291"/>
                      <a:pt x="167" y="291"/>
                    </a:cubicBezTo>
                    <a:cubicBezTo>
                      <a:pt x="167" y="291"/>
                      <a:pt x="167" y="291"/>
                      <a:pt x="167" y="291"/>
                    </a:cubicBezTo>
                    <a:cubicBezTo>
                      <a:pt x="167" y="291"/>
                      <a:pt x="166" y="291"/>
                      <a:pt x="166" y="291"/>
                    </a:cubicBezTo>
                    <a:cubicBezTo>
                      <a:pt x="166" y="291"/>
                      <a:pt x="166" y="291"/>
                      <a:pt x="167" y="290"/>
                    </a:cubicBezTo>
                    <a:cubicBezTo>
                      <a:pt x="167" y="290"/>
                      <a:pt x="167" y="290"/>
                      <a:pt x="167" y="290"/>
                    </a:cubicBezTo>
                    <a:cubicBezTo>
                      <a:pt x="167" y="290"/>
                      <a:pt x="167" y="290"/>
                      <a:pt x="167" y="290"/>
                    </a:cubicBezTo>
                    <a:cubicBezTo>
                      <a:pt x="167" y="290"/>
                      <a:pt x="168" y="289"/>
                      <a:pt x="171" y="287"/>
                    </a:cubicBezTo>
                    <a:cubicBezTo>
                      <a:pt x="173" y="285"/>
                      <a:pt x="177" y="282"/>
                      <a:pt x="182" y="279"/>
                    </a:cubicBezTo>
                    <a:cubicBezTo>
                      <a:pt x="191" y="272"/>
                      <a:pt x="204" y="262"/>
                      <a:pt x="216" y="253"/>
                    </a:cubicBezTo>
                    <a:cubicBezTo>
                      <a:pt x="235" y="239"/>
                      <a:pt x="253" y="225"/>
                      <a:pt x="262" y="219"/>
                    </a:cubicBezTo>
                    <a:cubicBezTo>
                      <a:pt x="247" y="228"/>
                      <a:pt x="199" y="255"/>
                      <a:pt x="169" y="273"/>
                    </a:cubicBezTo>
                    <a:cubicBezTo>
                      <a:pt x="160" y="278"/>
                      <a:pt x="153" y="282"/>
                      <a:pt x="148" y="286"/>
                    </a:cubicBezTo>
                    <a:cubicBezTo>
                      <a:pt x="143" y="288"/>
                      <a:pt x="141" y="290"/>
                      <a:pt x="140" y="290"/>
                    </a:cubicBezTo>
                    <a:cubicBezTo>
                      <a:pt x="139" y="290"/>
                      <a:pt x="139" y="290"/>
                      <a:pt x="139" y="290"/>
                    </a:cubicBezTo>
                    <a:cubicBezTo>
                      <a:pt x="139" y="290"/>
                      <a:pt x="139" y="290"/>
                      <a:pt x="139" y="290"/>
                    </a:cubicBezTo>
                    <a:cubicBezTo>
                      <a:pt x="139" y="291"/>
                      <a:pt x="139" y="290"/>
                      <a:pt x="138" y="290"/>
                    </a:cubicBezTo>
                    <a:cubicBezTo>
                      <a:pt x="138" y="290"/>
                      <a:pt x="138" y="290"/>
                      <a:pt x="139" y="290"/>
                    </a:cubicBezTo>
                    <a:cubicBezTo>
                      <a:pt x="170" y="270"/>
                      <a:pt x="225" y="234"/>
                      <a:pt x="243" y="222"/>
                    </a:cubicBezTo>
                    <a:cubicBezTo>
                      <a:pt x="223" y="234"/>
                      <a:pt x="159" y="271"/>
                      <a:pt x="123" y="292"/>
                    </a:cubicBezTo>
                    <a:cubicBezTo>
                      <a:pt x="123" y="292"/>
                      <a:pt x="123" y="292"/>
                      <a:pt x="123" y="292"/>
                    </a:cubicBezTo>
                    <a:cubicBezTo>
                      <a:pt x="123" y="292"/>
                      <a:pt x="122" y="292"/>
                      <a:pt x="122" y="292"/>
                    </a:cubicBezTo>
                    <a:cubicBezTo>
                      <a:pt x="122" y="291"/>
                      <a:pt x="122" y="291"/>
                      <a:pt x="123" y="291"/>
                    </a:cubicBezTo>
                    <a:cubicBezTo>
                      <a:pt x="123" y="291"/>
                      <a:pt x="123" y="291"/>
                      <a:pt x="123" y="291"/>
                    </a:cubicBezTo>
                    <a:cubicBezTo>
                      <a:pt x="123" y="291"/>
                      <a:pt x="123" y="291"/>
                      <a:pt x="123" y="291"/>
                    </a:cubicBezTo>
                    <a:cubicBezTo>
                      <a:pt x="125" y="289"/>
                      <a:pt x="135" y="281"/>
                      <a:pt x="189" y="242"/>
                    </a:cubicBezTo>
                    <a:cubicBezTo>
                      <a:pt x="212" y="225"/>
                      <a:pt x="236" y="207"/>
                      <a:pt x="248" y="199"/>
                    </a:cubicBezTo>
                    <a:cubicBezTo>
                      <a:pt x="79" y="297"/>
                      <a:pt x="79" y="297"/>
                      <a:pt x="79" y="297"/>
                    </a:cubicBezTo>
                    <a:cubicBezTo>
                      <a:pt x="78" y="297"/>
                      <a:pt x="78" y="297"/>
                      <a:pt x="78" y="297"/>
                    </a:cubicBezTo>
                    <a:cubicBezTo>
                      <a:pt x="78" y="297"/>
                      <a:pt x="78" y="297"/>
                      <a:pt x="78" y="296"/>
                    </a:cubicBezTo>
                    <a:cubicBezTo>
                      <a:pt x="78" y="296"/>
                      <a:pt x="78" y="296"/>
                      <a:pt x="78" y="296"/>
                    </a:cubicBezTo>
                    <a:cubicBezTo>
                      <a:pt x="78" y="296"/>
                      <a:pt x="78" y="296"/>
                      <a:pt x="78" y="296"/>
                    </a:cubicBezTo>
                    <a:cubicBezTo>
                      <a:pt x="79" y="296"/>
                      <a:pt x="79" y="296"/>
                      <a:pt x="79" y="296"/>
                    </a:cubicBezTo>
                    <a:cubicBezTo>
                      <a:pt x="80" y="294"/>
                      <a:pt x="84" y="292"/>
                      <a:pt x="97" y="283"/>
                    </a:cubicBezTo>
                    <a:cubicBezTo>
                      <a:pt x="109" y="275"/>
                      <a:pt x="125" y="264"/>
                      <a:pt x="142" y="253"/>
                    </a:cubicBezTo>
                    <a:cubicBezTo>
                      <a:pt x="179" y="228"/>
                      <a:pt x="224" y="198"/>
                      <a:pt x="240" y="187"/>
                    </a:cubicBezTo>
                    <a:cubicBezTo>
                      <a:pt x="206" y="206"/>
                      <a:pt x="39" y="303"/>
                      <a:pt x="38" y="304"/>
                    </a:cubicBezTo>
                    <a:cubicBezTo>
                      <a:pt x="37" y="304"/>
                      <a:pt x="37" y="304"/>
                      <a:pt x="37" y="304"/>
                    </a:cubicBezTo>
                    <a:cubicBezTo>
                      <a:pt x="37" y="304"/>
                      <a:pt x="37" y="304"/>
                      <a:pt x="37" y="304"/>
                    </a:cubicBezTo>
                    <a:cubicBezTo>
                      <a:pt x="37" y="304"/>
                      <a:pt x="37" y="303"/>
                      <a:pt x="37" y="303"/>
                    </a:cubicBezTo>
                    <a:cubicBezTo>
                      <a:pt x="37" y="303"/>
                      <a:pt x="37" y="303"/>
                      <a:pt x="37" y="303"/>
                    </a:cubicBezTo>
                    <a:cubicBezTo>
                      <a:pt x="37" y="303"/>
                      <a:pt x="37" y="303"/>
                      <a:pt x="37" y="303"/>
                    </a:cubicBezTo>
                    <a:cubicBezTo>
                      <a:pt x="39" y="301"/>
                      <a:pt x="49" y="295"/>
                      <a:pt x="90" y="268"/>
                    </a:cubicBezTo>
                    <a:cubicBezTo>
                      <a:pt x="112" y="254"/>
                      <a:pt x="138" y="237"/>
                      <a:pt x="151" y="228"/>
                    </a:cubicBezTo>
                    <a:cubicBezTo>
                      <a:pt x="59" y="282"/>
                      <a:pt x="43" y="291"/>
                      <a:pt x="40" y="292"/>
                    </a:cubicBezTo>
                    <a:cubicBezTo>
                      <a:pt x="40" y="292"/>
                      <a:pt x="39" y="292"/>
                      <a:pt x="39" y="292"/>
                    </a:cubicBezTo>
                    <a:cubicBezTo>
                      <a:pt x="39" y="292"/>
                      <a:pt x="39" y="292"/>
                      <a:pt x="39" y="292"/>
                    </a:cubicBezTo>
                    <a:cubicBezTo>
                      <a:pt x="39" y="293"/>
                      <a:pt x="39" y="293"/>
                      <a:pt x="39" y="293"/>
                    </a:cubicBezTo>
                    <a:cubicBezTo>
                      <a:pt x="39" y="293"/>
                      <a:pt x="39" y="292"/>
                      <a:pt x="39" y="292"/>
                    </a:cubicBezTo>
                    <a:cubicBezTo>
                      <a:pt x="39" y="292"/>
                      <a:pt x="39" y="292"/>
                      <a:pt x="39" y="292"/>
                    </a:cubicBezTo>
                    <a:cubicBezTo>
                      <a:pt x="65" y="273"/>
                      <a:pt x="110" y="240"/>
                      <a:pt x="124" y="230"/>
                    </a:cubicBezTo>
                    <a:cubicBezTo>
                      <a:pt x="113" y="236"/>
                      <a:pt x="84" y="253"/>
                      <a:pt x="59" y="268"/>
                    </a:cubicBezTo>
                    <a:cubicBezTo>
                      <a:pt x="18" y="292"/>
                      <a:pt x="11" y="296"/>
                      <a:pt x="9" y="297"/>
                    </a:cubicBezTo>
                    <a:cubicBezTo>
                      <a:pt x="9" y="297"/>
                      <a:pt x="9" y="297"/>
                      <a:pt x="9" y="297"/>
                    </a:cubicBezTo>
                    <a:cubicBezTo>
                      <a:pt x="9" y="297"/>
                      <a:pt x="9" y="297"/>
                      <a:pt x="9" y="297"/>
                    </a:cubicBezTo>
                    <a:cubicBezTo>
                      <a:pt x="9" y="297"/>
                      <a:pt x="9" y="297"/>
                      <a:pt x="9" y="297"/>
                    </a:cubicBezTo>
                    <a:cubicBezTo>
                      <a:pt x="9" y="297"/>
                      <a:pt x="9" y="297"/>
                      <a:pt x="9" y="297"/>
                    </a:cubicBezTo>
                    <a:cubicBezTo>
                      <a:pt x="8" y="296"/>
                      <a:pt x="8" y="296"/>
                      <a:pt x="9" y="296"/>
                    </a:cubicBezTo>
                    <a:cubicBezTo>
                      <a:pt x="122" y="221"/>
                      <a:pt x="122" y="221"/>
                      <a:pt x="122" y="221"/>
                    </a:cubicBezTo>
                    <a:cubicBezTo>
                      <a:pt x="32" y="273"/>
                      <a:pt x="17" y="282"/>
                      <a:pt x="14" y="283"/>
                    </a:cubicBezTo>
                    <a:cubicBezTo>
                      <a:pt x="14" y="283"/>
                      <a:pt x="14" y="283"/>
                      <a:pt x="14" y="283"/>
                    </a:cubicBezTo>
                    <a:cubicBezTo>
                      <a:pt x="14" y="283"/>
                      <a:pt x="14" y="283"/>
                      <a:pt x="14" y="283"/>
                    </a:cubicBezTo>
                    <a:cubicBezTo>
                      <a:pt x="14" y="283"/>
                      <a:pt x="14" y="283"/>
                      <a:pt x="14" y="283"/>
                    </a:cubicBezTo>
                    <a:cubicBezTo>
                      <a:pt x="13" y="283"/>
                      <a:pt x="13" y="283"/>
                      <a:pt x="13" y="283"/>
                    </a:cubicBezTo>
                    <a:cubicBezTo>
                      <a:pt x="13" y="283"/>
                      <a:pt x="13" y="283"/>
                      <a:pt x="14" y="282"/>
                    </a:cubicBezTo>
                    <a:cubicBezTo>
                      <a:pt x="14" y="282"/>
                      <a:pt x="14" y="282"/>
                      <a:pt x="14" y="282"/>
                    </a:cubicBezTo>
                    <a:cubicBezTo>
                      <a:pt x="14" y="282"/>
                      <a:pt x="14" y="282"/>
                      <a:pt x="14" y="282"/>
                    </a:cubicBezTo>
                    <a:cubicBezTo>
                      <a:pt x="15" y="281"/>
                      <a:pt x="20" y="278"/>
                      <a:pt x="37" y="266"/>
                    </a:cubicBezTo>
                    <a:cubicBezTo>
                      <a:pt x="51" y="257"/>
                      <a:pt x="69" y="245"/>
                      <a:pt x="86" y="235"/>
                    </a:cubicBezTo>
                    <a:cubicBezTo>
                      <a:pt x="97" y="227"/>
                      <a:pt x="107" y="221"/>
                      <a:pt x="114" y="216"/>
                    </a:cubicBezTo>
                    <a:cubicBezTo>
                      <a:pt x="83" y="234"/>
                      <a:pt x="2" y="281"/>
                      <a:pt x="1" y="281"/>
                    </a:cubicBezTo>
                    <a:cubicBezTo>
                      <a:pt x="1" y="281"/>
                      <a:pt x="1" y="281"/>
                      <a:pt x="1" y="281"/>
                    </a:cubicBezTo>
                    <a:cubicBezTo>
                      <a:pt x="1" y="281"/>
                      <a:pt x="1" y="280"/>
                      <a:pt x="1" y="280"/>
                    </a:cubicBezTo>
                    <a:cubicBezTo>
                      <a:pt x="27" y="263"/>
                      <a:pt x="74" y="232"/>
                      <a:pt x="89" y="222"/>
                    </a:cubicBezTo>
                    <a:cubicBezTo>
                      <a:pt x="74" y="230"/>
                      <a:pt x="30" y="256"/>
                      <a:pt x="4" y="271"/>
                    </a:cubicBezTo>
                    <a:cubicBezTo>
                      <a:pt x="4" y="271"/>
                      <a:pt x="4" y="271"/>
                      <a:pt x="4" y="271"/>
                    </a:cubicBezTo>
                    <a:cubicBezTo>
                      <a:pt x="4" y="271"/>
                      <a:pt x="4" y="271"/>
                      <a:pt x="4" y="271"/>
                    </a:cubicBezTo>
                    <a:cubicBezTo>
                      <a:pt x="4" y="271"/>
                      <a:pt x="4" y="271"/>
                      <a:pt x="4" y="271"/>
                    </a:cubicBezTo>
                    <a:cubicBezTo>
                      <a:pt x="4" y="271"/>
                      <a:pt x="4" y="271"/>
                      <a:pt x="4" y="271"/>
                    </a:cubicBezTo>
                    <a:cubicBezTo>
                      <a:pt x="4" y="270"/>
                      <a:pt x="4" y="270"/>
                      <a:pt x="4" y="270"/>
                    </a:cubicBezTo>
                    <a:cubicBezTo>
                      <a:pt x="4" y="270"/>
                      <a:pt x="8" y="268"/>
                      <a:pt x="13" y="264"/>
                    </a:cubicBezTo>
                    <a:cubicBezTo>
                      <a:pt x="13" y="264"/>
                      <a:pt x="13" y="264"/>
                      <a:pt x="13" y="265"/>
                    </a:cubicBezTo>
                    <a:cubicBezTo>
                      <a:pt x="13" y="264"/>
                      <a:pt x="13" y="264"/>
                      <a:pt x="13" y="264"/>
                    </a:cubicBezTo>
                    <a:cubicBezTo>
                      <a:pt x="13" y="264"/>
                      <a:pt x="13" y="264"/>
                      <a:pt x="13" y="264"/>
                    </a:cubicBezTo>
                    <a:cubicBezTo>
                      <a:pt x="33" y="251"/>
                      <a:pt x="67" y="230"/>
                      <a:pt x="85" y="218"/>
                    </a:cubicBezTo>
                    <a:cubicBezTo>
                      <a:pt x="31" y="250"/>
                      <a:pt x="21" y="256"/>
                      <a:pt x="19" y="257"/>
                    </a:cubicBezTo>
                    <a:cubicBezTo>
                      <a:pt x="19" y="257"/>
                      <a:pt x="19" y="257"/>
                      <a:pt x="19" y="257"/>
                    </a:cubicBezTo>
                    <a:cubicBezTo>
                      <a:pt x="19" y="257"/>
                      <a:pt x="19" y="257"/>
                      <a:pt x="19" y="257"/>
                    </a:cubicBezTo>
                    <a:cubicBezTo>
                      <a:pt x="19" y="257"/>
                      <a:pt x="19" y="257"/>
                      <a:pt x="19" y="257"/>
                    </a:cubicBezTo>
                    <a:cubicBezTo>
                      <a:pt x="19" y="257"/>
                      <a:pt x="18" y="257"/>
                      <a:pt x="18" y="257"/>
                    </a:cubicBezTo>
                    <a:cubicBezTo>
                      <a:pt x="18" y="257"/>
                      <a:pt x="18" y="257"/>
                      <a:pt x="18" y="257"/>
                    </a:cubicBezTo>
                    <a:cubicBezTo>
                      <a:pt x="18" y="257"/>
                      <a:pt x="18" y="257"/>
                      <a:pt x="18" y="257"/>
                    </a:cubicBezTo>
                    <a:cubicBezTo>
                      <a:pt x="18" y="257"/>
                      <a:pt x="18" y="257"/>
                      <a:pt x="18" y="257"/>
                    </a:cubicBezTo>
                    <a:cubicBezTo>
                      <a:pt x="18" y="257"/>
                      <a:pt x="18" y="257"/>
                      <a:pt x="18" y="257"/>
                    </a:cubicBezTo>
                    <a:cubicBezTo>
                      <a:pt x="17" y="256"/>
                      <a:pt x="18" y="256"/>
                      <a:pt x="18" y="256"/>
                    </a:cubicBezTo>
                    <a:cubicBezTo>
                      <a:pt x="88" y="211"/>
                      <a:pt x="88" y="211"/>
                      <a:pt x="88" y="211"/>
                    </a:cubicBezTo>
                    <a:cubicBezTo>
                      <a:pt x="86" y="212"/>
                      <a:pt x="85" y="213"/>
                      <a:pt x="83" y="214"/>
                    </a:cubicBezTo>
                    <a:cubicBezTo>
                      <a:pt x="17" y="252"/>
                      <a:pt x="6" y="259"/>
                      <a:pt x="4" y="259"/>
                    </a:cubicBezTo>
                    <a:cubicBezTo>
                      <a:pt x="4" y="259"/>
                      <a:pt x="4" y="259"/>
                      <a:pt x="4" y="259"/>
                    </a:cubicBezTo>
                    <a:cubicBezTo>
                      <a:pt x="4" y="259"/>
                      <a:pt x="4" y="259"/>
                      <a:pt x="4" y="259"/>
                    </a:cubicBezTo>
                    <a:cubicBezTo>
                      <a:pt x="3" y="260"/>
                      <a:pt x="3" y="260"/>
                      <a:pt x="3" y="260"/>
                    </a:cubicBezTo>
                    <a:cubicBezTo>
                      <a:pt x="3" y="259"/>
                      <a:pt x="3" y="259"/>
                      <a:pt x="3" y="259"/>
                    </a:cubicBezTo>
                    <a:cubicBezTo>
                      <a:pt x="3" y="259"/>
                      <a:pt x="3" y="259"/>
                      <a:pt x="3" y="259"/>
                    </a:cubicBezTo>
                    <a:cubicBezTo>
                      <a:pt x="4" y="258"/>
                      <a:pt x="77" y="207"/>
                      <a:pt x="101" y="189"/>
                    </a:cubicBezTo>
                    <a:cubicBezTo>
                      <a:pt x="95" y="193"/>
                      <a:pt x="84" y="199"/>
                      <a:pt x="73" y="206"/>
                    </a:cubicBezTo>
                    <a:cubicBezTo>
                      <a:pt x="20" y="237"/>
                      <a:pt x="9" y="243"/>
                      <a:pt x="7" y="244"/>
                    </a:cubicBezTo>
                    <a:cubicBezTo>
                      <a:pt x="7" y="244"/>
                      <a:pt x="7" y="244"/>
                      <a:pt x="7" y="244"/>
                    </a:cubicBezTo>
                    <a:cubicBezTo>
                      <a:pt x="7" y="244"/>
                      <a:pt x="7" y="244"/>
                      <a:pt x="7" y="244"/>
                    </a:cubicBezTo>
                    <a:cubicBezTo>
                      <a:pt x="6" y="244"/>
                      <a:pt x="6" y="244"/>
                      <a:pt x="6" y="244"/>
                    </a:cubicBezTo>
                    <a:cubicBezTo>
                      <a:pt x="6" y="244"/>
                      <a:pt x="6" y="244"/>
                      <a:pt x="6" y="244"/>
                    </a:cubicBezTo>
                    <a:cubicBezTo>
                      <a:pt x="6" y="244"/>
                      <a:pt x="6" y="244"/>
                      <a:pt x="6" y="243"/>
                    </a:cubicBezTo>
                    <a:cubicBezTo>
                      <a:pt x="76" y="190"/>
                      <a:pt x="76" y="190"/>
                      <a:pt x="76" y="190"/>
                    </a:cubicBezTo>
                    <a:cubicBezTo>
                      <a:pt x="68" y="195"/>
                      <a:pt x="57" y="201"/>
                      <a:pt x="44" y="209"/>
                    </a:cubicBezTo>
                    <a:cubicBezTo>
                      <a:pt x="21" y="222"/>
                      <a:pt x="15" y="225"/>
                      <a:pt x="14" y="226"/>
                    </a:cubicBezTo>
                    <a:cubicBezTo>
                      <a:pt x="14" y="226"/>
                      <a:pt x="14" y="226"/>
                      <a:pt x="13" y="226"/>
                    </a:cubicBezTo>
                    <a:cubicBezTo>
                      <a:pt x="13" y="226"/>
                      <a:pt x="13" y="226"/>
                      <a:pt x="13" y="226"/>
                    </a:cubicBezTo>
                    <a:cubicBezTo>
                      <a:pt x="13" y="227"/>
                      <a:pt x="13" y="227"/>
                      <a:pt x="13" y="226"/>
                    </a:cubicBezTo>
                    <a:cubicBezTo>
                      <a:pt x="13" y="226"/>
                      <a:pt x="13" y="226"/>
                      <a:pt x="13" y="226"/>
                    </a:cubicBezTo>
                    <a:cubicBezTo>
                      <a:pt x="12" y="227"/>
                      <a:pt x="12" y="227"/>
                      <a:pt x="12" y="227"/>
                    </a:cubicBezTo>
                    <a:cubicBezTo>
                      <a:pt x="12" y="227"/>
                      <a:pt x="12" y="226"/>
                      <a:pt x="12" y="226"/>
                    </a:cubicBezTo>
                    <a:cubicBezTo>
                      <a:pt x="12" y="226"/>
                      <a:pt x="12" y="226"/>
                      <a:pt x="12" y="226"/>
                    </a:cubicBezTo>
                    <a:cubicBezTo>
                      <a:pt x="12" y="226"/>
                      <a:pt x="12" y="226"/>
                      <a:pt x="12" y="226"/>
                    </a:cubicBezTo>
                    <a:cubicBezTo>
                      <a:pt x="12" y="226"/>
                      <a:pt x="12" y="226"/>
                      <a:pt x="12" y="226"/>
                    </a:cubicBezTo>
                    <a:cubicBezTo>
                      <a:pt x="14" y="224"/>
                      <a:pt x="23" y="217"/>
                      <a:pt x="68" y="182"/>
                    </a:cubicBezTo>
                    <a:cubicBezTo>
                      <a:pt x="83" y="171"/>
                      <a:pt x="97" y="159"/>
                      <a:pt x="103" y="155"/>
                    </a:cubicBezTo>
                    <a:cubicBezTo>
                      <a:pt x="94" y="160"/>
                      <a:pt x="70" y="174"/>
                      <a:pt x="51" y="185"/>
                    </a:cubicBezTo>
                    <a:cubicBezTo>
                      <a:pt x="24" y="201"/>
                      <a:pt x="18" y="204"/>
                      <a:pt x="17" y="205"/>
                    </a:cubicBezTo>
                    <a:cubicBezTo>
                      <a:pt x="17" y="205"/>
                      <a:pt x="17" y="205"/>
                      <a:pt x="17" y="205"/>
                    </a:cubicBezTo>
                    <a:cubicBezTo>
                      <a:pt x="17" y="205"/>
                      <a:pt x="17" y="205"/>
                      <a:pt x="17" y="205"/>
                    </a:cubicBezTo>
                    <a:cubicBezTo>
                      <a:pt x="17" y="205"/>
                      <a:pt x="17" y="205"/>
                      <a:pt x="17" y="205"/>
                    </a:cubicBezTo>
                    <a:cubicBezTo>
                      <a:pt x="17" y="205"/>
                      <a:pt x="17" y="205"/>
                      <a:pt x="16" y="204"/>
                    </a:cubicBezTo>
                    <a:cubicBezTo>
                      <a:pt x="16" y="204"/>
                      <a:pt x="16" y="204"/>
                      <a:pt x="16" y="204"/>
                    </a:cubicBezTo>
                    <a:cubicBezTo>
                      <a:pt x="11" y="208"/>
                      <a:pt x="11" y="208"/>
                      <a:pt x="11" y="208"/>
                    </a:cubicBezTo>
                    <a:cubicBezTo>
                      <a:pt x="10" y="208"/>
                      <a:pt x="10" y="208"/>
                      <a:pt x="10" y="207"/>
                    </a:cubicBezTo>
                    <a:cubicBezTo>
                      <a:pt x="10" y="207"/>
                      <a:pt x="10" y="207"/>
                      <a:pt x="10" y="207"/>
                    </a:cubicBezTo>
                    <a:cubicBezTo>
                      <a:pt x="63" y="173"/>
                      <a:pt x="63" y="173"/>
                      <a:pt x="63" y="173"/>
                    </a:cubicBezTo>
                    <a:cubicBezTo>
                      <a:pt x="31" y="192"/>
                      <a:pt x="25" y="195"/>
                      <a:pt x="23" y="196"/>
                    </a:cubicBezTo>
                    <a:cubicBezTo>
                      <a:pt x="23" y="196"/>
                      <a:pt x="23" y="196"/>
                      <a:pt x="23" y="196"/>
                    </a:cubicBezTo>
                    <a:cubicBezTo>
                      <a:pt x="23" y="196"/>
                      <a:pt x="23" y="196"/>
                      <a:pt x="23" y="196"/>
                    </a:cubicBezTo>
                    <a:cubicBezTo>
                      <a:pt x="23" y="196"/>
                      <a:pt x="23" y="196"/>
                      <a:pt x="23" y="196"/>
                    </a:cubicBezTo>
                    <a:cubicBezTo>
                      <a:pt x="22" y="196"/>
                      <a:pt x="22" y="196"/>
                      <a:pt x="22" y="196"/>
                    </a:cubicBezTo>
                    <a:cubicBezTo>
                      <a:pt x="22" y="196"/>
                      <a:pt x="22" y="196"/>
                      <a:pt x="22" y="195"/>
                    </a:cubicBezTo>
                    <a:cubicBezTo>
                      <a:pt x="81" y="155"/>
                      <a:pt x="81" y="155"/>
                      <a:pt x="81" y="155"/>
                    </a:cubicBezTo>
                    <a:cubicBezTo>
                      <a:pt x="1" y="201"/>
                      <a:pt x="1" y="201"/>
                      <a:pt x="0" y="201"/>
                    </a:cubicBezTo>
                    <a:cubicBezTo>
                      <a:pt x="0" y="201"/>
                      <a:pt x="0" y="201"/>
                      <a:pt x="0" y="201"/>
                    </a:cubicBezTo>
                    <a:cubicBezTo>
                      <a:pt x="0" y="200"/>
                      <a:pt x="0" y="200"/>
                      <a:pt x="42" y="169"/>
                    </a:cubicBezTo>
                    <a:cubicBezTo>
                      <a:pt x="55" y="160"/>
                      <a:pt x="68" y="150"/>
                      <a:pt x="76" y="144"/>
                    </a:cubicBezTo>
                    <a:cubicBezTo>
                      <a:pt x="33" y="169"/>
                      <a:pt x="25" y="174"/>
                      <a:pt x="23" y="175"/>
                    </a:cubicBezTo>
                    <a:cubicBezTo>
                      <a:pt x="23" y="175"/>
                      <a:pt x="23" y="175"/>
                      <a:pt x="23" y="175"/>
                    </a:cubicBezTo>
                    <a:cubicBezTo>
                      <a:pt x="23" y="175"/>
                      <a:pt x="23" y="175"/>
                      <a:pt x="23" y="175"/>
                    </a:cubicBezTo>
                    <a:cubicBezTo>
                      <a:pt x="23" y="175"/>
                      <a:pt x="23" y="175"/>
                      <a:pt x="23" y="175"/>
                    </a:cubicBezTo>
                    <a:cubicBezTo>
                      <a:pt x="23" y="175"/>
                      <a:pt x="22" y="175"/>
                      <a:pt x="22" y="175"/>
                    </a:cubicBezTo>
                    <a:cubicBezTo>
                      <a:pt x="22" y="174"/>
                      <a:pt x="22" y="174"/>
                      <a:pt x="23" y="174"/>
                    </a:cubicBezTo>
                    <a:cubicBezTo>
                      <a:pt x="23" y="174"/>
                      <a:pt x="23" y="174"/>
                      <a:pt x="23" y="174"/>
                    </a:cubicBezTo>
                    <a:cubicBezTo>
                      <a:pt x="23" y="174"/>
                      <a:pt x="23" y="174"/>
                      <a:pt x="23" y="174"/>
                    </a:cubicBezTo>
                    <a:cubicBezTo>
                      <a:pt x="24" y="173"/>
                      <a:pt x="27" y="171"/>
                      <a:pt x="35" y="166"/>
                    </a:cubicBezTo>
                    <a:cubicBezTo>
                      <a:pt x="43" y="161"/>
                      <a:pt x="53" y="155"/>
                      <a:pt x="62" y="149"/>
                    </a:cubicBezTo>
                    <a:cubicBezTo>
                      <a:pt x="64" y="148"/>
                      <a:pt x="66" y="147"/>
                      <a:pt x="67" y="146"/>
                    </a:cubicBezTo>
                    <a:cubicBezTo>
                      <a:pt x="13" y="177"/>
                      <a:pt x="13" y="177"/>
                      <a:pt x="13" y="177"/>
                    </a:cubicBezTo>
                    <a:cubicBezTo>
                      <a:pt x="13" y="177"/>
                      <a:pt x="12" y="177"/>
                      <a:pt x="12" y="177"/>
                    </a:cubicBezTo>
                    <a:cubicBezTo>
                      <a:pt x="12" y="177"/>
                      <a:pt x="12" y="177"/>
                      <a:pt x="12" y="177"/>
                    </a:cubicBezTo>
                    <a:cubicBezTo>
                      <a:pt x="12" y="177"/>
                      <a:pt x="12" y="177"/>
                      <a:pt x="12" y="177"/>
                    </a:cubicBezTo>
                    <a:cubicBezTo>
                      <a:pt x="13" y="176"/>
                      <a:pt x="13" y="176"/>
                      <a:pt x="13" y="176"/>
                    </a:cubicBezTo>
                    <a:cubicBezTo>
                      <a:pt x="13" y="176"/>
                      <a:pt x="14" y="175"/>
                      <a:pt x="16" y="174"/>
                    </a:cubicBezTo>
                    <a:cubicBezTo>
                      <a:pt x="18" y="173"/>
                      <a:pt x="22" y="170"/>
                      <a:pt x="26" y="168"/>
                    </a:cubicBezTo>
                    <a:cubicBezTo>
                      <a:pt x="34" y="163"/>
                      <a:pt x="45" y="156"/>
                      <a:pt x="56" y="149"/>
                    </a:cubicBezTo>
                    <a:cubicBezTo>
                      <a:pt x="64" y="144"/>
                      <a:pt x="71" y="139"/>
                      <a:pt x="78" y="135"/>
                    </a:cubicBezTo>
                    <a:cubicBezTo>
                      <a:pt x="59" y="146"/>
                      <a:pt x="30" y="163"/>
                      <a:pt x="12" y="174"/>
                    </a:cubicBezTo>
                    <a:cubicBezTo>
                      <a:pt x="12" y="174"/>
                      <a:pt x="11" y="174"/>
                      <a:pt x="11" y="174"/>
                    </a:cubicBezTo>
                    <a:cubicBezTo>
                      <a:pt x="11" y="174"/>
                      <a:pt x="11" y="174"/>
                      <a:pt x="11" y="174"/>
                    </a:cubicBezTo>
                    <a:cubicBezTo>
                      <a:pt x="11" y="173"/>
                      <a:pt x="11" y="173"/>
                      <a:pt x="11" y="173"/>
                    </a:cubicBezTo>
                    <a:cubicBezTo>
                      <a:pt x="11" y="173"/>
                      <a:pt x="11" y="173"/>
                      <a:pt x="11" y="173"/>
                    </a:cubicBezTo>
                    <a:cubicBezTo>
                      <a:pt x="11" y="173"/>
                      <a:pt x="11" y="173"/>
                      <a:pt x="11" y="173"/>
                    </a:cubicBezTo>
                    <a:cubicBezTo>
                      <a:pt x="12" y="172"/>
                      <a:pt x="16" y="170"/>
                      <a:pt x="26" y="163"/>
                    </a:cubicBezTo>
                    <a:cubicBezTo>
                      <a:pt x="35" y="157"/>
                      <a:pt x="48" y="148"/>
                      <a:pt x="65" y="137"/>
                    </a:cubicBezTo>
                    <a:cubicBezTo>
                      <a:pt x="97" y="117"/>
                      <a:pt x="137" y="90"/>
                      <a:pt x="172" y="68"/>
                    </a:cubicBezTo>
                    <a:cubicBezTo>
                      <a:pt x="200" y="49"/>
                      <a:pt x="226" y="32"/>
                      <a:pt x="240" y="23"/>
                    </a:cubicBezTo>
                    <a:cubicBezTo>
                      <a:pt x="225" y="32"/>
                      <a:pt x="196" y="49"/>
                      <a:pt x="165" y="67"/>
                    </a:cubicBezTo>
                    <a:cubicBezTo>
                      <a:pt x="66" y="125"/>
                      <a:pt x="22" y="151"/>
                      <a:pt x="17" y="152"/>
                    </a:cubicBezTo>
                    <a:cubicBezTo>
                      <a:pt x="17" y="152"/>
                      <a:pt x="17" y="152"/>
                      <a:pt x="17" y="152"/>
                    </a:cubicBezTo>
                    <a:cubicBezTo>
                      <a:pt x="17" y="152"/>
                      <a:pt x="17" y="152"/>
                      <a:pt x="17" y="152"/>
                    </a:cubicBezTo>
                    <a:cubicBezTo>
                      <a:pt x="16" y="152"/>
                      <a:pt x="16" y="152"/>
                      <a:pt x="16" y="152"/>
                    </a:cubicBezTo>
                    <a:cubicBezTo>
                      <a:pt x="16" y="152"/>
                      <a:pt x="16" y="152"/>
                      <a:pt x="16" y="152"/>
                    </a:cubicBezTo>
                    <a:cubicBezTo>
                      <a:pt x="16" y="152"/>
                      <a:pt x="16" y="152"/>
                      <a:pt x="16" y="152"/>
                    </a:cubicBezTo>
                    <a:cubicBezTo>
                      <a:pt x="242" y="4"/>
                      <a:pt x="242" y="4"/>
                      <a:pt x="242" y="4"/>
                    </a:cubicBezTo>
                    <a:cubicBezTo>
                      <a:pt x="222" y="15"/>
                      <a:pt x="164" y="49"/>
                      <a:pt x="116" y="77"/>
                    </a:cubicBezTo>
                    <a:cubicBezTo>
                      <a:pt x="42" y="121"/>
                      <a:pt x="22" y="133"/>
                      <a:pt x="20" y="133"/>
                    </a:cubicBezTo>
                    <a:cubicBezTo>
                      <a:pt x="20" y="133"/>
                      <a:pt x="20" y="133"/>
                      <a:pt x="20" y="133"/>
                    </a:cubicBezTo>
                    <a:cubicBezTo>
                      <a:pt x="20" y="133"/>
                      <a:pt x="20" y="133"/>
                      <a:pt x="20" y="132"/>
                    </a:cubicBezTo>
                    <a:cubicBezTo>
                      <a:pt x="20" y="132"/>
                      <a:pt x="19" y="131"/>
                      <a:pt x="104" y="72"/>
                    </a:cubicBezTo>
                    <a:cubicBezTo>
                      <a:pt x="120" y="60"/>
                      <a:pt x="134" y="50"/>
                      <a:pt x="140" y="45"/>
                    </a:cubicBezTo>
                    <a:cubicBezTo>
                      <a:pt x="123" y="55"/>
                      <a:pt x="58" y="93"/>
                      <a:pt x="21" y="115"/>
                    </a:cubicBezTo>
                    <a:cubicBezTo>
                      <a:pt x="21" y="115"/>
                      <a:pt x="21" y="115"/>
                      <a:pt x="21" y="115"/>
                    </a:cubicBezTo>
                    <a:cubicBezTo>
                      <a:pt x="21" y="115"/>
                      <a:pt x="20" y="115"/>
                      <a:pt x="20" y="115"/>
                    </a:cubicBezTo>
                    <a:cubicBezTo>
                      <a:pt x="20" y="114"/>
                      <a:pt x="20" y="114"/>
                      <a:pt x="21" y="114"/>
                    </a:cubicBezTo>
                    <a:cubicBezTo>
                      <a:pt x="21" y="114"/>
                      <a:pt x="21" y="114"/>
                      <a:pt x="21" y="114"/>
                    </a:cubicBezTo>
                    <a:cubicBezTo>
                      <a:pt x="21" y="114"/>
                      <a:pt x="21" y="114"/>
                      <a:pt x="21" y="114"/>
                    </a:cubicBezTo>
                    <a:cubicBezTo>
                      <a:pt x="22" y="113"/>
                      <a:pt x="23" y="112"/>
                      <a:pt x="25" y="111"/>
                    </a:cubicBezTo>
                    <a:cubicBezTo>
                      <a:pt x="38" y="102"/>
                      <a:pt x="38" y="102"/>
                      <a:pt x="38" y="102"/>
                    </a:cubicBezTo>
                    <a:cubicBezTo>
                      <a:pt x="48" y="94"/>
                      <a:pt x="62" y="85"/>
                      <a:pt x="76" y="75"/>
                    </a:cubicBezTo>
                    <a:cubicBezTo>
                      <a:pt x="123" y="41"/>
                      <a:pt x="123" y="41"/>
                      <a:pt x="123" y="41"/>
                    </a:cubicBezTo>
                    <a:cubicBezTo>
                      <a:pt x="61" y="78"/>
                      <a:pt x="26" y="97"/>
                      <a:pt x="20" y="100"/>
                    </a:cubicBezTo>
                    <a:cubicBezTo>
                      <a:pt x="20" y="101"/>
                      <a:pt x="20" y="101"/>
                      <a:pt x="20" y="101"/>
                    </a:cubicBezTo>
                    <a:cubicBezTo>
                      <a:pt x="20" y="101"/>
                      <a:pt x="20" y="101"/>
                      <a:pt x="20" y="101"/>
                    </a:cubicBezTo>
                    <a:cubicBezTo>
                      <a:pt x="20" y="101"/>
                      <a:pt x="20" y="101"/>
                      <a:pt x="19" y="101"/>
                    </a:cubicBezTo>
                    <a:cubicBezTo>
                      <a:pt x="19" y="101"/>
                      <a:pt x="19" y="101"/>
                      <a:pt x="19" y="101"/>
                    </a:cubicBezTo>
                    <a:cubicBezTo>
                      <a:pt x="19" y="100"/>
                      <a:pt x="19" y="100"/>
                      <a:pt x="19" y="100"/>
                    </a:cubicBezTo>
                    <a:cubicBezTo>
                      <a:pt x="8" y="107"/>
                      <a:pt x="4" y="109"/>
                      <a:pt x="3" y="109"/>
                    </a:cubicBezTo>
                    <a:cubicBezTo>
                      <a:pt x="2" y="109"/>
                      <a:pt x="2" y="109"/>
                      <a:pt x="2" y="109"/>
                    </a:cubicBezTo>
                    <a:cubicBezTo>
                      <a:pt x="2" y="109"/>
                      <a:pt x="2" y="109"/>
                      <a:pt x="2" y="109"/>
                    </a:cubicBezTo>
                    <a:cubicBezTo>
                      <a:pt x="2" y="110"/>
                      <a:pt x="2" y="110"/>
                      <a:pt x="2" y="110"/>
                    </a:cubicBezTo>
                    <a:cubicBezTo>
                      <a:pt x="2" y="109"/>
                      <a:pt x="2" y="109"/>
                      <a:pt x="2" y="109"/>
                    </a:cubicBezTo>
                    <a:cubicBezTo>
                      <a:pt x="2" y="109"/>
                      <a:pt x="2" y="109"/>
                      <a:pt x="2" y="109"/>
                    </a:cubicBezTo>
                    <a:cubicBezTo>
                      <a:pt x="27" y="93"/>
                      <a:pt x="69" y="67"/>
                      <a:pt x="92" y="53"/>
                    </a:cubicBezTo>
                    <a:cubicBezTo>
                      <a:pt x="67" y="67"/>
                      <a:pt x="26" y="91"/>
                      <a:pt x="25" y="92"/>
                    </a:cubicBezTo>
                    <a:cubicBezTo>
                      <a:pt x="25" y="92"/>
                      <a:pt x="24" y="92"/>
                      <a:pt x="24" y="92"/>
                    </a:cubicBezTo>
                    <a:cubicBezTo>
                      <a:pt x="24" y="91"/>
                      <a:pt x="24" y="91"/>
                      <a:pt x="24" y="91"/>
                    </a:cubicBezTo>
                    <a:cubicBezTo>
                      <a:pt x="74" y="53"/>
                      <a:pt x="74" y="53"/>
                      <a:pt x="74" y="53"/>
                    </a:cubicBezTo>
                    <a:cubicBezTo>
                      <a:pt x="19" y="85"/>
                      <a:pt x="19" y="85"/>
                      <a:pt x="19" y="85"/>
                    </a:cubicBezTo>
                    <a:cubicBezTo>
                      <a:pt x="19" y="85"/>
                      <a:pt x="19" y="85"/>
                      <a:pt x="19" y="85"/>
                    </a:cubicBezTo>
                    <a:cubicBezTo>
                      <a:pt x="19" y="85"/>
                      <a:pt x="19" y="85"/>
                      <a:pt x="19" y="85"/>
                    </a:cubicBezTo>
                    <a:cubicBezTo>
                      <a:pt x="19" y="85"/>
                      <a:pt x="19" y="85"/>
                      <a:pt x="19" y="84"/>
                    </a:cubicBezTo>
                    <a:cubicBezTo>
                      <a:pt x="19" y="84"/>
                      <a:pt x="19" y="84"/>
                      <a:pt x="19" y="84"/>
                    </a:cubicBezTo>
                    <a:cubicBezTo>
                      <a:pt x="19" y="84"/>
                      <a:pt x="19" y="84"/>
                      <a:pt x="19" y="84"/>
                    </a:cubicBezTo>
                    <a:cubicBezTo>
                      <a:pt x="20" y="83"/>
                      <a:pt x="26" y="78"/>
                      <a:pt x="46" y="61"/>
                    </a:cubicBezTo>
                    <a:cubicBezTo>
                      <a:pt x="56" y="53"/>
                      <a:pt x="68" y="44"/>
                      <a:pt x="73" y="39"/>
                    </a:cubicBezTo>
                    <a:cubicBezTo>
                      <a:pt x="66" y="43"/>
                      <a:pt x="49" y="53"/>
                      <a:pt x="49" y="53"/>
                    </a:cubicBezTo>
                    <a:cubicBezTo>
                      <a:pt x="49" y="52"/>
                      <a:pt x="49" y="52"/>
                      <a:pt x="49" y="52"/>
                    </a:cubicBezTo>
                    <a:cubicBezTo>
                      <a:pt x="77" y="36"/>
                      <a:pt x="77" y="36"/>
                      <a:pt x="77" y="36"/>
                    </a:cubicBezTo>
                    <a:cubicBezTo>
                      <a:pt x="77" y="36"/>
                      <a:pt x="77" y="36"/>
                      <a:pt x="77" y="36"/>
                    </a:cubicBezTo>
                    <a:cubicBezTo>
                      <a:pt x="77" y="36"/>
                      <a:pt x="77" y="36"/>
                      <a:pt x="77" y="37"/>
                    </a:cubicBezTo>
                    <a:cubicBezTo>
                      <a:pt x="77" y="37"/>
                      <a:pt x="77" y="37"/>
                      <a:pt x="77" y="37"/>
                    </a:cubicBezTo>
                    <a:cubicBezTo>
                      <a:pt x="77" y="37"/>
                      <a:pt x="77" y="37"/>
                      <a:pt x="77" y="37"/>
                    </a:cubicBezTo>
                    <a:cubicBezTo>
                      <a:pt x="76" y="38"/>
                      <a:pt x="70" y="43"/>
                      <a:pt x="47" y="62"/>
                    </a:cubicBezTo>
                    <a:cubicBezTo>
                      <a:pt x="37" y="70"/>
                      <a:pt x="28" y="78"/>
                      <a:pt x="23" y="82"/>
                    </a:cubicBezTo>
                    <a:cubicBezTo>
                      <a:pt x="80" y="49"/>
                      <a:pt x="80" y="49"/>
                      <a:pt x="80" y="49"/>
                    </a:cubicBezTo>
                    <a:cubicBezTo>
                      <a:pt x="80" y="49"/>
                      <a:pt x="80" y="49"/>
                      <a:pt x="80" y="49"/>
                    </a:cubicBezTo>
                    <a:cubicBezTo>
                      <a:pt x="81" y="49"/>
                      <a:pt x="81" y="50"/>
                      <a:pt x="80" y="50"/>
                    </a:cubicBezTo>
                    <a:cubicBezTo>
                      <a:pt x="31" y="87"/>
                      <a:pt x="31" y="87"/>
                      <a:pt x="31" y="87"/>
                    </a:cubicBezTo>
                    <a:cubicBezTo>
                      <a:pt x="107" y="43"/>
                      <a:pt x="107" y="43"/>
                      <a:pt x="107" y="43"/>
                    </a:cubicBezTo>
                    <a:cubicBezTo>
                      <a:pt x="109" y="42"/>
                      <a:pt x="110" y="42"/>
                      <a:pt x="110" y="41"/>
                    </a:cubicBezTo>
                    <a:cubicBezTo>
                      <a:pt x="111" y="41"/>
                      <a:pt x="111" y="41"/>
                      <a:pt x="111" y="41"/>
                    </a:cubicBezTo>
                    <a:cubicBezTo>
                      <a:pt x="111" y="41"/>
                      <a:pt x="111" y="41"/>
                      <a:pt x="111" y="41"/>
                    </a:cubicBezTo>
                    <a:cubicBezTo>
                      <a:pt x="111" y="41"/>
                      <a:pt x="111" y="41"/>
                      <a:pt x="111" y="41"/>
                    </a:cubicBezTo>
                    <a:cubicBezTo>
                      <a:pt x="111" y="41"/>
                      <a:pt x="111" y="42"/>
                      <a:pt x="111" y="42"/>
                    </a:cubicBezTo>
                    <a:cubicBezTo>
                      <a:pt x="111" y="42"/>
                      <a:pt x="111" y="42"/>
                      <a:pt x="111" y="42"/>
                    </a:cubicBezTo>
                    <a:cubicBezTo>
                      <a:pt x="111" y="42"/>
                      <a:pt x="111" y="42"/>
                      <a:pt x="111" y="42"/>
                    </a:cubicBezTo>
                    <a:cubicBezTo>
                      <a:pt x="110" y="43"/>
                      <a:pt x="106" y="45"/>
                      <a:pt x="94" y="53"/>
                    </a:cubicBezTo>
                    <a:cubicBezTo>
                      <a:pt x="85" y="58"/>
                      <a:pt x="73" y="66"/>
                      <a:pt x="57" y="76"/>
                    </a:cubicBezTo>
                    <a:cubicBezTo>
                      <a:pt x="45" y="83"/>
                      <a:pt x="33" y="91"/>
                      <a:pt x="23" y="97"/>
                    </a:cubicBezTo>
                    <a:cubicBezTo>
                      <a:pt x="40" y="87"/>
                      <a:pt x="63" y="73"/>
                      <a:pt x="81" y="63"/>
                    </a:cubicBezTo>
                    <a:cubicBezTo>
                      <a:pt x="104" y="50"/>
                      <a:pt x="110" y="46"/>
                      <a:pt x="112"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74" y="69"/>
                      <a:pt x="74" y="69"/>
                      <a:pt x="74" y="69"/>
                    </a:cubicBezTo>
                    <a:cubicBezTo>
                      <a:pt x="94" y="57"/>
                      <a:pt x="115" y="45"/>
                      <a:pt x="131" y="35"/>
                    </a:cubicBezTo>
                    <a:cubicBezTo>
                      <a:pt x="131" y="35"/>
                      <a:pt x="132" y="35"/>
                      <a:pt x="132" y="36"/>
                    </a:cubicBezTo>
                    <a:cubicBezTo>
                      <a:pt x="132" y="36"/>
                      <a:pt x="132" y="36"/>
                      <a:pt x="132" y="36"/>
                    </a:cubicBezTo>
                    <a:cubicBezTo>
                      <a:pt x="131" y="37"/>
                      <a:pt x="56" y="90"/>
                      <a:pt x="30" y="109"/>
                    </a:cubicBezTo>
                    <a:cubicBezTo>
                      <a:pt x="70" y="85"/>
                      <a:pt x="143" y="42"/>
                      <a:pt x="145" y="42"/>
                    </a:cubicBezTo>
                    <a:cubicBezTo>
                      <a:pt x="145" y="42"/>
                      <a:pt x="145" y="42"/>
                      <a:pt x="145" y="42"/>
                    </a:cubicBezTo>
                    <a:cubicBezTo>
                      <a:pt x="145" y="42"/>
                      <a:pt x="145" y="43"/>
                      <a:pt x="145" y="43"/>
                    </a:cubicBezTo>
                    <a:cubicBezTo>
                      <a:pt x="145" y="43"/>
                      <a:pt x="145" y="43"/>
                      <a:pt x="133" y="52"/>
                    </a:cubicBezTo>
                    <a:cubicBezTo>
                      <a:pt x="126" y="57"/>
                      <a:pt x="116" y="64"/>
                      <a:pt x="104" y="72"/>
                    </a:cubicBezTo>
                    <a:cubicBezTo>
                      <a:pt x="74" y="94"/>
                      <a:pt x="34" y="122"/>
                      <a:pt x="24" y="130"/>
                    </a:cubicBezTo>
                    <a:cubicBezTo>
                      <a:pt x="35" y="124"/>
                      <a:pt x="74" y="101"/>
                      <a:pt x="115" y="77"/>
                    </a:cubicBezTo>
                    <a:cubicBezTo>
                      <a:pt x="207" y="23"/>
                      <a:pt x="246" y="0"/>
                      <a:pt x="249" y="0"/>
                    </a:cubicBezTo>
                    <a:cubicBezTo>
                      <a:pt x="249" y="0"/>
                      <a:pt x="249" y="0"/>
                      <a:pt x="249" y="0"/>
                    </a:cubicBezTo>
                    <a:cubicBezTo>
                      <a:pt x="249" y="0"/>
                      <a:pt x="249" y="0"/>
                      <a:pt x="249" y="0"/>
                    </a:cubicBezTo>
                    <a:cubicBezTo>
                      <a:pt x="249" y="1"/>
                      <a:pt x="249" y="1"/>
                      <a:pt x="249" y="1"/>
                    </a:cubicBezTo>
                    <a:cubicBezTo>
                      <a:pt x="25" y="147"/>
                      <a:pt x="25" y="147"/>
                      <a:pt x="25" y="147"/>
                    </a:cubicBezTo>
                    <a:cubicBezTo>
                      <a:pt x="47" y="135"/>
                      <a:pt x="111" y="97"/>
                      <a:pt x="165" y="66"/>
                    </a:cubicBezTo>
                    <a:cubicBezTo>
                      <a:pt x="234" y="25"/>
                      <a:pt x="248" y="18"/>
                      <a:pt x="250" y="16"/>
                    </a:cubicBezTo>
                    <a:cubicBezTo>
                      <a:pt x="250" y="16"/>
                      <a:pt x="251" y="16"/>
                      <a:pt x="251" y="16"/>
                    </a:cubicBezTo>
                    <a:cubicBezTo>
                      <a:pt x="251" y="16"/>
                      <a:pt x="251" y="16"/>
                      <a:pt x="251" y="16"/>
                    </a:cubicBezTo>
                    <a:cubicBezTo>
                      <a:pt x="251" y="16"/>
                      <a:pt x="251" y="16"/>
                      <a:pt x="251" y="16"/>
                    </a:cubicBezTo>
                    <a:cubicBezTo>
                      <a:pt x="251" y="16"/>
                      <a:pt x="251" y="16"/>
                      <a:pt x="251" y="16"/>
                    </a:cubicBezTo>
                    <a:cubicBezTo>
                      <a:pt x="251" y="17"/>
                      <a:pt x="251" y="17"/>
                      <a:pt x="251" y="17"/>
                    </a:cubicBezTo>
                    <a:cubicBezTo>
                      <a:pt x="251" y="17"/>
                      <a:pt x="251" y="17"/>
                      <a:pt x="251" y="17"/>
                    </a:cubicBezTo>
                    <a:cubicBezTo>
                      <a:pt x="251" y="17"/>
                      <a:pt x="251" y="17"/>
                      <a:pt x="251" y="17"/>
                    </a:cubicBezTo>
                    <a:cubicBezTo>
                      <a:pt x="250" y="18"/>
                      <a:pt x="249" y="19"/>
                      <a:pt x="245" y="21"/>
                    </a:cubicBezTo>
                    <a:cubicBezTo>
                      <a:pt x="241" y="24"/>
                      <a:pt x="235" y="27"/>
                      <a:pt x="228" y="32"/>
                    </a:cubicBezTo>
                    <a:cubicBezTo>
                      <a:pt x="214" y="41"/>
                      <a:pt x="194" y="54"/>
                      <a:pt x="173" y="68"/>
                    </a:cubicBezTo>
                    <a:cubicBezTo>
                      <a:pt x="119" y="103"/>
                      <a:pt x="49" y="149"/>
                      <a:pt x="23" y="166"/>
                    </a:cubicBezTo>
                    <a:cubicBezTo>
                      <a:pt x="82" y="132"/>
                      <a:pt x="95" y="124"/>
                      <a:pt x="99" y="123"/>
                    </a:cubicBezTo>
                    <a:cubicBezTo>
                      <a:pt x="99" y="122"/>
                      <a:pt x="99" y="122"/>
                      <a:pt x="99" y="122"/>
                    </a:cubicBezTo>
                    <a:cubicBezTo>
                      <a:pt x="99" y="122"/>
                      <a:pt x="99" y="122"/>
                      <a:pt x="99" y="122"/>
                    </a:cubicBezTo>
                    <a:cubicBezTo>
                      <a:pt x="99" y="122"/>
                      <a:pt x="100" y="122"/>
                      <a:pt x="100" y="122"/>
                    </a:cubicBezTo>
                    <a:cubicBezTo>
                      <a:pt x="100" y="122"/>
                      <a:pt x="100" y="122"/>
                      <a:pt x="100" y="122"/>
                    </a:cubicBezTo>
                    <a:cubicBezTo>
                      <a:pt x="100" y="123"/>
                      <a:pt x="100" y="123"/>
                      <a:pt x="100" y="123"/>
                    </a:cubicBezTo>
                    <a:cubicBezTo>
                      <a:pt x="81" y="134"/>
                      <a:pt x="52" y="153"/>
                      <a:pt x="33" y="165"/>
                    </a:cubicBezTo>
                    <a:cubicBezTo>
                      <a:pt x="89" y="132"/>
                      <a:pt x="89" y="132"/>
                      <a:pt x="89" y="132"/>
                    </a:cubicBezTo>
                    <a:cubicBezTo>
                      <a:pt x="89" y="132"/>
                      <a:pt x="89" y="132"/>
                      <a:pt x="89" y="133"/>
                    </a:cubicBezTo>
                    <a:cubicBezTo>
                      <a:pt x="89" y="133"/>
                      <a:pt x="89" y="133"/>
                      <a:pt x="89" y="133"/>
                    </a:cubicBezTo>
                    <a:cubicBezTo>
                      <a:pt x="89" y="133"/>
                      <a:pt x="89" y="133"/>
                      <a:pt x="89" y="133"/>
                    </a:cubicBezTo>
                    <a:cubicBezTo>
                      <a:pt x="89" y="134"/>
                      <a:pt x="89" y="134"/>
                      <a:pt x="89" y="134"/>
                    </a:cubicBezTo>
                    <a:cubicBezTo>
                      <a:pt x="88" y="134"/>
                      <a:pt x="86" y="136"/>
                      <a:pt x="81" y="138"/>
                    </a:cubicBezTo>
                    <a:cubicBezTo>
                      <a:pt x="76" y="141"/>
                      <a:pt x="70" y="145"/>
                      <a:pt x="63" y="150"/>
                    </a:cubicBezTo>
                    <a:cubicBezTo>
                      <a:pt x="55" y="155"/>
                      <a:pt x="46" y="160"/>
                      <a:pt x="38" y="165"/>
                    </a:cubicBezTo>
                    <a:cubicBezTo>
                      <a:pt x="52" y="157"/>
                      <a:pt x="71" y="146"/>
                      <a:pt x="83" y="139"/>
                    </a:cubicBezTo>
                    <a:cubicBezTo>
                      <a:pt x="84" y="139"/>
                      <a:pt x="84" y="139"/>
                      <a:pt x="84" y="139"/>
                    </a:cubicBezTo>
                    <a:cubicBezTo>
                      <a:pt x="84" y="139"/>
                      <a:pt x="84" y="139"/>
                      <a:pt x="84" y="140"/>
                    </a:cubicBezTo>
                    <a:cubicBezTo>
                      <a:pt x="64" y="154"/>
                      <a:pt x="17" y="188"/>
                      <a:pt x="4" y="198"/>
                    </a:cubicBezTo>
                    <a:cubicBezTo>
                      <a:pt x="17" y="191"/>
                      <a:pt x="65" y="163"/>
                      <a:pt x="91" y="148"/>
                    </a:cubicBezTo>
                    <a:cubicBezTo>
                      <a:pt x="91" y="148"/>
                      <a:pt x="92" y="148"/>
                      <a:pt x="92" y="148"/>
                    </a:cubicBezTo>
                    <a:cubicBezTo>
                      <a:pt x="92" y="148"/>
                      <a:pt x="92" y="148"/>
                      <a:pt x="92" y="148"/>
                    </a:cubicBezTo>
                    <a:cubicBezTo>
                      <a:pt x="30" y="191"/>
                      <a:pt x="30" y="191"/>
                      <a:pt x="30" y="191"/>
                    </a:cubicBezTo>
                    <a:cubicBezTo>
                      <a:pt x="43" y="184"/>
                      <a:pt x="72" y="167"/>
                      <a:pt x="85" y="159"/>
                    </a:cubicBezTo>
                    <a:cubicBezTo>
                      <a:pt x="85" y="159"/>
                      <a:pt x="85" y="159"/>
                      <a:pt x="85" y="160"/>
                    </a:cubicBezTo>
                    <a:cubicBezTo>
                      <a:pt x="85" y="160"/>
                      <a:pt x="85" y="160"/>
                      <a:pt x="85" y="160"/>
                    </a:cubicBezTo>
                    <a:cubicBezTo>
                      <a:pt x="29" y="196"/>
                      <a:pt x="29" y="196"/>
                      <a:pt x="29" y="196"/>
                    </a:cubicBezTo>
                    <a:cubicBezTo>
                      <a:pt x="104" y="153"/>
                      <a:pt x="104" y="153"/>
                      <a:pt x="104" y="153"/>
                    </a:cubicBezTo>
                    <a:cubicBezTo>
                      <a:pt x="104" y="153"/>
                      <a:pt x="104" y="153"/>
                      <a:pt x="104" y="153"/>
                    </a:cubicBezTo>
                    <a:cubicBezTo>
                      <a:pt x="106" y="152"/>
                      <a:pt x="107" y="152"/>
                      <a:pt x="107" y="152"/>
                    </a:cubicBezTo>
                    <a:cubicBezTo>
                      <a:pt x="107" y="152"/>
                      <a:pt x="107" y="152"/>
                      <a:pt x="107" y="152"/>
                    </a:cubicBezTo>
                    <a:cubicBezTo>
                      <a:pt x="108" y="152"/>
                      <a:pt x="108" y="152"/>
                      <a:pt x="69" y="183"/>
                    </a:cubicBezTo>
                    <a:cubicBezTo>
                      <a:pt x="49" y="198"/>
                      <a:pt x="25" y="217"/>
                      <a:pt x="16" y="224"/>
                    </a:cubicBezTo>
                    <a:cubicBezTo>
                      <a:pt x="27" y="217"/>
                      <a:pt x="62" y="197"/>
                      <a:pt x="84" y="185"/>
                    </a:cubicBezTo>
                    <a:cubicBezTo>
                      <a:pt x="101" y="174"/>
                      <a:pt x="106" y="172"/>
                      <a:pt x="107" y="171"/>
                    </a:cubicBezTo>
                    <a:cubicBezTo>
                      <a:pt x="107" y="171"/>
                      <a:pt x="107" y="171"/>
                      <a:pt x="107" y="171"/>
                    </a:cubicBezTo>
                    <a:cubicBezTo>
                      <a:pt x="107" y="171"/>
                      <a:pt x="107" y="171"/>
                      <a:pt x="107" y="171"/>
                    </a:cubicBezTo>
                    <a:cubicBezTo>
                      <a:pt x="108" y="171"/>
                      <a:pt x="108" y="171"/>
                      <a:pt x="108" y="171"/>
                    </a:cubicBezTo>
                    <a:cubicBezTo>
                      <a:pt x="108" y="171"/>
                      <a:pt x="108" y="171"/>
                      <a:pt x="108" y="171"/>
                    </a:cubicBezTo>
                    <a:cubicBezTo>
                      <a:pt x="108" y="171"/>
                      <a:pt x="108" y="171"/>
                      <a:pt x="108" y="171"/>
                    </a:cubicBezTo>
                    <a:cubicBezTo>
                      <a:pt x="108" y="171"/>
                      <a:pt x="108" y="171"/>
                      <a:pt x="108" y="172"/>
                    </a:cubicBezTo>
                    <a:cubicBezTo>
                      <a:pt x="108" y="172"/>
                      <a:pt x="108" y="172"/>
                      <a:pt x="108" y="172"/>
                    </a:cubicBezTo>
                    <a:cubicBezTo>
                      <a:pt x="108" y="172"/>
                      <a:pt x="108" y="172"/>
                      <a:pt x="107" y="172"/>
                    </a:cubicBezTo>
                    <a:cubicBezTo>
                      <a:pt x="106" y="173"/>
                      <a:pt x="101" y="176"/>
                      <a:pt x="83" y="187"/>
                    </a:cubicBezTo>
                    <a:cubicBezTo>
                      <a:pt x="11" y="241"/>
                      <a:pt x="11" y="241"/>
                      <a:pt x="11" y="241"/>
                    </a:cubicBezTo>
                    <a:cubicBezTo>
                      <a:pt x="23" y="234"/>
                      <a:pt x="51" y="218"/>
                      <a:pt x="73" y="205"/>
                    </a:cubicBezTo>
                    <a:cubicBezTo>
                      <a:pt x="83" y="199"/>
                      <a:pt x="92" y="194"/>
                      <a:pt x="99" y="190"/>
                    </a:cubicBezTo>
                    <a:cubicBezTo>
                      <a:pt x="105" y="186"/>
                      <a:pt x="108" y="185"/>
                      <a:pt x="109" y="184"/>
                    </a:cubicBezTo>
                    <a:cubicBezTo>
                      <a:pt x="109" y="184"/>
                      <a:pt x="109" y="184"/>
                      <a:pt x="109" y="184"/>
                    </a:cubicBezTo>
                    <a:cubicBezTo>
                      <a:pt x="109" y="184"/>
                      <a:pt x="109" y="184"/>
                      <a:pt x="109" y="184"/>
                    </a:cubicBezTo>
                    <a:cubicBezTo>
                      <a:pt x="110" y="184"/>
                      <a:pt x="110" y="184"/>
                      <a:pt x="110" y="184"/>
                    </a:cubicBezTo>
                    <a:cubicBezTo>
                      <a:pt x="110" y="184"/>
                      <a:pt x="110" y="184"/>
                      <a:pt x="110" y="185"/>
                    </a:cubicBezTo>
                    <a:cubicBezTo>
                      <a:pt x="110" y="185"/>
                      <a:pt x="110" y="185"/>
                      <a:pt x="110" y="185"/>
                    </a:cubicBezTo>
                    <a:cubicBezTo>
                      <a:pt x="110" y="185"/>
                      <a:pt x="110" y="185"/>
                      <a:pt x="110" y="185"/>
                    </a:cubicBezTo>
                    <a:cubicBezTo>
                      <a:pt x="109" y="185"/>
                      <a:pt x="108" y="186"/>
                      <a:pt x="105" y="188"/>
                    </a:cubicBezTo>
                    <a:cubicBezTo>
                      <a:pt x="10" y="255"/>
                      <a:pt x="10" y="255"/>
                      <a:pt x="10" y="255"/>
                    </a:cubicBezTo>
                    <a:cubicBezTo>
                      <a:pt x="25" y="247"/>
                      <a:pt x="61" y="225"/>
                      <a:pt x="82" y="213"/>
                    </a:cubicBezTo>
                    <a:cubicBezTo>
                      <a:pt x="98" y="204"/>
                      <a:pt x="102" y="201"/>
                      <a:pt x="104" y="201"/>
                    </a:cubicBezTo>
                    <a:cubicBezTo>
                      <a:pt x="104" y="200"/>
                      <a:pt x="104" y="200"/>
                      <a:pt x="104" y="200"/>
                    </a:cubicBezTo>
                    <a:cubicBezTo>
                      <a:pt x="104" y="200"/>
                      <a:pt x="104" y="200"/>
                      <a:pt x="104" y="200"/>
                    </a:cubicBezTo>
                    <a:cubicBezTo>
                      <a:pt x="104" y="200"/>
                      <a:pt x="104" y="200"/>
                      <a:pt x="104" y="200"/>
                    </a:cubicBezTo>
                    <a:cubicBezTo>
                      <a:pt x="105" y="200"/>
                      <a:pt x="105" y="200"/>
                      <a:pt x="105" y="201"/>
                    </a:cubicBezTo>
                    <a:cubicBezTo>
                      <a:pt x="105" y="201"/>
                      <a:pt x="105" y="201"/>
                      <a:pt x="105" y="201"/>
                    </a:cubicBezTo>
                    <a:cubicBezTo>
                      <a:pt x="36" y="245"/>
                      <a:pt x="36" y="245"/>
                      <a:pt x="36" y="245"/>
                    </a:cubicBezTo>
                    <a:cubicBezTo>
                      <a:pt x="41" y="242"/>
                      <a:pt x="49" y="238"/>
                      <a:pt x="58" y="233"/>
                    </a:cubicBezTo>
                    <a:cubicBezTo>
                      <a:pt x="95" y="211"/>
                      <a:pt x="102" y="207"/>
                      <a:pt x="104" y="207"/>
                    </a:cubicBezTo>
                    <a:cubicBezTo>
                      <a:pt x="104" y="207"/>
                      <a:pt x="104" y="207"/>
                      <a:pt x="104" y="207"/>
                    </a:cubicBezTo>
                    <a:cubicBezTo>
                      <a:pt x="104" y="207"/>
                      <a:pt x="104" y="207"/>
                      <a:pt x="104" y="207"/>
                    </a:cubicBezTo>
                    <a:cubicBezTo>
                      <a:pt x="104" y="206"/>
                      <a:pt x="104" y="206"/>
                      <a:pt x="104" y="207"/>
                    </a:cubicBezTo>
                    <a:cubicBezTo>
                      <a:pt x="104" y="207"/>
                      <a:pt x="104" y="207"/>
                      <a:pt x="104" y="207"/>
                    </a:cubicBezTo>
                    <a:cubicBezTo>
                      <a:pt x="104" y="207"/>
                      <a:pt x="104" y="207"/>
                      <a:pt x="104" y="207"/>
                    </a:cubicBezTo>
                    <a:cubicBezTo>
                      <a:pt x="104" y="207"/>
                      <a:pt x="104" y="207"/>
                      <a:pt x="100" y="210"/>
                    </a:cubicBezTo>
                    <a:cubicBezTo>
                      <a:pt x="100" y="210"/>
                      <a:pt x="100" y="210"/>
                      <a:pt x="100" y="210"/>
                    </a:cubicBezTo>
                    <a:cubicBezTo>
                      <a:pt x="100" y="210"/>
                      <a:pt x="100" y="210"/>
                      <a:pt x="100" y="210"/>
                    </a:cubicBezTo>
                    <a:cubicBezTo>
                      <a:pt x="98" y="212"/>
                      <a:pt x="89" y="217"/>
                      <a:pt x="57" y="237"/>
                    </a:cubicBezTo>
                    <a:cubicBezTo>
                      <a:pt x="46" y="244"/>
                      <a:pt x="36" y="250"/>
                      <a:pt x="28" y="256"/>
                    </a:cubicBezTo>
                    <a:cubicBezTo>
                      <a:pt x="48" y="244"/>
                      <a:pt x="84" y="223"/>
                      <a:pt x="101" y="213"/>
                    </a:cubicBezTo>
                    <a:cubicBezTo>
                      <a:pt x="101" y="213"/>
                      <a:pt x="101" y="213"/>
                      <a:pt x="102" y="213"/>
                    </a:cubicBezTo>
                    <a:cubicBezTo>
                      <a:pt x="102" y="213"/>
                      <a:pt x="102" y="213"/>
                      <a:pt x="102" y="213"/>
                    </a:cubicBezTo>
                    <a:cubicBezTo>
                      <a:pt x="102" y="213"/>
                      <a:pt x="102" y="213"/>
                      <a:pt x="102" y="213"/>
                    </a:cubicBezTo>
                    <a:cubicBezTo>
                      <a:pt x="102" y="214"/>
                      <a:pt x="102" y="214"/>
                      <a:pt x="102" y="214"/>
                    </a:cubicBezTo>
                    <a:cubicBezTo>
                      <a:pt x="101" y="214"/>
                      <a:pt x="101" y="214"/>
                      <a:pt x="101" y="214"/>
                    </a:cubicBezTo>
                    <a:cubicBezTo>
                      <a:pt x="100" y="214"/>
                      <a:pt x="99" y="215"/>
                      <a:pt x="97" y="216"/>
                    </a:cubicBezTo>
                    <a:cubicBezTo>
                      <a:pt x="97" y="217"/>
                      <a:pt x="96" y="217"/>
                      <a:pt x="95" y="218"/>
                    </a:cubicBezTo>
                    <a:cubicBezTo>
                      <a:pt x="95" y="218"/>
                      <a:pt x="95" y="218"/>
                      <a:pt x="95" y="218"/>
                    </a:cubicBezTo>
                    <a:cubicBezTo>
                      <a:pt x="95" y="218"/>
                      <a:pt x="95" y="218"/>
                      <a:pt x="95" y="218"/>
                    </a:cubicBezTo>
                    <a:cubicBezTo>
                      <a:pt x="95" y="219"/>
                      <a:pt x="95" y="219"/>
                      <a:pt x="48" y="250"/>
                    </a:cubicBezTo>
                    <a:cubicBezTo>
                      <a:pt x="36" y="258"/>
                      <a:pt x="24" y="266"/>
                      <a:pt x="15" y="272"/>
                    </a:cubicBezTo>
                    <a:cubicBezTo>
                      <a:pt x="27" y="265"/>
                      <a:pt x="45" y="255"/>
                      <a:pt x="64" y="244"/>
                    </a:cubicBezTo>
                    <a:cubicBezTo>
                      <a:pt x="79" y="235"/>
                      <a:pt x="95" y="226"/>
                      <a:pt x="107" y="219"/>
                    </a:cubicBezTo>
                    <a:cubicBezTo>
                      <a:pt x="113" y="216"/>
                      <a:pt x="117" y="213"/>
                      <a:pt x="121" y="211"/>
                    </a:cubicBezTo>
                    <a:cubicBezTo>
                      <a:pt x="124" y="209"/>
                      <a:pt x="125" y="208"/>
                      <a:pt x="126" y="208"/>
                    </a:cubicBezTo>
                    <a:cubicBezTo>
                      <a:pt x="126" y="208"/>
                      <a:pt x="126" y="208"/>
                      <a:pt x="126" y="208"/>
                    </a:cubicBezTo>
                    <a:cubicBezTo>
                      <a:pt x="126" y="208"/>
                      <a:pt x="126" y="208"/>
                      <a:pt x="126" y="208"/>
                    </a:cubicBezTo>
                    <a:cubicBezTo>
                      <a:pt x="127" y="208"/>
                      <a:pt x="127" y="208"/>
                      <a:pt x="127" y="208"/>
                    </a:cubicBezTo>
                    <a:cubicBezTo>
                      <a:pt x="127" y="208"/>
                      <a:pt x="127" y="208"/>
                      <a:pt x="127" y="209"/>
                    </a:cubicBezTo>
                    <a:cubicBezTo>
                      <a:pt x="127" y="209"/>
                      <a:pt x="127" y="209"/>
                      <a:pt x="127" y="209"/>
                    </a:cubicBezTo>
                    <a:cubicBezTo>
                      <a:pt x="127" y="209"/>
                      <a:pt x="127" y="209"/>
                      <a:pt x="126" y="209"/>
                    </a:cubicBezTo>
                    <a:cubicBezTo>
                      <a:pt x="125" y="210"/>
                      <a:pt x="122" y="212"/>
                      <a:pt x="115" y="217"/>
                    </a:cubicBezTo>
                    <a:cubicBezTo>
                      <a:pt x="107" y="221"/>
                      <a:pt x="97" y="228"/>
                      <a:pt x="86" y="235"/>
                    </a:cubicBezTo>
                    <a:cubicBezTo>
                      <a:pt x="65" y="250"/>
                      <a:pt x="37" y="267"/>
                      <a:pt x="23" y="277"/>
                    </a:cubicBezTo>
                    <a:cubicBezTo>
                      <a:pt x="52" y="260"/>
                      <a:pt x="134" y="213"/>
                      <a:pt x="135" y="212"/>
                    </a:cubicBezTo>
                    <a:cubicBezTo>
                      <a:pt x="135" y="212"/>
                      <a:pt x="136" y="212"/>
                      <a:pt x="136" y="212"/>
                    </a:cubicBezTo>
                    <a:cubicBezTo>
                      <a:pt x="136" y="212"/>
                      <a:pt x="136" y="213"/>
                      <a:pt x="136" y="213"/>
                    </a:cubicBezTo>
                    <a:cubicBezTo>
                      <a:pt x="20" y="290"/>
                      <a:pt x="20" y="290"/>
                      <a:pt x="20" y="290"/>
                    </a:cubicBezTo>
                    <a:cubicBezTo>
                      <a:pt x="29" y="284"/>
                      <a:pt x="44" y="276"/>
                      <a:pt x="59" y="267"/>
                    </a:cubicBezTo>
                    <a:cubicBezTo>
                      <a:pt x="114" y="235"/>
                      <a:pt x="127" y="227"/>
                      <a:pt x="128" y="227"/>
                    </a:cubicBezTo>
                    <a:cubicBezTo>
                      <a:pt x="128" y="227"/>
                      <a:pt x="128" y="227"/>
                      <a:pt x="128" y="227"/>
                    </a:cubicBezTo>
                    <a:cubicBezTo>
                      <a:pt x="128" y="227"/>
                      <a:pt x="129" y="227"/>
                      <a:pt x="129" y="227"/>
                    </a:cubicBezTo>
                    <a:cubicBezTo>
                      <a:pt x="129" y="228"/>
                      <a:pt x="129" y="228"/>
                      <a:pt x="115" y="238"/>
                    </a:cubicBezTo>
                    <a:cubicBezTo>
                      <a:pt x="107" y="243"/>
                      <a:pt x="97" y="251"/>
                      <a:pt x="84" y="260"/>
                    </a:cubicBezTo>
                    <a:cubicBezTo>
                      <a:pt x="69" y="271"/>
                      <a:pt x="54" y="282"/>
                      <a:pt x="46" y="288"/>
                    </a:cubicBezTo>
                    <a:cubicBezTo>
                      <a:pt x="66" y="276"/>
                      <a:pt x="125" y="242"/>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7" y="225"/>
                      <a:pt x="147" y="232"/>
                      <a:pt x="91" y="269"/>
                    </a:cubicBezTo>
                    <a:cubicBezTo>
                      <a:pt x="74" y="279"/>
                      <a:pt x="58" y="290"/>
                      <a:pt x="47" y="297"/>
                    </a:cubicBezTo>
                    <a:cubicBezTo>
                      <a:pt x="173" y="224"/>
                      <a:pt x="240" y="186"/>
                      <a:pt x="246" y="182"/>
                    </a:cubicBezTo>
                    <a:cubicBezTo>
                      <a:pt x="246" y="182"/>
                      <a:pt x="246" y="182"/>
                      <a:pt x="246" y="182"/>
                    </a:cubicBezTo>
                    <a:cubicBezTo>
                      <a:pt x="246" y="182"/>
                      <a:pt x="246" y="182"/>
                      <a:pt x="246" y="182"/>
                    </a:cubicBezTo>
                    <a:cubicBezTo>
                      <a:pt x="246" y="182"/>
                      <a:pt x="247" y="182"/>
                      <a:pt x="247" y="182"/>
                    </a:cubicBezTo>
                    <a:cubicBezTo>
                      <a:pt x="247" y="182"/>
                      <a:pt x="247" y="182"/>
                      <a:pt x="247" y="182"/>
                    </a:cubicBezTo>
                    <a:cubicBezTo>
                      <a:pt x="247" y="183"/>
                      <a:pt x="247" y="183"/>
                      <a:pt x="247" y="183"/>
                    </a:cubicBezTo>
                    <a:cubicBezTo>
                      <a:pt x="247" y="183"/>
                      <a:pt x="247" y="183"/>
                      <a:pt x="247" y="183"/>
                    </a:cubicBezTo>
                    <a:cubicBezTo>
                      <a:pt x="247" y="183"/>
                      <a:pt x="247" y="183"/>
                      <a:pt x="247" y="183"/>
                    </a:cubicBezTo>
                    <a:cubicBezTo>
                      <a:pt x="245" y="185"/>
                      <a:pt x="239" y="189"/>
                      <a:pt x="212" y="207"/>
                    </a:cubicBezTo>
                    <a:cubicBezTo>
                      <a:pt x="192" y="220"/>
                      <a:pt x="166" y="238"/>
                      <a:pt x="142" y="254"/>
                    </a:cubicBezTo>
                    <a:cubicBezTo>
                      <a:pt x="121" y="268"/>
                      <a:pt x="100" y="282"/>
                      <a:pt x="88" y="290"/>
                    </a:cubicBezTo>
                    <a:cubicBezTo>
                      <a:pt x="256" y="193"/>
                      <a:pt x="256" y="193"/>
                      <a:pt x="256" y="193"/>
                    </a:cubicBezTo>
                    <a:cubicBezTo>
                      <a:pt x="256" y="193"/>
                      <a:pt x="256" y="193"/>
                      <a:pt x="256" y="194"/>
                    </a:cubicBezTo>
                    <a:cubicBezTo>
                      <a:pt x="256" y="194"/>
                      <a:pt x="256" y="194"/>
                      <a:pt x="256" y="194"/>
                    </a:cubicBezTo>
                    <a:cubicBezTo>
                      <a:pt x="216" y="223"/>
                      <a:pt x="145" y="274"/>
                      <a:pt x="127" y="288"/>
                    </a:cubicBezTo>
                    <a:cubicBezTo>
                      <a:pt x="207" y="242"/>
                      <a:pt x="248" y="218"/>
                      <a:pt x="249" y="218"/>
                    </a:cubicBezTo>
                    <a:cubicBezTo>
                      <a:pt x="249" y="218"/>
                      <a:pt x="249" y="218"/>
                      <a:pt x="249" y="218"/>
                    </a:cubicBezTo>
                    <a:cubicBezTo>
                      <a:pt x="249" y="218"/>
                      <a:pt x="249" y="218"/>
                      <a:pt x="249" y="218"/>
                    </a:cubicBezTo>
                    <a:cubicBezTo>
                      <a:pt x="249" y="218"/>
                      <a:pt x="250" y="218"/>
                      <a:pt x="249" y="219"/>
                    </a:cubicBezTo>
                    <a:cubicBezTo>
                      <a:pt x="249" y="219"/>
                      <a:pt x="249" y="219"/>
                      <a:pt x="249" y="219"/>
                    </a:cubicBezTo>
                    <a:cubicBezTo>
                      <a:pt x="249" y="219"/>
                      <a:pt x="249" y="219"/>
                      <a:pt x="249" y="219"/>
                    </a:cubicBezTo>
                    <a:cubicBezTo>
                      <a:pt x="247" y="221"/>
                      <a:pt x="238" y="227"/>
                      <a:pt x="194" y="255"/>
                    </a:cubicBezTo>
                    <a:cubicBezTo>
                      <a:pt x="181" y="264"/>
                      <a:pt x="167" y="272"/>
                      <a:pt x="157" y="279"/>
                    </a:cubicBezTo>
                    <a:cubicBezTo>
                      <a:pt x="161" y="277"/>
                      <a:pt x="165" y="275"/>
                      <a:pt x="169" y="272"/>
                    </a:cubicBezTo>
                    <a:cubicBezTo>
                      <a:pt x="238" y="231"/>
                      <a:pt x="262" y="217"/>
                      <a:pt x="266" y="216"/>
                    </a:cubicBezTo>
                    <a:cubicBezTo>
                      <a:pt x="266" y="216"/>
                      <a:pt x="266" y="216"/>
                      <a:pt x="266" y="216"/>
                    </a:cubicBezTo>
                    <a:cubicBezTo>
                      <a:pt x="266" y="216"/>
                      <a:pt x="266" y="216"/>
                      <a:pt x="266" y="216"/>
                    </a:cubicBezTo>
                    <a:cubicBezTo>
                      <a:pt x="266" y="216"/>
                      <a:pt x="266" y="216"/>
                      <a:pt x="266" y="216"/>
                    </a:cubicBezTo>
                    <a:cubicBezTo>
                      <a:pt x="266" y="216"/>
                      <a:pt x="266" y="216"/>
                      <a:pt x="267" y="216"/>
                    </a:cubicBezTo>
                    <a:cubicBezTo>
                      <a:pt x="267" y="216"/>
                      <a:pt x="267" y="217"/>
                      <a:pt x="266" y="217"/>
                    </a:cubicBezTo>
                    <a:cubicBezTo>
                      <a:pt x="266" y="218"/>
                      <a:pt x="194" y="271"/>
                      <a:pt x="173" y="287"/>
                    </a:cubicBezTo>
                    <a:cubicBezTo>
                      <a:pt x="180" y="283"/>
                      <a:pt x="191" y="276"/>
                      <a:pt x="203" y="269"/>
                    </a:cubicBezTo>
                    <a:cubicBezTo>
                      <a:pt x="253" y="240"/>
                      <a:pt x="262" y="235"/>
                      <a:pt x="264" y="234"/>
                    </a:cubicBezTo>
                    <a:cubicBezTo>
                      <a:pt x="264" y="234"/>
                      <a:pt x="264" y="234"/>
                      <a:pt x="264" y="234"/>
                    </a:cubicBezTo>
                    <a:cubicBezTo>
                      <a:pt x="264" y="234"/>
                      <a:pt x="264" y="234"/>
                      <a:pt x="264" y="234"/>
                    </a:cubicBezTo>
                    <a:cubicBezTo>
                      <a:pt x="264" y="234"/>
                      <a:pt x="264" y="234"/>
                      <a:pt x="264" y="234"/>
                    </a:cubicBezTo>
                    <a:cubicBezTo>
                      <a:pt x="264" y="234"/>
                      <a:pt x="264" y="234"/>
                      <a:pt x="264" y="234"/>
                    </a:cubicBezTo>
                    <a:cubicBezTo>
                      <a:pt x="264" y="234"/>
                      <a:pt x="264" y="235"/>
                      <a:pt x="264" y="235"/>
                    </a:cubicBezTo>
                    <a:cubicBezTo>
                      <a:pt x="263" y="235"/>
                      <a:pt x="200" y="280"/>
                      <a:pt x="181" y="294"/>
                    </a:cubicBezTo>
                    <a:cubicBezTo>
                      <a:pt x="197" y="285"/>
                      <a:pt x="243" y="258"/>
                      <a:pt x="269" y="243"/>
                    </a:cubicBezTo>
                    <a:cubicBezTo>
                      <a:pt x="269" y="243"/>
                      <a:pt x="269" y="243"/>
                      <a:pt x="270" y="243"/>
                    </a:cubicBezTo>
                    <a:cubicBezTo>
                      <a:pt x="270" y="243"/>
                      <a:pt x="270" y="243"/>
                      <a:pt x="270" y="243"/>
                    </a:cubicBezTo>
                    <a:cubicBezTo>
                      <a:pt x="270" y="243"/>
                      <a:pt x="270" y="243"/>
                      <a:pt x="270" y="243"/>
                    </a:cubicBezTo>
                    <a:cubicBezTo>
                      <a:pt x="270" y="243"/>
                      <a:pt x="270" y="243"/>
                      <a:pt x="270" y="243"/>
                    </a:cubicBezTo>
                    <a:cubicBezTo>
                      <a:pt x="270" y="243"/>
                      <a:pt x="270" y="243"/>
                      <a:pt x="270" y="244"/>
                    </a:cubicBezTo>
                    <a:cubicBezTo>
                      <a:pt x="268" y="245"/>
                      <a:pt x="262" y="249"/>
                      <a:pt x="240" y="264"/>
                    </a:cubicBezTo>
                    <a:cubicBezTo>
                      <a:pt x="228" y="272"/>
                      <a:pt x="214" y="281"/>
                      <a:pt x="206" y="286"/>
                    </a:cubicBezTo>
                    <a:cubicBezTo>
                      <a:pt x="248" y="262"/>
                      <a:pt x="248" y="262"/>
                      <a:pt x="248" y="262"/>
                    </a:cubicBezTo>
                    <a:cubicBezTo>
                      <a:pt x="249" y="262"/>
                      <a:pt x="249" y="262"/>
                      <a:pt x="249" y="262"/>
                    </a:cubicBezTo>
                    <a:cubicBezTo>
                      <a:pt x="249" y="262"/>
                      <a:pt x="249" y="262"/>
                      <a:pt x="249" y="263"/>
                    </a:cubicBezTo>
                    <a:cubicBezTo>
                      <a:pt x="263" y="255"/>
                      <a:pt x="263" y="255"/>
                      <a:pt x="263" y="255"/>
                    </a:cubicBezTo>
                    <a:cubicBezTo>
                      <a:pt x="263" y="254"/>
                      <a:pt x="263" y="254"/>
                      <a:pt x="263" y="255"/>
                    </a:cubicBezTo>
                    <a:cubicBezTo>
                      <a:pt x="263" y="255"/>
                      <a:pt x="263" y="255"/>
                      <a:pt x="263" y="255"/>
                    </a:cubicBezTo>
                    <a:cubicBezTo>
                      <a:pt x="263" y="255"/>
                      <a:pt x="263" y="255"/>
                      <a:pt x="263" y="255"/>
                    </a:cubicBezTo>
                    <a:cubicBezTo>
                      <a:pt x="263" y="255"/>
                      <a:pt x="263" y="255"/>
                      <a:pt x="263" y="255"/>
                    </a:cubicBezTo>
                    <a:cubicBezTo>
                      <a:pt x="262" y="256"/>
                      <a:pt x="260" y="258"/>
                      <a:pt x="254" y="264"/>
                    </a:cubicBezTo>
                    <a:cubicBezTo>
                      <a:pt x="248" y="268"/>
                      <a:pt x="240" y="275"/>
                      <a:pt x="232" y="282"/>
                    </a:cubicBezTo>
                    <a:cubicBezTo>
                      <a:pt x="222" y="290"/>
                      <a:pt x="211" y="299"/>
                      <a:pt x="205" y="304"/>
                    </a:cubicBezTo>
                    <a:cubicBezTo>
                      <a:pt x="211" y="301"/>
                      <a:pt x="220" y="296"/>
                      <a:pt x="229" y="290"/>
                    </a:cubicBezTo>
                    <a:cubicBezTo>
                      <a:pt x="236" y="286"/>
                      <a:pt x="244" y="282"/>
                      <a:pt x="249" y="279"/>
                    </a:cubicBezTo>
                    <a:cubicBezTo>
                      <a:pt x="254" y="276"/>
                      <a:pt x="257" y="275"/>
                      <a:pt x="258" y="274"/>
                    </a:cubicBezTo>
                    <a:cubicBezTo>
                      <a:pt x="258" y="274"/>
                      <a:pt x="258" y="274"/>
                      <a:pt x="258" y="274"/>
                    </a:cubicBezTo>
                    <a:cubicBezTo>
                      <a:pt x="258" y="274"/>
                      <a:pt x="258" y="274"/>
                      <a:pt x="258" y="274"/>
                    </a:cubicBezTo>
                    <a:cubicBezTo>
                      <a:pt x="258" y="274"/>
                      <a:pt x="258" y="274"/>
                      <a:pt x="259" y="274"/>
                    </a:cubicBezTo>
                    <a:cubicBezTo>
                      <a:pt x="259" y="274"/>
                      <a:pt x="259" y="274"/>
                      <a:pt x="258" y="275"/>
                    </a:cubicBezTo>
                    <a:cubicBezTo>
                      <a:pt x="233" y="297"/>
                      <a:pt x="233" y="297"/>
                      <a:pt x="233" y="297"/>
                    </a:cubicBezTo>
                    <a:cubicBezTo>
                      <a:pt x="240" y="293"/>
                      <a:pt x="255" y="285"/>
                      <a:pt x="264" y="279"/>
                    </a:cubicBezTo>
                    <a:cubicBezTo>
                      <a:pt x="264" y="279"/>
                      <a:pt x="264" y="279"/>
                      <a:pt x="264" y="279"/>
                    </a:cubicBezTo>
                    <a:cubicBezTo>
                      <a:pt x="264" y="279"/>
                      <a:pt x="264" y="280"/>
                      <a:pt x="264" y="280"/>
                    </a:cubicBezTo>
                    <a:cubicBezTo>
                      <a:pt x="264" y="280"/>
                      <a:pt x="264" y="280"/>
                      <a:pt x="264" y="280"/>
                    </a:cubicBezTo>
                    <a:cubicBezTo>
                      <a:pt x="264" y="280"/>
                      <a:pt x="264" y="280"/>
                      <a:pt x="264" y="280"/>
                    </a:cubicBezTo>
                    <a:cubicBezTo>
                      <a:pt x="264" y="280"/>
                      <a:pt x="264" y="280"/>
                      <a:pt x="264" y="280"/>
                    </a:cubicBezTo>
                    <a:cubicBezTo>
                      <a:pt x="263" y="281"/>
                      <a:pt x="259" y="284"/>
                      <a:pt x="246" y="294"/>
                    </a:cubicBezTo>
                    <a:cubicBezTo>
                      <a:pt x="255" y="289"/>
                      <a:pt x="255" y="289"/>
                      <a:pt x="255" y="289"/>
                    </a:cubicBezTo>
                    <a:cubicBezTo>
                      <a:pt x="255" y="289"/>
                      <a:pt x="255" y="289"/>
                      <a:pt x="255" y="289"/>
                    </a:cubicBezTo>
                    <a:cubicBezTo>
                      <a:pt x="260" y="294"/>
                      <a:pt x="260" y="294"/>
                      <a:pt x="260" y="294"/>
                    </a:cubicBezTo>
                    <a:cubicBezTo>
                      <a:pt x="261" y="293"/>
                      <a:pt x="261" y="293"/>
                      <a:pt x="261" y="293"/>
                    </a:cubicBezTo>
                    <a:cubicBezTo>
                      <a:pt x="261" y="294"/>
                      <a:pt x="261" y="294"/>
                      <a:pt x="261" y="294"/>
                    </a:cubicBezTo>
                    <a:cubicBezTo>
                      <a:pt x="261" y="294"/>
                      <a:pt x="261" y="294"/>
                      <a:pt x="261" y="294"/>
                    </a:cubicBezTo>
                    <a:cubicBezTo>
                      <a:pt x="261" y="294"/>
                      <a:pt x="261" y="294"/>
                      <a:pt x="261" y="294"/>
                    </a:cubicBezTo>
                    <a:cubicBezTo>
                      <a:pt x="261" y="294"/>
                      <a:pt x="260" y="295"/>
                      <a:pt x="260" y="295"/>
                    </a:cubicBezTo>
                    <a:cubicBezTo>
                      <a:pt x="260" y="295"/>
                      <a:pt x="260" y="295"/>
                      <a:pt x="260" y="294"/>
                    </a:cubicBezTo>
                    <a:cubicBezTo>
                      <a:pt x="255" y="290"/>
                      <a:pt x="255" y="290"/>
                      <a:pt x="255" y="290"/>
                    </a:cubicBezTo>
                    <a:cubicBezTo>
                      <a:pt x="240" y="299"/>
                      <a:pt x="240" y="299"/>
                      <a:pt x="240" y="299"/>
                    </a:cubicBezTo>
                    <a:cubicBezTo>
                      <a:pt x="240" y="299"/>
                      <a:pt x="239" y="299"/>
                      <a:pt x="239" y="299"/>
                    </a:cubicBezTo>
                    <a:cubicBezTo>
                      <a:pt x="239" y="298"/>
                      <a:pt x="239" y="298"/>
                      <a:pt x="239" y="298"/>
                    </a:cubicBezTo>
                    <a:cubicBezTo>
                      <a:pt x="245" y="293"/>
                      <a:pt x="253" y="287"/>
                      <a:pt x="259" y="284"/>
                    </a:cubicBezTo>
                    <a:cubicBezTo>
                      <a:pt x="236" y="297"/>
                      <a:pt x="231" y="300"/>
                      <a:pt x="229" y="300"/>
                    </a:cubicBezTo>
                    <a:cubicBezTo>
                      <a:pt x="229" y="300"/>
                      <a:pt x="229" y="300"/>
                      <a:pt x="229" y="300"/>
                    </a:cubicBezTo>
                    <a:cubicBezTo>
                      <a:pt x="229" y="300"/>
                      <a:pt x="229" y="300"/>
                      <a:pt x="229" y="300"/>
                    </a:cubicBezTo>
                    <a:cubicBezTo>
                      <a:pt x="229" y="301"/>
                      <a:pt x="229" y="300"/>
                      <a:pt x="229" y="300"/>
                    </a:cubicBezTo>
                    <a:cubicBezTo>
                      <a:pt x="229" y="300"/>
                      <a:pt x="229" y="300"/>
                      <a:pt x="229" y="300"/>
                    </a:cubicBezTo>
                    <a:cubicBezTo>
                      <a:pt x="229" y="300"/>
                      <a:pt x="229" y="300"/>
                      <a:pt x="229" y="300"/>
                    </a:cubicBezTo>
                    <a:cubicBezTo>
                      <a:pt x="254" y="277"/>
                      <a:pt x="254" y="277"/>
                      <a:pt x="254" y="277"/>
                    </a:cubicBezTo>
                    <a:cubicBezTo>
                      <a:pt x="242" y="284"/>
                      <a:pt x="202" y="307"/>
                      <a:pt x="201" y="308"/>
                    </a:cubicBezTo>
                    <a:cubicBezTo>
                      <a:pt x="201" y="308"/>
                      <a:pt x="201" y="308"/>
                      <a:pt x="201" y="308"/>
                    </a:cubicBezTo>
                    <a:close/>
                  </a:path>
                </a:pathLst>
              </a:custGeom>
              <a:solidFill>
                <a:srgbClr val="F26F6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63" name="Google Shape;263;p31"/>
              <p:cNvSpPr/>
              <p:nvPr/>
            </p:nvSpPr>
            <p:spPr>
              <a:xfrm>
                <a:off x="2982913" y="5695950"/>
                <a:ext cx="557213" cy="534988"/>
              </a:xfrm>
              <a:custGeom>
                <a:avLst/>
                <a:gdLst/>
                <a:ahLst/>
                <a:cxnLst/>
                <a:rect l="l" t="t" r="r" b="b"/>
                <a:pathLst>
                  <a:path w="172" h="165" extrusionOk="0">
                    <a:moveTo>
                      <a:pt x="76" y="165"/>
                    </a:moveTo>
                    <a:cubicBezTo>
                      <a:pt x="76" y="165"/>
                      <a:pt x="76" y="165"/>
                      <a:pt x="76" y="165"/>
                    </a:cubicBezTo>
                    <a:cubicBezTo>
                      <a:pt x="76" y="165"/>
                      <a:pt x="76" y="165"/>
                      <a:pt x="76" y="165"/>
                    </a:cubicBezTo>
                    <a:cubicBezTo>
                      <a:pt x="75" y="165"/>
                      <a:pt x="75" y="165"/>
                      <a:pt x="76" y="165"/>
                    </a:cubicBezTo>
                    <a:cubicBezTo>
                      <a:pt x="76" y="164"/>
                      <a:pt x="76" y="164"/>
                      <a:pt x="76" y="164"/>
                    </a:cubicBezTo>
                    <a:cubicBezTo>
                      <a:pt x="76" y="164"/>
                      <a:pt x="76" y="164"/>
                      <a:pt x="76" y="164"/>
                    </a:cubicBezTo>
                    <a:cubicBezTo>
                      <a:pt x="78" y="163"/>
                      <a:pt x="87" y="157"/>
                      <a:pt x="129" y="131"/>
                    </a:cubicBezTo>
                    <a:cubicBezTo>
                      <a:pt x="130" y="130"/>
                      <a:pt x="131" y="130"/>
                      <a:pt x="132" y="129"/>
                    </a:cubicBezTo>
                    <a:cubicBezTo>
                      <a:pt x="131" y="130"/>
                      <a:pt x="129" y="131"/>
                      <a:pt x="128" y="131"/>
                    </a:cubicBezTo>
                    <a:cubicBezTo>
                      <a:pt x="109" y="143"/>
                      <a:pt x="90" y="154"/>
                      <a:pt x="90" y="154"/>
                    </a:cubicBezTo>
                    <a:cubicBezTo>
                      <a:pt x="89" y="154"/>
                      <a:pt x="89" y="154"/>
                      <a:pt x="89" y="154"/>
                    </a:cubicBezTo>
                    <a:cubicBezTo>
                      <a:pt x="89" y="154"/>
                      <a:pt x="89" y="154"/>
                      <a:pt x="89" y="154"/>
                    </a:cubicBezTo>
                    <a:cubicBezTo>
                      <a:pt x="79" y="159"/>
                      <a:pt x="76" y="161"/>
                      <a:pt x="75" y="161"/>
                    </a:cubicBezTo>
                    <a:cubicBezTo>
                      <a:pt x="75" y="162"/>
                      <a:pt x="75" y="162"/>
                      <a:pt x="75" y="162"/>
                    </a:cubicBezTo>
                    <a:cubicBezTo>
                      <a:pt x="75" y="162"/>
                      <a:pt x="75" y="162"/>
                      <a:pt x="75" y="162"/>
                    </a:cubicBezTo>
                    <a:cubicBezTo>
                      <a:pt x="75" y="162"/>
                      <a:pt x="75" y="162"/>
                      <a:pt x="75" y="162"/>
                    </a:cubicBezTo>
                    <a:cubicBezTo>
                      <a:pt x="74" y="162"/>
                      <a:pt x="74" y="162"/>
                      <a:pt x="74" y="161"/>
                    </a:cubicBezTo>
                    <a:cubicBezTo>
                      <a:pt x="74" y="161"/>
                      <a:pt x="74" y="161"/>
                      <a:pt x="74" y="161"/>
                    </a:cubicBezTo>
                    <a:cubicBezTo>
                      <a:pt x="163" y="99"/>
                      <a:pt x="163" y="99"/>
                      <a:pt x="163" y="99"/>
                    </a:cubicBezTo>
                    <a:cubicBezTo>
                      <a:pt x="156" y="103"/>
                      <a:pt x="146" y="109"/>
                      <a:pt x="135" y="115"/>
                    </a:cubicBezTo>
                    <a:cubicBezTo>
                      <a:pt x="88" y="143"/>
                      <a:pt x="85" y="144"/>
                      <a:pt x="85" y="144"/>
                    </a:cubicBezTo>
                    <a:cubicBezTo>
                      <a:pt x="85" y="144"/>
                      <a:pt x="85" y="144"/>
                      <a:pt x="85" y="144"/>
                    </a:cubicBezTo>
                    <a:cubicBezTo>
                      <a:pt x="84" y="144"/>
                      <a:pt x="84" y="144"/>
                      <a:pt x="85" y="143"/>
                    </a:cubicBezTo>
                    <a:cubicBezTo>
                      <a:pt x="85" y="143"/>
                      <a:pt x="85" y="143"/>
                      <a:pt x="85" y="143"/>
                    </a:cubicBezTo>
                    <a:cubicBezTo>
                      <a:pt x="85" y="143"/>
                      <a:pt x="85" y="143"/>
                      <a:pt x="85" y="143"/>
                    </a:cubicBezTo>
                    <a:cubicBezTo>
                      <a:pt x="86" y="143"/>
                      <a:pt x="88" y="140"/>
                      <a:pt x="97" y="133"/>
                    </a:cubicBezTo>
                    <a:cubicBezTo>
                      <a:pt x="104" y="127"/>
                      <a:pt x="114" y="119"/>
                      <a:pt x="123" y="111"/>
                    </a:cubicBezTo>
                    <a:cubicBezTo>
                      <a:pt x="137" y="98"/>
                      <a:pt x="152" y="86"/>
                      <a:pt x="158" y="81"/>
                    </a:cubicBezTo>
                    <a:cubicBezTo>
                      <a:pt x="145" y="88"/>
                      <a:pt x="102" y="113"/>
                      <a:pt x="78" y="127"/>
                    </a:cubicBezTo>
                    <a:cubicBezTo>
                      <a:pt x="78" y="127"/>
                      <a:pt x="78" y="127"/>
                      <a:pt x="78" y="127"/>
                    </a:cubicBezTo>
                    <a:cubicBezTo>
                      <a:pt x="77" y="127"/>
                      <a:pt x="77" y="127"/>
                      <a:pt x="77" y="127"/>
                    </a:cubicBezTo>
                    <a:cubicBezTo>
                      <a:pt x="77" y="127"/>
                      <a:pt x="77" y="127"/>
                      <a:pt x="77" y="126"/>
                    </a:cubicBezTo>
                    <a:cubicBezTo>
                      <a:pt x="77" y="126"/>
                      <a:pt x="77" y="126"/>
                      <a:pt x="77" y="126"/>
                    </a:cubicBezTo>
                    <a:cubicBezTo>
                      <a:pt x="77" y="126"/>
                      <a:pt x="78" y="126"/>
                      <a:pt x="78" y="126"/>
                    </a:cubicBezTo>
                    <a:cubicBezTo>
                      <a:pt x="79" y="125"/>
                      <a:pt x="87" y="119"/>
                      <a:pt x="118" y="95"/>
                    </a:cubicBezTo>
                    <a:cubicBezTo>
                      <a:pt x="129" y="87"/>
                      <a:pt x="140" y="78"/>
                      <a:pt x="146" y="73"/>
                    </a:cubicBezTo>
                    <a:cubicBezTo>
                      <a:pt x="70" y="117"/>
                      <a:pt x="70" y="117"/>
                      <a:pt x="70" y="117"/>
                    </a:cubicBezTo>
                    <a:cubicBezTo>
                      <a:pt x="70" y="118"/>
                      <a:pt x="69" y="118"/>
                      <a:pt x="69" y="117"/>
                    </a:cubicBezTo>
                    <a:cubicBezTo>
                      <a:pt x="69" y="117"/>
                      <a:pt x="69" y="117"/>
                      <a:pt x="69" y="117"/>
                    </a:cubicBezTo>
                    <a:cubicBezTo>
                      <a:pt x="126" y="81"/>
                      <a:pt x="126" y="81"/>
                      <a:pt x="126" y="81"/>
                    </a:cubicBezTo>
                    <a:cubicBezTo>
                      <a:pt x="112" y="89"/>
                      <a:pt x="94" y="99"/>
                      <a:pt x="82" y="106"/>
                    </a:cubicBezTo>
                    <a:cubicBezTo>
                      <a:pt x="81" y="106"/>
                      <a:pt x="81" y="106"/>
                      <a:pt x="81" y="106"/>
                    </a:cubicBezTo>
                    <a:cubicBezTo>
                      <a:pt x="81" y="106"/>
                      <a:pt x="81" y="106"/>
                      <a:pt x="81" y="106"/>
                    </a:cubicBezTo>
                    <a:cubicBezTo>
                      <a:pt x="81" y="106"/>
                      <a:pt x="81" y="106"/>
                      <a:pt x="81" y="106"/>
                    </a:cubicBezTo>
                    <a:cubicBezTo>
                      <a:pt x="81" y="106"/>
                      <a:pt x="81" y="106"/>
                      <a:pt x="81" y="106"/>
                    </a:cubicBezTo>
                    <a:cubicBezTo>
                      <a:pt x="81" y="106"/>
                      <a:pt x="81" y="106"/>
                      <a:pt x="81" y="105"/>
                    </a:cubicBezTo>
                    <a:cubicBezTo>
                      <a:pt x="83" y="104"/>
                      <a:pt x="92" y="96"/>
                      <a:pt x="137" y="60"/>
                    </a:cubicBezTo>
                    <a:cubicBezTo>
                      <a:pt x="139" y="58"/>
                      <a:pt x="140" y="57"/>
                      <a:pt x="141" y="56"/>
                    </a:cubicBezTo>
                    <a:cubicBezTo>
                      <a:pt x="132" y="61"/>
                      <a:pt x="108" y="76"/>
                      <a:pt x="93" y="84"/>
                    </a:cubicBezTo>
                    <a:cubicBezTo>
                      <a:pt x="80" y="92"/>
                      <a:pt x="80" y="92"/>
                      <a:pt x="80" y="92"/>
                    </a:cubicBezTo>
                    <a:cubicBezTo>
                      <a:pt x="79" y="92"/>
                      <a:pt x="79" y="92"/>
                      <a:pt x="79" y="92"/>
                    </a:cubicBezTo>
                    <a:cubicBezTo>
                      <a:pt x="79" y="91"/>
                      <a:pt x="79" y="91"/>
                      <a:pt x="80" y="91"/>
                    </a:cubicBezTo>
                    <a:cubicBezTo>
                      <a:pt x="80" y="91"/>
                      <a:pt x="80" y="91"/>
                      <a:pt x="80" y="91"/>
                    </a:cubicBezTo>
                    <a:cubicBezTo>
                      <a:pt x="80" y="91"/>
                      <a:pt x="80" y="91"/>
                      <a:pt x="80" y="91"/>
                    </a:cubicBezTo>
                    <a:cubicBezTo>
                      <a:pt x="80" y="90"/>
                      <a:pt x="83" y="88"/>
                      <a:pt x="91" y="82"/>
                    </a:cubicBezTo>
                    <a:cubicBezTo>
                      <a:pt x="99" y="76"/>
                      <a:pt x="108" y="69"/>
                      <a:pt x="118" y="62"/>
                    </a:cubicBezTo>
                    <a:cubicBezTo>
                      <a:pt x="131" y="52"/>
                      <a:pt x="143" y="43"/>
                      <a:pt x="151" y="37"/>
                    </a:cubicBezTo>
                    <a:cubicBezTo>
                      <a:pt x="132" y="48"/>
                      <a:pt x="81" y="77"/>
                      <a:pt x="81" y="78"/>
                    </a:cubicBezTo>
                    <a:cubicBezTo>
                      <a:pt x="80" y="78"/>
                      <a:pt x="80" y="78"/>
                      <a:pt x="80" y="77"/>
                    </a:cubicBezTo>
                    <a:cubicBezTo>
                      <a:pt x="80" y="77"/>
                      <a:pt x="80" y="77"/>
                      <a:pt x="80" y="77"/>
                    </a:cubicBezTo>
                    <a:cubicBezTo>
                      <a:pt x="80" y="77"/>
                      <a:pt x="80" y="77"/>
                      <a:pt x="80" y="77"/>
                    </a:cubicBezTo>
                    <a:cubicBezTo>
                      <a:pt x="80" y="77"/>
                      <a:pt x="80" y="77"/>
                      <a:pt x="80" y="77"/>
                    </a:cubicBezTo>
                    <a:cubicBezTo>
                      <a:pt x="81" y="76"/>
                      <a:pt x="84" y="74"/>
                      <a:pt x="92" y="68"/>
                    </a:cubicBezTo>
                    <a:cubicBezTo>
                      <a:pt x="99" y="63"/>
                      <a:pt x="108" y="56"/>
                      <a:pt x="117" y="49"/>
                    </a:cubicBezTo>
                    <a:cubicBezTo>
                      <a:pt x="129" y="40"/>
                      <a:pt x="141" y="32"/>
                      <a:pt x="148" y="27"/>
                    </a:cubicBezTo>
                    <a:cubicBezTo>
                      <a:pt x="84" y="64"/>
                      <a:pt x="84" y="64"/>
                      <a:pt x="84" y="64"/>
                    </a:cubicBezTo>
                    <a:cubicBezTo>
                      <a:pt x="83" y="64"/>
                      <a:pt x="83" y="64"/>
                      <a:pt x="83" y="63"/>
                    </a:cubicBezTo>
                    <a:cubicBezTo>
                      <a:pt x="83" y="63"/>
                      <a:pt x="83" y="63"/>
                      <a:pt x="83" y="63"/>
                    </a:cubicBezTo>
                    <a:cubicBezTo>
                      <a:pt x="95" y="53"/>
                      <a:pt x="125" y="28"/>
                      <a:pt x="134" y="20"/>
                    </a:cubicBezTo>
                    <a:cubicBezTo>
                      <a:pt x="122" y="27"/>
                      <a:pt x="82" y="50"/>
                      <a:pt x="59" y="64"/>
                    </a:cubicBezTo>
                    <a:cubicBezTo>
                      <a:pt x="59" y="64"/>
                      <a:pt x="58" y="64"/>
                      <a:pt x="58" y="64"/>
                    </a:cubicBezTo>
                    <a:cubicBezTo>
                      <a:pt x="58" y="63"/>
                      <a:pt x="58" y="63"/>
                      <a:pt x="58" y="63"/>
                    </a:cubicBezTo>
                    <a:cubicBezTo>
                      <a:pt x="58" y="63"/>
                      <a:pt x="58" y="63"/>
                      <a:pt x="58" y="63"/>
                    </a:cubicBezTo>
                    <a:cubicBezTo>
                      <a:pt x="59" y="63"/>
                      <a:pt x="59" y="63"/>
                      <a:pt x="59" y="63"/>
                    </a:cubicBezTo>
                    <a:cubicBezTo>
                      <a:pt x="59" y="62"/>
                      <a:pt x="60" y="62"/>
                      <a:pt x="62" y="61"/>
                    </a:cubicBezTo>
                    <a:cubicBezTo>
                      <a:pt x="64" y="59"/>
                      <a:pt x="67" y="58"/>
                      <a:pt x="71" y="55"/>
                    </a:cubicBezTo>
                    <a:cubicBezTo>
                      <a:pt x="78" y="51"/>
                      <a:pt x="88" y="45"/>
                      <a:pt x="98" y="38"/>
                    </a:cubicBezTo>
                    <a:cubicBezTo>
                      <a:pt x="103" y="35"/>
                      <a:pt x="108" y="32"/>
                      <a:pt x="113" y="29"/>
                    </a:cubicBezTo>
                    <a:cubicBezTo>
                      <a:pt x="110" y="31"/>
                      <a:pt x="107" y="33"/>
                      <a:pt x="104" y="34"/>
                    </a:cubicBezTo>
                    <a:cubicBezTo>
                      <a:pt x="93" y="41"/>
                      <a:pt x="81" y="48"/>
                      <a:pt x="72" y="53"/>
                    </a:cubicBezTo>
                    <a:cubicBezTo>
                      <a:pt x="62" y="59"/>
                      <a:pt x="59" y="61"/>
                      <a:pt x="57" y="61"/>
                    </a:cubicBezTo>
                    <a:cubicBezTo>
                      <a:pt x="57" y="61"/>
                      <a:pt x="57" y="61"/>
                      <a:pt x="57" y="61"/>
                    </a:cubicBezTo>
                    <a:cubicBezTo>
                      <a:pt x="57" y="61"/>
                      <a:pt x="57" y="61"/>
                      <a:pt x="57" y="61"/>
                    </a:cubicBezTo>
                    <a:cubicBezTo>
                      <a:pt x="57" y="61"/>
                      <a:pt x="56" y="61"/>
                      <a:pt x="56" y="61"/>
                    </a:cubicBezTo>
                    <a:cubicBezTo>
                      <a:pt x="56" y="61"/>
                      <a:pt x="56" y="61"/>
                      <a:pt x="57" y="61"/>
                    </a:cubicBezTo>
                    <a:cubicBezTo>
                      <a:pt x="120" y="17"/>
                      <a:pt x="120" y="17"/>
                      <a:pt x="120" y="17"/>
                    </a:cubicBezTo>
                    <a:cubicBezTo>
                      <a:pt x="59" y="52"/>
                      <a:pt x="59" y="52"/>
                      <a:pt x="59" y="52"/>
                    </a:cubicBezTo>
                    <a:cubicBezTo>
                      <a:pt x="46" y="59"/>
                      <a:pt x="34" y="66"/>
                      <a:pt x="24" y="72"/>
                    </a:cubicBezTo>
                    <a:cubicBezTo>
                      <a:pt x="24" y="72"/>
                      <a:pt x="24" y="72"/>
                      <a:pt x="24" y="72"/>
                    </a:cubicBezTo>
                    <a:cubicBezTo>
                      <a:pt x="24" y="72"/>
                      <a:pt x="24" y="72"/>
                      <a:pt x="24" y="72"/>
                    </a:cubicBezTo>
                    <a:cubicBezTo>
                      <a:pt x="24" y="72"/>
                      <a:pt x="24" y="72"/>
                      <a:pt x="24" y="72"/>
                    </a:cubicBezTo>
                    <a:cubicBezTo>
                      <a:pt x="24" y="72"/>
                      <a:pt x="24" y="71"/>
                      <a:pt x="24" y="71"/>
                    </a:cubicBezTo>
                    <a:cubicBezTo>
                      <a:pt x="24" y="71"/>
                      <a:pt x="24" y="71"/>
                      <a:pt x="24" y="71"/>
                    </a:cubicBezTo>
                    <a:cubicBezTo>
                      <a:pt x="24" y="71"/>
                      <a:pt x="24" y="71"/>
                      <a:pt x="25" y="71"/>
                    </a:cubicBezTo>
                    <a:cubicBezTo>
                      <a:pt x="26" y="70"/>
                      <a:pt x="28" y="69"/>
                      <a:pt x="31" y="67"/>
                    </a:cubicBezTo>
                    <a:cubicBezTo>
                      <a:pt x="31" y="67"/>
                      <a:pt x="31" y="67"/>
                      <a:pt x="31" y="67"/>
                    </a:cubicBezTo>
                    <a:cubicBezTo>
                      <a:pt x="31" y="67"/>
                      <a:pt x="31" y="67"/>
                      <a:pt x="31" y="67"/>
                    </a:cubicBezTo>
                    <a:cubicBezTo>
                      <a:pt x="31" y="67"/>
                      <a:pt x="31" y="67"/>
                      <a:pt x="31" y="67"/>
                    </a:cubicBezTo>
                    <a:cubicBezTo>
                      <a:pt x="33" y="66"/>
                      <a:pt x="36" y="63"/>
                      <a:pt x="45" y="58"/>
                    </a:cubicBezTo>
                    <a:cubicBezTo>
                      <a:pt x="53" y="52"/>
                      <a:pt x="64" y="44"/>
                      <a:pt x="75" y="37"/>
                    </a:cubicBezTo>
                    <a:cubicBezTo>
                      <a:pt x="88" y="28"/>
                      <a:pt x="101" y="20"/>
                      <a:pt x="109" y="14"/>
                    </a:cubicBezTo>
                    <a:cubicBezTo>
                      <a:pt x="97" y="21"/>
                      <a:pt x="75" y="34"/>
                      <a:pt x="55" y="45"/>
                    </a:cubicBezTo>
                    <a:cubicBezTo>
                      <a:pt x="1" y="77"/>
                      <a:pt x="1" y="77"/>
                      <a:pt x="0" y="77"/>
                    </a:cubicBezTo>
                    <a:cubicBezTo>
                      <a:pt x="0" y="77"/>
                      <a:pt x="0" y="77"/>
                      <a:pt x="0" y="77"/>
                    </a:cubicBezTo>
                    <a:cubicBezTo>
                      <a:pt x="0" y="77"/>
                      <a:pt x="0" y="77"/>
                      <a:pt x="0" y="76"/>
                    </a:cubicBezTo>
                    <a:cubicBezTo>
                      <a:pt x="0" y="76"/>
                      <a:pt x="0" y="76"/>
                      <a:pt x="0" y="76"/>
                    </a:cubicBezTo>
                    <a:cubicBezTo>
                      <a:pt x="0" y="76"/>
                      <a:pt x="0" y="76"/>
                      <a:pt x="0" y="76"/>
                    </a:cubicBezTo>
                    <a:cubicBezTo>
                      <a:pt x="2" y="74"/>
                      <a:pt x="12" y="68"/>
                      <a:pt x="57" y="38"/>
                    </a:cubicBezTo>
                    <a:cubicBezTo>
                      <a:pt x="76" y="25"/>
                      <a:pt x="95" y="13"/>
                      <a:pt x="106" y="6"/>
                    </a:cubicBezTo>
                    <a:cubicBezTo>
                      <a:pt x="85" y="17"/>
                      <a:pt x="32" y="48"/>
                      <a:pt x="1" y="67"/>
                    </a:cubicBezTo>
                    <a:cubicBezTo>
                      <a:pt x="1" y="67"/>
                      <a:pt x="1" y="67"/>
                      <a:pt x="0" y="66"/>
                    </a:cubicBezTo>
                    <a:cubicBezTo>
                      <a:pt x="0" y="66"/>
                      <a:pt x="0" y="66"/>
                      <a:pt x="1" y="66"/>
                    </a:cubicBezTo>
                    <a:cubicBezTo>
                      <a:pt x="41" y="42"/>
                      <a:pt x="108" y="3"/>
                      <a:pt x="114" y="0"/>
                    </a:cubicBezTo>
                    <a:cubicBezTo>
                      <a:pt x="114" y="0"/>
                      <a:pt x="114" y="0"/>
                      <a:pt x="114" y="0"/>
                    </a:cubicBezTo>
                    <a:cubicBezTo>
                      <a:pt x="115" y="0"/>
                      <a:pt x="115" y="0"/>
                      <a:pt x="115" y="0"/>
                    </a:cubicBezTo>
                    <a:cubicBezTo>
                      <a:pt x="115" y="0"/>
                      <a:pt x="115" y="0"/>
                      <a:pt x="115" y="0"/>
                    </a:cubicBezTo>
                    <a:cubicBezTo>
                      <a:pt x="115" y="0"/>
                      <a:pt x="115" y="0"/>
                      <a:pt x="115" y="0"/>
                    </a:cubicBezTo>
                    <a:cubicBezTo>
                      <a:pt x="115" y="0"/>
                      <a:pt x="115" y="1"/>
                      <a:pt x="115" y="1"/>
                    </a:cubicBezTo>
                    <a:cubicBezTo>
                      <a:pt x="82" y="22"/>
                      <a:pt x="25" y="60"/>
                      <a:pt x="7" y="72"/>
                    </a:cubicBezTo>
                    <a:cubicBezTo>
                      <a:pt x="17" y="67"/>
                      <a:pt x="36" y="55"/>
                      <a:pt x="55" y="45"/>
                    </a:cubicBezTo>
                    <a:cubicBezTo>
                      <a:pt x="108" y="14"/>
                      <a:pt x="117" y="8"/>
                      <a:pt x="119" y="7"/>
                    </a:cubicBezTo>
                    <a:cubicBezTo>
                      <a:pt x="119" y="7"/>
                      <a:pt x="119" y="7"/>
                      <a:pt x="119" y="7"/>
                    </a:cubicBezTo>
                    <a:cubicBezTo>
                      <a:pt x="119" y="7"/>
                      <a:pt x="119" y="7"/>
                      <a:pt x="119" y="7"/>
                    </a:cubicBezTo>
                    <a:cubicBezTo>
                      <a:pt x="120" y="7"/>
                      <a:pt x="120" y="7"/>
                      <a:pt x="120" y="7"/>
                    </a:cubicBezTo>
                    <a:cubicBezTo>
                      <a:pt x="120" y="7"/>
                      <a:pt x="120" y="7"/>
                      <a:pt x="120" y="8"/>
                    </a:cubicBezTo>
                    <a:cubicBezTo>
                      <a:pt x="120" y="8"/>
                      <a:pt x="120" y="8"/>
                      <a:pt x="120" y="8"/>
                    </a:cubicBezTo>
                    <a:cubicBezTo>
                      <a:pt x="97" y="23"/>
                      <a:pt x="60" y="48"/>
                      <a:pt x="42" y="61"/>
                    </a:cubicBezTo>
                    <a:cubicBezTo>
                      <a:pt x="50" y="56"/>
                      <a:pt x="60" y="50"/>
                      <a:pt x="74" y="42"/>
                    </a:cubicBezTo>
                    <a:cubicBezTo>
                      <a:pt x="92" y="32"/>
                      <a:pt x="109" y="22"/>
                      <a:pt x="118" y="16"/>
                    </a:cubicBezTo>
                    <a:cubicBezTo>
                      <a:pt x="121" y="15"/>
                      <a:pt x="123" y="13"/>
                      <a:pt x="126" y="12"/>
                    </a:cubicBezTo>
                    <a:cubicBezTo>
                      <a:pt x="126" y="12"/>
                      <a:pt x="126" y="12"/>
                      <a:pt x="126" y="12"/>
                    </a:cubicBezTo>
                    <a:cubicBezTo>
                      <a:pt x="126" y="12"/>
                      <a:pt x="126" y="12"/>
                      <a:pt x="126" y="12"/>
                    </a:cubicBezTo>
                    <a:cubicBezTo>
                      <a:pt x="127" y="12"/>
                      <a:pt x="127" y="13"/>
                      <a:pt x="127" y="13"/>
                    </a:cubicBezTo>
                    <a:cubicBezTo>
                      <a:pt x="127" y="13"/>
                      <a:pt x="127" y="13"/>
                      <a:pt x="126" y="13"/>
                    </a:cubicBezTo>
                    <a:cubicBezTo>
                      <a:pt x="65" y="56"/>
                      <a:pt x="65" y="56"/>
                      <a:pt x="65" y="56"/>
                    </a:cubicBezTo>
                    <a:cubicBezTo>
                      <a:pt x="74" y="50"/>
                      <a:pt x="90" y="41"/>
                      <a:pt x="103" y="33"/>
                    </a:cubicBezTo>
                    <a:cubicBezTo>
                      <a:pt x="129" y="18"/>
                      <a:pt x="135" y="15"/>
                      <a:pt x="137" y="14"/>
                    </a:cubicBezTo>
                    <a:cubicBezTo>
                      <a:pt x="137" y="14"/>
                      <a:pt x="137" y="14"/>
                      <a:pt x="137" y="14"/>
                    </a:cubicBezTo>
                    <a:cubicBezTo>
                      <a:pt x="137" y="14"/>
                      <a:pt x="137" y="14"/>
                      <a:pt x="137" y="14"/>
                    </a:cubicBezTo>
                    <a:cubicBezTo>
                      <a:pt x="137" y="14"/>
                      <a:pt x="137" y="14"/>
                      <a:pt x="137" y="14"/>
                    </a:cubicBezTo>
                    <a:cubicBezTo>
                      <a:pt x="138" y="14"/>
                      <a:pt x="138" y="14"/>
                      <a:pt x="138" y="14"/>
                    </a:cubicBezTo>
                    <a:cubicBezTo>
                      <a:pt x="138" y="15"/>
                      <a:pt x="138" y="15"/>
                      <a:pt x="138" y="15"/>
                    </a:cubicBezTo>
                    <a:cubicBezTo>
                      <a:pt x="137" y="15"/>
                      <a:pt x="108" y="33"/>
                      <a:pt x="85" y="47"/>
                    </a:cubicBezTo>
                    <a:cubicBezTo>
                      <a:pt x="136" y="18"/>
                      <a:pt x="136" y="18"/>
                      <a:pt x="136" y="18"/>
                    </a:cubicBezTo>
                    <a:cubicBezTo>
                      <a:pt x="137" y="18"/>
                      <a:pt x="137" y="18"/>
                      <a:pt x="137" y="18"/>
                    </a:cubicBezTo>
                    <a:cubicBezTo>
                      <a:pt x="137" y="19"/>
                      <a:pt x="137" y="19"/>
                      <a:pt x="110" y="41"/>
                    </a:cubicBezTo>
                    <a:cubicBezTo>
                      <a:pt x="102" y="49"/>
                      <a:pt x="93" y="56"/>
                      <a:pt x="88" y="60"/>
                    </a:cubicBezTo>
                    <a:cubicBezTo>
                      <a:pt x="154" y="22"/>
                      <a:pt x="154" y="22"/>
                      <a:pt x="154" y="22"/>
                    </a:cubicBezTo>
                    <a:cubicBezTo>
                      <a:pt x="154" y="22"/>
                      <a:pt x="155" y="22"/>
                      <a:pt x="155" y="22"/>
                    </a:cubicBezTo>
                    <a:cubicBezTo>
                      <a:pt x="155" y="22"/>
                      <a:pt x="155" y="22"/>
                      <a:pt x="155" y="22"/>
                    </a:cubicBezTo>
                    <a:cubicBezTo>
                      <a:pt x="135" y="37"/>
                      <a:pt x="100" y="63"/>
                      <a:pt x="86" y="73"/>
                    </a:cubicBezTo>
                    <a:cubicBezTo>
                      <a:pt x="142" y="41"/>
                      <a:pt x="154" y="34"/>
                      <a:pt x="156" y="33"/>
                    </a:cubicBezTo>
                    <a:cubicBezTo>
                      <a:pt x="157" y="33"/>
                      <a:pt x="157" y="33"/>
                      <a:pt x="157" y="33"/>
                    </a:cubicBezTo>
                    <a:cubicBezTo>
                      <a:pt x="157" y="33"/>
                      <a:pt x="157" y="33"/>
                      <a:pt x="157" y="33"/>
                    </a:cubicBezTo>
                    <a:cubicBezTo>
                      <a:pt x="157" y="32"/>
                      <a:pt x="157" y="32"/>
                      <a:pt x="157" y="32"/>
                    </a:cubicBezTo>
                    <a:cubicBezTo>
                      <a:pt x="157" y="33"/>
                      <a:pt x="158" y="33"/>
                      <a:pt x="158" y="33"/>
                    </a:cubicBezTo>
                    <a:cubicBezTo>
                      <a:pt x="158" y="33"/>
                      <a:pt x="158" y="33"/>
                      <a:pt x="157" y="33"/>
                    </a:cubicBezTo>
                    <a:cubicBezTo>
                      <a:pt x="136" y="49"/>
                      <a:pt x="99" y="77"/>
                      <a:pt x="85" y="88"/>
                    </a:cubicBezTo>
                    <a:cubicBezTo>
                      <a:pt x="87" y="86"/>
                      <a:pt x="90" y="85"/>
                      <a:pt x="93" y="83"/>
                    </a:cubicBezTo>
                    <a:cubicBezTo>
                      <a:pt x="136" y="58"/>
                      <a:pt x="144" y="53"/>
                      <a:pt x="145" y="53"/>
                    </a:cubicBezTo>
                    <a:cubicBezTo>
                      <a:pt x="145" y="53"/>
                      <a:pt x="145" y="53"/>
                      <a:pt x="145" y="53"/>
                    </a:cubicBezTo>
                    <a:cubicBezTo>
                      <a:pt x="145" y="53"/>
                      <a:pt x="145" y="53"/>
                      <a:pt x="145" y="53"/>
                    </a:cubicBezTo>
                    <a:cubicBezTo>
                      <a:pt x="146" y="54"/>
                      <a:pt x="146" y="54"/>
                      <a:pt x="138" y="60"/>
                    </a:cubicBezTo>
                    <a:cubicBezTo>
                      <a:pt x="125" y="70"/>
                      <a:pt x="95" y="95"/>
                      <a:pt x="85" y="103"/>
                    </a:cubicBezTo>
                    <a:cubicBezTo>
                      <a:pt x="91" y="100"/>
                      <a:pt x="101" y="94"/>
                      <a:pt x="112" y="87"/>
                    </a:cubicBezTo>
                    <a:cubicBezTo>
                      <a:pt x="120" y="83"/>
                      <a:pt x="128" y="78"/>
                      <a:pt x="134" y="75"/>
                    </a:cubicBezTo>
                    <a:cubicBezTo>
                      <a:pt x="139" y="72"/>
                      <a:pt x="142" y="71"/>
                      <a:pt x="143" y="70"/>
                    </a:cubicBezTo>
                    <a:cubicBezTo>
                      <a:pt x="144" y="69"/>
                      <a:pt x="144" y="69"/>
                      <a:pt x="144" y="69"/>
                    </a:cubicBezTo>
                    <a:cubicBezTo>
                      <a:pt x="144" y="70"/>
                      <a:pt x="144" y="70"/>
                      <a:pt x="144" y="70"/>
                    </a:cubicBezTo>
                    <a:cubicBezTo>
                      <a:pt x="144" y="69"/>
                      <a:pt x="144" y="69"/>
                      <a:pt x="144" y="70"/>
                    </a:cubicBezTo>
                    <a:cubicBezTo>
                      <a:pt x="144" y="70"/>
                      <a:pt x="144" y="70"/>
                      <a:pt x="144" y="70"/>
                    </a:cubicBezTo>
                    <a:cubicBezTo>
                      <a:pt x="88" y="106"/>
                      <a:pt x="88" y="106"/>
                      <a:pt x="88" y="106"/>
                    </a:cubicBezTo>
                    <a:cubicBezTo>
                      <a:pt x="151" y="69"/>
                      <a:pt x="151" y="69"/>
                      <a:pt x="151" y="69"/>
                    </a:cubicBezTo>
                    <a:cubicBezTo>
                      <a:pt x="151" y="69"/>
                      <a:pt x="152" y="69"/>
                      <a:pt x="152" y="70"/>
                    </a:cubicBezTo>
                    <a:cubicBezTo>
                      <a:pt x="152" y="70"/>
                      <a:pt x="152" y="70"/>
                      <a:pt x="152" y="70"/>
                    </a:cubicBezTo>
                    <a:cubicBezTo>
                      <a:pt x="152" y="70"/>
                      <a:pt x="152" y="70"/>
                      <a:pt x="152" y="70"/>
                    </a:cubicBezTo>
                    <a:cubicBezTo>
                      <a:pt x="151" y="70"/>
                      <a:pt x="151" y="70"/>
                      <a:pt x="151" y="70"/>
                    </a:cubicBezTo>
                    <a:cubicBezTo>
                      <a:pt x="151" y="71"/>
                      <a:pt x="148" y="73"/>
                      <a:pt x="142" y="78"/>
                    </a:cubicBezTo>
                    <a:cubicBezTo>
                      <a:pt x="136" y="83"/>
                      <a:pt x="127" y="89"/>
                      <a:pt x="119" y="95"/>
                    </a:cubicBezTo>
                    <a:cubicBezTo>
                      <a:pt x="105" y="106"/>
                      <a:pt x="90" y="118"/>
                      <a:pt x="83" y="123"/>
                    </a:cubicBezTo>
                    <a:cubicBezTo>
                      <a:pt x="148" y="86"/>
                      <a:pt x="159" y="79"/>
                      <a:pt x="162" y="78"/>
                    </a:cubicBezTo>
                    <a:cubicBezTo>
                      <a:pt x="162" y="78"/>
                      <a:pt x="162" y="78"/>
                      <a:pt x="162" y="78"/>
                    </a:cubicBezTo>
                    <a:cubicBezTo>
                      <a:pt x="162" y="78"/>
                      <a:pt x="162" y="78"/>
                      <a:pt x="162" y="78"/>
                    </a:cubicBezTo>
                    <a:cubicBezTo>
                      <a:pt x="162" y="78"/>
                      <a:pt x="162" y="78"/>
                      <a:pt x="162" y="78"/>
                    </a:cubicBezTo>
                    <a:cubicBezTo>
                      <a:pt x="162" y="78"/>
                      <a:pt x="162" y="78"/>
                      <a:pt x="163" y="78"/>
                    </a:cubicBezTo>
                    <a:cubicBezTo>
                      <a:pt x="163" y="78"/>
                      <a:pt x="163" y="78"/>
                      <a:pt x="162" y="78"/>
                    </a:cubicBezTo>
                    <a:cubicBezTo>
                      <a:pt x="140" y="98"/>
                      <a:pt x="100" y="132"/>
                      <a:pt x="88" y="142"/>
                    </a:cubicBezTo>
                    <a:cubicBezTo>
                      <a:pt x="96" y="137"/>
                      <a:pt x="117" y="125"/>
                      <a:pt x="135" y="115"/>
                    </a:cubicBezTo>
                    <a:cubicBezTo>
                      <a:pt x="164" y="98"/>
                      <a:pt x="170" y="94"/>
                      <a:pt x="171" y="93"/>
                    </a:cubicBezTo>
                    <a:cubicBezTo>
                      <a:pt x="171" y="93"/>
                      <a:pt x="171" y="93"/>
                      <a:pt x="171" y="93"/>
                    </a:cubicBezTo>
                    <a:cubicBezTo>
                      <a:pt x="171" y="93"/>
                      <a:pt x="171" y="93"/>
                      <a:pt x="171" y="93"/>
                    </a:cubicBezTo>
                    <a:cubicBezTo>
                      <a:pt x="172" y="93"/>
                      <a:pt x="172" y="93"/>
                      <a:pt x="172" y="93"/>
                    </a:cubicBezTo>
                    <a:cubicBezTo>
                      <a:pt x="172" y="93"/>
                      <a:pt x="172" y="94"/>
                      <a:pt x="172" y="94"/>
                    </a:cubicBezTo>
                    <a:cubicBezTo>
                      <a:pt x="172" y="94"/>
                      <a:pt x="172" y="94"/>
                      <a:pt x="172" y="94"/>
                    </a:cubicBezTo>
                    <a:cubicBezTo>
                      <a:pt x="82" y="157"/>
                      <a:pt x="82" y="157"/>
                      <a:pt x="82" y="157"/>
                    </a:cubicBezTo>
                    <a:cubicBezTo>
                      <a:pt x="99" y="147"/>
                      <a:pt x="142" y="122"/>
                      <a:pt x="166" y="108"/>
                    </a:cubicBezTo>
                    <a:cubicBezTo>
                      <a:pt x="166" y="108"/>
                      <a:pt x="166" y="108"/>
                      <a:pt x="167" y="108"/>
                    </a:cubicBezTo>
                    <a:cubicBezTo>
                      <a:pt x="167" y="108"/>
                      <a:pt x="167" y="108"/>
                      <a:pt x="167" y="108"/>
                    </a:cubicBezTo>
                    <a:cubicBezTo>
                      <a:pt x="167" y="108"/>
                      <a:pt x="167" y="108"/>
                      <a:pt x="167" y="109"/>
                    </a:cubicBezTo>
                    <a:cubicBezTo>
                      <a:pt x="167" y="109"/>
                      <a:pt x="167" y="109"/>
                      <a:pt x="167" y="109"/>
                    </a:cubicBezTo>
                    <a:cubicBezTo>
                      <a:pt x="167" y="109"/>
                      <a:pt x="166" y="109"/>
                      <a:pt x="166" y="109"/>
                    </a:cubicBezTo>
                    <a:cubicBezTo>
                      <a:pt x="165" y="110"/>
                      <a:pt x="162" y="111"/>
                      <a:pt x="155" y="116"/>
                    </a:cubicBezTo>
                    <a:cubicBezTo>
                      <a:pt x="153" y="117"/>
                      <a:pt x="152" y="118"/>
                      <a:pt x="150" y="119"/>
                    </a:cubicBezTo>
                    <a:cubicBezTo>
                      <a:pt x="150" y="119"/>
                      <a:pt x="150" y="119"/>
                      <a:pt x="144" y="123"/>
                    </a:cubicBezTo>
                    <a:cubicBezTo>
                      <a:pt x="140" y="125"/>
                      <a:pt x="135" y="128"/>
                      <a:pt x="129" y="132"/>
                    </a:cubicBezTo>
                    <a:cubicBezTo>
                      <a:pt x="117" y="139"/>
                      <a:pt x="102" y="149"/>
                      <a:pt x="91" y="156"/>
                    </a:cubicBezTo>
                    <a:cubicBezTo>
                      <a:pt x="171" y="110"/>
                      <a:pt x="171" y="110"/>
                      <a:pt x="171" y="110"/>
                    </a:cubicBezTo>
                    <a:cubicBezTo>
                      <a:pt x="171" y="110"/>
                      <a:pt x="171" y="110"/>
                      <a:pt x="171" y="110"/>
                    </a:cubicBezTo>
                    <a:cubicBezTo>
                      <a:pt x="171" y="110"/>
                      <a:pt x="171" y="110"/>
                      <a:pt x="171" y="110"/>
                    </a:cubicBezTo>
                    <a:cubicBezTo>
                      <a:pt x="76" y="165"/>
                      <a:pt x="76" y="165"/>
                      <a:pt x="76" y="165"/>
                    </a:cubicBezTo>
                    <a:cubicBezTo>
                      <a:pt x="76" y="165"/>
                      <a:pt x="76" y="165"/>
                      <a:pt x="76" y="165"/>
                    </a:cubicBezTo>
                    <a:close/>
                  </a:path>
                </a:pathLst>
              </a:custGeom>
              <a:solidFill>
                <a:srgbClr val="F26F6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64" name="Google Shape;264;p31"/>
              <p:cNvSpPr/>
              <p:nvPr/>
            </p:nvSpPr>
            <p:spPr>
              <a:xfrm>
                <a:off x="2940051" y="5630863"/>
                <a:ext cx="168275" cy="120650"/>
              </a:xfrm>
              <a:custGeom>
                <a:avLst/>
                <a:gdLst/>
                <a:ahLst/>
                <a:cxnLst/>
                <a:rect l="l" t="t" r="r" b="b"/>
                <a:pathLst>
                  <a:path w="52" h="37" extrusionOk="0">
                    <a:moveTo>
                      <a:pt x="1" y="37"/>
                    </a:moveTo>
                    <a:cubicBezTo>
                      <a:pt x="1" y="37"/>
                      <a:pt x="0" y="37"/>
                      <a:pt x="0" y="37"/>
                    </a:cubicBezTo>
                    <a:cubicBezTo>
                      <a:pt x="0" y="37"/>
                      <a:pt x="0" y="37"/>
                      <a:pt x="0" y="37"/>
                    </a:cubicBezTo>
                    <a:cubicBezTo>
                      <a:pt x="0" y="37"/>
                      <a:pt x="0" y="36"/>
                      <a:pt x="0" y="36"/>
                    </a:cubicBezTo>
                    <a:cubicBezTo>
                      <a:pt x="0" y="36"/>
                      <a:pt x="0" y="36"/>
                      <a:pt x="0" y="36"/>
                    </a:cubicBezTo>
                    <a:cubicBezTo>
                      <a:pt x="0" y="36"/>
                      <a:pt x="1" y="36"/>
                      <a:pt x="1" y="36"/>
                    </a:cubicBezTo>
                    <a:cubicBezTo>
                      <a:pt x="2" y="35"/>
                      <a:pt x="6" y="33"/>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6"/>
                    </a:cubicBezTo>
                    <a:cubicBezTo>
                      <a:pt x="14" y="26"/>
                      <a:pt x="33" y="13"/>
                      <a:pt x="44" y="5"/>
                    </a:cubicBezTo>
                    <a:cubicBezTo>
                      <a:pt x="21" y="18"/>
                      <a:pt x="21" y="18"/>
                      <a:pt x="21" y="18"/>
                    </a:cubicBezTo>
                    <a:cubicBezTo>
                      <a:pt x="21" y="18"/>
                      <a:pt x="20" y="18"/>
                      <a:pt x="20" y="18"/>
                    </a:cubicBezTo>
                    <a:cubicBezTo>
                      <a:pt x="20" y="18"/>
                      <a:pt x="20" y="17"/>
                      <a:pt x="21" y="17"/>
                    </a:cubicBezTo>
                    <a:cubicBezTo>
                      <a:pt x="51" y="0"/>
                      <a:pt x="51" y="0"/>
                      <a:pt x="51" y="0"/>
                    </a:cubicBezTo>
                    <a:cubicBezTo>
                      <a:pt x="51" y="0"/>
                      <a:pt x="51" y="0"/>
                      <a:pt x="52" y="0"/>
                    </a:cubicBezTo>
                    <a:cubicBezTo>
                      <a:pt x="52" y="0"/>
                      <a:pt x="52" y="0"/>
                      <a:pt x="51" y="0"/>
                    </a:cubicBezTo>
                    <a:cubicBezTo>
                      <a:pt x="51" y="1"/>
                      <a:pt x="51" y="1"/>
                      <a:pt x="51" y="1"/>
                    </a:cubicBezTo>
                    <a:cubicBezTo>
                      <a:pt x="51" y="1"/>
                      <a:pt x="51" y="1"/>
                      <a:pt x="51" y="1"/>
                    </a:cubicBezTo>
                    <a:cubicBezTo>
                      <a:pt x="50" y="1"/>
                      <a:pt x="49" y="2"/>
                      <a:pt x="46" y="5"/>
                    </a:cubicBezTo>
                    <a:cubicBezTo>
                      <a:pt x="21" y="23"/>
                      <a:pt x="21" y="23"/>
                      <a:pt x="21" y="23"/>
                    </a:cubicBezTo>
                    <a:cubicBezTo>
                      <a:pt x="27" y="19"/>
                      <a:pt x="37" y="13"/>
                      <a:pt x="45" y="9"/>
                    </a:cubicBezTo>
                    <a:cubicBezTo>
                      <a:pt x="45" y="9"/>
                      <a:pt x="45" y="9"/>
                      <a:pt x="45" y="9"/>
                    </a:cubicBezTo>
                    <a:cubicBezTo>
                      <a:pt x="45" y="9"/>
                      <a:pt x="45" y="9"/>
                      <a:pt x="45" y="9"/>
                    </a:cubicBezTo>
                    <a:cubicBezTo>
                      <a:pt x="46" y="9"/>
                      <a:pt x="46" y="9"/>
                      <a:pt x="45" y="9"/>
                    </a:cubicBezTo>
                    <a:cubicBezTo>
                      <a:pt x="45" y="10"/>
                      <a:pt x="45" y="10"/>
                      <a:pt x="45" y="10"/>
                    </a:cubicBezTo>
                    <a:cubicBezTo>
                      <a:pt x="45" y="10"/>
                      <a:pt x="45" y="10"/>
                      <a:pt x="45" y="10"/>
                    </a:cubicBezTo>
                    <a:cubicBezTo>
                      <a:pt x="44" y="10"/>
                      <a:pt x="42" y="12"/>
                      <a:pt x="35" y="16"/>
                    </a:cubicBezTo>
                    <a:cubicBezTo>
                      <a:pt x="36" y="16"/>
                      <a:pt x="36" y="16"/>
                      <a:pt x="36" y="16"/>
                    </a:cubicBezTo>
                    <a:cubicBezTo>
                      <a:pt x="36" y="16"/>
                      <a:pt x="36" y="16"/>
                      <a:pt x="36" y="16"/>
                    </a:cubicBezTo>
                    <a:cubicBezTo>
                      <a:pt x="36" y="16"/>
                      <a:pt x="36" y="17"/>
                      <a:pt x="36" y="17"/>
                    </a:cubicBezTo>
                    <a:cubicBezTo>
                      <a:pt x="36" y="17"/>
                      <a:pt x="36" y="17"/>
                      <a:pt x="36" y="17"/>
                    </a:cubicBezTo>
                    <a:cubicBezTo>
                      <a:pt x="34" y="17"/>
                      <a:pt x="14" y="29"/>
                      <a:pt x="1" y="37"/>
                    </a:cubicBezTo>
                    <a:cubicBezTo>
                      <a:pt x="1" y="37"/>
                      <a:pt x="1" y="37"/>
                      <a:pt x="1" y="37"/>
                    </a:cubicBezTo>
                    <a:close/>
                  </a:path>
                </a:pathLst>
              </a:custGeom>
              <a:solidFill>
                <a:srgbClr val="F26F6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65" name="Google Shape;265;p31"/>
              <p:cNvSpPr/>
              <p:nvPr/>
            </p:nvSpPr>
            <p:spPr>
              <a:xfrm>
                <a:off x="2671763" y="5630863"/>
                <a:ext cx="698500" cy="415925"/>
              </a:xfrm>
              <a:custGeom>
                <a:avLst/>
                <a:gdLst/>
                <a:ahLst/>
                <a:cxnLst/>
                <a:rect l="l" t="t" r="r" b="b"/>
                <a:pathLst>
                  <a:path w="216" h="128" extrusionOk="0">
                    <a:moveTo>
                      <a:pt x="10" y="128"/>
                    </a:moveTo>
                    <a:cubicBezTo>
                      <a:pt x="10" y="128"/>
                      <a:pt x="9" y="128"/>
                      <a:pt x="9" y="127"/>
                    </a:cubicBezTo>
                    <a:cubicBezTo>
                      <a:pt x="9" y="127"/>
                      <a:pt x="9" y="127"/>
                      <a:pt x="9" y="127"/>
                    </a:cubicBezTo>
                    <a:cubicBezTo>
                      <a:pt x="192" y="11"/>
                      <a:pt x="192" y="11"/>
                      <a:pt x="192" y="11"/>
                    </a:cubicBezTo>
                    <a:cubicBezTo>
                      <a:pt x="187" y="14"/>
                      <a:pt x="181" y="17"/>
                      <a:pt x="175" y="21"/>
                    </a:cubicBezTo>
                    <a:cubicBezTo>
                      <a:pt x="130" y="48"/>
                      <a:pt x="28" y="106"/>
                      <a:pt x="3" y="120"/>
                    </a:cubicBezTo>
                    <a:cubicBezTo>
                      <a:pt x="3" y="120"/>
                      <a:pt x="3" y="120"/>
                      <a:pt x="3" y="120"/>
                    </a:cubicBezTo>
                    <a:cubicBezTo>
                      <a:pt x="3" y="120"/>
                      <a:pt x="3" y="120"/>
                      <a:pt x="3" y="119"/>
                    </a:cubicBezTo>
                    <a:cubicBezTo>
                      <a:pt x="3" y="119"/>
                      <a:pt x="3" y="119"/>
                      <a:pt x="3" y="119"/>
                    </a:cubicBezTo>
                    <a:cubicBezTo>
                      <a:pt x="97" y="65"/>
                      <a:pt x="148" y="35"/>
                      <a:pt x="176" y="19"/>
                    </a:cubicBezTo>
                    <a:cubicBezTo>
                      <a:pt x="181" y="16"/>
                      <a:pt x="185" y="14"/>
                      <a:pt x="189" y="12"/>
                    </a:cubicBezTo>
                    <a:cubicBezTo>
                      <a:pt x="161" y="27"/>
                      <a:pt x="62" y="85"/>
                      <a:pt x="6" y="117"/>
                    </a:cubicBezTo>
                    <a:cubicBezTo>
                      <a:pt x="6" y="118"/>
                      <a:pt x="5" y="118"/>
                      <a:pt x="5" y="117"/>
                    </a:cubicBezTo>
                    <a:cubicBezTo>
                      <a:pt x="5" y="117"/>
                      <a:pt x="5" y="117"/>
                      <a:pt x="6" y="117"/>
                    </a:cubicBezTo>
                    <a:cubicBezTo>
                      <a:pt x="43" y="95"/>
                      <a:pt x="102" y="60"/>
                      <a:pt x="140" y="37"/>
                    </a:cubicBezTo>
                    <a:cubicBezTo>
                      <a:pt x="76" y="74"/>
                      <a:pt x="13" y="111"/>
                      <a:pt x="12" y="111"/>
                    </a:cubicBezTo>
                    <a:cubicBezTo>
                      <a:pt x="12" y="111"/>
                      <a:pt x="12" y="111"/>
                      <a:pt x="12" y="111"/>
                    </a:cubicBezTo>
                    <a:cubicBezTo>
                      <a:pt x="12" y="111"/>
                      <a:pt x="12" y="110"/>
                      <a:pt x="12" y="110"/>
                    </a:cubicBezTo>
                    <a:cubicBezTo>
                      <a:pt x="11" y="110"/>
                      <a:pt x="11" y="109"/>
                      <a:pt x="40" y="92"/>
                    </a:cubicBezTo>
                    <a:cubicBezTo>
                      <a:pt x="55" y="83"/>
                      <a:pt x="76" y="70"/>
                      <a:pt x="103" y="54"/>
                    </a:cubicBezTo>
                    <a:cubicBezTo>
                      <a:pt x="107" y="52"/>
                      <a:pt x="111" y="49"/>
                      <a:pt x="115" y="47"/>
                    </a:cubicBezTo>
                    <a:cubicBezTo>
                      <a:pt x="100" y="56"/>
                      <a:pt x="84" y="65"/>
                      <a:pt x="69" y="74"/>
                    </a:cubicBezTo>
                    <a:cubicBezTo>
                      <a:pt x="15" y="105"/>
                      <a:pt x="4" y="112"/>
                      <a:pt x="1" y="113"/>
                    </a:cubicBezTo>
                    <a:cubicBezTo>
                      <a:pt x="1" y="113"/>
                      <a:pt x="1" y="113"/>
                      <a:pt x="1" y="113"/>
                    </a:cubicBezTo>
                    <a:cubicBezTo>
                      <a:pt x="1" y="113"/>
                      <a:pt x="1" y="113"/>
                      <a:pt x="1" y="113"/>
                    </a:cubicBezTo>
                    <a:cubicBezTo>
                      <a:pt x="1" y="113"/>
                      <a:pt x="1" y="113"/>
                      <a:pt x="0" y="113"/>
                    </a:cubicBezTo>
                    <a:cubicBezTo>
                      <a:pt x="0" y="113"/>
                      <a:pt x="0" y="113"/>
                      <a:pt x="0" y="113"/>
                    </a:cubicBezTo>
                    <a:cubicBezTo>
                      <a:pt x="0" y="113"/>
                      <a:pt x="0" y="113"/>
                      <a:pt x="0" y="112"/>
                    </a:cubicBezTo>
                    <a:cubicBezTo>
                      <a:pt x="142" y="15"/>
                      <a:pt x="142" y="15"/>
                      <a:pt x="142" y="15"/>
                    </a:cubicBezTo>
                    <a:cubicBezTo>
                      <a:pt x="110" y="34"/>
                      <a:pt x="2" y="97"/>
                      <a:pt x="0" y="97"/>
                    </a:cubicBezTo>
                    <a:cubicBezTo>
                      <a:pt x="0" y="97"/>
                      <a:pt x="0" y="97"/>
                      <a:pt x="0" y="97"/>
                    </a:cubicBezTo>
                    <a:cubicBezTo>
                      <a:pt x="0" y="97"/>
                      <a:pt x="0" y="97"/>
                      <a:pt x="0" y="97"/>
                    </a:cubicBezTo>
                    <a:cubicBezTo>
                      <a:pt x="0" y="97"/>
                      <a:pt x="0" y="97"/>
                      <a:pt x="0" y="97"/>
                    </a:cubicBezTo>
                    <a:cubicBezTo>
                      <a:pt x="0" y="97"/>
                      <a:pt x="0" y="97"/>
                      <a:pt x="0" y="97"/>
                    </a:cubicBezTo>
                    <a:cubicBezTo>
                      <a:pt x="0" y="96"/>
                      <a:pt x="0" y="96"/>
                      <a:pt x="0" y="96"/>
                    </a:cubicBezTo>
                    <a:cubicBezTo>
                      <a:pt x="2" y="94"/>
                      <a:pt x="14" y="87"/>
                      <a:pt x="70" y="52"/>
                    </a:cubicBezTo>
                    <a:cubicBezTo>
                      <a:pt x="89" y="40"/>
                      <a:pt x="109" y="28"/>
                      <a:pt x="123" y="20"/>
                    </a:cubicBezTo>
                    <a:cubicBezTo>
                      <a:pt x="97" y="34"/>
                      <a:pt x="50" y="62"/>
                      <a:pt x="22" y="79"/>
                    </a:cubicBezTo>
                    <a:cubicBezTo>
                      <a:pt x="22" y="79"/>
                      <a:pt x="21" y="79"/>
                      <a:pt x="21" y="78"/>
                    </a:cubicBezTo>
                    <a:cubicBezTo>
                      <a:pt x="21" y="78"/>
                      <a:pt x="21" y="78"/>
                      <a:pt x="21" y="78"/>
                    </a:cubicBezTo>
                    <a:cubicBezTo>
                      <a:pt x="46" y="59"/>
                      <a:pt x="91" y="25"/>
                      <a:pt x="104" y="15"/>
                    </a:cubicBezTo>
                    <a:cubicBezTo>
                      <a:pt x="97" y="19"/>
                      <a:pt x="83" y="27"/>
                      <a:pt x="70" y="35"/>
                    </a:cubicBezTo>
                    <a:cubicBezTo>
                      <a:pt x="20" y="64"/>
                      <a:pt x="20" y="64"/>
                      <a:pt x="19" y="64"/>
                    </a:cubicBezTo>
                    <a:cubicBezTo>
                      <a:pt x="19" y="64"/>
                      <a:pt x="19" y="64"/>
                      <a:pt x="19" y="64"/>
                    </a:cubicBezTo>
                    <a:cubicBezTo>
                      <a:pt x="19" y="63"/>
                      <a:pt x="19" y="63"/>
                      <a:pt x="19" y="63"/>
                    </a:cubicBezTo>
                    <a:cubicBezTo>
                      <a:pt x="19" y="63"/>
                      <a:pt x="19" y="63"/>
                      <a:pt x="19" y="63"/>
                    </a:cubicBezTo>
                    <a:cubicBezTo>
                      <a:pt x="19" y="63"/>
                      <a:pt x="19" y="63"/>
                      <a:pt x="19" y="63"/>
                    </a:cubicBezTo>
                    <a:cubicBezTo>
                      <a:pt x="21" y="62"/>
                      <a:pt x="28" y="57"/>
                      <a:pt x="54" y="41"/>
                    </a:cubicBezTo>
                    <a:cubicBezTo>
                      <a:pt x="64" y="35"/>
                      <a:pt x="74" y="29"/>
                      <a:pt x="81" y="24"/>
                    </a:cubicBezTo>
                    <a:cubicBezTo>
                      <a:pt x="12" y="64"/>
                      <a:pt x="12" y="64"/>
                      <a:pt x="12" y="64"/>
                    </a:cubicBezTo>
                    <a:cubicBezTo>
                      <a:pt x="12" y="64"/>
                      <a:pt x="11" y="64"/>
                      <a:pt x="11" y="64"/>
                    </a:cubicBezTo>
                    <a:cubicBezTo>
                      <a:pt x="11" y="64"/>
                      <a:pt x="11" y="63"/>
                      <a:pt x="11" y="63"/>
                    </a:cubicBezTo>
                    <a:cubicBezTo>
                      <a:pt x="19" y="58"/>
                      <a:pt x="30" y="52"/>
                      <a:pt x="40" y="46"/>
                    </a:cubicBezTo>
                    <a:cubicBezTo>
                      <a:pt x="30" y="51"/>
                      <a:pt x="23" y="56"/>
                      <a:pt x="21" y="56"/>
                    </a:cubicBezTo>
                    <a:cubicBezTo>
                      <a:pt x="21" y="56"/>
                      <a:pt x="21" y="56"/>
                      <a:pt x="21" y="56"/>
                    </a:cubicBezTo>
                    <a:cubicBezTo>
                      <a:pt x="21" y="56"/>
                      <a:pt x="21" y="56"/>
                      <a:pt x="21" y="56"/>
                    </a:cubicBezTo>
                    <a:cubicBezTo>
                      <a:pt x="21" y="56"/>
                      <a:pt x="21" y="56"/>
                      <a:pt x="21" y="56"/>
                    </a:cubicBezTo>
                    <a:cubicBezTo>
                      <a:pt x="21" y="56"/>
                      <a:pt x="20" y="56"/>
                      <a:pt x="20" y="56"/>
                    </a:cubicBezTo>
                    <a:cubicBezTo>
                      <a:pt x="20" y="56"/>
                      <a:pt x="20" y="56"/>
                      <a:pt x="20" y="56"/>
                    </a:cubicBezTo>
                    <a:cubicBezTo>
                      <a:pt x="35" y="46"/>
                      <a:pt x="58" y="29"/>
                      <a:pt x="71" y="20"/>
                    </a:cubicBezTo>
                    <a:cubicBezTo>
                      <a:pt x="19" y="50"/>
                      <a:pt x="19" y="50"/>
                      <a:pt x="19" y="50"/>
                    </a:cubicBezTo>
                    <a:cubicBezTo>
                      <a:pt x="19" y="50"/>
                      <a:pt x="19" y="50"/>
                      <a:pt x="19" y="50"/>
                    </a:cubicBezTo>
                    <a:cubicBezTo>
                      <a:pt x="19" y="50"/>
                      <a:pt x="19" y="50"/>
                      <a:pt x="19" y="49"/>
                    </a:cubicBezTo>
                    <a:cubicBezTo>
                      <a:pt x="19" y="49"/>
                      <a:pt x="19" y="49"/>
                      <a:pt x="19" y="49"/>
                    </a:cubicBezTo>
                    <a:cubicBezTo>
                      <a:pt x="20" y="49"/>
                      <a:pt x="20" y="49"/>
                      <a:pt x="20" y="49"/>
                    </a:cubicBezTo>
                    <a:cubicBezTo>
                      <a:pt x="21" y="48"/>
                      <a:pt x="24" y="46"/>
                      <a:pt x="31" y="42"/>
                    </a:cubicBezTo>
                    <a:cubicBezTo>
                      <a:pt x="38" y="38"/>
                      <a:pt x="47" y="32"/>
                      <a:pt x="56" y="26"/>
                    </a:cubicBezTo>
                    <a:cubicBezTo>
                      <a:pt x="63" y="22"/>
                      <a:pt x="69" y="18"/>
                      <a:pt x="75" y="15"/>
                    </a:cubicBezTo>
                    <a:cubicBezTo>
                      <a:pt x="61" y="23"/>
                      <a:pt x="38" y="36"/>
                      <a:pt x="6" y="55"/>
                    </a:cubicBezTo>
                    <a:cubicBezTo>
                      <a:pt x="3" y="57"/>
                      <a:pt x="1" y="58"/>
                      <a:pt x="1" y="58"/>
                    </a:cubicBezTo>
                    <a:cubicBezTo>
                      <a:pt x="1" y="58"/>
                      <a:pt x="1" y="58"/>
                      <a:pt x="1" y="58"/>
                    </a:cubicBezTo>
                    <a:cubicBezTo>
                      <a:pt x="0" y="58"/>
                      <a:pt x="0" y="58"/>
                      <a:pt x="0" y="58"/>
                    </a:cubicBezTo>
                    <a:cubicBezTo>
                      <a:pt x="0" y="58"/>
                      <a:pt x="0" y="58"/>
                      <a:pt x="0" y="58"/>
                    </a:cubicBezTo>
                    <a:cubicBezTo>
                      <a:pt x="0" y="58"/>
                      <a:pt x="0" y="58"/>
                      <a:pt x="0" y="58"/>
                    </a:cubicBezTo>
                    <a:cubicBezTo>
                      <a:pt x="36" y="16"/>
                      <a:pt x="36" y="16"/>
                      <a:pt x="36" y="16"/>
                    </a:cubicBezTo>
                    <a:cubicBezTo>
                      <a:pt x="33" y="18"/>
                      <a:pt x="27" y="21"/>
                      <a:pt x="23" y="23"/>
                    </a:cubicBezTo>
                    <a:cubicBezTo>
                      <a:pt x="13" y="29"/>
                      <a:pt x="13" y="29"/>
                      <a:pt x="13" y="29"/>
                    </a:cubicBezTo>
                    <a:cubicBezTo>
                      <a:pt x="13" y="29"/>
                      <a:pt x="13" y="29"/>
                      <a:pt x="13" y="29"/>
                    </a:cubicBezTo>
                    <a:cubicBezTo>
                      <a:pt x="13" y="29"/>
                      <a:pt x="13" y="29"/>
                      <a:pt x="18" y="22"/>
                    </a:cubicBezTo>
                    <a:cubicBezTo>
                      <a:pt x="23" y="17"/>
                      <a:pt x="31" y="7"/>
                      <a:pt x="35" y="3"/>
                    </a:cubicBezTo>
                    <a:cubicBezTo>
                      <a:pt x="33" y="4"/>
                      <a:pt x="32" y="5"/>
                      <a:pt x="30" y="6"/>
                    </a:cubicBezTo>
                    <a:cubicBezTo>
                      <a:pt x="25" y="9"/>
                      <a:pt x="25" y="9"/>
                      <a:pt x="25" y="9"/>
                    </a:cubicBezTo>
                    <a:cubicBezTo>
                      <a:pt x="20" y="8"/>
                      <a:pt x="18" y="8"/>
                      <a:pt x="18" y="8"/>
                    </a:cubicBezTo>
                    <a:cubicBezTo>
                      <a:pt x="14" y="9"/>
                      <a:pt x="14" y="9"/>
                      <a:pt x="14" y="9"/>
                    </a:cubicBezTo>
                    <a:cubicBezTo>
                      <a:pt x="14" y="10"/>
                      <a:pt x="14" y="10"/>
                      <a:pt x="14" y="9"/>
                    </a:cubicBezTo>
                    <a:cubicBezTo>
                      <a:pt x="14" y="9"/>
                      <a:pt x="14" y="9"/>
                      <a:pt x="14" y="9"/>
                    </a:cubicBezTo>
                    <a:cubicBezTo>
                      <a:pt x="14" y="9"/>
                      <a:pt x="14" y="9"/>
                      <a:pt x="14" y="9"/>
                    </a:cubicBezTo>
                    <a:cubicBezTo>
                      <a:pt x="14" y="9"/>
                      <a:pt x="14" y="9"/>
                      <a:pt x="14" y="9"/>
                    </a:cubicBezTo>
                    <a:cubicBezTo>
                      <a:pt x="14" y="8"/>
                      <a:pt x="14" y="8"/>
                      <a:pt x="14" y="8"/>
                    </a:cubicBezTo>
                    <a:cubicBezTo>
                      <a:pt x="16" y="7"/>
                      <a:pt x="16" y="7"/>
                      <a:pt x="16" y="7"/>
                    </a:cubicBezTo>
                    <a:cubicBezTo>
                      <a:pt x="16" y="7"/>
                      <a:pt x="16" y="7"/>
                      <a:pt x="17" y="7"/>
                    </a:cubicBezTo>
                    <a:cubicBezTo>
                      <a:pt x="17" y="7"/>
                      <a:pt x="17" y="7"/>
                      <a:pt x="17" y="7"/>
                    </a:cubicBezTo>
                    <a:cubicBezTo>
                      <a:pt x="17" y="7"/>
                      <a:pt x="17" y="7"/>
                      <a:pt x="17" y="7"/>
                    </a:cubicBezTo>
                    <a:cubicBezTo>
                      <a:pt x="17" y="7"/>
                      <a:pt x="18" y="7"/>
                      <a:pt x="18" y="7"/>
                    </a:cubicBezTo>
                    <a:cubicBezTo>
                      <a:pt x="18" y="7"/>
                      <a:pt x="18" y="7"/>
                      <a:pt x="18" y="7"/>
                    </a:cubicBezTo>
                    <a:cubicBezTo>
                      <a:pt x="18" y="7"/>
                      <a:pt x="22" y="7"/>
                      <a:pt x="25" y="8"/>
                    </a:cubicBezTo>
                    <a:cubicBezTo>
                      <a:pt x="25" y="7"/>
                      <a:pt x="28" y="6"/>
                      <a:pt x="30" y="5"/>
                    </a:cubicBezTo>
                    <a:cubicBezTo>
                      <a:pt x="37" y="1"/>
                      <a:pt x="37" y="1"/>
                      <a:pt x="37" y="1"/>
                    </a:cubicBezTo>
                    <a:cubicBezTo>
                      <a:pt x="37" y="2"/>
                      <a:pt x="37" y="2"/>
                      <a:pt x="19" y="23"/>
                    </a:cubicBezTo>
                    <a:cubicBezTo>
                      <a:pt x="18" y="24"/>
                      <a:pt x="16" y="26"/>
                      <a:pt x="15" y="27"/>
                    </a:cubicBezTo>
                    <a:cubicBezTo>
                      <a:pt x="17" y="26"/>
                      <a:pt x="20" y="24"/>
                      <a:pt x="23" y="23"/>
                    </a:cubicBezTo>
                    <a:cubicBezTo>
                      <a:pt x="38" y="14"/>
                      <a:pt x="38" y="14"/>
                      <a:pt x="38" y="14"/>
                    </a:cubicBezTo>
                    <a:cubicBezTo>
                      <a:pt x="38" y="14"/>
                      <a:pt x="38" y="14"/>
                      <a:pt x="38" y="14"/>
                    </a:cubicBezTo>
                    <a:cubicBezTo>
                      <a:pt x="38" y="14"/>
                      <a:pt x="38" y="15"/>
                      <a:pt x="38" y="15"/>
                    </a:cubicBezTo>
                    <a:cubicBezTo>
                      <a:pt x="2" y="56"/>
                      <a:pt x="2" y="56"/>
                      <a:pt x="2" y="56"/>
                    </a:cubicBezTo>
                    <a:cubicBezTo>
                      <a:pt x="3" y="55"/>
                      <a:pt x="5" y="55"/>
                      <a:pt x="6" y="54"/>
                    </a:cubicBezTo>
                    <a:cubicBezTo>
                      <a:pt x="82" y="9"/>
                      <a:pt x="92" y="4"/>
                      <a:pt x="94" y="3"/>
                    </a:cubicBezTo>
                    <a:cubicBezTo>
                      <a:pt x="94" y="3"/>
                      <a:pt x="94" y="3"/>
                      <a:pt x="94" y="3"/>
                    </a:cubicBezTo>
                    <a:cubicBezTo>
                      <a:pt x="94" y="3"/>
                      <a:pt x="94" y="3"/>
                      <a:pt x="94" y="3"/>
                    </a:cubicBezTo>
                    <a:cubicBezTo>
                      <a:pt x="94" y="3"/>
                      <a:pt x="94" y="3"/>
                      <a:pt x="94" y="3"/>
                    </a:cubicBezTo>
                    <a:cubicBezTo>
                      <a:pt x="94" y="3"/>
                      <a:pt x="95" y="3"/>
                      <a:pt x="95" y="3"/>
                    </a:cubicBezTo>
                    <a:cubicBezTo>
                      <a:pt x="95" y="4"/>
                      <a:pt x="95" y="4"/>
                      <a:pt x="94" y="4"/>
                    </a:cubicBezTo>
                    <a:cubicBezTo>
                      <a:pt x="81" y="12"/>
                      <a:pt x="60" y="25"/>
                      <a:pt x="44" y="35"/>
                    </a:cubicBezTo>
                    <a:cubicBezTo>
                      <a:pt x="79" y="15"/>
                      <a:pt x="79" y="15"/>
                      <a:pt x="79" y="15"/>
                    </a:cubicBezTo>
                    <a:cubicBezTo>
                      <a:pt x="79" y="14"/>
                      <a:pt x="80" y="14"/>
                      <a:pt x="80" y="14"/>
                    </a:cubicBezTo>
                    <a:cubicBezTo>
                      <a:pt x="80" y="15"/>
                      <a:pt x="80" y="15"/>
                      <a:pt x="80" y="15"/>
                    </a:cubicBezTo>
                    <a:cubicBezTo>
                      <a:pt x="80" y="15"/>
                      <a:pt x="80" y="15"/>
                      <a:pt x="80" y="15"/>
                    </a:cubicBezTo>
                    <a:cubicBezTo>
                      <a:pt x="80" y="15"/>
                      <a:pt x="80" y="15"/>
                      <a:pt x="80" y="15"/>
                    </a:cubicBezTo>
                    <a:cubicBezTo>
                      <a:pt x="79" y="16"/>
                      <a:pt x="79" y="16"/>
                      <a:pt x="79" y="16"/>
                    </a:cubicBezTo>
                    <a:cubicBezTo>
                      <a:pt x="78" y="16"/>
                      <a:pt x="76" y="18"/>
                      <a:pt x="71" y="22"/>
                    </a:cubicBezTo>
                    <a:cubicBezTo>
                      <a:pt x="65" y="26"/>
                      <a:pt x="58" y="31"/>
                      <a:pt x="50" y="36"/>
                    </a:cubicBezTo>
                    <a:cubicBezTo>
                      <a:pt x="41" y="42"/>
                      <a:pt x="32" y="48"/>
                      <a:pt x="27" y="52"/>
                    </a:cubicBezTo>
                    <a:cubicBezTo>
                      <a:pt x="39" y="46"/>
                      <a:pt x="66" y="30"/>
                      <a:pt x="85" y="18"/>
                    </a:cubicBezTo>
                    <a:cubicBezTo>
                      <a:pt x="85" y="18"/>
                      <a:pt x="85" y="18"/>
                      <a:pt x="85" y="18"/>
                    </a:cubicBezTo>
                    <a:cubicBezTo>
                      <a:pt x="85" y="18"/>
                      <a:pt x="85" y="19"/>
                      <a:pt x="85" y="19"/>
                    </a:cubicBezTo>
                    <a:cubicBezTo>
                      <a:pt x="85" y="19"/>
                      <a:pt x="86" y="19"/>
                      <a:pt x="85" y="19"/>
                    </a:cubicBezTo>
                    <a:cubicBezTo>
                      <a:pt x="85" y="19"/>
                      <a:pt x="85" y="19"/>
                      <a:pt x="85" y="19"/>
                    </a:cubicBezTo>
                    <a:cubicBezTo>
                      <a:pt x="85" y="19"/>
                      <a:pt x="85" y="19"/>
                      <a:pt x="85" y="20"/>
                    </a:cubicBezTo>
                    <a:cubicBezTo>
                      <a:pt x="83" y="21"/>
                      <a:pt x="77" y="25"/>
                      <a:pt x="56" y="37"/>
                    </a:cubicBezTo>
                    <a:cubicBezTo>
                      <a:pt x="97" y="14"/>
                      <a:pt x="97" y="14"/>
                      <a:pt x="97" y="14"/>
                    </a:cubicBezTo>
                    <a:cubicBezTo>
                      <a:pt x="97" y="14"/>
                      <a:pt x="97" y="14"/>
                      <a:pt x="97" y="14"/>
                    </a:cubicBezTo>
                    <a:cubicBezTo>
                      <a:pt x="97" y="14"/>
                      <a:pt x="97" y="14"/>
                      <a:pt x="97" y="14"/>
                    </a:cubicBezTo>
                    <a:cubicBezTo>
                      <a:pt x="97" y="14"/>
                      <a:pt x="97" y="14"/>
                      <a:pt x="97" y="15"/>
                    </a:cubicBezTo>
                    <a:cubicBezTo>
                      <a:pt x="97" y="15"/>
                      <a:pt x="97" y="15"/>
                      <a:pt x="97" y="15"/>
                    </a:cubicBezTo>
                    <a:cubicBezTo>
                      <a:pt x="97" y="15"/>
                      <a:pt x="97" y="15"/>
                      <a:pt x="97" y="15"/>
                    </a:cubicBezTo>
                    <a:cubicBezTo>
                      <a:pt x="95" y="16"/>
                      <a:pt x="87" y="21"/>
                      <a:pt x="55" y="41"/>
                    </a:cubicBezTo>
                    <a:cubicBezTo>
                      <a:pt x="47" y="46"/>
                      <a:pt x="40" y="51"/>
                      <a:pt x="33" y="55"/>
                    </a:cubicBezTo>
                    <a:cubicBezTo>
                      <a:pt x="43" y="49"/>
                      <a:pt x="57" y="41"/>
                      <a:pt x="69" y="34"/>
                    </a:cubicBezTo>
                    <a:cubicBezTo>
                      <a:pt x="107" y="12"/>
                      <a:pt x="107" y="12"/>
                      <a:pt x="108" y="12"/>
                    </a:cubicBezTo>
                    <a:cubicBezTo>
                      <a:pt x="108" y="12"/>
                      <a:pt x="108" y="12"/>
                      <a:pt x="108" y="12"/>
                    </a:cubicBezTo>
                    <a:cubicBezTo>
                      <a:pt x="108" y="12"/>
                      <a:pt x="108" y="12"/>
                      <a:pt x="108" y="13"/>
                    </a:cubicBezTo>
                    <a:cubicBezTo>
                      <a:pt x="108" y="13"/>
                      <a:pt x="108" y="13"/>
                      <a:pt x="108" y="13"/>
                    </a:cubicBezTo>
                    <a:cubicBezTo>
                      <a:pt x="108" y="13"/>
                      <a:pt x="108" y="13"/>
                      <a:pt x="108" y="13"/>
                    </a:cubicBezTo>
                    <a:cubicBezTo>
                      <a:pt x="106" y="14"/>
                      <a:pt x="99" y="20"/>
                      <a:pt x="65" y="46"/>
                    </a:cubicBezTo>
                    <a:cubicBezTo>
                      <a:pt x="51" y="57"/>
                      <a:pt x="36" y="68"/>
                      <a:pt x="28" y="74"/>
                    </a:cubicBezTo>
                    <a:cubicBezTo>
                      <a:pt x="70" y="49"/>
                      <a:pt x="133" y="12"/>
                      <a:pt x="140" y="9"/>
                    </a:cubicBezTo>
                    <a:cubicBezTo>
                      <a:pt x="140" y="9"/>
                      <a:pt x="140" y="9"/>
                      <a:pt x="140" y="9"/>
                    </a:cubicBezTo>
                    <a:cubicBezTo>
                      <a:pt x="140" y="9"/>
                      <a:pt x="140" y="9"/>
                      <a:pt x="140" y="9"/>
                    </a:cubicBezTo>
                    <a:cubicBezTo>
                      <a:pt x="140" y="9"/>
                      <a:pt x="140" y="9"/>
                      <a:pt x="140" y="9"/>
                    </a:cubicBezTo>
                    <a:cubicBezTo>
                      <a:pt x="140" y="9"/>
                      <a:pt x="140" y="9"/>
                      <a:pt x="140" y="9"/>
                    </a:cubicBezTo>
                    <a:cubicBezTo>
                      <a:pt x="141" y="10"/>
                      <a:pt x="141" y="10"/>
                      <a:pt x="140" y="10"/>
                    </a:cubicBezTo>
                    <a:cubicBezTo>
                      <a:pt x="102" y="33"/>
                      <a:pt x="37" y="74"/>
                      <a:pt x="11" y="90"/>
                    </a:cubicBezTo>
                    <a:cubicBezTo>
                      <a:pt x="127" y="23"/>
                      <a:pt x="147" y="12"/>
                      <a:pt x="150" y="10"/>
                    </a:cubicBezTo>
                    <a:cubicBezTo>
                      <a:pt x="150" y="10"/>
                      <a:pt x="150" y="10"/>
                      <a:pt x="150" y="10"/>
                    </a:cubicBezTo>
                    <a:cubicBezTo>
                      <a:pt x="150" y="10"/>
                      <a:pt x="150" y="10"/>
                      <a:pt x="150" y="10"/>
                    </a:cubicBezTo>
                    <a:cubicBezTo>
                      <a:pt x="151" y="10"/>
                      <a:pt x="151" y="10"/>
                      <a:pt x="151" y="10"/>
                    </a:cubicBezTo>
                    <a:cubicBezTo>
                      <a:pt x="151" y="10"/>
                      <a:pt x="151" y="10"/>
                      <a:pt x="151" y="10"/>
                    </a:cubicBezTo>
                    <a:cubicBezTo>
                      <a:pt x="151" y="10"/>
                      <a:pt x="151" y="10"/>
                      <a:pt x="151" y="10"/>
                    </a:cubicBezTo>
                    <a:cubicBezTo>
                      <a:pt x="10" y="107"/>
                      <a:pt x="10" y="107"/>
                      <a:pt x="10" y="107"/>
                    </a:cubicBezTo>
                    <a:cubicBezTo>
                      <a:pt x="23" y="100"/>
                      <a:pt x="44" y="87"/>
                      <a:pt x="69" y="73"/>
                    </a:cubicBezTo>
                    <a:cubicBezTo>
                      <a:pt x="173" y="13"/>
                      <a:pt x="191" y="2"/>
                      <a:pt x="194" y="0"/>
                    </a:cubicBezTo>
                    <a:cubicBezTo>
                      <a:pt x="195" y="0"/>
                      <a:pt x="195" y="0"/>
                      <a:pt x="195" y="0"/>
                    </a:cubicBezTo>
                    <a:cubicBezTo>
                      <a:pt x="195" y="0"/>
                      <a:pt x="195" y="0"/>
                      <a:pt x="195" y="0"/>
                    </a:cubicBezTo>
                    <a:cubicBezTo>
                      <a:pt x="195" y="0"/>
                      <a:pt x="195" y="0"/>
                      <a:pt x="195" y="0"/>
                    </a:cubicBezTo>
                    <a:cubicBezTo>
                      <a:pt x="196" y="0"/>
                      <a:pt x="196" y="0"/>
                      <a:pt x="196" y="0"/>
                    </a:cubicBezTo>
                    <a:cubicBezTo>
                      <a:pt x="196" y="1"/>
                      <a:pt x="196" y="1"/>
                      <a:pt x="195" y="1"/>
                    </a:cubicBezTo>
                    <a:cubicBezTo>
                      <a:pt x="142" y="32"/>
                      <a:pt x="48" y="88"/>
                      <a:pt x="20" y="105"/>
                    </a:cubicBezTo>
                    <a:cubicBezTo>
                      <a:pt x="46" y="90"/>
                      <a:pt x="128" y="43"/>
                      <a:pt x="175" y="15"/>
                    </a:cubicBezTo>
                    <a:cubicBezTo>
                      <a:pt x="175" y="15"/>
                      <a:pt x="175" y="15"/>
                      <a:pt x="175" y="15"/>
                    </a:cubicBezTo>
                    <a:cubicBezTo>
                      <a:pt x="175" y="15"/>
                      <a:pt x="176" y="16"/>
                      <a:pt x="176" y="16"/>
                    </a:cubicBezTo>
                    <a:cubicBezTo>
                      <a:pt x="176" y="16"/>
                      <a:pt x="176" y="16"/>
                      <a:pt x="175" y="16"/>
                    </a:cubicBezTo>
                    <a:cubicBezTo>
                      <a:pt x="175" y="16"/>
                      <a:pt x="175" y="16"/>
                      <a:pt x="175" y="16"/>
                    </a:cubicBezTo>
                    <a:cubicBezTo>
                      <a:pt x="175" y="16"/>
                      <a:pt x="175" y="16"/>
                      <a:pt x="175" y="16"/>
                    </a:cubicBezTo>
                    <a:cubicBezTo>
                      <a:pt x="174" y="18"/>
                      <a:pt x="168" y="21"/>
                      <a:pt x="149" y="32"/>
                    </a:cubicBezTo>
                    <a:cubicBezTo>
                      <a:pt x="140" y="38"/>
                      <a:pt x="127" y="46"/>
                      <a:pt x="113" y="54"/>
                    </a:cubicBezTo>
                    <a:cubicBezTo>
                      <a:pt x="157" y="29"/>
                      <a:pt x="195" y="7"/>
                      <a:pt x="196" y="7"/>
                    </a:cubicBezTo>
                    <a:cubicBezTo>
                      <a:pt x="196" y="7"/>
                      <a:pt x="196" y="7"/>
                      <a:pt x="196" y="7"/>
                    </a:cubicBezTo>
                    <a:cubicBezTo>
                      <a:pt x="196" y="7"/>
                      <a:pt x="196" y="7"/>
                      <a:pt x="196" y="7"/>
                    </a:cubicBezTo>
                    <a:cubicBezTo>
                      <a:pt x="196" y="7"/>
                      <a:pt x="196" y="7"/>
                      <a:pt x="196" y="8"/>
                    </a:cubicBezTo>
                    <a:cubicBezTo>
                      <a:pt x="196" y="8"/>
                      <a:pt x="196" y="8"/>
                      <a:pt x="196" y="8"/>
                    </a:cubicBezTo>
                    <a:cubicBezTo>
                      <a:pt x="204" y="4"/>
                      <a:pt x="207" y="2"/>
                      <a:pt x="208" y="1"/>
                    </a:cubicBezTo>
                    <a:cubicBezTo>
                      <a:pt x="209" y="0"/>
                      <a:pt x="209" y="0"/>
                      <a:pt x="209" y="0"/>
                    </a:cubicBezTo>
                    <a:cubicBezTo>
                      <a:pt x="209" y="0"/>
                      <a:pt x="209" y="0"/>
                      <a:pt x="209" y="0"/>
                    </a:cubicBezTo>
                    <a:cubicBezTo>
                      <a:pt x="209" y="0"/>
                      <a:pt x="209" y="0"/>
                      <a:pt x="209" y="0"/>
                    </a:cubicBezTo>
                    <a:cubicBezTo>
                      <a:pt x="210" y="0"/>
                      <a:pt x="210" y="1"/>
                      <a:pt x="210" y="1"/>
                    </a:cubicBezTo>
                    <a:cubicBezTo>
                      <a:pt x="210" y="1"/>
                      <a:pt x="210" y="1"/>
                      <a:pt x="209" y="1"/>
                    </a:cubicBezTo>
                    <a:cubicBezTo>
                      <a:pt x="29" y="115"/>
                      <a:pt x="29" y="115"/>
                      <a:pt x="29" y="115"/>
                    </a:cubicBezTo>
                    <a:cubicBezTo>
                      <a:pt x="215" y="8"/>
                      <a:pt x="215" y="8"/>
                      <a:pt x="215" y="8"/>
                    </a:cubicBezTo>
                    <a:cubicBezTo>
                      <a:pt x="216" y="8"/>
                      <a:pt x="216" y="8"/>
                      <a:pt x="216" y="8"/>
                    </a:cubicBezTo>
                    <a:cubicBezTo>
                      <a:pt x="216" y="8"/>
                      <a:pt x="216" y="8"/>
                      <a:pt x="216" y="9"/>
                    </a:cubicBezTo>
                    <a:cubicBezTo>
                      <a:pt x="61" y="113"/>
                      <a:pt x="61" y="113"/>
                      <a:pt x="61" y="113"/>
                    </a:cubicBezTo>
                    <a:cubicBezTo>
                      <a:pt x="82" y="100"/>
                      <a:pt x="83" y="100"/>
                      <a:pt x="83" y="100"/>
                    </a:cubicBezTo>
                    <a:cubicBezTo>
                      <a:pt x="83" y="100"/>
                      <a:pt x="83" y="100"/>
                      <a:pt x="83" y="100"/>
                    </a:cubicBezTo>
                    <a:cubicBezTo>
                      <a:pt x="83" y="101"/>
                      <a:pt x="83" y="101"/>
                      <a:pt x="83" y="101"/>
                    </a:cubicBezTo>
                    <a:cubicBezTo>
                      <a:pt x="65" y="124"/>
                      <a:pt x="65" y="124"/>
                      <a:pt x="65" y="124"/>
                    </a:cubicBezTo>
                    <a:cubicBezTo>
                      <a:pt x="72" y="120"/>
                      <a:pt x="95" y="107"/>
                      <a:pt x="108" y="100"/>
                    </a:cubicBezTo>
                    <a:cubicBezTo>
                      <a:pt x="108" y="99"/>
                      <a:pt x="108" y="99"/>
                      <a:pt x="108" y="99"/>
                    </a:cubicBezTo>
                    <a:cubicBezTo>
                      <a:pt x="108" y="100"/>
                      <a:pt x="108" y="100"/>
                      <a:pt x="108" y="100"/>
                    </a:cubicBezTo>
                    <a:cubicBezTo>
                      <a:pt x="108" y="100"/>
                      <a:pt x="108" y="100"/>
                      <a:pt x="108" y="100"/>
                    </a:cubicBezTo>
                    <a:cubicBezTo>
                      <a:pt x="108" y="100"/>
                      <a:pt x="108" y="100"/>
                      <a:pt x="108" y="100"/>
                    </a:cubicBezTo>
                    <a:cubicBezTo>
                      <a:pt x="108" y="100"/>
                      <a:pt x="108" y="100"/>
                      <a:pt x="108" y="100"/>
                    </a:cubicBezTo>
                    <a:cubicBezTo>
                      <a:pt x="107" y="101"/>
                      <a:pt x="103" y="104"/>
                      <a:pt x="89" y="116"/>
                    </a:cubicBezTo>
                    <a:cubicBezTo>
                      <a:pt x="86" y="118"/>
                      <a:pt x="82" y="121"/>
                      <a:pt x="80" y="122"/>
                    </a:cubicBezTo>
                    <a:cubicBezTo>
                      <a:pt x="81" y="122"/>
                      <a:pt x="82" y="122"/>
                      <a:pt x="82" y="121"/>
                    </a:cubicBezTo>
                    <a:cubicBezTo>
                      <a:pt x="90" y="116"/>
                      <a:pt x="90" y="116"/>
                      <a:pt x="91" y="116"/>
                    </a:cubicBezTo>
                    <a:cubicBezTo>
                      <a:pt x="91" y="117"/>
                      <a:pt x="91" y="117"/>
                      <a:pt x="91" y="117"/>
                    </a:cubicBezTo>
                    <a:cubicBezTo>
                      <a:pt x="92" y="121"/>
                      <a:pt x="92" y="121"/>
                      <a:pt x="92" y="121"/>
                    </a:cubicBezTo>
                    <a:cubicBezTo>
                      <a:pt x="96" y="119"/>
                      <a:pt x="96" y="119"/>
                      <a:pt x="96" y="119"/>
                    </a:cubicBezTo>
                    <a:cubicBezTo>
                      <a:pt x="96" y="119"/>
                      <a:pt x="96" y="119"/>
                      <a:pt x="96" y="119"/>
                    </a:cubicBezTo>
                    <a:cubicBezTo>
                      <a:pt x="96" y="120"/>
                      <a:pt x="96" y="120"/>
                      <a:pt x="96" y="120"/>
                    </a:cubicBezTo>
                    <a:cubicBezTo>
                      <a:pt x="96" y="120"/>
                      <a:pt x="96" y="120"/>
                      <a:pt x="96" y="120"/>
                    </a:cubicBezTo>
                    <a:cubicBezTo>
                      <a:pt x="96" y="120"/>
                      <a:pt x="96" y="121"/>
                      <a:pt x="96" y="121"/>
                    </a:cubicBezTo>
                    <a:cubicBezTo>
                      <a:pt x="96" y="121"/>
                      <a:pt x="96" y="121"/>
                      <a:pt x="96" y="121"/>
                    </a:cubicBezTo>
                    <a:cubicBezTo>
                      <a:pt x="94" y="122"/>
                      <a:pt x="94" y="122"/>
                      <a:pt x="94" y="122"/>
                    </a:cubicBezTo>
                    <a:cubicBezTo>
                      <a:pt x="94" y="123"/>
                      <a:pt x="94" y="123"/>
                      <a:pt x="93" y="122"/>
                    </a:cubicBezTo>
                    <a:cubicBezTo>
                      <a:pt x="93" y="122"/>
                      <a:pt x="93" y="122"/>
                      <a:pt x="94" y="122"/>
                    </a:cubicBezTo>
                    <a:cubicBezTo>
                      <a:pt x="92" y="122"/>
                      <a:pt x="92" y="122"/>
                      <a:pt x="92" y="122"/>
                    </a:cubicBezTo>
                    <a:cubicBezTo>
                      <a:pt x="92" y="123"/>
                      <a:pt x="92" y="123"/>
                      <a:pt x="92" y="123"/>
                    </a:cubicBezTo>
                    <a:cubicBezTo>
                      <a:pt x="92" y="122"/>
                      <a:pt x="91" y="122"/>
                      <a:pt x="91" y="122"/>
                    </a:cubicBezTo>
                    <a:cubicBezTo>
                      <a:pt x="90" y="118"/>
                      <a:pt x="90" y="118"/>
                      <a:pt x="90" y="118"/>
                    </a:cubicBezTo>
                    <a:cubicBezTo>
                      <a:pt x="89" y="118"/>
                      <a:pt x="86" y="120"/>
                      <a:pt x="83" y="122"/>
                    </a:cubicBezTo>
                    <a:cubicBezTo>
                      <a:pt x="75" y="126"/>
                      <a:pt x="75" y="126"/>
                      <a:pt x="75" y="126"/>
                    </a:cubicBezTo>
                    <a:cubicBezTo>
                      <a:pt x="75" y="126"/>
                      <a:pt x="75" y="126"/>
                      <a:pt x="75" y="126"/>
                    </a:cubicBezTo>
                    <a:cubicBezTo>
                      <a:pt x="75" y="126"/>
                      <a:pt x="75" y="126"/>
                      <a:pt x="75" y="125"/>
                    </a:cubicBezTo>
                    <a:cubicBezTo>
                      <a:pt x="75" y="125"/>
                      <a:pt x="75" y="125"/>
                      <a:pt x="75" y="125"/>
                    </a:cubicBezTo>
                    <a:cubicBezTo>
                      <a:pt x="75" y="125"/>
                      <a:pt x="75" y="125"/>
                      <a:pt x="75" y="125"/>
                    </a:cubicBezTo>
                    <a:cubicBezTo>
                      <a:pt x="76" y="124"/>
                      <a:pt x="79" y="122"/>
                      <a:pt x="88" y="115"/>
                    </a:cubicBezTo>
                    <a:cubicBezTo>
                      <a:pt x="93" y="111"/>
                      <a:pt x="99" y="106"/>
                      <a:pt x="103" y="103"/>
                    </a:cubicBezTo>
                    <a:cubicBezTo>
                      <a:pt x="72" y="121"/>
                      <a:pt x="66" y="125"/>
                      <a:pt x="64" y="126"/>
                    </a:cubicBezTo>
                    <a:cubicBezTo>
                      <a:pt x="64" y="126"/>
                      <a:pt x="64" y="126"/>
                      <a:pt x="64" y="126"/>
                    </a:cubicBezTo>
                    <a:cubicBezTo>
                      <a:pt x="64" y="126"/>
                      <a:pt x="64" y="126"/>
                      <a:pt x="64" y="126"/>
                    </a:cubicBezTo>
                    <a:cubicBezTo>
                      <a:pt x="64" y="126"/>
                      <a:pt x="64" y="126"/>
                      <a:pt x="64" y="126"/>
                    </a:cubicBezTo>
                    <a:cubicBezTo>
                      <a:pt x="63" y="126"/>
                      <a:pt x="63" y="126"/>
                      <a:pt x="63" y="126"/>
                    </a:cubicBezTo>
                    <a:cubicBezTo>
                      <a:pt x="63" y="125"/>
                      <a:pt x="63" y="125"/>
                      <a:pt x="63" y="125"/>
                    </a:cubicBezTo>
                    <a:cubicBezTo>
                      <a:pt x="81" y="102"/>
                      <a:pt x="81" y="102"/>
                      <a:pt x="81" y="102"/>
                    </a:cubicBezTo>
                    <a:cubicBezTo>
                      <a:pt x="76" y="105"/>
                      <a:pt x="59" y="115"/>
                      <a:pt x="47" y="122"/>
                    </a:cubicBezTo>
                    <a:cubicBezTo>
                      <a:pt x="47" y="122"/>
                      <a:pt x="47" y="122"/>
                      <a:pt x="47" y="122"/>
                    </a:cubicBezTo>
                    <a:cubicBezTo>
                      <a:pt x="46" y="121"/>
                      <a:pt x="47" y="121"/>
                      <a:pt x="47" y="121"/>
                    </a:cubicBezTo>
                    <a:cubicBezTo>
                      <a:pt x="204" y="16"/>
                      <a:pt x="204" y="16"/>
                      <a:pt x="204" y="16"/>
                    </a:cubicBezTo>
                    <a:cubicBezTo>
                      <a:pt x="10" y="128"/>
                      <a:pt x="10" y="128"/>
                      <a:pt x="10" y="128"/>
                    </a:cubicBezTo>
                    <a:cubicBezTo>
                      <a:pt x="10" y="128"/>
                      <a:pt x="10" y="128"/>
                      <a:pt x="10" y="128"/>
                    </a:cubicBezTo>
                    <a:close/>
                  </a:path>
                </a:pathLst>
              </a:custGeom>
              <a:solidFill>
                <a:srgbClr val="F26F6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66" name="Google Shape;266;p31"/>
              <p:cNvSpPr/>
              <p:nvPr/>
            </p:nvSpPr>
            <p:spPr>
              <a:xfrm>
                <a:off x="2681288" y="5559425"/>
                <a:ext cx="855663" cy="1635125"/>
              </a:xfrm>
              <a:custGeom>
                <a:avLst/>
                <a:gdLst/>
                <a:ahLst/>
                <a:cxnLst/>
                <a:rect l="l" t="t" r="r" b="b"/>
                <a:pathLst>
                  <a:path w="264" h="504" extrusionOk="0">
                    <a:moveTo>
                      <a:pt x="264" y="278"/>
                    </a:moveTo>
                    <a:cubicBezTo>
                      <a:pt x="259" y="281"/>
                      <a:pt x="259" y="281"/>
                      <a:pt x="259" y="281"/>
                    </a:cubicBezTo>
                    <a:cubicBezTo>
                      <a:pt x="257" y="282"/>
                      <a:pt x="256" y="283"/>
                      <a:pt x="254" y="283"/>
                    </a:cubicBezTo>
                    <a:cubicBezTo>
                      <a:pt x="253" y="284"/>
                      <a:pt x="251" y="285"/>
                      <a:pt x="249" y="286"/>
                    </a:cubicBezTo>
                    <a:cubicBezTo>
                      <a:pt x="248" y="287"/>
                      <a:pt x="246" y="287"/>
                      <a:pt x="244" y="288"/>
                    </a:cubicBezTo>
                    <a:cubicBezTo>
                      <a:pt x="243" y="288"/>
                      <a:pt x="241" y="289"/>
                      <a:pt x="239" y="290"/>
                    </a:cubicBezTo>
                    <a:cubicBezTo>
                      <a:pt x="234" y="291"/>
                      <a:pt x="234" y="291"/>
                      <a:pt x="234" y="291"/>
                    </a:cubicBezTo>
                    <a:cubicBezTo>
                      <a:pt x="229" y="292"/>
                      <a:pt x="229" y="292"/>
                      <a:pt x="229" y="292"/>
                    </a:cubicBezTo>
                    <a:cubicBezTo>
                      <a:pt x="224" y="293"/>
                      <a:pt x="224" y="293"/>
                      <a:pt x="224" y="293"/>
                    </a:cubicBezTo>
                    <a:cubicBezTo>
                      <a:pt x="216" y="293"/>
                      <a:pt x="209" y="293"/>
                      <a:pt x="202" y="294"/>
                    </a:cubicBezTo>
                    <a:cubicBezTo>
                      <a:pt x="200" y="294"/>
                      <a:pt x="199" y="294"/>
                      <a:pt x="197" y="294"/>
                    </a:cubicBezTo>
                    <a:cubicBezTo>
                      <a:pt x="195" y="295"/>
                      <a:pt x="193" y="295"/>
                      <a:pt x="192" y="295"/>
                    </a:cubicBezTo>
                    <a:cubicBezTo>
                      <a:pt x="190" y="296"/>
                      <a:pt x="188" y="296"/>
                      <a:pt x="186" y="297"/>
                    </a:cubicBezTo>
                    <a:cubicBezTo>
                      <a:pt x="185" y="297"/>
                      <a:pt x="183" y="298"/>
                      <a:pt x="181" y="299"/>
                    </a:cubicBezTo>
                    <a:cubicBezTo>
                      <a:pt x="181" y="299"/>
                      <a:pt x="181" y="299"/>
                      <a:pt x="181" y="299"/>
                    </a:cubicBezTo>
                    <a:cubicBezTo>
                      <a:pt x="176" y="301"/>
                      <a:pt x="176" y="301"/>
                      <a:pt x="176" y="301"/>
                    </a:cubicBezTo>
                    <a:cubicBezTo>
                      <a:pt x="174" y="302"/>
                      <a:pt x="172" y="303"/>
                      <a:pt x="170" y="304"/>
                    </a:cubicBezTo>
                    <a:cubicBezTo>
                      <a:pt x="168" y="304"/>
                      <a:pt x="166" y="304"/>
                      <a:pt x="164" y="305"/>
                    </a:cubicBezTo>
                    <a:cubicBezTo>
                      <a:pt x="162" y="305"/>
                      <a:pt x="160" y="305"/>
                      <a:pt x="158" y="305"/>
                    </a:cubicBezTo>
                    <a:cubicBezTo>
                      <a:pt x="156" y="305"/>
                      <a:pt x="154" y="304"/>
                      <a:pt x="152" y="304"/>
                    </a:cubicBezTo>
                    <a:cubicBezTo>
                      <a:pt x="151" y="303"/>
                      <a:pt x="149" y="303"/>
                      <a:pt x="147" y="302"/>
                    </a:cubicBezTo>
                    <a:cubicBezTo>
                      <a:pt x="141" y="300"/>
                      <a:pt x="141" y="300"/>
                      <a:pt x="141" y="300"/>
                    </a:cubicBezTo>
                    <a:cubicBezTo>
                      <a:pt x="135" y="298"/>
                      <a:pt x="135" y="298"/>
                      <a:pt x="135" y="298"/>
                    </a:cubicBezTo>
                    <a:cubicBezTo>
                      <a:pt x="132" y="296"/>
                      <a:pt x="128" y="294"/>
                      <a:pt x="124" y="293"/>
                    </a:cubicBezTo>
                    <a:cubicBezTo>
                      <a:pt x="119" y="291"/>
                      <a:pt x="119" y="291"/>
                      <a:pt x="119" y="291"/>
                    </a:cubicBezTo>
                    <a:cubicBezTo>
                      <a:pt x="117" y="290"/>
                      <a:pt x="115" y="289"/>
                      <a:pt x="113" y="289"/>
                    </a:cubicBezTo>
                    <a:cubicBezTo>
                      <a:pt x="111" y="289"/>
                      <a:pt x="109" y="288"/>
                      <a:pt x="107" y="288"/>
                    </a:cubicBezTo>
                    <a:cubicBezTo>
                      <a:pt x="105" y="288"/>
                      <a:pt x="103" y="287"/>
                      <a:pt x="101" y="287"/>
                    </a:cubicBezTo>
                    <a:cubicBezTo>
                      <a:pt x="99" y="288"/>
                      <a:pt x="97" y="288"/>
                      <a:pt x="95" y="288"/>
                    </a:cubicBezTo>
                    <a:cubicBezTo>
                      <a:pt x="89" y="289"/>
                      <a:pt x="89" y="289"/>
                      <a:pt x="89" y="289"/>
                    </a:cubicBezTo>
                    <a:cubicBezTo>
                      <a:pt x="89" y="289"/>
                      <a:pt x="89" y="289"/>
                      <a:pt x="89" y="289"/>
                    </a:cubicBezTo>
                    <a:cubicBezTo>
                      <a:pt x="87" y="291"/>
                      <a:pt x="86" y="293"/>
                      <a:pt x="84" y="295"/>
                    </a:cubicBezTo>
                    <a:cubicBezTo>
                      <a:pt x="82" y="297"/>
                      <a:pt x="81" y="299"/>
                      <a:pt x="80" y="302"/>
                    </a:cubicBezTo>
                    <a:cubicBezTo>
                      <a:pt x="78" y="306"/>
                      <a:pt x="76" y="311"/>
                      <a:pt x="75" y="316"/>
                    </a:cubicBezTo>
                    <a:cubicBezTo>
                      <a:pt x="72" y="327"/>
                      <a:pt x="71" y="337"/>
                      <a:pt x="71" y="348"/>
                    </a:cubicBezTo>
                    <a:cubicBezTo>
                      <a:pt x="70" y="358"/>
                      <a:pt x="71" y="369"/>
                      <a:pt x="73" y="379"/>
                    </a:cubicBezTo>
                    <a:cubicBezTo>
                      <a:pt x="75" y="390"/>
                      <a:pt x="78" y="400"/>
                      <a:pt x="82" y="409"/>
                    </a:cubicBezTo>
                    <a:cubicBezTo>
                      <a:pt x="82" y="409"/>
                      <a:pt x="82" y="409"/>
                      <a:pt x="82" y="409"/>
                    </a:cubicBezTo>
                    <a:cubicBezTo>
                      <a:pt x="82" y="407"/>
                      <a:pt x="82" y="407"/>
                      <a:pt x="82" y="407"/>
                    </a:cubicBezTo>
                    <a:cubicBezTo>
                      <a:pt x="83" y="406"/>
                      <a:pt x="83" y="406"/>
                      <a:pt x="83" y="405"/>
                    </a:cubicBezTo>
                    <a:cubicBezTo>
                      <a:pt x="84" y="404"/>
                      <a:pt x="84" y="404"/>
                      <a:pt x="85" y="403"/>
                    </a:cubicBezTo>
                    <a:cubicBezTo>
                      <a:pt x="87" y="402"/>
                      <a:pt x="87" y="402"/>
                      <a:pt x="87" y="402"/>
                    </a:cubicBezTo>
                    <a:cubicBezTo>
                      <a:pt x="87" y="401"/>
                      <a:pt x="88" y="401"/>
                      <a:pt x="89" y="400"/>
                    </a:cubicBezTo>
                    <a:cubicBezTo>
                      <a:pt x="89" y="400"/>
                      <a:pt x="90" y="400"/>
                      <a:pt x="91" y="400"/>
                    </a:cubicBezTo>
                    <a:cubicBezTo>
                      <a:pt x="92" y="399"/>
                      <a:pt x="94" y="399"/>
                      <a:pt x="95" y="399"/>
                    </a:cubicBezTo>
                    <a:cubicBezTo>
                      <a:pt x="98" y="398"/>
                      <a:pt x="101" y="398"/>
                      <a:pt x="104" y="398"/>
                    </a:cubicBezTo>
                    <a:cubicBezTo>
                      <a:pt x="107" y="398"/>
                      <a:pt x="110" y="397"/>
                      <a:pt x="113" y="397"/>
                    </a:cubicBezTo>
                    <a:cubicBezTo>
                      <a:pt x="117" y="396"/>
                      <a:pt x="117" y="396"/>
                      <a:pt x="117" y="396"/>
                    </a:cubicBezTo>
                    <a:cubicBezTo>
                      <a:pt x="122" y="395"/>
                      <a:pt x="122" y="395"/>
                      <a:pt x="122" y="395"/>
                    </a:cubicBezTo>
                    <a:cubicBezTo>
                      <a:pt x="123" y="395"/>
                      <a:pt x="125" y="394"/>
                      <a:pt x="126" y="394"/>
                    </a:cubicBezTo>
                    <a:cubicBezTo>
                      <a:pt x="128" y="393"/>
                      <a:pt x="129" y="393"/>
                      <a:pt x="130" y="392"/>
                    </a:cubicBezTo>
                    <a:cubicBezTo>
                      <a:pt x="132" y="392"/>
                      <a:pt x="133" y="391"/>
                      <a:pt x="134" y="390"/>
                    </a:cubicBezTo>
                    <a:cubicBezTo>
                      <a:pt x="138" y="388"/>
                      <a:pt x="138" y="388"/>
                      <a:pt x="138" y="388"/>
                    </a:cubicBezTo>
                    <a:cubicBezTo>
                      <a:pt x="140" y="388"/>
                      <a:pt x="141" y="387"/>
                      <a:pt x="142" y="386"/>
                    </a:cubicBezTo>
                    <a:cubicBezTo>
                      <a:pt x="146" y="383"/>
                      <a:pt x="146" y="383"/>
                      <a:pt x="146" y="383"/>
                    </a:cubicBezTo>
                    <a:cubicBezTo>
                      <a:pt x="146" y="383"/>
                      <a:pt x="146" y="383"/>
                      <a:pt x="146" y="383"/>
                    </a:cubicBezTo>
                    <a:cubicBezTo>
                      <a:pt x="146" y="381"/>
                      <a:pt x="146" y="378"/>
                      <a:pt x="146" y="375"/>
                    </a:cubicBezTo>
                    <a:cubicBezTo>
                      <a:pt x="146" y="375"/>
                      <a:pt x="146" y="374"/>
                      <a:pt x="146" y="374"/>
                    </a:cubicBezTo>
                    <a:cubicBezTo>
                      <a:pt x="147" y="374"/>
                      <a:pt x="147" y="374"/>
                      <a:pt x="147" y="374"/>
                    </a:cubicBezTo>
                    <a:cubicBezTo>
                      <a:pt x="148" y="374"/>
                      <a:pt x="148" y="375"/>
                      <a:pt x="149" y="375"/>
                    </a:cubicBezTo>
                    <a:cubicBezTo>
                      <a:pt x="150" y="375"/>
                      <a:pt x="152" y="375"/>
                      <a:pt x="153" y="375"/>
                    </a:cubicBezTo>
                    <a:cubicBezTo>
                      <a:pt x="156" y="375"/>
                      <a:pt x="158" y="375"/>
                      <a:pt x="161" y="374"/>
                    </a:cubicBezTo>
                    <a:cubicBezTo>
                      <a:pt x="163" y="373"/>
                      <a:pt x="166" y="373"/>
                      <a:pt x="168" y="372"/>
                    </a:cubicBezTo>
                    <a:cubicBezTo>
                      <a:pt x="168" y="372"/>
                      <a:pt x="168" y="372"/>
                      <a:pt x="168" y="372"/>
                    </a:cubicBezTo>
                    <a:cubicBezTo>
                      <a:pt x="168" y="370"/>
                      <a:pt x="169" y="368"/>
                      <a:pt x="171" y="366"/>
                    </a:cubicBezTo>
                    <a:cubicBezTo>
                      <a:pt x="172" y="364"/>
                      <a:pt x="173" y="363"/>
                      <a:pt x="175" y="362"/>
                    </a:cubicBezTo>
                    <a:cubicBezTo>
                      <a:pt x="179" y="360"/>
                      <a:pt x="183" y="359"/>
                      <a:pt x="187" y="359"/>
                    </a:cubicBezTo>
                    <a:cubicBezTo>
                      <a:pt x="196" y="359"/>
                      <a:pt x="204" y="361"/>
                      <a:pt x="211" y="364"/>
                    </a:cubicBezTo>
                    <a:cubicBezTo>
                      <a:pt x="227" y="370"/>
                      <a:pt x="241" y="379"/>
                      <a:pt x="254" y="390"/>
                    </a:cubicBezTo>
                    <a:cubicBezTo>
                      <a:pt x="254" y="390"/>
                      <a:pt x="254" y="390"/>
                      <a:pt x="254" y="390"/>
                    </a:cubicBezTo>
                    <a:cubicBezTo>
                      <a:pt x="254" y="390"/>
                      <a:pt x="254" y="390"/>
                      <a:pt x="254" y="390"/>
                    </a:cubicBezTo>
                    <a:cubicBezTo>
                      <a:pt x="253" y="395"/>
                      <a:pt x="253" y="395"/>
                      <a:pt x="253" y="395"/>
                    </a:cubicBezTo>
                    <a:cubicBezTo>
                      <a:pt x="253" y="396"/>
                      <a:pt x="252" y="398"/>
                      <a:pt x="252" y="399"/>
                    </a:cubicBezTo>
                    <a:cubicBezTo>
                      <a:pt x="252" y="403"/>
                      <a:pt x="251" y="406"/>
                      <a:pt x="251" y="409"/>
                    </a:cubicBezTo>
                    <a:cubicBezTo>
                      <a:pt x="251" y="412"/>
                      <a:pt x="251" y="415"/>
                      <a:pt x="251" y="418"/>
                    </a:cubicBezTo>
                    <a:cubicBezTo>
                      <a:pt x="251" y="421"/>
                      <a:pt x="250" y="424"/>
                      <a:pt x="251" y="428"/>
                    </a:cubicBezTo>
                    <a:cubicBezTo>
                      <a:pt x="251" y="431"/>
                      <a:pt x="251" y="434"/>
                      <a:pt x="251" y="437"/>
                    </a:cubicBezTo>
                    <a:cubicBezTo>
                      <a:pt x="251" y="440"/>
                      <a:pt x="252" y="443"/>
                      <a:pt x="252" y="446"/>
                    </a:cubicBezTo>
                    <a:cubicBezTo>
                      <a:pt x="253" y="451"/>
                      <a:pt x="253" y="451"/>
                      <a:pt x="253" y="451"/>
                    </a:cubicBezTo>
                    <a:cubicBezTo>
                      <a:pt x="253" y="452"/>
                      <a:pt x="253" y="454"/>
                      <a:pt x="254" y="455"/>
                    </a:cubicBezTo>
                    <a:cubicBezTo>
                      <a:pt x="256" y="465"/>
                      <a:pt x="256" y="465"/>
                      <a:pt x="256" y="465"/>
                    </a:cubicBezTo>
                    <a:cubicBezTo>
                      <a:pt x="256" y="465"/>
                      <a:pt x="256" y="465"/>
                      <a:pt x="256" y="465"/>
                    </a:cubicBezTo>
                    <a:cubicBezTo>
                      <a:pt x="256" y="465"/>
                      <a:pt x="256" y="465"/>
                      <a:pt x="256" y="465"/>
                    </a:cubicBezTo>
                    <a:cubicBezTo>
                      <a:pt x="225" y="475"/>
                      <a:pt x="225" y="475"/>
                      <a:pt x="225" y="475"/>
                    </a:cubicBezTo>
                    <a:cubicBezTo>
                      <a:pt x="219" y="476"/>
                      <a:pt x="214" y="477"/>
                      <a:pt x="209" y="478"/>
                    </a:cubicBezTo>
                    <a:cubicBezTo>
                      <a:pt x="193" y="482"/>
                      <a:pt x="193" y="482"/>
                      <a:pt x="193" y="482"/>
                    </a:cubicBezTo>
                    <a:cubicBezTo>
                      <a:pt x="188" y="483"/>
                      <a:pt x="182" y="484"/>
                      <a:pt x="177" y="485"/>
                    </a:cubicBezTo>
                    <a:cubicBezTo>
                      <a:pt x="161" y="487"/>
                      <a:pt x="161" y="487"/>
                      <a:pt x="161" y="487"/>
                    </a:cubicBezTo>
                    <a:cubicBezTo>
                      <a:pt x="145" y="489"/>
                      <a:pt x="145" y="489"/>
                      <a:pt x="145" y="489"/>
                    </a:cubicBezTo>
                    <a:cubicBezTo>
                      <a:pt x="140" y="490"/>
                      <a:pt x="134" y="491"/>
                      <a:pt x="129" y="491"/>
                    </a:cubicBezTo>
                    <a:cubicBezTo>
                      <a:pt x="97" y="494"/>
                      <a:pt x="97" y="494"/>
                      <a:pt x="97" y="494"/>
                    </a:cubicBezTo>
                    <a:cubicBezTo>
                      <a:pt x="86" y="495"/>
                      <a:pt x="75" y="496"/>
                      <a:pt x="65" y="497"/>
                    </a:cubicBezTo>
                    <a:cubicBezTo>
                      <a:pt x="49" y="499"/>
                      <a:pt x="49" y="499"/>
                      <a:pt x="49" y="499"/>
                    </a:cubicBezTo>
                    <a:cubicBezTo>
                      <a:pt x="43" y="499"/>
                      <a:pt x="38" y="500"/>
                      <a:pt x="33" y="500"/>
                    </a:cubicBezTo>
                    <a:cubicBezTo>
                      <a:pt x="1" y="504"/>
                      <a:pt x="1" y="504"/>
                      <a:pt x="1" y="504"/>
                    </a:cubicBezTo>
                    <a:cubicBezTo>
                      <a:pt x="0" y="504"/>
                      <a:pt x="0" y="504"/>
                      <a:pt x="0" y="504"/>
                    </a:cubicBezTo>
                    <a:cubicBezTo>
                      <a:pt x="0" y="504"/>
                      <a:pt x="0" y="504"/>
                      <a:pt x="0" y="504"/>
                    </a:cubicBezTo>
                    <a:cubicBezTo>
                      <a:pt x="0" y="481"/>
                      <a:pt x="0" y="458"/>
                      <a:pt x="0" y="435"/>
                    </a:cubicBezTo>
                    <a:cubicBezTo>
                      <a:pt x="0" y="400"/>
                      <a:pt x="0" y="400"/>
                      <a:pt x="0" y="400"/>
                    </a:cubicBezTo>
                    <a:cubicBezTo>
                      <a:pt x="0" y="383"/>
                      <a:pt x="0" y="383"/>
                      <a:pt x="0" y="383"/>
                    </a:cubicBezTo>
                    <a:cubicBezTo>
                      <a:pt x="0" y="377"/>
                      <a:pt x="0" y="371"/>
                      <a:pt x="0" y="365"/>
                    </a:cubicBezTo>
                    <a:cubicBezTo>
                      <a:pt x="2" y="348"/>
                      <a:pt x="2" y="348"/>
                      <a:pt x="2" y="348"/>
                    </a:cubicBezTo>
                    <a:cubicBezTo>
                      <a:pt x="2" y="340"/>
                      <a:pt x="2" y="340"/>
                      <a:pt x="2" y="340"/>
                    </a:cubicBezTo>
                    <a:cubicBezTo>
                      <a:pt x="2" y="337"/>
                      <a:pt x="2" y="334"/>
                      <a:pt x="3" y="331"/>
                    </a:cubicBezTo>
                    <a:cubicBezTo>
                      <a:pt x="5" y="314"/>
                      <a:pt x="5" y="314"/>
                      <a:pt x="5" y="314"/>
                    </a:cubicBezTo>
                    <a:cubicBezTo>
                      <a:pt x="6" y="308"/>
                      <a:pt x="6" y="302"/>
                      <a:pt x="7" y="297"/>
                    </a:cubicBezTo>
                    <a:cubicBezTo>
                      <a:pt x="10" y="280"/>
                      <a:pt x="10" y="280"/>
                      <a:pt x="10" y="280"/>
                    </a:cubicBezTo>
                    <a:cubicBezTo>
                      <a:pt x="12" y="271"/>
                      <a:pt x="12" y="271"/>
                      <a:pt x="12" y="271"/>
                    </a:cubicBezTo>
                    <a:cubicBezTo>
                      <a:pt x="13" y="267"/>
                      <a:pt x="13" y="267"/>
                      <a:pt x="13" y="267"/>
                    </a:cubicBezTo>
                    <a:cubicBezTo>
                      <a:pt x="14" y="263"/>
                      <a:pt x="14" y="263"/>
                      <a:pt x="14" y="263"/>
                    </a:cubicBezTo>
                    <a:cubicBezTo>
                      <a:pt x="22" y="229"/>
                      <a:pt x="22" y="229"/>
                      <a:pt x="22" y="229"/>
                    </a:cubicBezTo>
                    <a:cubicBezTo>
                      <a:pt x="22" y="230"/>
                      <a:pt x="22" y="230"/>
                      <a:pt x="22" y="230"/>
                    </a:cubicBezTo>
                    <a:cubicBezTo>
                      <a:pt x="22" y="228"/>
                      <a:pt x="22" y="228"/>
                      <a:pt x="22" y="228"/>
                    </a:cubicBezTo>
                    <a:cubicBezTo>
                      <a:pt x="21" y="228"/>
                      <a:pt x="22" y="227"/>
                      <a:pt x="22" y="227"/>
                    </a:cubicBezTo>
                    <a:cubicBezTo>
                      <a:pt x="23" y="226"/>
                      <a:pt x="23" y="225"/>
                      <a:pt x="24" y="225"/>
                    </a:cubicBezTo>
                    <a:cubicBezTo>
                      <a:pt x="26" y="224"/>
                      <a:pt x="27" y="223"/>
                      <a:pt x="28" y="223"/>
                    </a:cubicBezTo>
                    <a:cubicBezTo>
                      <a:pt x="37" y="219"/>
                      <a:pt x="37" y="219"/>
                      <a:pt x="37" y="219"/>
                    </a:cubicBezTo>
                    <a:cubicBezTo>
                      <a:pt x="55" y="212"/>
                      <a:pt x="55" y="212"/>
                      <a:pt x="55" y="212"/>
                    </a:cubicBezTo>
                    <a:cubicBezTo>
                      <a:pt x="55" y="212"/>
                      <a:pt x="55" y="212"/>
                      <a:pt x="55" y="212"/>
                    </a:cubicBezTo>
                    <a:cubicBezTo>
                      <a:pt x="59" y="206"/>
                      <a:pt x="62" y="200"/>
                      <a:pt x="67" y="194"/>
                    </a:cubicBezTo>
                    <a:cubicBezTo>
                      <a:pt x="68" y="193"/>
                      <a:pt x="69" y="192"/>
                      <a:pt x="71" y="191"/>
                    </a:cubicBezTo>
                    <a:cubicBezTo>
                      <a:pt x="72" y="190"/>
                      <a:pt x="73" y="190"/>
                      <a:pt x="74" y="191"/>
                    </a:cubicBezTo>
                    <a:cubicBezTo>
                      <a:pt x="75" y="191"/>
                      <a:pt x="76" y="192"/>
                      <a:pt x="77" y="192"/>
                    </a:cubicBezTo>
                    <a:cubicBezTo>
                      <a:pt x="79" y="195"/>
                      <a:pt x="80" y="199"/>
                      <a:pt x="81" y="203"/>
                    </a:cubicBezTo>
                    <a:cubicBezTo>
                      <a:pt x="80" y="202"/>
                      <a:pt x="80" y="202"/>
                      <a:pt x="80" y="202"/>
                    </a:cubicBezTo>
                    <a:cubicBezTo>
                      <a:pt x="86" y="198"/>
                      <a:pt x="86" y="198"/>
                      <a:pt x="86" y="198"/>
                    </a:cubicBezTo>
                    <a:cubicBezTo>
                      <a:pt x="87" y="197"/>
                      <a:pt x="90" y="196"/>
                      <a:pt x="92" y="195"/>
                    </a:cubicBezTo>
                    <a:cubicBezTo>
                      <a:pt x="93" y="194"/>
                      <a:pt x="94" y="194"/>
                      <a:pt x="95" y="193"/>
                    </a:cubicBezTo>
                    <a:cubicBezTo>
                      <a:pt x="98" y="192"/>
                      <a:pt x="98" y="192"/>
                      <a:pt x="98" y="192"/>
                    </a:cubicBezTo>
                    <a:cubicBezTo>
                      <a:pt x="100" y="191"/>
                      <a:pt x="103" y="191"/>
                      <a:pt x="105" y="191"/>
                    </a:cubicBezTo>
                    <a:cubicBezTo>
                      <a:pt x="107" y="191"/>
                      <a:pt x="110" y="191"/>
                      <a:pt x="112" y="191"/>
                    </a:cubicBezTo>
                    <a:cubicBezTo>
                      <a:pt x="114" y="191"/>
                      <a:pt x="117" y="191"/>
                      <a:pt x="119" y="192"/>
                    </a:cubicBezTo>
                    <a:cubicBezTo>
                      <a:pt x="126" y="193"/>
                      <a:pt x="126" y="193"/>
                      <a:pt x="126" y="193"/>
                    </a:cubicBezTo>
                    <a:cubicBezTo>
                      <a:pt x="132" y="195"/>
                      <a:pt x="132" y="195"/>
                      <a:pt x="132" y="195"/>
                    </a:cubicBezTo>
                    <a:cubicBezTo>
                      <a:pt x="145" y="198"/>
                      <a:pt x="145" y="198"/>
                      <a:pt x="145" y="198"/>
                    </a:cubicBezTo>
                    <a:cubicBezTo>
                      <a:pt x="152" y="200"/>
                      <a:pt x="152" y="200"/>
                      <a:pt x="152" y="200"/>
                    </a:cubicBezTo>
                    <a:cubicBezTo>
                      <a:pt x="159" y="202"/>
                      <a:pt x="159" y="202"/>
                      <a:pt x="159" y="202"/>
                    </a:cubicBezTo>
                    <a:cubicBezTo>
                      <a:pt x="161" y="202"/>
                      <a:pt x="163" y="202"/>
                      <a:pt x="165" y="203"/>
                    </a:cubicBezTo>
                    <a:cubicBezTo>
                      <a:pt x="168" y="203"/>
                      <a:pt x="170" y="203"/>
                      <a:pt x="172" y="203"/>
                    </a:cubicBezTo>
                    <a:cubicBezTo>
                      <a:pt x="174" y="203"/>
                      <a:pt x="177" y="203"/>
                      <a:pt x="179" y="202"/>
                    </a:cubicBezTo>
                    <a:cubicBezTo>
                      <a:pt x="185" y="201"/>
                      <a:pt x="185" y="201"/>
                      <a:pt x="185" y="201"/>
                    </a:cubicBezTo>
                    <a:cubicBezTo>
                      <a:pt x="185" y="201"/>
                      <a:pt x="185" y="201"/>
                      <a:pt x="185" y="201"/>
                    </a:cubicBezTo>
                    <a:cubicBezTo>
                      <a:pt x="186" y="200"/>
                      <a:pt x="187" y="198"/>
                      <a:pt x="188" y="197"/>
                    </a:cubicBezTo>
                    <a:cubicBezTo>
                      <a:pt x="189" y="195"/>
                      <a:pt x="190" y="194"/>
                      <a:pt x="190" y="192"/>
                    </a:cubicBezTo>
                    <a:cubicBezTo>
                      <a:pt x="191" y="190"/>
                      <a:pt x="192" y="189"/>
                      <a:pt x="192" y="187"/>
                    </a:cubicBezTo>
                    <a:cubicBezTo>
                      <a:pt x="193" y="185"/>
                      <a:pt x="194" y="184"/>
                      <a:pt x="194" y="182"/>
                    </a:cubicBezTo>
                    <a:cubicBezTo>
                      <a:pt x="195" y="180"/>
                      <a:pt x="195" y="179"/>
                      <a:pt x="196" y="177"/>
                    </a:cubicBezTo>
                    <a:cubicBezTo>
                      <a:pt x="196" y="175"/>
                      <a:pt x="197" y="173"/>
                      <a:pt x="197" y="172"/>
                    </a:cubicBezTo>
                    <a:cubicBezTo>
                      <a:pt x="197" y="170"/>
                      <a:pt x="198" y="168"/>
                      <a:pt x="198" y="166"/>
                    </a:cubicBezTo>
                    <a:cubicBezTo>
                      <a:pt x="198" y="165"/>
                      <a:pt x="198" y="163"/>
                      <a:pt x="199" y="161"/>
                    </a:cubicBezTo>
                    <a:cubicBezTo>
                      <a:pt x="199" y="156"/>
                      <a:pt x="199" y="156"/>
                      <a:pt x="199" y="156"/>
                    </a:cubicBezTo>
                    <a:cubicBezTo>
                      <a:pt x="199" y="150"/>
                      <a:pt x="199" y="150"/>
                      <a:pt x="199" y="150"/>
                    </a:cubicBezTo>
                    <a:cubicBezTo>
                      <a:pt x="199" y="145"/>
                      <a:pt x="199" y="145"/>
                      <a:pt x="199" y="145"/>
                    </a:cubicBezTo>
                    <a:cubicBezTo>
                      <a:pt x="199" y="143"/>
                      <a:pt x="199" y="141"/>
                      <a:pt x="199" y="139"/>
                    </a:cubicBezTo>
                    <a:cubicBezTo>
                      <a:pt x="199" y="138"/>
                      <a:pt x="199" y="136"/>
                      <a:pt x="198" y="134"/>
                    </a:cubicBezTo>
                    <a:cubicBezTo>
                      <a:pt x="198" y="132"/>
                      <a:pt x="198" y="131"/>
                      <a:pt x="197" y="129"/>
                    </a:cubicBezTo>
                    <a:cubicBezTo>
                      <a:pt x="197" y="127"/>
                      <a:pt x="196" y="125"/>
                      <a:pt x="196" y="124"/>
                    </a:cubicBezTo>
                    <a:cubicBezTo>
                      <a:pt x="195" y="122"/>
                      <a:pt x="194" y="121"/>
                      <a:pt x="194" y="119"/>
                    </a:cubicBezTo>
                    <a:cubicBezTo>
                      <a:pt x="194" y="119"/>
                      <a:pt x="194" y="119"/>
                      <a:pt x="194" y="119"/>
                    </a:cubicBezTo>
                    <a:cubicBezTo>
                      <a:pt x="192" y="119"/>
                      <a:pt x="190" y="118"/>
                      <a:pt x="188" y="118"/>
                    </a:cubicBezTo>
                    <a:cubicBezTo>
                      <a:pt x="186" y="117"/>
                      <a:pt x="184" y="116"/>
                      <a:pt x="182" y="115"/>
                    </a:cubicBezTo>
                    <a:cubicBezTo>
                      <a:pt x="181" y="115"/>
                      <a:pt x="179" y="114"/>
                      <a:pt x="177" y="113"/>
                    </a:cubicBezTo>
                    <a:cubicBezTo>
                      <a:pt x="175" y="112"/>
                      <a:pt x="173" y="111"/>
                      <a:pt x="171" y="110"/>
                    </a:cubicBezTo>
                    <a:cubicBezTo>
                      <a:pt x="164" y="106"/>
                      <a:pt x="157" y="101"/>
                      <a:pt x="150" y="97"/>
                    </a:cubicBezTo>
                    <a:cubicBezTo>
                      <a:pt x="146" y="95"/>
                      <a:pt x="143" y="93"/>
                      <a:pt x="139" y="91"/>
                    </a:cubicBezTo>
                    <a:cubicBezTo>
                      <a:pt x="137" y="90"/>
                      <a:pt x="136" y="89"/>
                      <a:pt x="134" y="88"/>
                    </a:cubicBezTo>
                    <a:cubicBezTo>
                      <a:pt x="132" y="87"/>
                      <a:pt x="130" y="86"/>
                      <a:pt x="128" y="85"/>
                    </a:cubicBezTo>
                    <a:cubicBezTo>
                      <a:pt x="123" y="83"/>
                      <a:pt x="123" y="83"/>
                      <a:pt x="123" y="83"/>
                    </a:cubicBezTo>
                    <a:cubicBezTo>
                      <a:pt x="117" y="81"/>
                      <a:pt x="117" y="81"/>
                      <a:pt x="117" y="81"/>
                    </a:cubicBezTo>
                    <a:cubicBezTo>
                      <a:pt x="111" y="79"/>
                      <a:pt x="111" y="79"/>
                      <a:pt x="111" y="79"/>
                    </a:cubicBezTo>
                    <a:cubicBezTo>
                      <a:pt x="105" y="78"/>
                      <a:pt x="105" y="78"/>
                      <a:pt x="105" y="78"/>
                    </a:cubicBezTo>
                    <a:cubicBezTo>
                      <a:pt x="106" y="77"/>
                      <a:pt x="106" y="77"/>
                      <a:pt x="106" y="77"/>
                    </a:cubicBezTo>
                    <a:cubicBezTo>
                      <a:pt x="111" y="86"/>
                      <a:pt x="115" y="97"/>
                      <a:pt x="116" y="108"/>
                    </a:cubicBezTo>
                    <a:cubicBezTo>
                      <a:pt x="116" y="111"/>
                      <a:pt x="116" y="114"/>
                      <a:pt x="115" y="116"/>
                    </a:cubicBezTo>
                    <a:cubicBezTo>
                      <a:pt x="115" y="119"/>
                      <a:pt x="114" y="122"/>
                      <a:pt x="113" y="124"/>
                    </a:cubicBezTo>
                    <a:cubicBezTo>
                      <a:pt x="112" y="126"/>
                      <a:pt x="111" y="127"/>
                      <a:pt x="110" y="127"/>
                    </a:cubicBezTo>
                    <a:cubicBezTo>
                      <a:pt x="108" y="128"/>
                      <a:pt x="107" y="127"/>
                      <a:pt x="106" y="126"/>
                    </a:cubicBezTo>
                    <a:cubicBezTo>
                      <a:pt x="104" y="126"/>
                      <a:pt x="104" y="124"/>
                      <a:pt x="103" y="123"/>
                    </a:cubicBezTo>
                    <a:cubicBezTo>
                      <a:pt x="102" y="122"/>
                      <a:pt x="101" y="121"/>
                      <a:pt x="101" y="120"/>
                    </a:cubicBezTo>
                    <a:cubicBezTo>
                      <a:pt x="101" y="120"/>
                      <a:pt x="101" y="120"/>
                      <a:pt x="101" y="120"/>
                    </a:cubicBezTo>
                    <a:cubicBezTo>
                      <a:pt x="92" y="126"/>
                      <a:pt x="92" y="126"/>
                      <a:pt x="92" y="126"/>
                    </a:cubicBezTo>
                    <a:cubicBezTo>
                      <a:pt x="90" y="127"/>
                      <a:pt x="89" y="127"/>
                      <a:pt x="87" y="128"/>
                    </a:cubicBezTo>
                    <a:cubicBezTo>
                      <a:pt x="85" y="129"/>
                      <a:pt x="84" y="130"/>
                      <a:pt x="82" y="130"/>
                    </a:cubicBezTo>
                    <a:cubicBezTo>
                      <a:pt x="77" y="131"/>
                      <a:pt x="77" y="131"/>
                      <a:pt x="77" y="131"/>
                    </a:cubicBezTo>
                    <a:cubicBezTo>
                      <a:pt x="76" y="132"/>
                      <a:pt x="75" y="132"/>
                      <a:pt x="74" y="132"/>
                    </a:cubicBezTo>
                    <a:cubicBezTo>
                      <a:pt x="71" y="132"/>
                      <a:pt x="71" y="132"/>
                      <a:pt x="71" y="132"/>
                    </a:cubicBezTo>
                    <a:cubicBezTo>
                      <a:pt x="66" y="133"/>
                      <a:pt x="66" y="133"/>
                      <a:pt x="66" y="133"/>
                    </a:cubicBezTo>
                    <a:cubicBezTo>
                      <a:pt x="60" y="134"/>
                      <a:pt x="60" y="134"/>
                      <a:pt x="60" y="134"/>
                    </a:cubicBezTo>
                    <a:cubicBezTo>
                      <a:pt x="50" y="134"/>
                      <a:pt x="50" y="134"/>
                      <a:pt x="50" y="134"/>
                    </a:cubicBezTo>
                    <a:cubicBezTo>
                      <a:pt x="46" y="135"/>
                      <a:pt x="42" y="135"/>
                      <a:pt x="39" y="135"/>
                    </a:cubicBezTo>
                    <a:cubicBezTo>
                      <a:pt x="35" y="136"/>
                      <a:pt x="32" y="136"/>
                      <a:pt x="28" y="137"/>
                    </a:cubicBezTo>
                    <a:cubicBezTo>
                      <a:pt x="17" y="139"/>
                      <a:pt x="17" y="139"/>
                      <a:pt x="17" y="139"/>
                    </a:cubicBezTo>
                    <a:cubicBezTo>
                      <a:pt x="17" y="139"/>
                      <a:pt x="17" y="139"/>
                      <a:pt x="17" y="139"/>
                    </a:cubicBezTo>
                    <a:cubicBezTo>
                      <a:pt x="17" y="138"/>
                      <a:pt x="17" y="138"/>
                      <a:pt x="17" y="138"/>
                    </a:cubicBezTo>
                    <a:cubicBezTo>
                      <a:pt x="18" y="130"/>
                      <a:pt x="18" y="130"/>
                      <a:pt x="18" y="130"/>
                    </a:cubicBezTo>
                    <a:cubicBezTo>
                      <a:pt x="18" y="127"/>
                      <a:pt x="19" y="124"/>
                      <a:pt x="19" y="121"/>
                    </a:cubicBezTo>
                    <a:cubicBezTo>
                      <a:pt x="19" y="112"/>
                      <a:pt x="19" y="112"/>
                      <a:pt x="19" y="112"/>
                    </a:cubicBezTo>
                    <a:cubicBezTo>
                      <a:pt x="20" y="104"/>
                      <a:pt x="20" y="104"/>
                      <a:pt x="20" y="104"/>
                    </a:cubicBezTo>
                    <a:cubicBezTo>
                      <a:pt x="20" y="98"/>
                      <a:pt x="20" y="93"/>
                      <a:pt x="20" y="87"/>
                    </a:cubicBezTo>
                    <a:cubicBezTo>
                      <a:pt x="20" y="70"/>
                      <a:pt x="20" y="70"/>
                      <a:pt x="20" y="70"/>
                    </a:cubicBezTo>
                    <a:cubicBezTo>
                      <a:pt x="21" y="35"/>
                      <a:pt x="21" y="35"/>
                      <a:pt x="21" y="35"/>
                    </a:cubicBezTo>
                    <a:cubicBezTo>
                      <a:pt x="21" y="24"/>
                      <a:pt x="21" y="12"/>
                      <a:pt x="22" y="1"/>
                    </a:cubicBezTo>
                    <a:cubicBezTo>
                      <a:pt x="22" y="0"/>
                      <a:pt x="22" y="0"/>
                      <a:pt x="22" y="0"/>
                    </a:cubicBezTo>
                    <a:cubicBezTo>
                      <a:pt x="22" y="1"/>
                      <a:pt x="22" y="1"/>
                      <a:pt x="22" y="1"/>
                    </a:cubicBezTo>
                    <a:cubicBezTo>
                      <a:pt x="23" y="2"/>
                      <a:pt x="24" y="4"/>
                      <a:pt x="25" y="6"/>
                    </a:cubicBezTo>
                    <a:cubicBezTo>
                      <a:pt x="26" y="7"/>
                      <a:pt x="27" y="9"/>
                      <a:pt x="29" y="10"/>
                    </a:cubicBezTo>
                    <a:cubicBezTo>
                      <a:pt x="30" y="12"/>
                      <a:pt x="30" y="12"/>
                      <a:pt x="30" y="12"/>
                    </a:cubicBezTo>
                    <a:cubicBezTo>
                      <a:pt x="32" y="14"/>
                      <a:pt x="32" y="14"/>
                      <a:pt x="32" y="14"/>
                    </a:cubicBezTo>
                    <a:cubicBezTo>
                      <a:pt x="34" y="15"/>
                      <a:pt x="35" y="16"/>
                      <a:pt x="37" y="17"/>
                    </a:cubicBezTo>
                    <a:cubicBezTo>
                      <a:pt x="38" y="18"/>
                      <a:pt x="40" y="19"/>
                      <a:pt x="41" y="20"/>
                    </a:cubicBezTo>
                    <a:cubicBezTo>
                      <a:pt x="43" y="21"/>
                      <a:pt x="45" y="22"/>
                      <a:pt x="46" y="23"/>
                    </a:cubicBezTo>
                    <a:cubicBezTo>
                      <a:pt x="48" y="23"/>
                      <a:pt x="49" y="24"/>
                      <a:pt x="51" y="25"/>
                    </a:cubicBezTo>
                    <a:cubicBezTo>
                      <a:pt x="53" y="25"/>
                      <a:pt x="55" y="26"/>
                      <a:pt x="56" y="26"/>
                    </a:cubicBezTo>
                    <a:cubicBezTo>
                      <a:pt x="58" y="27"/>
                      <a:pt x="60" y="27"/>
                      <a:pt x="62" y="27"/>
                    </a:cubicBezTo>
                    <a:cubicBezTo>
                      <a:pt x="64" y="28"/>
                      <a:pt x="64" y="28"/>
                      <a:pt x="64" y="28"/>
                    </a:cubicBezTo>
                    <a:cubicBezTo>
                      <a:pt x="67" y="28"/>
                      <a:pt x="67" y="28"/>
                      <a:pt x="67" y="28"/>
                    </a:cubicBezTo>
                    <a:cubicBezTo>
                      <a:pt x="69" y="28"/>
                      <a:pt x="70" y="28"/>
                      <a:pt x="72" y="28"/>
                    </a:cubicBezTo>
                    <a:cubicBezTo>
                      <a:pt x="74" y="28"/>
                      <a:pt x="76" y="28"/>
                      <a:pt x="78" y="28"/>
                    </a:cubicBezTo>
                    <a:cubicBezTo>
                      <a:pt x="79" y="28"/>
                      <a:pt x="81" y="28"/>
                      <a:pt x="83" y="27"/>
                    </a:cubicBezTo>
                    <a:cubicBezTo>
                      <a:pt x="85" y="27"/>
                      <a:pt x="87" y="27"/>
                      <a:pt x="88" y="26"/>
                    </a:cubicBezTo>
                    <a:cubicBezTo>
                      <a:pt x="90" y="26"/>
                      <a:pt x="92" y="25"/>
                      <a:pt x="93" y="24"/>
                    </a:cubicBezTo>
                    <a:cubicBezTo>
                      <a:pt x="98" y="22"/>
                      <a:pt x="98" y="22"/>
                      <a:pt x="98" y="22"/>
                    </a:cubicBezTo>
                    <a:cubicBezTo>
                      <a:pt x="98" y="22"/>
                      <a:pt x="98" y="22"/>
                      <a:pt x="98" y="22"/>
                    </a:cubicBezTo>
                    <a:cubicBezTo>
                      <a:pt x="99" y="20"/>
                      <a:pt x="101" y="19"/>
                      <a:pt x="102" y="17"/>
                    </a:cubicBezTo>
                    <a:cubicBezTo>
                      <a:pt x="102" y="16"/>
                      <a:pt x="103" y="15"/>
                      <a:pt x="104" y="15"/>
                    </a:cubicBezTo>
                    <a:cubicBezTo>
                      <a:pt x="104" y="14"/>
                      <a:pt x="104" y="14"/>
                      <a:pt x="104" y="13"/>
                    </a:cubicBezTo>
                    <a:cubicBezTo>
                      <a:pt x="104" y="13"/>
                      <a:pt x="104" y="13"/>
                      <a:pt x="104" y="13"/>
                    </a:cubicBezTo>
                    <a:cubicBezTo>
                      <a:pt x="104" y="13"/>
                      <a:pt x="105" y="13"/>
                      <a:pt x="104" y="13"/>
                    </a:cubicBezTo>
                    <a:cubicBezTo>
                      <a:pt x="104" y="13"/>
                      <a:pt x="104" y="13"/>
                      <a:pt x="104" y="13"/>
                    </a:cubicBezTo>
                    <a:cubicBezTo>
                      <a:pt x="102" y="15"/>
                      <a:pt x="101" y="16"/>
                      <a:pt x="99" y="17"/>
                    </a:cubicBezTo>
                    <a:cubicBezTo>
                      <a:pt x="98" y="19"/>
                      <a:pt x="96" y="20"/>
                      <a:pt x="95" y="22"/>
                    </a:cubicBezTo>
                    <a:cubicBezTo>
                      <a:pt x="95" y="21"/>
                      <a:pt x="95" y="21"/>
                      <a:pt x="95" y="21"/>
                    </a:cubicBezTo>
                    <a:cubicBezTo>
                      <a:pt x="102" y="21"/>
                      <a:pt x="102" y="21"/>
                      <a:pt x="102" y="21"/>
                    </a:cubicBezTo>
                    <a:cubicBezTo>
                      <a:pt x="104" y="20"/>
                      <a:pt x="106" y="20"/>
                      <a:pt x="109" y="20"/>
                    </a:cubicBezTo>
                    <a:cubicBezTo>
                      <a:pt x="111" y="20"/>
                      <a:pt x="114" y="20"/>
                      <a:pt x="116" y="20"/>
                    </a:cubicBezTo>
                    <a:cubicBezTo>
                      <a:pt x="118" y="21"/>
                      <a:pt x="121" y="21"/>
                      <a:pt x="123" y="21"/>
                    </a:cubicBezTo>
                    <a:cubicBezTo>
                      <a:pt x="125" y="22"/>
                      <a:pt x="128" y="22"/>
                      <a:pt x="130" y="23"/>
                    </a:cubicBezTo>
                    <a:cubicBezTo>
                      <a:pt x="132" y="23"/>
                      <a:pt x="134" y="24"/>
                      <a:pt x="137" y="24"/>
                    </a:cubicBezTo>
                    <a:cubicBezTo>
                      <a:pt x="141" y="25"/>
                      <a:pt x="146" y="27"/>
                      <a:pt x="150" y="28"/>
                    </a:cubicBezTo>
                    <a:cubicBezTo>
                      <a:pt x="164" y="33"/>
                      <a:pt x="164" y="33"/>
                      <a:pt x="164" y="33"/>
                    </a:cubicBezTo>
                    <a:cubicBezTo>
                      <a:pt x="168" y="35"/>
                      <a:pt x="173" y="36"/>
                      <a:pt x="177" y="37"/>
                    </a:cubicBezTo>
                    <a:cubicBezTo>
                      <a:pt x="184" y="39"/>
                      <a:pt x="184" y="39"/>
                      <a:pt x="184" y="39"/>
                    </a:cubicBezTo>
                    <a:cubicBezTo>
                      <a:pt x="186" y="40"/>
                      <a:pt x="188" y="40"/>
                      <a:pt x="191" y="41"/>
                    </a:cubicBezTo>
                    <a:cubicBezTo>
                      <a:pt x="198" y="42"/>
                      <a:pt x="198" y="42"/>
                      <a:pt x="198" y="42"/>
                    </a:cubicBezTo>
                    <a:cubicBezTo>
                      <a:pt x="205" y="42"/>
                      <a:pt x="205" y="42"/>
                      <a:pt x="205" y="42"/>
                    </a:cubicBezTo>
                    <a:cubicBezTo>
                      <a:pt x="205" y="42"/>
                      <a:pt x="205" y="42"/>
                      <a:pt x="205" y="42"/>
                    </a:cubicBezTo>
                    <a:cubicBezTo>
                      <a:pt x="205" y="41"/>
                      <a:pt x="206" y="40"/>
                      <a:pt x="208" y="39"/>
                    </a:cubicBezTo>
                    <a:cubicBezTo>
                      <a:pt x="209" y="38"/>
                      <a:pt x="210" y="37"/>
                      <a:pt x="212" y="37"/>
                    </a:cubicBezTo>
                    <a:cubicBezTo>
                      <a:pt x="214" y="36"/>
                      <a:pt x="217" y="36"/>
                      <a:pt x="220" y="37"/>
                    </a:cubicBezTo>
                    <a:cubicBezTo>
                      <a:pt x="226" y="39"/>
                      <a:pt x="231" y="42"/>
                      <a:pt x="235" y="46"/>
                    </a:cubicBezTo>
                    <a:cubicBezTo>
                      <a:pt x="244" y="54"/>
                      <a:pt x="252" y="63"/>
                      <a:pt x="260" y="72"/>
                    </a:cubicBezTo>
                    <a:cubicBezTo>
                      <a:pt x="260" y="72"/>
                      <a:pt x="260" y="72"/>
                      <a:pt x="260" y="72"/>
                    </a:cubicBezTo>
                    <a:cubicBezTo>
                      <a:pt x="260" y="72"/>
                      <a:pt x="260" y="72"/>
                      <a:pt x="260" y="72"/>
                    </a:cubicBezTo>
                    <a:cubicBezTo>
                      <a:pt x="261" y="97"/>
                      <a:pt x="261" y="97"/>
                      <a:pt x="261" y="97"/>
                    </a:cubicBezTo>
                    <a:cubicBezTo>
                      <a:pt x="262" y="109"/>
                      <a:pt x="262" y="109"/>
                      <a:pt x="262" y="109"/>
                    </a:cubicBezTo>
                    <a:cubicBezTo>
                      <a:pt x="262" y="115"/>
                      <a:pt x="262" y="115"/>
                      <a:pt x="262" y="115"/>
                    </a:cubicBezTo>
                    <a:cubicBezTo>
                      <a:pt x="262" y="121"/>
                      <a:pt x="262" y="121"/>
                      <a:pt x="262" y="121"/>
                    </a:cubicBezTo>
                    <a:cubicBezTo>
                      <a:pt x="262" y="146"/>
                      <a:pt x="262" y="146"/>
                      <a:pt x="262" y="146"/>
                    </a:cubicBezTo>
                    <a:cubicBezTo>
                      <a:pt x="262" y="158"/>
                      <a:pt x="262" y="158"/>
                      <a:pt x="262" y="158"/>
                    </a:cubicBezTo>
                    <a:cubicBezTo>
                      <a:pt x="262" y="162"/>
                      <a:pt x="262" y="166"/>
                      <a:pt x="261" y="170"/>
                    </a:cubicBezTo>
                    <a:cubicBezTo>
                      <a:pt x="260" y="195"/>
                      <a:pt x="260" y="195"/>
                      <a:pt x="260" y="195"/>
                    </a:cubicBezTo>
                    <a:cubicBezTo>
                      <a:pt x="260" y="207"/>
                      <a:pt x="260" y="207"/>
                      <a:pt x="260" y="207"/>
                    </a:cubicBezTo>
                    <a:cubicBezTo>
                      <a:pt x="260" y="211"/>
                      <a:pt x="259" y="216"/>
                      <a:pt x="259" y="220"/>
                    </a:cubicBezTo>
                    <a:cubicBezTo>
                      <a:pt x="255" y="269"/>
                      <a:pt x="255" y="269"/>
                      <a:pt x="255" y="269"/>
                    </a:cubicBezTo>
                    <a:cubicBezTo>
                      <a:pt x="255" y="269"/>
                      <a:pt x="255" y="269"/>
                      <a:pt x="255" y="269"/>
                    </a:cubicBezTo>
                    <a:cubicBezTo>
                      <a:pt x="257" y="269"/>
                      <a:pt x="258" y="270"/>
                      <a:pt x="259" y="271"/>
                    </a:cubicBezTo>
                    <a:cubicBezTo>
                      <a:pt x="260" y="272"/>
                      <a:pt x="261" y="274"/>
                      <a:pt x="261" y="275"/>
                    </a:cubicBezTo>
                    <a:cubicBezTo>
                      <a:pt x="261" y="277"/>
                      <a:pt x="260" y="278"/>
                      <a:pt x="260" y="280"/>
                    </a:cubicBezTo>
                    <a:cubicBezTo>
                      <a:pt x="260" y="281"/>
                      <a:pt x="261" y="280"/>
                      <a:pt x="261" y="280"/>
                    </a:cubicBezTo>
                    <a:cubicBezTo>
                      <a:pt x="261" y="280"/>
                      <a:pt x="261" y="280"/>
                      <a:pt x="262" y="279"/>
                    </a:cubicBezTo>
                    <a:lnTo>
                      <a:pt x="264" y="278"/>
                    </a:lnTo>
                    <a:close/>
                    <a:moveTo>
                      <a:pt x="264" y="278"/>
                    </a:moveTo>
                    <a:cubicBezTo>
                      <a:pt x="262" y="279"/>
                      <a:pt x="262" y="279"/>
                      <a:pt x="262" y="279"/>
                    </a:cubicBezTo>
                    <a:cubicBezTo>
                      <a:pt x="261" y="280"/>
                      <a:pt x="261" y="280"/>
                      <a:pt x="261" y="280"/>
                    </a:cubicBezTo>
                    <a:cubicBezTo>
                      <a:pt x="261" y="280"/>
                      <a:pt x="260" y="281"/>
                      <a:pt x="260" y="280"/>
                    </a:cubicBezTo>
                    <a:cubicBezTo>
                      <a:pt x="260" y="278"/>
                      <a:pt x="261" y="277"/>
                      <a:pt x="261" y="275"/>
                    </a:cubicBezTo>
                    <a:cubicBezTo>
                      <a:pt x="261" y="274"/>
                      <a:pt x="260" y="272"/>
                      <a:pt x="259" y="271"/>
                    </a:cubicBezTo>
                    <a:cubicBezTo>
                      <a:pt x="258" y="270"/>
                      <a:pt x="257" y="269"/>
                      <a:pt x="255" y="269"/>
                    </a:cubicBezTo>
                    <a:cubicBezTo>
                      <a:pt x="255" y="269"/>
                      <a:pt x="255" y="269"/>
                      <a:pt x="255" y="269"/>
                    </a:cubicBezTo>
                    <a:cubicBezTo>
                      <a:pt x="255" y="269"/>
                      <a:pt x="255" y="269"/>
                      <a:pt x="255" y="269"/>
                    </a:cubicBezTo>
                    <a:cubicBezTo>
                      <a:pt x="259" y="220"/>
                      <a:pt x="259" y="220"/>
                      <a:pt x="259" y="220"/>
                    </a:cubicBezTo>
                    <a:cubicBezTo>
                      <a:pt x="259" y="216"/>
                      <a:pt x="260" y="211"/>
                      <a:pt x="260" y="207"/>
                    </a:cubicBezTo>
                    <a:cubicBezTo>
                      <a:pt x="260" y="195"/>
                      <a:pt x="260" y="195"/>
                      <a:pt x="260" y="195"/>
                    </a:cubicBezTo>
                    <a:cubicBezTo>
                      <a:pt x="261" y="170"/>
                      <a:pt x="261" y="170"/>
                      <a:pt x="261" y="170"/>
                    </a:cubicBezTo>
                    <a:cubicBezTo>
                      <a:pt x="261" y="166"/>
                      <a:pt x="262" y="162"/>
                      <a:pt x="262" y="158"/>
                    </a:cubicBezTo>
                    <a:cubicBezTo>
                      <a:pt x="262" y="146"/>
                      <a:pt x="262" y="146"/>
                      <a:pt x="262" y="146"/>
                    </a:cubicBezTo>
                    <a:cubicBezTo>
                      <a:pt x="262" y="121"/>
                      <a:pt x="262" y="121"/>
                      <a:pt x="262" y="121"/>
                    </a:cubicBezTo>
                    <a:cubicBezTo>
                      <a:pt x="262" y="115"/>
                      <a:pt x="262" y="115"/>
                      <a:pt x="262" y="115"/>
                    </a:cubicBezTo>
                    <a:cubicBezTo>
                      <a:pt x="262" y="109"/>
                      <a:pt x="262" y="109"/>
                      <a:pt x="262" y="109"/>
                    </a:cubicBezTo>
                    <a:cubicBezTo>
                      <a:pt x="261" y="97"/>
                      <a:pt x="261" y="97"/>
                      <a:pt x="261" y="97"/>
                    </a:cubicBezTo>
                    <a:cubicBezTo>
                      <a:pt x="260" y="72"/>
                      <a:pt x="260" y="72"/>
                      <a:pt x="260" y="72"/>
                    </a:cubicBezTo>
                    <a:cubicBezTo>
                      <a:pt x="260" y="72"/>
                      <a:pt x="260" y="72"/>
                      <a:pt x="260" y="72"/>
                    </a:cubicBezTo>
                    <a:cubicBezTo>
                      <a:pt x="252" y="63"/>
                      <a:pt x="244" y="54"/>
                      <a:pt x="235" y="46"/>
                    </a:cubicBezTo>
                    <a:cubicBezTo>
                      <a:pt x="231" y="43"/>
                      <a:pt x="226" y="39"/>
                      <a:pt x="220" y="37"/>
                    </a:cubicBezTo>
                    <a:cubicBezTo>
                      <a:pt x="217" y="36"/>
                      <a:pt x="214" y="36"/>
                      <a:pt x="212" y="37"/>
                    </a:cubicBezTo>
                    <a:cubicBezTo>
                      <a:pt x="210" y="38"/>
                      <a:pt x="209" y="38"/>
                      <a:pt x="208" y="39"/>
                    </a:cubicBezTo>
                    <a:cubicBezTo>
                      <a:pt x="207" y="40"/>
                      <a:pt x="206" y="41"/>
                      <a:pt x="205" y="43"/>
                    </a:cubicBezTo>
                    <a:cubicBezTo>
                      <a:pt x="205" y="43"/>
                      <a:pt x="205" y="43"/>
                      <a:pt x="205" y="43"/>
                    </a:cubicBezTo>
                    <a:cubicBezTo>
                      <a:pt x="205" y="43"/>
                      <a:pt x="205" y="43"/>
                      <a:pt x="205" y="43"/>
                    </a:cubicBezTo>
                    <a:cubicBezTo>
                      <a:pt x="198" y="42"/>
                      <a:pt x="198" y="42"/>
                      <a:pt x="198" y="42"/>
                    </a:cubicBezTo>
                    <a:cubicBezTo>
                      <a:pt x="191" y="41"/>
                      <a:pt x="191" y="41"/>
                      <a:pt x="191" y="41"/>
                    </a:cubicBezTo>
                    <a:cubicBezTo>
                      <a:pt x="188" y="41"/>
                      <a:pt x="186" y="40"/>
                      <a:pt x="184" y="40"/>
                    </a:cubicBezTo>
                    <a:cubicBezTo>
                      <a:pt x="177" y="38"/>
                      <a:pt x="177" y="38"/>
                      <a:pt x="177" y="38"/>
                    </a:cubicBezTo>
                    <a:cubicBezTo>
                      <a:pt x="172" y="36"/>
                      <a:pt x="168" y="35"/>
                      <a:pt x="163" y="33"/>
                    </a:cubicBezTo>
                    <a:cubicBezTo>
                      <a:pt x="150" y="29"/>
                      <a:pt x="150" y="29"/>
                      <a:pt x="150" y="29"/>
                    </a:cubicBezTo>
                    <a:cubicBezTo>
                      <a:pt x="146" y="27"/>
                      <a:pt x="141" y="26"/>
                      <a:pt x="137" y="25"/>
                    </a:cubicBezTo>
                    <a:cubicBezTo>
                      <a:pt x="134" y="24"/>
                      <a:pt x="132" y="23"/>
                      <a:pt x="130" y="23"/>
                    </a:cubicBezTo>
                    <a:cubicBezTo>
                      <a:pt x="127" y="23"/>
                      <a:pt x="125" y="22"/>
                      <a:pt x="123" y="22"/>
                    </a:cubicBezTo>
                    <a:cubicBezTo>
                      <a:pt x="120" y="22"/>
                      <a:pt x="118" y="21"/>
                      <a:pt x="116" y="21"/>
                    </a:cubicBezTo>
                    <a:cubicBezTo>
                      <a:pt x="113" y="21"/>
                      <a:pt x="111" y="21"/>
                      <a:pt x="109" y="21"/>
                    </a:cubicBezTo>
                    <a:cubicBezTo>
                      <a:pt x="106" y="21"/>
                      <a:pt x="104" y="21"/>
                      <a:pt x="102" y="21"/>
                    </a:cubicBezTo>
                    <a:cubicBezTo>
                      <a:pt x="95" y="22"/>
                      <a:pt x="95" y="22"/>
                      <a:pt x="95" y="22"/>
                    </a:cubicBezTo>
                    <a:cubicBezTo>
                      <a:pt x="94" y="22"/>
                      <a:pt x="94" y="22"/>
                      <a:pt x="94" y="22"/>
                    </a:cubicBezTo>
                    <a:cubicBezTo>
                      <a:pt x="95" y="21"/>
                      <a:pt x="95" y="21"/>
                      <a:pt x="95" y="21"/>
                    </a:cubicBezTo>
                    <a:cubicBezTo>
                      <a:pt x="96" y="20"/>
                      <a:pt x="97" y="18"/>
                      <a:pt x="99" y="17"/>
                    </a:cubicBezTo>
                    <a:cubicBezTo>
                      <a:pt x="100" y="16"/>
                      <a:pt x="102" y="14"/>
                      <a:pt x="104" y="13"/>
                    </a:cubicBezTo>
                    <a:cubicBezTo>
                      <a:pt x="104" y="13"/>
                      <a:pt x="104" y="13"/>
                      <a:pt x="104" y="13"/>
                    </a:cubicBezTo>
                    <a:cubicBezTo>
                      <a:pt x="104" y="12"/>
                      <a:pt x="105" y="13"/>
                      <a:pt x="105" y="13"/>
                    </a:cubicBezTo>
                    <a:cubicBezTo>
                      <a:pt x="105" y="13"/>
                      <a:pt x="105" y="13"/>
                      <a:pt x="105" y="14"/>
                    </a:cubicBezTo>
                    <a:cubicBezTo>
                      <a:pt x="105" y="14"/>
                      <a:pt x="104" y="15"/>
                      <a:pt x="104" y="15"/>
                    </a:cubicBezTo>
                    <a:cubicBezTo>
                      <a:pt x="103" y="16"/>
                      <a:pt x="103" y="17"/>
                      <a:pt x="102" y="18"/>
                    </a:cubicBezTo>
                    <a:cubicBezTo>
                      <a:pt x="101" y="19"/>
                      <a:pt x="100" y="21"/>
                      <a:pt x="99" y="22"/>
                    </a:cubicBezTo>
                    <a:cubicBezTo>
                      <a:pt x="98" y="23"/>
                      <a:pt x="98" y="23"/>
                      <a:pt x="98" y="23"/>
                    </a:cubicBezTo>
                    <a:cubicBezTo>
                      <a:pt x="98" y="23"/>
                      <a:pt x="98" y="23"/>
                      <a:pt x="98" y="23"/>
                    </a:cubicBezTo>
                    <a:cubicBezTo>
                      <a:pt x="94" y="25"/>
                      <a:pt x="94" y="25"/>
                      <a:pt x="94" y="25"/>
                    </a:cubicBezTo>
                    <a:cubicBezTo>
                      <a:pt x="92" y="26"/>
                      <a:pt x="90" y="26"/>
                      <a:pt x="88" y="27"/>
                    </a:cubicBezTo>
                    <a:cubicBezTo>
                      <a:pt x="87" y="27"/>
                      <a:pt x="85" y="28"/>
                      <a:pt x="83" y="28"/>
                    </a:cubicBezTo>
                    <a:cubicBezTo>
                      <a:pt x="81" y="29"/>
                      <a:pt x="79" y="29"/>
                      <a:pt x="78" y="29"/>
                    </a:cubicBezTo>
                    <a:cubicBezTo>
                      <a:pt x="76" y="29"/>
                      <a:pt x="74" y="29"/>
                      <a:pt x="72" y="29"/>
                    </a:cubicBezTo>
                    <a:cubicBezTo>
                      <a:pt x="70" y="29"/>
                      <a:pt x="69" y="29"/>
                      <a:pt x="67" y="29"/>
                    </a:cubicBezTo>
                    <a:cubicBezTo>
                      <a:pt x="64" y="29"/>
                      <a:pt x="64" y="29"/>
                      <a:pt x="64" y="29"/>
                    </a:cubicBezTo>
                    <a:cubicBezTo>
                      <a:pt x="61" y="28"/>
                      <a:pt x="61" y="28"/>
                      <a:pt x="61" y="28"/>
                    </a:cubicBezTo>
                    <a:cubicBezTo>
                      <a:pt x="60" y="28"/>
                      <a:pt x="58" y="27"/>
                      <a:pt x="56" y="27"/>
                    </a:cubicBezTo>
                    <a:cubicBezTo>
                      <a:pt x="54" y="26"/>
                      <a:pt x="53" y="26"/>
                      <a:pt x="51" y="25"/>
                    </a:cubicBezTo>
                    <a:cubicBezTo>
                      <a:pt x="49" y="25"/>
                      <a:pt x="47" y="24"/>
                      <a:pt x="46" y="23"/>
                    </a:cubicBezTo>
                    <a:cubicBezTo>
                      <a:pt x="44" y="22"/>
                      <a:pt x="43" y="22"/>
                      <a:pt x="41" y="21"/>
                    </a:cubicBezTo>
                    <a:cubicBezTo>
                      <a:pt x="39" y="20"/>
                      <a:pt x="38" y="19"/>
                      <a:pt x="36" y="18"/>
                    </a:cubicBezTo>
                    <a:cubicBezTo>
                      <a:pt x="35" y="17"/>
                      <a:pt x="33" y="16"/>
                      <a:pt x="32" y="14"/>
                    </a:cubicBezTo>
                    <a:cubicBezTo>
                      <a:pt x="30" y="13"/>
                      <a:pt x="30" y="13"/>
                      <a:pt x="30" y="13"/>
                    </a:cubicBezTo>
                    <a:cubicBezTo>
                      <a:pt x="28" y="11"/>
                      <a:pt x="28" y="11"/>
                      <a:pt x="28" y="11"/>
                    </a:cubicBezTo>
                    <a:cubicBezTo>
                      <a:pt x="27" y="9"/>
                      <a:pt x="26" y="8"/>
                      <a:pt x="25" y="6"/>
                    </a:cubicBezTo>
                    <a:cubicBezTo>
                      <a:pt x="23" y="5"/>
                      <a:pt x="23" y="3"/>
                      <a:pt x="22" y="1"/>
                    </a:cubicBezTo>
                    <a:cubicBezTo>
                      <a:pt x="23" y="1"/>
                      <a:pt x="23" y="1"/>
                      <a:pt x="23" y="1"/>
                    </a:cubicBezTo>
                    <a:cubicBezTo>
                      <a:pt x="22" y="13"/>
                      <a:pt x="22" y="24"/>
                      <a:pt x="22" y="35"/>
                    </a:cubicBezTo>
                    <a:cubicBezTo>
                      <a:pt x="21" y="70"/>
                      <a:pt x="21" y="70"/>
                      <a:pt x="21" y="70"/>
                    </a:cubicBezTo>
                    <a:cubicBezTo>
                      <a:pt x="21" y="87"/>
                      <a:pt x="21" y="87"/>
                      <a:pt x="21" y="87"/>
                    </a:cubicBezTo>
                    <a:cubicBezTo>
                      <a:pt x="21" y="93"/>
                      <a:pt x="21" y="98"/>
                      <a:pt x="21" y="104"/>
                    </a:cubicBezTo>
                    <a:cubicBezTo>
                      <a:pt x="20" y="113"/>
                      <a:pt x="20" y="113"/>
                      <a:pt x="20" y="113"/>
                    </a:cubicBezTo>
                    <a:cubicBezTo>
                      <a:pt x="20" y="121"/>
                      <a:pt x="20" y="121"/>
                      <a:pt x="20" y="121"/>
                    </a:cubicBezTo>
                    <a:cubicBezTo>
                      <a:pt x="19" y="124"/>
                      <a:pt x="19" y="127"/>
                      <a:pt x="19" y="130"/>
                    </a:cubicBezTo>
                    <a:cubicBezTo>
                      <a:pt x="18" y="138"/>
                      <a:pt x="18" y="138"/>
                      <a:pt x="18" y="138"/>
                    </a:cubicBezTo>
                    <a:cubicBezTo>
                      <a:pt x="17" y="138"/>
                      <a:pt x="17" y="138"/>
                      <a:pt x="17" y="138"/>
                    </a:cubicBezTo>
                    <a:cubicBezTo>
                      <a:pt x="28" y="136"/>
                      <a:pt x="28" y="136"/>
                      <a:pt x="28" y="136"/>
                    </a:cubicBezTo>
                    <a:cubicBezTo>
                      <a:pt x="32" y="135"/>
                      <a:pt x="35" y="135"/>
                      <a:pt x="39" y="134"/>
                    </a:cubicBezTo>
                    <a:cubicBezTo>
                      <a:pt x="42" y="134"/>
                      <a:pt x="46" y="134"/>
                      <a:pt x="50" y="133"/>
                    </a:cubicBezTo>
                    <a:cubicBezTo>
                      <a:pt x="60" y="133"/>
                      <a:pt x="60" y="133"/>
                      <a:pt x="60" y="133"/>
                    </a:cubicBezTo>
                    <a:cubicBezTo>
                      <a:pt x="66" y="132"/>
                      <a:pt x="66" y="132"/>
                      <a:pt x="66" y="132"/>
                    </a:cubicBezTo>
                    <a:cubicBezTo>
                      <a:pt x="71" y="131"/>
                      <a:pt x="71" y="131"/>
                      <a:pt x="71" y="131"/>
                    </a:cubicBezTo>
                    <a:cubicBezTo>
                      <a:pt x="74" y="131"/>
                      <a:pt x="74" y="131"/>
                      <a:pt x="74" y="131"/>
                    </a:cubicBezTo>
                    <a:cubicBezTo>
                      <a:pt x="75" y="131"/>
                      <a:pt x="75" y="131"/>
                      <a:pt x="76" y="130"/>
                    </a:cubicBezTo>
                    <a:cubicBezTo>
                      <a:pt x="82" y="129"/>
                      <a:pt x="82" y="129"/>
                      <a:pt x="82" y="129"/>
                    </a:cubicBezTo>
                    <a:cubicBezTo>
                      <a:pt x="83" y="128"/>
                      <a:pt x="85" y="128"/>
                      <a:pt x="87" y="127"/>
                    </a:cubicBezTo>
                    <a:cubicBezTo>
                      <a:pt x="88" y="126"/>
                      <a:pt x="90" y="126"/>
                      <a:pt x="91" y="125"/>
                    </a:cubicBezTo>
                    <a:cubicBezTo>
                      <a:pt x="101" y="119"/>
                      <a:pt x="101" y="119"/>
                      <a:pt x="101" y="119"/>
                    </a:cubicBezTo>
                    <a:cubicBezTo>
                      <a:pt x="101" y="119"/>
                      <a:pt x="101" y="119"/>
                      <a:pt x="101" y="119"/>
                    </a:cubicBezTo>
                    <a:cubicBezTo>
                      <a:pt x="102" y="119"/>
                      <a:pt x="102" y="119"/>
                      <a:pt x="102" y="119"/>
                    </a:cubicBezTo>
                    <a:cubicBezTo>
                      <a:pt x="102" y="120"/>
                      <a:pt x="103" y="122"/>
                      <a:pt x="104" y="123"/>
                    </a:cubicBezTo>
                    <a:cubicBezTo>
                      <a:pt x="104" y="124"/>
                      <a:pt x="105" y="125"/>
                      <a:pt x="106" y="125"/>
                    </a:cubicBezTo>
                    <a:cubicBezTo>
                      <a:pt x="107" y="126"/>
                      <a:pt x="108" y="127"/>
                      <a:pt x="109" y="126"/>
                    </a:cubicBezTo>
                    <a:cubicBezTo>
                      <a:pt x="111" y="126"/>
                      <a:pt x="111" y="125"/>
                      <a:pt x="112" y="124"/>
                    </a:cubicBezTo>
                    <a:cubicBezTo>
                      <a:pt x="113" y="122"/>
                      <a:pt x="114" y="119"/>
                      <a:pt x="114" y="116"/>
                    </a:cubicBezTo>
                    <a:cubicBezTo>
                      <a:pt x="115" y="114"/>
                      <a:pt x="115" y="111"/>
                      <a:pt x="115" y="108"/>
                    </a:cubicBezTo>
                    <a:cubicBezTo>
                      <a:pt x="114" y="97"/>
                      <a:pt x="110" y="87"/>
                      <a:pt x="105" y="78"/>
                    </a:cubicBezTo>
                    <a:cubicBezTo>
                      <a:pt x="104" y="77"/>
                      <a:pt x="104" y="77"/>
                      <a:pt x="104" y="77"/>
                    </a:cubicBezTo>
                    <a:cubicBezTo>
                      <a:pt x="105" y="77"/>
                      <a:pt x="105" y="77"/>
                      <a:pt x="105" y="77"/>
                    </a:cubicBezTo>
                    <a:cubicBezTo>
                      <a:pt x="111" y="78"/>
                      <a:pt x="111" y="78"/>
                      <a:pt x="111" y="78"/>
                    </a:cubicBezTo>
                    <a:cubicBezTo>
                      <a:pt x="117" y="80"/>
                      <a:pt x="117" y="80"/>
                      <a:pt x="117" y="80"/>
                    </a:cubicBezTo>
                    <a:cubicBezTo>
                      <a:pt x="123" y="82"/>
                      <a:pt x="123" y="82"/>
                      <a:pt x="123" y="82"/>
                    </a:cubicBezTo>
                    <a:cubicBezTo>
                      <a:pt x="129" y="84"/>
                      <a:pt x="129" y="84"/>
                      <a:pt x="129" y="84"/>
                    </a:cubicBezTo>
                    <a:cubicBezTo>
                      <a:pt x="131" y="85"/>
                      <a:pt x="132" y="86"/>
                      <a:pt x="134" y="87"/>
                    </a:cubicBezTo>
                    <a:cubicBezTo>
                      <a:pt x="136" y="88"/>
                      <a:pt x="138" y="89"/>
                      <a:pt x="140" y="90"/>
                    </a:cubicBezTo>
                    <a:cubicBezTo>
                      <a:pt x="143" y="92"/>
                      <a:pt x="147" y="94"/>
                      <a:pt x="151" y="96"/>
                    </a:cubicBezTo>
                    <a:cubicBezTo>
                      <a:pt x="158" y="100"/>
                      <a:pt x="165" y="104"/>
                      <a:pt x="172" y="108"/>
                    </a:cubicBezTo>
                    <a:cubicBezTo>
                      <a:pt x="174" y="109"/>
                      <a:pt x="176" y="111"/>
                      <a:pt x="177" y="111"/>
                    </a:cubicBezTo>
                    <a:cubicBezTo>
                      <a:pt x="179" y="112"/>
                      <a:pt x="181" y="113"/>
                      <a:pt x="183" y="114"/>
                    </a:cubicBezTo>
                    <a:cubicBezTo>
                      <a:pt x="185" y="115"/>
                      <a:pt x="187" y="116"/>
                      <a:pt x="189" y="116"/>
                    </a:cubicBezTo>
                    <a:cubicBezTo>
                      <a:pt x="191" y="117"/>
                      <a:pt x="193" y="117"/>
                      <a:pt x="194" y="118"/>
                    </a:cubicBezTo>
                    <a:cubicBezTo>
                      <a:pt x="195" y="118"/>
                      <a:pt x="195" y="118"/>
                      <a:pt x="195" y="118"/>
                    </a:cubicBezTo>
                    <a:cubicBezTo>
                      <a:pt x="195" y="118"/>
                      <a:pt x="195" y="118"/>
                      <a:pt x="195" y="118"/>
                    </a:cubicBezTo>
                    <a:cubicBezTo>
                      <a:pt x="196" y="120"/>
                      <a:pt x="196" y="122"/>
                      <a:pt x="197" y="123"/>
                    </a:cubicBezTo>
                    <a:cubicBezTo>
                      <a:pt x="198" y="125"/>
                      <a:pt x="198" y="127"/>
                      <a:pt x="199" y="129"/>
                    </a:cubicBezTo>
                    <a:cubicBezTo>
                      <a:pt x="199" y="130"/>
                      <a:pt x="199" y="132"/>
                      <a:pt x="200" y="134"/>
                    </a:cubicBezTo>
                    <a:cubicBezTo>
                      <a:pt x="200" y="136"/>
                      <a:pt x="200" y="138"/>
                      <a:pt x="200" y="139"/>
                    </a:cubicBezTo>
                    <a:cubicBezTo>
                      <a:pt x="200" y="141"/>
                      <a:pt x="201" y="143"/>
                      <a:pt x="201" y="145"/>
                    </a:cubicBezTo>
                    <a:cubicBezTo>
                      <a:pt x="201" y="150"/>
                      <a:pt x="201" y="150"/>
                      <a:pt x="201" y="150"/>
                    </a:cubicBezTo>
                    <a:cubicBezTo>
                      <a:pt x="200" y="156"/>
                      <a:pt x="200" y="156"/>
                      <a:pt x="200" y="156"/>
                    </a:cubicBezTo>
                    <a:cubicBezTo>
                      <a:pt x="200" y="161"/>
                      <a:pt x="200" y="161"/>
                      <a:pt x="200" y="161"/>
                    </a:cubicBezTo>
                    <a:cubicBezTo>
                      <a:pt x="200" y="163"/>
                      <a:pt x="199" y="165"/>
                      <a:pt x="199" y="167"/>
                    </a:cubicBezTo>
                    <a:cubicBezTo>
                      <a:pt x="199" y="168"/>
                      <a:pt x="199" y="170"/>
                      <a:pt x="198" y="172"/>
                    </a:cubicBezTo>
                    <a:cubicBezTo>
                      <a:pt x="198" y="174"/>
                      <a:pt x="197" y="175"/>
                      <a:pt x="197" y="177"/>
                    </a:cubicBezTo>
                    <a:cubicBezTo>
                      <a:pt x="197" y="179"/>
                      <a:pt x="196" y="181"/>
                      <a:pt x="196" y="182"/>
                    </a:cubicBezTo>
                    <a:cubicBezTo>
                      <a:pt x="195" y="184"/>
                      <a:pt x="194" y="186"/>
                      <a:pt x="194" y="188"/>
                    </a:cubicBezTo>
                    <a:cubicBezTo>
                      <a:pt x="193" y="189"/>
                      <a:pt x="192" y="191"/>
                      <a:pt x="192" y="193"/>
                    </a:cubicBezTo>
                    <a:cubicBezTo>
                      <a:pt x="191" y="194"/>
                      <a:pt x="190" y="196"/>
                      <a:pt x="189" y="197"/>
                    </a:cubicBezTo>
                    <a:cubicBezTo>
                      <a:pt x="188" y="199"/>
                      <a:pt x="187" y="200"/>
                      <a:pt x="186" y="202"/>
                    </a:cubicBezTo>
                    <a:cubicBezTo>
                      <a:pt x="186" y="202"/>
                      <a:pt x="186" y="202"/>
                      <a:pt x="186" y="202"/>
                    </a:cubicBezTo>
                    <a:cubicBezTo>
                      <a:pt x="186" y="202"/>
                      <a:pt x="186" y="202"/>
                      <a:pt x="186" y="202"/>
                    </a:cubicBezTo>
                    <a:cubicBezTo>
                      <a:pt x="179" y="204"/>
                      <a:pt x="179" y="204"/>
                      <a:pt x="179" y="204"/>
                    </a:cubicBezTo>
                    <a:cubicBezTo>
                      <a:pt x="177" y="204"/>
                      <a:pt x="174" y="204"/>
                      <a:pt x="172" y="204"/>
                    </a:cubicBezTo>
                    <a:cubicBezTo>
                      <a:pt x="170" y="204"/>
                      <a:pt x="168" y="204"/>
                      <a:pt x="165" y="204"/>
                    </a:cubicBezTo>
                    <a:cubicBezTo>
                      <a:pt x="163" y="204"/>
                      <a:pt x="161" y="204"/>
                      <a:pt x="158" y="203"/>
                    </a:cubicBezTo>
                    <a:cubicBezTo>
                      <a:pt x="152" y="202"/>
                      <a:pt x="152" y="202"/>
                      <a:pt x="152" y="202"/>
                    </a:cubicBezTo>
                    <a:cubicBezTo>
                      <a:pt x="145" y="200"/>
                      <a:pt x="145" y="200"/>
                      <a:pt x="145" y="200"/>
                    </a:cubicBezTo>
                    <a:cubicBezTo>
                      <a:pt x="132" y="196"/>
                      <a:pt x="132" y="196"/>
                      <a:pt x="132" y="196"/>
                    </a:cubicBezTo>
                    <a:cubicBezTo>
                      <a:pt x="125" y="194"/>
                      <a:pt x="125" y="194"/>
                      <a:pt x="125" y="194"/>
                    </a:cubicBezTo>
                    <a:cubicBezTo>
                      <a:pt x="119" y="193"/>
                      <a:pt x="119" y="193"/>
                      <a:pt x="119" y="193"/>
                    </a:cubicBezTo>
                    <a:cubicBezTo>
                      <a:pt x="116" y="193"/>
                      <a:pt x="114" y="193"/>
                      <a:pt x="112" y="192"/>
                    </a:cubicBezTo>
                    <a:cubicBezTo>
                      <a:pt x="110" y="192"/>
                      <a:pt x="107" y="192"/>
                      <a:pt x="105" y="193"/>
                    </a:cubicBezTo>
                    <a:cubicBezTo>
                      <a:pt x="103" y="193"/>
                      <a:pt x="101" y="193"/>
                      <a:pt x="99" y="194"/>
                    </a:cubicBezTo>
                    <a:cubicBezTo>
                      <a:pt x="95" y="195"/>
                      <a:pt x="95" y="195"/>
                      <a:pt x="95" y="195"/>
                    </a:cubicBezTo>
                    <a:cubicBezTo>
                      <a:pt x="94" y="195"/>
                      <a:pt x="93" y="195"/>
                      <a:pt x="92" y="196"/>
                    </a:cubicBezTo>
                    <a:cubicBezTo>
                      <a:pt x="90" y="197"/>
                      <a:pt x="88" y="198"/>
                      <a:pt x="86" y="199"/>
                    </a:cubicBezTo>
                    <a:cubicBezTo>
                      <a:pt x="81" y="203"/>
                      <a:pt x="81" y="203"/>
                      <a:pt x="81" y="203"/>
                    </a:cubicBezTo>
                    <a:cubicBezTo>
                      <a:pt x="80" y="204"/>
                      <a:pt x="80" y="204"/>
                      <a:pt x="80" y="204"/>
                    </a:cubicBezTo>
                    <a:cubicBezTo>
                      <a:pt x="80" y="203"/>
                      <a:pt x="80" y="203"/>
                      <a:pt x="80" y="203"/>
                    </a:cubicBezTo>
                    <a:cubicBezTo>
                      <a:pt x="79" y="200"/>
                      <a:pt x="77" y="196"/>
                      <a:pt x="75" y="194"/>
                    </a:cubicBezTo>
                    <a:cubicBezTo>
                      <a:pt x="74" y="192"/>
                      <a:pt x="73" y="192"/>
                      <a:pt x="72" y="192"/>
                    </a:cubicBezTo>
                    <a:cubicBezTo>
                      <a:pt x="70" y="193"/>
                      <a:pt x="69" y="194"/>
                      <a:pt x="68" y="195"/>
                    </a:cubicBezTo>
                    <a:cubicBezTo>
                      <a:pt x="63" y="201"/>
                      <a:pt x="60" y="207"/>
                      <a:pt x="56" y="213"/>
                    </a:cubicBezTo>
                    <a:cubicBezTo>
                      <a:pt x="56" y="213"/>
                      <a:pt x="56" y="213"/>
                      <a:pt x="56" y="213"/>
                    </a:cubicBezTo>
                    <a:cubicBezTo>
                      <a:pt x="56" y="214"/>
                      <a:pt x="56" y="214"/>
                      <a:pt x="56" y="214"/>
                    </a:cubicBezTo>
                    <a:cubicBezTo>
                      <a:pt x="38" y="221"/>
                      <a:pt x="38" y="221"/>
                      <a:pt x="38" y="221"/>
                    </a:cubicBezTo>
                    <a:cubicBezTo>
                      <a:pt x="29" y="224"/>
                      <a:pt x="29" y="224"/>
                      <a:pt x="29" y="224"/>
                    </a:cubicBezTo>
                    <a:cubicBezTo>
                      <a:pt x="28" y="225"/>
                      <a:pt x="26" y="226"/>
                      <a:pt x="25" y="226"/>
                    </a:cubicBezTo>
                    <a:cubicBezTo>
                      <a:pt x="24" y="227"/>
                      <a:pt x="24" y="227"/>
                      <a:pt x="23" y="228"/>
                    </a:cubicBezTo>
                    <a:cubicBezTo>
                      <a:pt x="23" y="228"/>
                      <a:pt x="23" y="229"/>
                      <a:pt x="23" y="229"/>
                    </a:cubicBezTo>
                    <a:cubicBezTo>
                      <a:pt x="23" y="230"/>
                      <a:pt x="23" y="230"/>
                      <a:pt x="23" y="230"/>
                    </a:cubicBezTo>
                    <a:cubicBezTo>
                      <a:pt x="23" y="230"/>
                      <a:pt x="23" y="230"/>
                      <a:pt x="23" y="230"/>
                    </a:cubicBezTo>
                    <a:cubicBezTo>
                      <a:pt x="15" y="263"/>
                      <a:pt x="15" y="263"/>
                      <a:pt x="15" y="263"/>
                    </a:cubicBezTo>
                    <a:cubicBezTo>
                      <a:pt x="14" y="267"/>
                      <a:pt x="14" y="267"/>
                      <a:pt x="14" y="267"/>
                    </a:cubicBezTo>
                    <a:cubicBezTo>
                      <a:pt x="13" y="272"/>
                      <a:pt x="13" y="272"/>
                      <a:pt x="13" y="272"/>
                    </a:cubicBezTo>
                    <a:cubicBezTo>
                      <a:pt x="12" y="280"/>
                      <a:pt x="12" y="280"/>
                      <a:pt x="12" y="280"/>
                    </a:cubicBezTo>
                    <a:cubicBezTo>
                      <a:pt x="9" y="297"/>
                      <a:pt x="9" y="297"/>
                      <a:pt x="9" y="297"/>
                    </a:cubicBezTo>
                    <a:cubicBezTo>
                      <a:pt x="8" y="303"/>
                      <a:pt x="7" y="308"/>
                      <a:pt x="6" y="314"/>
                    </a:cubicBezTo>
                    <a:cubicBezTo>
                      <a:pt x="4" y="331"/>
                      <a:pt x="4" y="331"/>
                      <a:pt x="4" y="331"/>
                    </a:cubicBezTo>
                    <a:cubicBezTo>
                      <a:pt x="4" y="334"/>
                      <a:pt x="4" y="337"/>
                      <a:pt x="4" y="340"/>
                    </a:cubicBezTo>
                    <a:cubicBezTo>
                      <a:pt x="3" y="348"/>
                      <a:pt x="3" y="348"/>
                      <a:pt x="3" y="348"/>
                    </a:cubicBezTo>
                    <a:cubicBezTo>
                      <a:pt x="2" y="366"/>
                      <a:pt x="2" y="366"/>
                      <a:pt x="2" y="366"/>
                    </a:cubicBezTo>
                    <a:cubicBezTo>
                      <a:pt x="2" y="371"/>
                      <a:pt x="1" y="377"/>
                      <a:pt x="1" y="383"/>
                    </a:cubicBezTo>
                    <a:cubicBezTo>
                      <a:pt x="1" y="400"/>
                      <a:pt x="1" y="400"/>
                      <a:pt x="1" y="400"/>
                    </a:cubicBezTo>
                    <a:cubicBezTo>
                      <a:pt x="1" y="435"/>
                      <a:pt x="1" y="435"/>
                      <a:pt x="1" y="435"/>
                    </a:cubicBezTo>
                    <a:cubicBezTo>
                      <a:pt x="1" y="458"/>
                      <a:pt x="1" y="481"/>
                      <a:pt x="1" y="504"/>
                    </a:cubicBezTo>
                    <a:cubicBezTo>
                      <a:pt x="0" y="503"/>
                      <a:pt x="0" y="503"/>
                      <a:pt x="0" y="503"/>
                    </a:cubicBezTo>
                    <a:cubicBezTo>
                      <a:pt x="33" y="499"/>
                      <a:pt x="33" y="499"/>
                      <a:pt x="33" y="499"/>
                    </a:cubicBezTo>
                    <a:cubicBezTo>
                      <a:pt x="38" y="498"/>
                      <a:pt x="43" y="498"/>
                      <a:pt x="49" y="497"/>
                    </a:cubicBezTo>
                    <a:cubicBezTo>
                      <a:pt x="65" y="496"/>
                      <a:pt x="65" y="496"/>
                      <a:pt x="65" y="496"/>
                    </a:cubicBezTo>
                    <a:cubicBezTo>
                      <a:pt x="75" y="495"/>
                      <a:pt x="86" y="494"/>
                      <a:pt x="97" y="493"/>
                    </a:cubicBezTo>
                    <a:cubicBezTo>
                      <a:pt x="129" y="490"/>
                      <a:pt x="129" y="490"/>
                      <a:pt x="129" y="490"/>
                    </a:cubicBezTo>
                    <a:cubicBezTo>
                      <a:pt x="134" y="490"/>
                      <a:pt x="140" y="489"/>
                      <a:pt x="145" y="488"/>
                    </a:cubicBezTo>
                    <a:cubicBezTo>
                      <a:pt x="161" y="486"/>
                      <a:pt x="161" y="486"/>
                      <a:pt x="161" y="486"/>
                    </a:cubicBezTo>
                    <a:cubicBezTo>
                      <a:pt x="177" y="484"/>
                      <a:pt x="177" y="484"/>
                      <a:pt x="177" y="484"/>
                    </a:cubicBezTo>
                    <a:cubicBezTo>
                      <a:pt x="182" y="483"/>
                      <a:pt x="188" y="482"/>
                      <a:pt x="193" y="481"/>
                    </a:cubicBezTo>
                    <a:cubicBezTo>
                      <a:pt x="209" y="477"/>
                      <a:pt x="209" y="477"/>
                      <a:pt x="209" y="477"/>
                    </a:cubicBezTo>
                    <a:cubicBezTo>
                      <a:pt x="214" y="476"/>
                      <a:pt x="219" y="475"/>
                      <a:pt x="224" y="474"/>
                    </a:cubicBezTo>
                    <a:cubicBezTo>
                      <a:pt x="255" y="464"/>
                      <a:pt x="255" y="464"/>
                      <a:pt x="255" y="464"/>
                    </a:cubicBezTo>
                    <a:cubicBezTo>
                      <a:pt x="255" y="465"/>
                      <a:pt x="255" y="465"/>
                      <a:pt x="255" y="465"/>
                    </a:cubicBezTo>
                    <a:cubicBezTo>
                      <a:pt x="253" y="456"/>
                      <a:pt x="253" y="456"/>
                      <a:pt x="253" y="456"/>
                    </a:cubicBezTo>
                    <a:cubicBezTo>
                      <a:pt x="253" y="454"/>
                      <a:pt x="252" y="453"/>
                      <a:pt x="252" y="451"/>
                    </a:cubicBezTo>
                    <a:cubicBezTo>
                      <a:pt x="251" y="446"/>
                      <a:pt x="251" y="446"/>
                      <a:pt x="251" y="446"/>
                    </a:cubicBezTo>
                    <a:cubicBezTo>
                      <a:pt x="251" y="443"/>
                      <a:pt x="251" y="440"/>
                      <a:pt x="250" y="437"/>
                    </a:cubicBezTo>
                    <a:cubicBezTo>
                      <a:pt x="250" y="434"/>
                      <a:pt x="250" y="431"/>
                      <a:pt x="250" y="428"/>
                    </a:cubicBezTo>
                    <a:cubicBezTo>
                      <a:pt x="250" y="424"/>
                      <a:pt x="250" y="421"/>
                      <a:pt x="250" y="418"/>
                    </a:cubicBezTo>
                    <a:cubicBezTo>
                      <a:pt x="250" y="415"/>
                      <a:pt x="250" y="412"/>
                      <a:pt x="250" y="409"/>
                    </a:cubicBezTo>
                    <a:cubicBezTo>
                      <a:pt x="250" y="406"/>
                      <a:pt x="251" y="402"/>
                      <a:pt x="251" y="399"/>
                    </a:cubicBezTo>
                    <a:cubicBezTo>
                      <a:pt x="252" y="398"/>
                      <a:pt x="252" y="396"/>
                      <a:pt x="252" y="395"/>
                    </a:cubicBezTo>
                    <a:cubicBezTo>
                      <a:pt x="253" y="390"/>
                      <a:pt x="253" y="390"/>
                      <a:pt x="253" y="390"/>
                    </a:cubicBezTo>
                    <a:cubicBezTo>
                      <a:pt x="253" y="390"/>
                      <a:pt x="253" y="390"/>
                      <a:pt x="253" y="390"/>
                    </a:cubicBezTo>
                    <a:cubicBezTo>
                      <a:pt x="240" y="380"/>
                      <a:pt x="226" y="371"/>
                      <a:pt x="211" y="365"/>
                    </a:cubicBezTo>
                    <a:cubicBezTo>
                      <a:pt x="203" y="362"/>
                      <a:pt x="195" y="360"/>
                      <a:pt x="187" y="360"/>
                    </a:cubicBezTo>
                    <a:cubicBezTo>
                      <a:pt x="183" y="360"/>
                      <a:pt x="179" y="360"/>
                      <a:pt x="176" y="362"/>
                    </a:cubicBezTo>
                    <a:cubicBezTo>
                      <a:pt x="174" y="363"/>
                      <a:pt x="172" y="365"/>
                      <a:pt x="171" y="366"/>
                    </a:cubicBezTo>
                    <a:cubicBezTo>
                      <a:pt x="170" y="368"/>
                      <a:pt x="169" y="370"/>
                      <a:pt x="169" y="372"/>
                    </a:cubicBezTo>
                    <a:cubicBezTo>
                      <a:pt x="169" y="372"/>
                      <a:pt x="169" y="372"/>
                      <a:pt x="169" y="372"/>
                    </a:cubicBezTo>
                    <a:cubicBezTo>
                      <a:pt x="168" y="372"/>
                      <a:pt x="168" y="372"/>
                      <a:pt x="168" y="372"/>
                    </a:cubicBezTo>
                    <a:cubicBezTo>
                      <a:pt x="166" y="373"/>
                      <a:pt x="163" y="374"/>
                      <a:pt x="161" y="375"/>
                    </a:cubicBezTo>
                    <a:cubicBezTo>
                      <a:pt x="158" y="375"/>
                      <a:pt x="156" y="376"/>
                      <a:pt x="153" y="376"/>
                    </a:cubicBezTo>
                    <a:cubicBezTo>
                      <a:pt x="152" y="376"/>
                      <a:pt x="150" y="376"/>
                      <a:pt x="149" y="375"/>
                    </a:cubicBezTo>
                    <a:cubicBezTo>
                      <a:pt x="148" y="375"/>
                      <a:pt x="148" y="375"/>
                      <a:pt x="147" y="375"/>
                    </a:cubicBezTo>
                    <a:cubicBezTo>
                      <a:pt x="147" y="375"/>
                      <a:pt x="146" y="374"/>
                      <a:pt x="146" y="374"/>
                    </a:cubicBezTo>
                    <a:cubicBezTo>
                      <a:pt x="146" y="374"/>
                      <a:pt x="146" y="375"/>
                      <a:pt x="146" y="375"/>
                    </a:cubicBezTo>
                    <a:cubicBezTo>
                      <a:pt x="146" y="378"/>
                      <a:pt x="146" y="381"/>
                      <a:pt x="146" y="383"/>
                    </a:cubicBezTo>
                    <a:cubicBezTo>
                      <a:pt x="146" y="384"/>
                      <a:pt x="146" y="384"/>
                      <a:pt x="146" y="384"/>
                    </a:cubicBezTo>
                    <a:cubicBezTo>
                      <a:pt x="146" y="384"/>
                      <a:pt x="146" y="384"/>
                      <a:pt x="146" y="384"/>
                    </a:cubicBezTo>
                    <a:cubicBezTo>
                      <a:pt x="142" y="386"/>
                      <a:pt x="142" y="386"/>
                      <a:pt x="142" y="386"/>
                    </a:cubicBezTo>
                    <a:cubicBezTo>
                      <a:pt x="141" y="387"/>
                      <a:pt x="140" y="388"/>
                      <a:pt x="139" y="389"/>
                    </a:cubicBezTo>
                    <a:cubicBezTo>
                      <a:pt x="135" y="391"/>
                      <a:pt x="135" y="391"/>
                      <a:pt x="135" y="391"/>
                    </a:cubicBezTo>
                    <a:cubicBezTo>
                      <a:pt x="133" y="392"/>
                      <a:pt x="132" y="392"/>
                      <a:pt x="130" y="393"/>
                    </a:cubicBezTo>
                    <a:cubicBezTo>
                      <a:pt x="129" y="393"/>
                      <a:pt x="128" y="394"/>
                      <a:pt x="126" y="394"/>
                    </a:cubicBezTo>
                    <a:cubicBezTo>
                      <a:pt x="125" y="395"/>
                      <a:pt x="123" y="395"/>
                      <a:pt x="122" y="396"/>
                    </a:cubicBezTo>
                    <a:cubicBezTo>
                      <a:pt x="118" y="397"/>
                      <a:pt x="118" y="397"/>
                      <a:pt x="118" y="397"/>
                    </a:cubicBezTo>
                    <a:cubicBezTo>
                      <a:pt x="113" y="398"/>
                      <a:pt x="113" y="398"/>
                      <a:pt x="113" y="398"/>
                    </a:cubicBezTo>
                    <a:cubicBezTo>
                      <a:pt x="110" y="398"/>
                      <a:pt x="107" y="398"/>
                      <a:pt x="104" y="398"/>
                    </a:cubicBezTo>
                    <a:cubicBezTo>
                      <a:pt x="101" y="399"/>
                      <a:pt x="98" y="399"/>
                      <a:pt x="95" y="399"/>
                    </a:cubicBezTo>
                    <a:cubicBezTo>
                      <a:pt x="94" y="399"/>
                      <a:pt x="92" y="400"/>
                      <a:pt x="91" y="400"/>
                    </a:cubicBezTo>
                    <a:cubicBezTo>
                      <a:pt x="90" y="400"/>
                      <a:pt x="89" y="400"/>
                      <a:pt x="89" y="401"/>
                    </a:cubicBezTo>
                    <a:cubicBezTo>
                      <a:pt x="88" y="401"/>
                      <a:pt x="87" y="401"/>
                      <a:pt x="87" y="402"/>
                    </a:cubicBezTo>
                    <a:cubicBezTo>
                      <a:pt x="85" y="403"/>
                      <a:pt x="85" y="403"/>
                      <a:pt x="85" y="403"/>
                    </a:cubicBezTo>
                    <a:cubicBezTo>
                      <a:pt x="85" y="404"/>
                      <a:pt x="84" y="405"/>
                      <a:pt x="84" y="405"/>
                    </a:cubicBezTo>
                    <a:cubicBezTo>
                      <a:pt x="83" y="406"/>
                      <a:pt x="83" y="407"/>
                      <a:pt x="83" y="407"/>
                    </a:cubicBezTo>
                    <a:cubicBezTo>
                      <a:pt x="82" y="410"/>
                      <a:pt x="82" y="410"/>
                      <a:pt x="82" y="410"/>
                    </a:cubicBezTo>
                    <a:cubicBezTo>
                      <a:pt x="82" y="410"/>
                      <a:pt x="82" y="410"/>
                      <a:pt x="82" y="410"/>
                    </a:cubicBezTo>
                    <a:cubicBezTo>
                      <a:pt x="82" y="410"/>
                      <a:pt x="82" y="410"/>
                      <a:pt x="82" y="410"/>
                    </a:cubicBezTo>
                    <a:cubicBezTo>
                      <a:pt x="78" y="400"/>
                      <a:pt x="75" y="390"/>
                      <a:pt x="73" y="379"/>
                    </a:cubicBezTo>
                    <a:cubicBezTo>
                      <a:pt x="71" y="369"/>
                      <a:pt x="70" y="358"/>
                      <a:pt x="70" y="348"/>
                    </a:cubicBezTo>
                    <a:cubicBezTo>
                      <a:pt x="70" y="337"/>
                      <a:pt x="72" y="326"/>
                      <a:pt x="74" y="316"/>
                    </a:cubicBezTo>
                    <a:cubicBezTo>
                      <a:pt x="76" y="311"/>
                      <a:pt x="77" y="306"/>
                      <a:pt x="80" y="301"/>
                    </a:cubicBezTo>
                    <a:cubicBezTo>
                      <a:pt x="81" y="299"/>
                      <a:pt x="82" y="297"/>
                      <a:pt x="84" y="295"/>
                    </a:cubicBezTo>
                    <a:cubicBezTo>
                      <a:pt x="85" y="293"/>
                      <a:pt x="87" y="291"/>
                      <a:pt x="89" y="289"/>
                    </a:cubicBezTo>
                    <a:cubicBezTo>
                      <a:pt x="89" y="289"/>
                      <a:pt x="89" y="289"/>
                      <a:pt x="89" y="289"/>
                    </a:cubicBezTo>
                    <a:cubicBezTo>
                      <a:pt x="89" y="289"/>
                      <a:pt x="89" y="289"/>
                      <a:pt x="89" y="289"/>
                    </a:cubicBezTo>
                    <a:cubicBezTo>
                      <a:pt x="95" y="288"/>
                      <a:pt x="95" y="288"/>
                      <a:pt x="95" y="288"/>
                    </a:cubicBezTo>
                    <a:cubicBezTo>
                      <a:pt x="97" y="287"/>
                      <a:pt x="99" y="287"/>
                      <a:pt x="101" y="287"/>
                    </a:cubicBezTo>
                    <a:cubicBezTo>
                      <a:pt x="103" y="287"/>
                      <a:pt x="105" y="287"/>
                      <a:pt x="107" y="288"/>
                    </a:cubicBezTo>
                    <a:cubicBezTo>
                      <a:pt x="109" y="288"/>
                      <a:pt x="111" y="288"/>
                      <a:pt x="113" y="289"/>
                    </a:cubicBezTo>
                    <a:cubicBezTo>
                      <a:pt x="115" y="289"/>
                      <a:pt x="117" y="290"/>
                      <a:pt x="119" y="290"/>
                    </a:cubicBezTo>
                    <a:cubicBezTo>
                      <a:pt x="125" y="293"/>
                      <a:pt x="125" y="293"/>
                      <a:pt x="125" y="293"/>
                    </a:cubicBezTo>
                    <a:cubicBezTo>
                      <a:pt x="128" y="294"/>
                      <a:pt x="132" y="296"/>
                      <a:pt x="136" y="297"/>
                    </a:cubicBezTo>
                    <a:cubicBezTo>
                      <a:pt x="141" y="300"/>
                      <a:pt x="141" y="300"/>
                      <a:pt x="141" y="300"/>
                    </a:cubicBezTo>
                    <a:cubicBezTo>
                      <a:pt x="147" y="302"/>
                      <a:pt x="147" y="302"/>
                      <a:pt x="147" y="302"/>
                    </a:cubicBezTo>
                    <a:cubicBezTo>
                      <a:pt x="149" y="302"/>
                      <a:pt x="151" y="303"/>
                      <a:pt x="153" y="304"/>
                    </a:cubicBezTo>
                    <a:cubicBezTo>
                      <a:pt x="155" y="304"/>
                      <a:pt x="156" y="304"/>
                      <a:pt x="158" y="304"/>
                    </a:cubicBezTo>
                    <a:cubicBezTo>
                      <a:pt x="160" y="304"/>
                      <a:pt x="162" y="305"/>
                      <a:pt x="164" y="304"/>
                    </a:cubicBezTo>
                    <a:cubicBezTo>
                      <a:pt x="166" y="304"/>
                      <a:pt x="168" y="304"/>
                      <a:pt x="170" y="303"/>
                    </a:cubicBezTo>
                    <a:cubicBezTo>
                      <a:pt x="172" y="303"/>
                      <a:pt x="174" y="302"/>
                      <a:pt x="176" y="301"/>
                    </a:cubicBezTo>
                    <a:cubicBezTo>
                      <a:pt x="181" y="298"/>
                      <a:pt x="181" y="298"/>
                      <a:pt x="181" y="298"/>
                    </a:cubicBezTo>
                    <a:cubicBezTo>
                      <a:pt x="181" y="298"/>
                      <a:pt x="181" y="298"/>
                      <a:pt x="181" y="298"/>
                    </a:cubicBezTo>
                    <a:cubicBezTo>
                      <a:pt x="183" y="298"/>
                      <a:pt x="185" y="297"/>
                      <a:pt x="186" y="297"/>
                    </a:cubicBezTo>
                    <a:cubicBezTo>
                      <a:pt x="188" y="296"/>
                      <a:pt x="190" y="295"/>
                      <a:pt x="192" y="295"/>
                    </a:cubicBezTo>
                    <a:cubicBezTo>
                      <a:pt x="193" y="295"/>
                      <a:pt x="195" y="294"/>
                      <a:pt x="197" y="294"/>
                    </a:cubicBezTo>
                    <a:cubicBezTo>
                      <a:pt x="199" y="294"/>
                      <a:pt x="200" y="294"/>
                      <a:pt x="202" y="294"/>
                    </a:cubicBezTo>
                    <a:cubicBezTo>
                      <a:pt x="209" y="293"/>
                      <a:pt x="216" y="293"/>
                      <a:pt x="224" y="292"/>
                    </a:cubicBezTo>
                    <a:cubicBezTo>
                      <a:pt x="229" y="292"/>
                      <a:pt x="229" y="292"/>
                      <a:pt x="229" y="292"/>
                    </a:cubicBezTo>
                    <a:cubicBezTo>
                      <a:pt x="234" y="291"/>
                      <a:pt x="234" y="291"/>
                      <a:pt x="234" y="291"/>
                    </a:cubicBezTo>
                    <a:cubicBezTo>
                      <a:pt x="239" y="290"/>
                      <a:pt x="239" y="290"/>
                      <a:pt x="239" y="290"/>
                    </a:cubicBezTo>
                    <a:cubicBezTo>
                      <a:pt x="241" y="289"/>
                      <a:pt x="243" y="288"/>
                      <a:pt x="244" y="288"/>
                    </a:cubicBezTo>
                    <a:cubicBezTo>
                      <a:pt x="246" y="287"/>
                      <a:pt x="248" y="286"/>
                      <a:pt x="249" y="286"/>
                    </a:cubicBezTo>
                    <a:cubicBezTo>
                      <a:pt x="251" y="285"/>
                      <a:pt x="253" y="284"/>
                      <a:pt x="254" y="283"/>
                    </a:cubicBezTo>
                    <a:cubicBezTo>
                      <a:pt x="256" y="283"/>
                      <a:pt x="257" y="282"/>
                      <a:pt x="259" y="281"/>
                    </a:cubicBezTo>
                    <a:lnTo>
                      <a:pt x="264" y="27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67" name="Google Shape;267;p31"/>
              <p:cNvSpPr/>
              <p:nvPr/>
            </p:nvSpPr>
            <p:spPr>
              <a:xfrm>
                <a:off x="2665413" y="5614988"/>
                <a:ext cx="887413" cy="1508125"/>
              </a:xfrm>
              <a:custGeom>
                <a:avLst/>
                <a:gdLst/>
                <a:ahLst/>
                <a:cxnLst/>
                <a:rect l="l" t="t" r="r" b="b"/>
                <a:pathLst>
                  <a:path w="274" h="465" extrusionOk="0">
                    <a:moveTo>
                      <a:pt x="261" y="251"/>
                    </a:moveTo>
                    <a:cubicBezTo>
                      <a:pt x="253" y="256"/>
                      <a:pt x="253" y="256"/>
                      <a:pt x="253" y="256"/>
                    </a:cubicBezTo>
                    <a:cubicBezTo>
                      <a:pt x="245" y="261"/>
                      <a:pt x="245" y="261"/>
                      <a:pt x="245" y="261"/>
                    </a:cubicBezTo>
                    <a:cubicBezTo>
                      <a:pt x="228" y="271"/>
                      <a:pt x="228" y="271"/>
                      <a:pt x="228" y="271"/>
                    </a:cubicBezTo>
                    <a:cubicBezTo>
                      <a:pt x="223" y="274"/>
                      <a:pt x="217" y="277"/>
                      <a:pt x="212" y="281"/>
                    </a:cubicBezTo>
                    <a:cubicBezTo>
                      <a:pt x="204" y="287"/>
                      <a:pt x="204" y="287"/>
                      <a:pt x="204" y="287"/>
                    </a:cubicBezTo>
                    <a:cubicBezTo>
                      <a:pt x="197" y="293"/>
                      <a:pt x="197" y="293"/>
                      <a:pt x="197" y="293"/>
                    </a:cubicBezTo>
                    <a:cubicBezTo>
                      <a:pt x="197" y="293"/>
                      <a:pt x="197" y="293"/>
                      <a:pt x="197" y="293"/>
                    </a:cubicBezTo>
                    <a:cubicBezTo>
                      <a:pt x="197" y="293"/>
                      <a:pt x="197" y="293"/>
                      <a:pt x="197" y="293"/>
                    </a:cubicBezTo>
                    <a:cubicBezTo>
                      <a:pt x="169" y="286"/>
                      <a:pt x="169" y="286"/>
                      <a:pt x="169" y="286"/>
                    </a:cubicBezTo>
                    <a:cubicBezTo>
                      <a:pt x="141" y="278"/>
                      <a:pt x="141" y="278"/>
                      <a:pt x="141" y="278"/>
                    </a:cubicBezTo>
                    <a:cubicBezTo>
                      <a:pt x="113" y="269"/>
                      <a:pt x="113" y="269"/>
                      <a:pt x="113" y="269"/>
                    </a:cubicBezTo>
                    <a:cubicBezTo>
                      <a:pt x="86" y="261"/>
                      <a:pt x="86" y="261"/>
                      <a:pt x="86" y="261"/>
                    </a:cubicBezTo>
                    <a:cubicBezTo>
                      <a:pt x="86" y="261"/>
                      <a:pt x="86" y="261"/>
                      <a:pt x="86" y="261"/>
                    </a:cubicBezTo>
                    <a:cubicBezTo>
                      <a:pt x="82" y="274"/>
                      <a:pt x="82" y="274"/>
                      <a:pt x="82" y="274"/>
                    </a:cubicBezTo>
                    <a:cubicBezTo>
                      <a:pt x="79" y="288"/>
                      <a:pt x="79" y="288"/>
                      <a:pt x="79" y="288"/>
                    </a:cubicBezTo>
                    <a:cubicBezTo>
                      <a:pt x="77" y="301"/>
                      <a:pt x="77" y="301"/>
                      <a:pt x="77" y="301"/>
                    </a:cubicBezTo>
                    <a:cubicBezTo>
                      <a:pt x="76" y="315"/>
                      <a:pt x="76" y="315"/>
                      <a:pt x="76" y="315"/>
                    </a:cubicBezTo>
                    <a:cubicBezTo>
                      <a:pt x="75" y="329"/>
                      <a:pt x="75" y="329"/>
                      <a:pt x="75" y="329"/>
                    </a:cubicBezTo>
                    <a:cubicBezTo>
                      <a:pt x="75" y="333"/>
                      <a:pt x="75" y="338"/>
                      <a:pt x="74" y="342"/>
                    </a:cubicBezTo>
                    <a:cubicBezTo>
                      <a:pt x="74" y="347"/>
                      <a:pt x="75" y="351"/>
                      <a:pt x="75" y="356"/>
                    </a:cubicBezTo>
                    <a:cubicBezTo>
                      <a:pt x="76" y="370"/>
                      <a:pt x="76" y="370"/>
                      <a:pt x="76" y="370"/>
                    </a:cubicBezTo>
                    <a:cubicBezTo>
                      <a:pt x="75" y="369"/>
                      <a:pt x="75" y="369"/>
                      <a:pt x="75" y="369"/>
                    </a:cubicBezTo>
                    <a:cubicBezTo>
                      <a:pt x="96" y="372"/>
                      <a:pt x="96" y="372"/>
                      <a:pt x="96" y="372"/>
                    </a:cubicBezTo>
                    <a:cubicBezTo>
                      <a:pt x="116" y="375"/>
                      <a:pt x="116" y="375"/>
                      <a:pt x="116" y="375"/>
                    </a:cubicBezTo>
                    <a:cubicBezTo>
                      <a:pt x="136" y="379"/>
                      <a:pt x="136" y="379"/>
                      <a:pt x="136" y="379"/>
                    </a:cubicBezTo>
                    <a:cubicBezTo>
                      <a:pt x="156" y="383"/>
                      <a:pt x="156" y="383"/>
                      <a:pt x="156" y="383"/>
                    </a:cubicBezTo>
                    <a:cubicBezTo>
                      <a:pt x="156" y="384"/>
                      <a:pt x="156" y="384"/>
                      <a:pt x="156" y="384"/>
                    </a:cubicBezTo>
                    <a:cubicBezTo>
                      <a:pt x="156" y="374"/>
                      <a:pt x="156" y="374"/>
                      <a:pt x="156" y="374"/>
                    </a:cubicBezTo>
                    <a:cubicBezTo>
                      <a:pt x="157" y="364"/>
                      <a:pt x="157" y="364"/>
                      <a:pt x="157" y="364"/>
                    </a:cubicBezTo>
                    <a:cubicBezTo>
                      <a:pt x="157" y="359"/>
                      <a:pt x="157" y="359"/>
                      <a:pt x="157" y="359"/>
                    </a:cubicBezTo>
                    <a:cubicBezTo>
                      <a:pt x="157" y="358"/>
                      <a:pt x="157" y="356"/>
                      <a:pt x="158" y="355"/>
                    </a:cubicBezTo>
                    <a:cubicBezTo>
                      <a:pt x="159" y="345"/>
                      <a:pt x="159" y="345"/>
                      <a:pt x="159" y="345"/>
                    </a:cubicBezTo>
                    <a:cubicBezTo>
                      <a:pt x="160" y="345"/>
                      <a:pt x="160" y="345"/>
                      <a:pt x="160" y="345"/>
                    </a:cubicBezTo>
                    <a:cubicBezTo>
                      <a:pt x="160" y="345"/>
                      <a:pt x="160" y="345"/>
                      <a:pt x="160" y="345"/>
                    </a:cubicBezTo>
                    <a:cubicBezTo>
                      <a:pt x="181" y="350"/>
                      <a:pt x="181" y="350"/>
                      <a:pt x="181" y="350"/>
                    </a:cubicBezTo>
                    <a:cubicBezTo>
                      <a:pt x="192" y="352"/>
                      <a:pt x="192" y="352"/>
                      <a:pt x="192" y="352"/>
                    </a:cubicBezTo>
                    <a:cubicBezTo>
                      <a:pt x="203" y="354"/>
                      <a:pt x="203" y="354"/>
                      <a:pt x="203" y="354"/>
                    </a:cubicBezTo>
                    <a:cubicBezTo>
                      <a:pt x="214" y="355"/>
                      <a:pt x="214" y="355"/>
                      <a:pt x="214" y="355"/>
                    </a:cubicBezTo>
                    <a:cubicBezTo>
                      <a:pt x="225" y="356"/>
                      <a:pt x="225" y="356"/>
                      <a:pt x="225" y="356"/>
                    </a:cubicBezTo>
                    <a:cubicBezTo>
                      <a:pt x="236" y="356"/>
                      <a:pt x="236" y="356"/>
                      <a:pt x="236" y="356"/>
                    </a:cubicBezTo>
                    <a:cubicBezTo>
                      <a:pt x="247" y="355"/>
                      <a:pt x="247" y="355"/>
                      <a:pt x="247" y="355"/>
                    </a:cubicBezTo>
                    <a:cubicBezTo>
                      <a:pt x="248" y="355"/>
                      <a:pt x="248" y="355"/>
                      <a:pt x="248" y="355"/>
                    </a:cubicBezTo>
                    <a:cubicBezTo>
                      <a:pt x="248" y="356"/>
                      <a:pt x="248" y="356"/>
                      <a:pt x="248" y="356"/>
                    </a:cubicBezTo>
                    <a:cubicBezTo>
                      <a:pt x="247" y="369"/>
                      <a:pt x="247" y="369"/>
                      <a:pt x="247" y="369"/>
                    </a:cubicBezTo>
                    <a:cubicBezTo>
                      <a:pt x="247" y="372"/>
                      <a:pt x="247" y="374"/>
                      <a:pt x="247" y="376"/>
                    </a:cubicBezTo>
                    <a:cubicBezTo>
                      <a:pt x="248" y="383"/>
                      <a:pt x="248" y="383"/>
                      <a:pt x="248" y="383"/>
                    </a:cubicBezTo>
                    <a:cubicBezTo>
                      <a:pt x="248" y="385"/>
                      <a:pt x="248" y="388"/>
                      <a:pt x="248" y="390"/>
                    </a:cubicBezTo>
                    <a:cubicBezTo>
                      <a:pt x="249" y="397"/>
                      <a:pt x="249" y="397"/>
                      <a:pt x="249" y="397"/>
                    </a:cubicBezTo>
                    <a:cubicBezTo>
                      <a:pt x="249" y="399"/>
                      <a:pt x="249" y="401"/>
                      <a:pt x="250" y="403"/>
                    </a:cubicBezTo>
                    <a:cubicBezTo>
                      <a:pt x="251" y="410"/>
                      <a:pt x="251" y="410"/>
                      <a:pt x="251" y="410"/>
                    </a:cubicBezTo>
                    <a:cubicBezTo>
                      <a:pt x="251" y="415"/>
                      <a:pt x="252" y="419"/>
                      <a:pt x="253" y="424"/>
                    </a:cubicBezTo>
                    <a:cubicBezTo>
                      <a:pt x="256" y="437"/>
                      <a:pt x="256" y="437"/>
                      <a:pt x="256" y="437"/>
                    </a:cubicBezTo>
                    <a:cubicBezTo>
                      <a:pt x="258" y="446"/>
                      <a:pt x="260" y="455"/>
                      <a:pt x="261" y="464"/>
                    </a:cubicBezTo>
                    <a:cubicBezTo>
                      <a:pt x="261" y="465"/>
                      <a:pt x="261" y="465"/>
                      <a:pt x="261" y="465"/>
                    </a:cubicBezTo>
                    <a:cubicBezTo>
                      <a:pt x="261" y="465"/>
                      <a:pt x="261" y="465"/>
                      <a:pt x="261" y="465"/>
                    </a:cubicBezTo>
                    <a:cubicBezTo>
                      <a:pt x="230" y="465"/>
                      <a:pt x="230" y="465"/>
                      <a:pt x="230" y="465"/>
                    </a:cubicBezTo>
                    <a:cubicBezTo>
                      <a:pt x="199" y="465"/>
                      <a:pt x="199" y="465"/>
                      <a:pt x="199" y="465"/>
                    </a:cubicBezTo>
                    <a:cubicBezTo>
                      <a:pt x="179" y="464"/>
                      <a:pt x="158" y="463"/>
                      <a:pt x="138" y="462"/>
                    </a:cubicBezTo>
                    <a:cubicBezTo>
                      <a:pt x="107" y="461"/>
                      <a:pt x="107" y="461"/>
                      <a:pt x="107" y="461"/>
                    </a:cubicBezTo>
                    <a:cubicBezTo>
                      <a:pt x="76" y="461"/>
                      <a:pt x="76" y="461"/>
                      <a:pt x="76" y="461"/>
                    </a:cubicBezTo>
                    <a:cubicBezTo>
                      <a:pt x="45" y="462"/>
                      <a:pt x="45" y="462"/>
                      <a:pt x="45" y="462"/>
                    </a:cubicBezTo>
                    <a:cubicBezTo>
                      <a:pt x="15" y="465"/>
                      <a:pt x="15" y="465"/>
                      <a:pt x="15" y="465"/>
                    </a:cubicBezTo>
                    <a:cubicBezTo>
                      <a:pt x="14" y="465"/>
                      <a:pt x="14" y="465"/>
                      <a:pt x="14" y="465"/>
                    </a:cubicBezTo>
                    <a:cubicBezTo>
                      <a:pt x="14" y="464"/>
                      <a:pt x="14" y="464"/>
                      <a:pt x="14" y="464"/>
                    </a:cubicBezTo>
                    <a:cubicBezTo>
                      <a:pt x="8" y="434"/>
                      <a:pt x="8" y="434"/>
                      <a:pt x="8" y="434"/>
                    </a:cubicBezTo>
                    <a:cubicBezTo>
                      <a:pt x="3" y="403"/>
                      <a:pt x="3" y="403"/>
                      <a:pt x="3" y="403"/>
                    </a:cubicBezTo>
                    <a:cubicBezTo>
                      <a:pt x="1" y="371"/>
                      <a:pt x="1" y="371"/>
                      <a:pt x="1" y="371"/>
                    </a:cubicBezTo>
                    <a:cubicBezTo>
                      <a:pt x="0" y="340"/>
                      <a:pt x="0" y="340"/>
                      <a:pt x="0" y="340"/>
                    </a:cubicBezTo>
                    <a:cubicBezTo>
                      <a:pt x="1" y="309"/>
                      <a:pt x="1" y="309"/>
                      <a:pt x="1" y="309"/>
                    </a:cubicBezTo>
                    <a:cubicBezTo>
                      <a:pt x="4" y="277"/>
                      <a:pt x="4" y="277"/>
                      <a:pt x="4" y="277"/>
                    </a:cubicBezTo>
                    <a:cubicBezTo>
                      <a:pt x="8" y="246"/>
                      <a:pt x="8" y="246"/>
                      <a:pt x="8" y="246"/>
                    </a:cubicBezTo>
                    <a:cubicBezTo>
                      <a:pt x="14" y="215"/>
                      <a:pt x="14" y="215"/>
                      <a:pt x="14" y="215"/>
                    </a:cubicBezTo>
                    <a:cubicBezTo>
                      <a:pt x="14" y="215"/>
                      <a:pt x="14" y="215"/>
                      <a:pt x="14" y="215"/>
                    </a:cubicBezTo>
                    <a:cubicBezTo>
                      <a:pt x="14" y="215"/>
                      <a:pt x="14" y="215"/>
                      <a:pt x="14" y="215"/>
                    </a:cubicBezTo>
                    <a:cubicBezTo>
                      <a:pt x="14" y="215"/>
                      <a:pt x="14" y="215"/>
                      <a:pt x="14" y="215"/>
                    </a:cubicBezTo>
                    <a:cubicBezTo>
                      <a:pt x="45" y="191"/>
                      <a:pt x="45" y="191"/>
                      <a:pt x="45" y="191"/>
                    </a:cubicBezTo>
                    <a:cubicBezTo>
                      <a:pt x="49" y="189"/>
                      <a:pt x="49" y="189"/>
                      <a:pt x="49" y="189"/>
                    </a:cubicBezTo>
                    <a:cubicBezTo>
                      <a:pt x="50" y="188"/>
                      <a:pt x="52" y="187"/>
                      <a:pt x="53" y="186"/>
                    </a:cubicBezTo>
                    <a:cubicBezTo>
                      <a:pt x="61" y="180"/>
                      <a:pt x="61" y="180"/>
                      <a:pt x="61" y="180"/>
                    </a:cubicBezTo>
                    <a:cubicBezTo>
                      <a:pt x="62" y="179"/>
                      <a:pt x="64" y="178"/>
                      <a:pt x="65" y="177"/>
                    </a:cubicBezTo>
                    <a:cubicBezTo>
                      <a:pt x="66" y="176"/>
                      <a:pt x="68" y="175"/>
                      <a:pt x="69" y="175"/>
                    </a:cubicBezTo>
                    <a:cubicBezTo>
                      <a:pt x="72" y="174"/>
                      <a:pt x="72" y="174"/>
                      <a:pt x="72" y="174"/>
                    </a:cubicBezTo>
                    <a:cubicBezTo>
                      <a:pt x="74" y="173"/>
                      <a:pt x="74" y="173"/>
                      <a:pt x="74" y="173"/>
                    </a:cubicBezTo>
                    <a:cubicBezTo>
                      <a:pt x="76" y="173"/>
                      <a:pt x="77" y="173"/>
                      <a:pt x="79" y="173"/>
                    </a:cubicBezTo>
                    <a:cubicBezTo>
                      <a:pt x="79" y="173"/>
                      <a:pt x="79" y="173"/>
                      <a:pt x="79" y="173"/>
                    </a:cubicBezTo>
                    <a:cubicBezTo>
                      <a:pt x="79" y="173"/>
                      <a:pt x="79" y="173"/>
                      <a:pt x="79" y="173"/>
                    </a:cubicBezTo>
                    <a:cubicBezTo>
                      <a:pt x="93" y="175"/>
                      <a:pt x="93" y="175"/>
                      <a:pt x="93" y="175"/>
                    </a:cubicBezTo>
                    <a:cubicBezTo>
                      <a:pt x="107" y="178"/>
                      <a:pt x="107" y="178"/>
                      <a:pt x="107" y="178"/>
                    </a:cubicBezTo>
                    <a:cubicBezTo>
                      <a:pt x="121" y="181"/>
                      <a:pt x="121" y="181"/>
                      <a:pt x="121" y="181"/>
                    </a:cubicBezTo>
                    <a:cubicBezTo>
                      <a:pt x="135" y="186"/>
                      <a:pt x="135" y="186"/>
                      <a:pt x="135" y="186"/>
                    </a:cubicBezTo>
                    <a:cubicBezTo>
                      <a:pt x="144" y="188"/>
                      <a:pt x="153" y="191"/>
                      <a:pt x="162" y="194"/>
                    </a:cubicBezTo>
                    <a:cubicBezTo>
                      <a:pt x="176" y="198"/>
                      <a:pt x="176" y="198"/>
                      <a:pt x="176" y="198"/>
                    </a:cubicBezTo>
                    <a:cubicBezTo>
                      <a:pt x="190" y="201"/>
                      <a:pt x="190" y="201"/>
                      <a:pt x="190" y="201"/>
                    </a:cubicBezTo>
                    <a:cubicBezTo>
                      <a:pt x="189" y="201"/>
                      <a:pt x="189" y="201"/>
                      <a:pt x="189" y="201"/>
                    </a:cubicBezTo>
                    <a:cubicBezTo>
                      <a:pt x="191" y="188"/>
                      <a:pt x="191" y="188"/>
                      <a:pt x="191" y="188"/>
                    </a:cubicBezTo>
                    <a:cubicBezTo>
                      <a:pt x="193" y="175"/>
                      <a:pt x="193" y="175"/>
                      <a:pt x="193" y="175"/>
                    </a:cubicBezTo>
                    <a:cubicBezTo>
                      <a:pt x="197" y="149"/>
                      <a:pt x="197" y="149"/>
                      <a:pt x="197" y="149"/>
                    </a:cubicBezTo>
                    <a:cubicBezTo>
                      <a:pt x="199" y="136"/>
                      <a:pt x="199" y="136"/>
                      <a:pt x="199" y="136"/>
                    </a:cubicBezTo>
                    <a:cubicBezTo>
                      <a:pt x="200" y="123"/>
                      <a:pt x="200" y="123"/>
                      <a:pt x="200" y="123"/>
                    </a:cubicBezTo>
                    <a:cubicBezTo>
                      <a:pt x="200" y="110"/>
                      <a:pt x="200" y="110"/>
                      <a:pt x="200" y="110"/>
                    </a:cubicBezTo>
                    <a:cubicBezTo>
                      <a:pt x="200" y="96"/>
                      <a:pt x="200" y="96"/>
                      <a:pt x="200" y="96"/>
                    </a:cubicBezTo>
                    <a:cubicBezTo>
                      <a:pt x="200" y="97"/>
                      <a:pt x="200" y="97"/>
                      <a:pt x="200" y="97"/>
                    </a:cubicBezTo>
                    <a:cubicBezTo>
                      <a:pt x="179" y="92"/>
                      <a:pt x="179" y="92"/>
                      <a:pt x="179" y="92"/>
                    </a:cubicBezTo>
                    <a:cubicBezTo>
                      <a:pt x="158" y="89"/>
                      <a:pt x="158" y="89"/>
                      <a:pt x="158" y="89"/>
                    </a:cubicBezTo>
                    <a:cubicBezTo>
                      <a:pt x="137" y="86"/>
                      <a:pt x="137" y="86"/>
                      <a:pt x="137" y="86"/>
                    </a:cubicBezTo>
                    <a:cubicBezTo>
                      <a:pt x="116" y="83"/>
                      <a:pt x="116" y="83"/>
                      <a:pt x="116" y="83"/>
                    </a:cubicBezTo>
                    <a:cubicBezTo>
                      <a:pt x="116" y="82"/>
                      <a:pt x="116" y="82"/>
                      <a:pt x="116" y="82"/>
                    </a:cubicBezTo>
                    <a:cubicBezTo>
                      <a:pt x="116" y="117"/>
                      <a:pt x="116" y="117"/>
                      <a:pt x="116" y="117"/>
                    </a:cubicBezTo>
                    <a:cubicBezTo>
                      <a:pt x="116" y="118"/>
                      <a:pt x="116" y="118"/>
                      <a:pt x="116" y="118"/>
                    </a:cubicBezTo>
                    <a:cubicBezTo>
                      <a:pt x="116" y="118"/>
                      <a:pt x="116" y="118"/>
                      <a:pt x="116" y="118"/>
                    </a:cubicBezTo>
                    <a:cubicBezTo>
                      <a:pt x="94" y="115"/>
                      <a:pt x="94" y="115"/>
                      <a:pt x="94" y="115"/>
                    </a:cubicBezTo>
                    <a:cubicBezTo>
                      <a:pt x="72" y="113"/>
                      <a:pt x="72" y="113"/>
                      <a:pt x="72" y="113"/>
                    </a:cubicBezTo>
                    <a:cubicBezTo>
                      <a:pt x="50" y="111"/>
                      <a:pt x="50" y="111"/>
                      <a:pt x="50" y="111"/>
                    </a:cubicBezTo>
                    <a:cubicBezTo>
                      <a:pt x="28" y="111"/>
                      <a:pt x="28" y="111"/>
                      <a:pt x="28" y="111"/>
                    </a:cubicBezTo>
                    <a:cubicBezTo>
                      <a:pt x="28" y="111"/>
                      <a:pt x="28" y="111"/>
                      <a:pt x="28" y="111"/>
                    </a:cubicBezTo>
                    <a:cubicBezTo>
                      <a:pt x="28" y="110"/>
                      <a:pt x="28" y="110"/>
                      <a:pt x="28" y="110"/>
                    </a:cubicBezTo>
                    <a:cubicBezTo>
                      <a:pt x="28" y="97"/>
                      <a:pt x="28" y="97"/>
                      <a:pt x="28" y="97"/>
                    </a:cubicBezTo>
                    <a:cubicBezTo>
                      <a:pt x="27" y="83"/>
                      <a:pt x="27" y="83"/>
                      <a:pt x="27" y="83"/>
                    </a:cubicBezTo>
                    <a:cubicBezTo>
                      <a:pt x="26" y="69"/>
                      <a:pt x="26" y="69"/>
                      <a:pt x="26" y="69"/>
                    </a:cubicBezTo>
                    <a:cubicBezTo>
                      <a:pt x="26" y="65"/>
                      <a:pt x="25" y="60"/>
                      <a:pt x="25" y="56"/>
                    </a:cubicBezTo>
                    <a:cubicBezTo>
                      <a:pt x="24" y="51"/>
                      <a:pt x="24" y="47"/>
                      <a:pt x="23" y="42"/>
                    </a:cubicBezTo>
                    <a:cubicBezTo>
                      <a:pt x="21" y="29"/>
                      <a:pt x="21" y="29"/>
                      <a:pt x="21" y="29"/>
                    </a:cubicBezTo>
                    <a:cubicBezTo>
                      <a:pt x="18" y="15"/>
                      <a:pt x="18" y="15"/>
                      <a:pt x="18" y="15"/>
                    </a:cubicBezTo>
                    <a:cubicBezTo>
                      <a:pt x="14" y="2"/>
                      <a:pt x="14" y="2"/>
                      <a:pt x="14" y="2"/>
                    </a:cubicBezTo>
                    <a:cubicBezTo>
                      <a:pt x="14" y="1"/>
                      <a:pt x="14" y="1"/>
                      <a:pt x="14" y="1"/>
                    </a:cubicBezTo>
                    <a:cubicBezTo>
                      <a:pt x="15" y="1"/>
                      <a:pt x="15" y="1"/>
                      <a:pt x="15" y="1"/>
                    </a:cubicBezTo>
                    <a:cubicBezTo>
                      <a:pt x="38" y="1"/>
                      <a:pt x="38" y="1"/>
                      <a:pt x="38" y="1"/>
                    </a:cubicBezTo>
                    <a:cubicBezTo>
                      <a:pt x="60" y="0"/>
                      <a:pt x="60" y="0"/>
                      <a:pt x="60" y="0"/>
                    </a:cubicBezTo>
                    <a:cubicBezTo>
                      <a:pt x="83" y="0"/>
                      <a:pt x="83" y="0"/>
                      <a:pt x="83" y="0"/>
                    </a:cubicBezTo>
                    <a:cubicBezTo>
                      <a:pt x="106" y="2"/>
                      <a:pt x="106" y="2"/>
                      <a:pt x="106" y="2"/>
                    </a:cubicBezTo>
                    <a:cubicBezTo>
                      <a:pt x="106" y="2"/>
                      <a:pt x="106" y="2"/>
                      <a:pt x="106" y="2"/>
                    </a:cubicBezTo>
                    <a:cubicBezTo>
                      <a:pt x="106" y="2"/>
                      <a:pt x="106" y="2"/>
                      <a:pt x="106" y="2"/>
                    </a:cubicBezTo>
                    <a:cubicBezTo>
                      <a:pt x="106" y="7"/>
                      <a:pt x="106" y="7"/>
                      <a:pt x="106" y="7"/>
                    </a:cubicBezTo>
                    <a:cubicBezTo>
                      <a:pt x="106" y="9"/>
                      <a:pt x="106" y="11"/>
                      <a:pt x="107" y="13"/>
                    </a:cubicBezTo>
                    <a:cubicBezTo>
                      <a:pt x="107" y="15"/>
                      <a:pt x="107" y="15"/>
                      <a:pt x="107" y="15"/>
                    </a:cubicBezTo>
                    <a:cubicBezTo>
                      <a:pt x="107" y="16"/>
                      <a:pt x="107" y="16"/>
                      <a:pt x="107" y="16"/>
                    </a:cubicBezTo>
                    <a:cubicBezTo>
                      <a:pt x="107" y="17"/>
                      <a:pt x="107" y="17"/>
                      <a:pt x="108" y="18"/>
                    </a:cubicBezTo>
                    <a:cubicBezTo>
                      <a:pt x="109" y="23"/>
                      <a:pt x="109" y="23"/>
                      <a:pt x="109" y="23"/>
                    </a:cubicBezTo>
                    <a:cubicBezTo>
                      <a:pt x="109" y="23"/>
                      <a:pt x="109" y="23"/>
                      <a:pt x="109" y="23"/>
                    </a:cubicBezTo>
                    <a:cubicBezTo>
                      <a:pt x="113" y="17"/>
                      <a:pt x="113" y="17"/>
                      <a:pt x="113" y="17"/>
                    </a:cubicBezTo>
                    <a:cubicBezTo>
                      <a:pt x="115" y="15"/>
                      <a:pt x="117" y="14"/>
                      <a:pt x="119" y="12"/>
                    </a:cubicBezTo>
                    <a:cubicBezTo>
                      <a:pt x="120" y="11"/>
                      <a:pt x="122" y="10"/>
                      <a:pt x="124" y="8"/>
                    </a:cubicBezTo>
                    <a:cubicBezTo>
                      <a:pt x="127" y="7"/>
                      <a:pt x="129" y="6"/>
                      <a:pt x="131" y="5"/>
                    </a:cubicBezTo>
                    <a:cubicBezTo>
                      <a:pt x="133" y="5"/>
                      <a:pt x="135" y="4"/>
                      <a:pt x="138" y="3"/>
                    </a:cubicBezTo>
                    <a:cubicBezTo>
                      <a:pt x="140" y="3"/>
                      <a:pt x="142" y="3"/>
                      <a:pt x="144" y="2"/>
                    </a:cubicBezTo>
                    <a:cubicBezTo>
                      <a:pt x="147" y="2"/>
                      <a:pt x="149" y="2"/>
                      <a:pt x="151" y="2"/>
                    </a:cubicBezTo>
                    <a:cubicBezTo>
                      <a:pt x="154" y="2"/>
                      <a:pt x="156" y="2"/>
                      <a:pt x="158" y="2"/>
                    </a:cubicBezTo>
                    <a:cubicBezTo>
                      <a:pt x="168" y="2"/>
                      <a:pt x="177" y="4"/>
                      <a:pt x="186" y="4"/>
                    </a:cubicBezTo>
                    <a:cubicBezTo>
                      <a:pt x="191" y="5"/>
                      <a:pt x="195" y="5"/>
                      <a:pt x="200" y="5"/>
                    </a:cubicBezTo>
                    <a:cubicBezTo>
                      <a:pt x="207" y="5"/>
                      <a:pt x="207" y="5"/>
                      <a:pt x="207" y="5"/>
                    </a:cubicBezTo>
                    <a:cubicBezTo>
                      <a:pt x="214" y="5"/>
                      <a:pt x="214" y="5"/>
                      <a:pt x="214" y="5"/>
                    </a:cubicBezTo>
                    <a:cubicBezTo>
                      <a:pt x="214" y="5"/>
                      <a:pt x="214" y="5"/>
                      <a:pt x="214" y="5"/>
                    </a:cubicBezTo>
                    <a:cubicBezTo>
                      <a:pt x="214" y="5"/>
                      <a:pt x="214" y="5"/>
                      <a:pt x="214" y="5"/>
                    </a:cubicBezTo>
                    <a:cubicBezTo>
                      <a:pt x="271" y="58"/>
                      <a:pt x="271" y="58"/>
                      <a:pt x="271" y="58"/>
                    </a:cubicBezTo>
                    <a:cubicBezTo>
                      <a:pt x="271" y="58"/>
                      <a:pt x="271" y="58"/>
                      <a:pt x="271" y="58"/>
                    </a:cubicBezTo>
                    <a:cubicBezTo>
                      <a:pt x="271" y="58"/>
                      <a:pt x="271" y="58"/>
                      <a:pt x="271" y="58"/>
                    </a:cubicBezTo>
                    <a:cubicBezTo>
                      <a:pt x="273" y="82"/>
                      <a:pt x="273" y="82"/>
                      <a:pt x="273" y="82"/>
                    </a:cubicBezTo>
                    <a:cubicBezTo>
                      <a:pt x="274" y="106"/>
                      <a:pt x="274" y="106"/>
                      <a:pt x="274" y="106"/>
                    </a:cubicBezTo>
                    <a:cubicBezTo>
                      <a:pt x="274" y="130"/>
                      <a:pt x="274" y="130"/>
                      <a:pt x="274" y="130"/>
                    </a:cubicBezTo>
                    <a:cubicBezTo>
                      <a:pt x="272" y="155"/>
                      <a:pt x="272" y="155"/>
                      <a:pt x="272" y="155"/>
                    </a:cubicBezTo>
                    <a:cubicBezTo>
                      <a:pt x="270" y="179"/>
                      <a:pt x="270" y="179"/>
                      <a:pt x="270" y="179"/>
                    </a:cubicBezTo>
                    <a:cubicBezTo>
                      <a:pt x="268" y="203"/>
                      <a:pt x="268" y="203"/>
                      <a:pt x="268" y="203"/>
                    </a:cubicBezTo>
                    <a:cubicBezTo>
                      <a:pt x="265" y="227"/>
                      <a:pt x="265" y="227"/>
                      <a:pt x="265" y="227"/>
                    </a:cubicBezTo>
                    <a:lnTo>
                      <a:pt x="261" y="251"/>
                    </a:lnTo>
                    <a:close/>
                    <a:moveTo>
                      <a:pt x="261" y="251"/>
                    </a:moveTo>
                    <a:cubicBezTo>
                      <a:pt x="265" y="227"/>
                      <a:pt x="265" y="227"/>
                      <a:pt x="265" y="227"/>
                    </a:cubicBezTo>
                    <a:cubicBezTo>
                      <a:pt x="268" y="203"/>
                      <a:pt x="268" y="203"/>
                      <a:pt x="268" y="203"/>
                    </a:cubicBezTo>
                    <a:cubicBezTo>
                      <a:pt x="270" y="179"/>
                      <a:pt x="270" y="179"/>
                      <a:pt x="270" y="179"/>
                    </a:cubicBezTo>
                    <a:cubicBezTo>
                      <a:pt x="272" y="155"/>
                      <a:pt x="272" y="155"/>
                      <a:pt x="272" y="155"/>
                    </a:cubicBezTo>
                    <a:cubicBezTo>
                      <a:pt x="273" y="130"/>
                      <a:pt x="273" y="130"/>
                      <a:pt x="273" y="130"/>
                    </a:cubicBezTo>
                    <a:cubicBezTo>
                      <a:pt x="274" y="106"/>
                      <a:pt x="274" y="106"/>
                      <a:pt x="274" y="106"/>
                    </a:cubicBezTo>
                    <a:cubicBezTo>
                      <a:pt x="273" y="82"/>
                      <a:pt x="273" y="82"/>
                      <a:pt x="273" y="82"/>
                    </a:cubicBezTo>
                    <a:cubicBezTo>
                      <a:pt x="271" y="58"/>
                      <a:pt x="271" y="58"/>
                      <a:pt x="271" y="58"/>
                    </a:cubicBezTo>
                    <a:cubicBezTo>
                      <a:pt x="271" y="58"/>
                      <a:pt x="271" y="58"/>
                      <a:pt x="271" y="58"/>
                    </a:cubicBezTo>
                    <a:cubicBezTo>
                      <a:pt x="214" y="5"/>
                      <a:pt x="214" y="5"/>
                      <a:pt x="214" y="5"/>
                    </a:cubicBezTo>
                    <a:cubicBezTo>
                      <a:pt x="214" y="6"/>
                      <a:pt x="214" y="6"/>
                      <a:pt x="214" y="6"/>
                    </a:cubicBezTo>
                    <a:cubicBezTo>
                      <a:pt x="207" y="6"/>
                      <a:pt x="207" y="6"/>
                      <a:pt x="207" y="6"/>
                    </a:cubicBezTo>
                    <a:cubicBezTo>
                      <a:pt x="200" y="6"/>
                      <a:pt x="200" y="6"/>
                      <a:pt x="200" y="6"/>
                    </a:cubicBezTo>
                    <a:cubicBezTo>
                      <a:pt x="195" y="6"/>
                      <a:pt x="191" y="5"/>
                      <a:pt x="186" y="5"/>
                    </a:cubicBezTo>
                    <a:cubicBezTo>
                      <a:pt x="177" y="4"/>
                      <a:pt x="168" y="3"/>
                      <a:pt x="158" y="3"/>
                    </a:cubicBezTo>
                    <a:cubicBezTo>
                      <a:pt x="156" y="2"/>
                      <a:pt x="154" y="3"/>
                      <a:pt x="151" y="3"/>
                    </a:cubicBezTo>
                    <a:cubicBezTo>
                      <a:pt x="149" y="2"/>
                      <a:pt x="147" y="3"/>
                      <a:pt x="144" y="3"/>
                    </a:cubicBezTo>
                    <a:cubicBezTo>
                      <a:pt x="142" y="3"/>
                      <a:pt x="140" y="4"/>
                      <a:pt x="138" y="4"/>
                    </a:cubicBezTo>
                    <a:cubicBezTo>
                      <a:pt x="135" y="4"/>
                      <a:pt x="133" y="5"/>
                      <a:pt x="131" y="6"/>
                    </a:cubicBezTo>
                    <a:cubicBezTo>
                      <a:pt x="129" y="7"/>
                      <a:pt x="127" y="8"/>
                      <a:pt x="125" y="9"/>
                    </a:cubicBezTo>
                    <a:cubicBezTo>
                      <a:pt x="123" y="10"/>
                      <a:pt x="121" y="11"/>
                      <a:pt x="119" y="13"/>
                    </a:cubicBezTo>
                    <a:cubicBezTo>
                      <a:pt x="117" y="14"/>
                      <a:pt x="115" y="16"/>
                      <a:pt x="114" y="17"/>
                    </a:cubicBezTo>
                    <a:cubicBezTo>
                      <a:pt x="109" y="23"/>
                      <a:pt x="109" y="23"/>
                      <a:pt x="109" y="23"/>
                    </a:cubicBezTo>
                    <a:cubicBezTo>
                      <a:pt x="109" y="23"/>
                      <a:pt x="109" y="23"/>
                      <a:pt x="109" y="23"/>
                    </a:cubicBezTo>
                    <a:cubicBezTo>
                      <a:pt x="109" y="23"/>
                      <a:pt x="109" y="23"/>
                      <a:pt x="109" y="23"/>
                    </a:cubicBezTo>
                    <a:cubicBezTo>
                      <a:pt x="107" y="18"/>
                      <a:pt x="107" y="18"/>
                      <a:pt x="107" y="18"/>
                    </a:cubicBezTo>
                    <a:cubicBezTo>
                      <a:pt x="107" y="17"/>
                      <a:pt x="107" y="17"/>
                      <a:pt x="107" y="17"/>
                    </a:cubicBezTo>
                    <a:cubicBezTo>
                      <a:pt x="106" y="15"/>
                      <a:pt x="106" y="15"/>
                      <a:pt x="106" y="15"/>
                    </a:cubicBezTo>
                    <a:cubicBezTo>
                      <a:pt x="106" y="13"/>
                      <a:pt x="106" y="13"/>
                      <a:pt x="106" y="13"/>
                    </a:cubicBezTo>
                    <a:cubicBezTo>
                      <a:pt x="106" y="11"/>
                      <a:pt x="106" y="9"/>
                      <a:pt x="106" y="7"/>
                    </a:cubicBezTo>
                    <a:cubicBezTo>
                      <a:pt x="106" y="2"/>
                      <a:pt x="106" y="2"/>
                      <a:pt x="106" y="2"/>
                    </a:cubicBezTo>
                    <a:cubicBezTo>
                      <a:pt x="106" y="2"/>
                      <a:pt x="106" y="2"/>
                      <a:pt x="106" y="2"/>
                    </a:cubicBezTo>
                    <a:cubicBezTo>
                      <a:pt x="83" y="1"/>
                      <a:pt x="83" y="1"/>
                      <a:pt x="83" y="1"/>
                    </a:cubicBezTo>
                    <a:cubicBezTo>
                      <a:pt x="60" y="1"/>
                      <a:pt x="60" y="1"/>
                      <a:pt x="60" y="1"/>
                    </a:cubicBezTo>
                    <a:cubicBezTo>
                      <a:pt x="38" y="2"/>
                      <a:pt x="38" y="2"/>
                      <a:pt x="38" y="2"/>
                    </a:cubicBezTo>
                    <a:cubicBezTo>
                      <a:pt x="15" y="2"/>
                      <a:pt x="15" y="2"/>
                      <a:pt x="15" y="2"/>
                    </a:cubicBezTo>
                    <a:cubicBezTo>
                      <a:pt x="15" y="2"/>
                      <a:pt x="15" y="2"/>
                      <a:pt x="15" y="2"/>
                    </a:cubicBezTo>
                    <a:cubicBezTo>
                      <a:pt x="19" y="15"/>
                      <a:pt x="19" y="15"/>
                      <a:pt x="19" y="15"/>
                    </a:cubicBezTo>
                    <a:cubicBezTo>
                      <a:pt x="22" y="28"/>
                      <a:pt x="22" y="28"/>
                      <a:pt x="22" y="28"/>
                    </a:cubicBezTo>
                    <a:cubicBezTo>
                      <a:pt x="24" y="42"/>
                      <a:pt x="24" y="42"/>
                      <a:pt x="24" y="42"/>
                    </a:cubicBezTo>
                    <a:cubicBezTo>
                      <a:pt x="25" y="46"/>
                      <a:pt x="25" y="51"/>
                      <a:pt x="26" y="56"/>
                    </a:cubicBezTo>
                    <a:cubicBezTo>
                      <a:pt x="26" y="60"/>
                      <a:pt x="27" y="65"/>
                      <a:pt x="27" y="69"/>
                    </a:cubicBezTo>
                    <a:cubicBezTo>
                      <a:pt x="28" y="83"/>
                      <a:pt x="28" y="83"/>
                      <a:pt x="28" y="83"/>
                    </a:cubicBezTo>
                    <a:cubicBezTo>
                      <a:pt x="29" y="97"/>
                      <a:pt x="29" y="97"/>
                      <a:pt x="29" y="97"/>
                    </a:cubicBezTo>
                    <a:cubicBezTo>
                      <a:pt x="29" y="110"/>
                      <a:pt x="29" y="110"/>
                      <a:pt x="29" y="110"/>
                    </a:cubicBezTo>
                    <a:cubicBezTo>
                      <a:pt x="28" y="110"/>
                      <a:pt x="28" y="110"/>
                      <a:pt x="28" y="110"/>
                    </a:cubicBezTo>
                    <a:cubicBezTo>
                      <a:pt x="50" y="111"/>
                      <a:pt x="50" y="111"/>
                      <a:pt x="50" y="111"/>
                    </a:cubicBezTo>
                    <a:cubicBezTo>
                      <a:pt x="72" y="112"/>
                      <a:pt x="72" y="112"/>
                      <a:pt x="72" y="112"/>
                    </a:cubicBezTo>
                    <a:cubicBezTo>
                      <a:pt x="94" y="114"/>
                      <a:pt x="94" y="114"/>
                      <a:pt x="94" y="114"/>
                    </a:cubicBezTo>
                    <a:cubicBezTo>
                      <a:pt x="116" y="117"/>
                      <a:pt x="116" y="117"/>
                      <a:pt x="116" y="117"/>
                    </a:cubicBezTo>
                    <a:cubicBezTo>
                      <a:pt x="115" y="117"/>
                      <a:pt x="115" y="117"/>
                      <a:pt x="115" y="117"/>
                    </a:cubicBezTo>
                    <a:cubicBezTo>
                      <a:pt x="115" y="82"/>
                      <a:pt x="115" y="82"/>
                      <a:pt x="115" y="82"/>
                    </a:cubicBezTo>
                    <a:cubicBezTo>
                      <a:pt x="115" y="82"/>
                      <a:pt x="115" y="82"/>
                      <a:pt x="115" y="82"/>
                    </a:cubicBezTo>
                    <a:cubicBezTo>
                      <a:pt x="116" y="82"/>
                      <a:pt x="116" y="82"/>
                      <a:pt x="116" y="82"/>
                    </a:cubicBezTo>
                    <a:cubicBezTo>
                      <a:pt x="137" y="85"/>
                      <a:pt x="137" y="85"/>
                      <a:pt x="137" y="85"/>
                    </a:cubicBezTo>
                    <a:cubicBezTo>
                      <a:pt x="158" y="88"/>
                      <a:pt x="158" y="88"/>
                      <a:pt x="158" y="88"/>
                    </a:cubicBezTo>
                    <a:cubicBezTo>
                      <a:pt x="179" y="91"/>
                      <a:pt x="179" y="91"/>
                      <a:pt x="179" y="91"/>
                    </a:cubicBezTo>
                    <a:cubicBezTo>
                      <a:pt x="200" y="96"/>
                      <a:pt x="200" y="96"/>
                      <a:pt x="200" y="96"/>
                    </a:cubicBezTo>
                    <a:cubicBezTo>
                      <a:pt x="201" y="96"/>
                      <a:pt x="201" y="96"/>
                      <a:pt x="201" y="96"/>
                    </a:cubicBezTo>
                    <a:cubicBezTo>
                      <a:pt x="201" y="96"/>
                      <a:pt x="201" y="96"/>
                      <a:pt x="201" y="96"/>
                    </a:cubicBezTo>
                    <a:cubicBezTo>
                      <a:pt x="202" y="110"/>
                      <a:pt x="202" y="110"/>
                      <a:pt x="202" y="110"/>
                    </a:cubicBezTo>
                    <a:cubicBezTo>
                      <a:pt x="201" y="123"/>
                      <a:pt x="201" y="123"/>
                      <a:pt x="201" y="123"/>
                    </a:cubicBezTo>
                    <a:cubicBezTo>
                      <a:pt x="200" y="136"/>
                      <a:pt x="200" y="136"/>
                      <a:pt x="200" y="136"/>
                    </a:cubicBezTo>
                    <a:cubicBezTo>
                      <a:pt x="198" y="149"/>
                      <a:pt x="198" y="149"/>
                      <a:pt x="198" y="149"/>
                    </a:cubicBezTo>
                    <a:cubicBezTo>
                      <a:pt x="194" y="175"/>
                      <a:pt x="194" y="175"/>
                      <a:pt x="194" y="175"/>
                    </a:cubicBezTo>
                    <a:cubicBezTo>
                      <a:pt x="192" y="188"/>
                      <a:pt x="192" y="188"/>
                      <a:pt x="192" y="188"/>
                    </a:cubicBezTo>
                    <a:cubicBezTo>
                      <a:pt x="191" y="202"/>
                      <a:pt x="191" y="202"/>
                      <a:pt x="191" y="202"/>
                    </a:cubicBezTo>
                    <a:cubicBezTo>
                      <a:pt x="191" y="202"/>
                      <a:pt x="191" y="202"/>
                      <a:pt x="191" y="202"/>
                    </a:cubicBezTo>
                    <a:cubicBezTo>
                      <a:pt x="190" y="202"/>
                      <a:pt x="190" y="202"/>
                      <a:pt x="190" y="202"/>
                    </a:cubicBezTo>
                    <a:cubicBezTo>
                      <a:pt x="176" y="199"/>
                      <a:pt x="176" y="199"/>
                      <a:pt x="176" y="199"/>
                    </a:cubicBezTo>
                    <a:cubicBezTo>
                      <a:pt x="162" y="195"/>
                      <a:pt x="162" y="195"/>
                      <a:pt x="162" y="195"/>
                    </a:cubicBezTo>
                    <a:cubicBezTo>
                      <a:pt x="153" y="193"/>
                      <a:pt x="144" y="190"/>
                      <a:pt x="135" y="187"/>
                    </a:cubicBezTo>
                    <a:cubicBezTo>
                      <a:pt x="121" y="183"/>
                      <a:pt x="121" y="183"/>
                      <a:pt x="121" y="183"/>
                    </a:cubicBezTo>
                    <a:cubicBezTo>
                      <a:pt x="107" y="179"/>
                      <a:pt x="107" y="179"/>
                      <a:pt x="107" y="179"/>
                    </a:cubicBezTo>
                    <a:cubicBezTo>
                      <a:pt x="93" y="176"/>
                      <a:pt x="93" y="176"/>
                      <a:pt x="93" y="176"/>
                    </a:cubicBezTo>
                    <a:cubicBezTo>
                      <a:pt x="79" y="174"/>
                      <a:pt x="79" y="174"/>
                      <a:pt x="79" y="174"/>
                    </a:cubicBezTo>
                    <a:cubicBezTo>
                      <a:pt x="79" y="174"/>
                      <a:pt x="79" y="174"/>
                      <a:pt x="79" y="174"/>
                    </a:cubicBezTo>
                    <a:cubicBezTo>
                      <a:pt x="77" y="174"/>
                      <a:pt x="76" y="174"/>
                      <a:pt x="74" y="175"/>
                    </a:cubicBezTo>
                    <a:cubicBezTo>
                      <a:pt x="72" y="175"/>
                      <a:pt x="72" y="175"/>
                      <a:pt x="72" y="175"/>
                    </a:cubicBezTo>
                    <a:cubicBezTo>
                      <a:pt x="70" y="176"/>
                      <a:pt x="70" y="176"/>
                      <a:pt x="70" y="176"/>
                    </a:cubicBezTo>
                    <a:cubicBezTo>
                      <a:pt x="68" y="177"/>
                      <a:pt x="67" y="178"/>
                      <a:pt x="66" y="179"/>
                    </a:cubicBezTo>
                    <a:cubicBezTo>
                      <a:pt x="64" y="179"/>
                      <a:pt x="63" y="180"/>
                      <a:pt x="62" y="181"/>
                    </a:cubicBezTo>
                    <a:cubicBezTo>
                      <a:pt x="54" y="187"/>
                      <a:pt x="54" y="187"/>
                      <a:pt x="54" y="187"/>
                    </a:cubicBezTo>
                    <a:cubicBezTo>
                      <a:pt x="53" y="188"/>
                      <a:pt x="51" y="189"/>
                      <a:pt x="50" y="190"/>
                    </a:cubicBezTo>
                    <a:cubicBezTo>
                      <a:pt x="46" y="193"/>
                      <a:pt x="46" y="193"/>
                      <a:pt x="46" y="193"/>
                    </a:cubicBezTo>
                    <a:cubicBezTo>
                      <a:pt x="15" y="216"/>
                      <a:pt x="15" y="216"/>
                      <a:pt x="15" y="216"/>
                    </a:cubicBezTo>
                    <a:cubicBezTo>
                      <a:pt x="15" y="216"/>
                      <a:pt x="15" y="216"/>
                      <a:pt x="15" y="216"/>
                    </a:cubicBezTo>
                    <a:cubicBezTo>
                      <a:pt x="16" y="216"/>
                      <a:pt x="16" y="216"/>
                      <a:pt x="16" y="216"/>
                    </a:cubicBezTo>
                    <a:cubicBezTo>
                      <a:pt x="10" y="246"/>
                      <a:pt x="10" y="246"/>
                      <a:pt x="10" y="246"/>
                    </a:cubicBezTo>
                    <a:cubicBezTo>
                      <a:pt x="6" y="277"/>
                      <a:pt x="6" y="277"/>
                      <a:pt x="6" y="277"/>
                    </a:cubicBezTo>
                    <a:cubicBezTo>
                      <a:pt x="3" y="309"/>
                      <a:pt x="3" y="309"/>
                      <a:pt x="3" y="309"/>
                    </a:cubicBezTo>
                    <a:cubicBezTo>
                      <a:pt x="2" y="340"/>
                      <a:pt x="2" y="340"/>
                      <a:pt x="2" y="340"/>
                    </a:cubicBezTo>
                    <a:cubicBezTo>
                      <a:pt x="2" y="371"/>
                      <a:pt x="2" y="371"/>
                      <a:pt x="2" y="371"/>
                    </a:cubicBezTo>
                    <a:cubicBezTo>
                      <a:pt x="5" y="402"/>
                      <a:pt x="5" y="402"/>
                      <a:pt x="5" y="402"/>
                    </a:cubicBezTo>
                    <a:cubicBezTo>
                      <a:pt x="9" y="433"/>
                      <a:pt x="9" y="433"/>
                      <a:pt x="9" y="433"/>
                    </a:cubicBezTo>
                    <a:cubicBezTo>
                      <a:pt x="15" y="464"/>
                      <a:pt x="15" y="464"/>
                      <a:pt x="15" y="464"/>
                    </a:cubicBezTo>
                    <a:cubicBezTo>
                      <a:pt x="15" y="464"/>
                      <a:pt x="15" y="464"/>
                      <a:pt x="15" y="464"/>
                    </a:cubicBezTo>
                    <a:cubicBezTo>
                      <a:pt x="45" y="461"/>
                      <a:pt x="45" y="461"/>
                      <a:pt x="45" y="461"/>
                    </a:cubicBezTo>
                    <a:cubicBezTo>
                      <a:pt x="76" y="460"/>
                      <a:pt x="76" y="460"/>
                      <a:pt x="76" y="460"/>
                    </a:cubicBezTo>
                    <a:cubicBezTo>
                      <a:pt x="107" y="460"/>
                      <a:pt x="107" y="460"/>
                      <a:pt x="107" y="460"/>
                    </a:cubicBezTo>
                    <a:cubicBezTo>
                      <a:pt x="138" y="461"/>
                      <a:pt x="138" y="461"/>
                      <a:pt x="138" y="461"/>
                    </a:cubicBezTo>
                    <a:cubicBezTo>
                      <a:pt x="158" y="462"/>
                      <a:pt x="179" y="463"/>
                      <a:pt x="199" y="464"/>
                    </a:cubicBezTo>
                    <a:cubicBezTo>
                      <a:pt x="230" y="464"/>
                      <a:pt x="230" y="464"/>
                      <a:pt x="230" y="464"/>
                    </a:cubicBezTo>
                    <a:cubicBezTo>
                      <a:pt x="261" y="464"/>
                      <a:pt x="261" y="464"/>
                      <a:pt x="261" y="464"/>
                    </a:cubicBezTo>
                    <a:cubicBezTo>
                      <a:pt x="260" y="464"/>
                      <a:pt x="260" y="464"/>
                      <a:pt x="260" y="464"/>
                    </a:cubicBezTo>
                    <a:cubicBezTo>
                      <a:pt x="259" y="455"/>
                      <a:pt x="257" y="446"/>
                      <a:pt x="255" y="437"/>
                    </a:cubicBezTo>
                    <a:cubicBezTo>
                      <a:pt x="252" y="424"/>
                      <a:pt x="252" y="424"/>
                      <a:pt x="252" y="424"/>
                    </a:cubicBezTo>
                    <a:cubicBezTo>
                      <a:pt x="251" y="419"/>
                      <a:pt x="251" y="415"/>
                      <a:pt x="250" y="410"/>
                    </a:cubicBezTo>
                    <a:cubicBezTo>
                      <a:pt x="249" y="404"/>
                      <a:pt x="249" y="404"/>
                      <a:pt x="249" y="404"/>
                    </a:cubicBezTo>
                    <a:cubicBezTo>
                      <a:pt x="249" y="401"/>
                      <a:pt x="248" y="399"/>
                      <a:pt x="248" y="397"/>
                    </a:cubicBezTo>
                    <a:cubicBezTo>
                      <a:pt x="247" y="390"/>
                      <a:pt x="247" y="390"/>
                      <a:pt x="247" y="390"/>
                    </a:cubicBezTo>
                    <a:cubicBezTo>
                      <a:pt x="247" y="388"/>
                      <a:pt x="247" y="385"/>
                      <a:pt x="247" y="383"/>
                    </a:cubicBezTo>
                    <a:cubicBezTo>
                      <a:pt x="247" y="376"/>
                      <a:pt x="247" y="376"/>
                      <a:pt x="247" y="376"/>
                    </a:cubicBezTo>
                    <a:cubicBezTo>
                      <a:pt x="247" y="374"/>
                      <a:pt x="246" y="372"/>
                      <a:pt x="246" y="369"/>
                    </a:cubicBezTo>
                    <a:cubicBezTo>
                      <a:pt x="247" y="356"/>
                      <a:pt x="247" y="356"/>
                      <a:pt x="247" y="356"/>
                    </a:cubicBezTo>
                    <a:cubicBezTo>
                      <a:pt x="247" y="356"/>
                      <a:pt x="247" y="356"/>
                      <a:pt x="247" y="356"/>
                    </a:cubicBezTo>
                    <a:cubicBezTo>
                      <a:pt x="236" y="357"/>
                      <a:pt x="236" y="357"/>
                      <a:pt x="236" y="357"/>
                    </a:cubicBezTo>
                    <a:cubicBezTo>
                      <a:pt x="225" y="357"/>
                      <a:pt x="225" y="357"/>
                      <a:pt x="225" y="357"/>
                    </a:cubicBezTo>
                    <a:cubicBezTo>
                      <a:pt x="214" y="356"/>
                      <a:pt x="214" y="356"/>
                      <a:pt x="214" y="356"/>
                    </a:cubicBezTo>
                    <a:cubicBezTo>
                      <a:pt x="203" y="355"/>
                      <a:pt x="203" y="355"/>
                      <a:pt x="203" y="355"/>
                    </a:cubicBezTo>
                    <a:cubicBezTo>
                      <a:pt x="192" y="353"/>
                      <a:pt x="192" y="353"/>
                      <a:pt x="192" y="353"/>
                    </a:cubicBezTo>
                    <a:cubicBezTo>
                      <a:pt x="181" y="350"/>
                      <a:pt x="181" y="350"/>
                      <a:pt x="181" y="350"/>
                    </a:cubicBezTo>
                    <a:cubicBezTo>
                      <a:pt x="160" y="345"/>
                      <a:pt x="160" y="345"/>
                      <a:pt x="160" y="345"/>
                    </a:cubicBezTo>
                    <a:cubicBezTo>
                      <a:pt x="160" y="345"/>
                      <a:pt x="160" y="345"/>
                      <a:pt x="160" y="345"/>
                    </a:cubicBezTo>
                    <a:cubicBezTo>
                      <a:pt x="158" y="355"/>
                      <a:pt x="158" y="355"/>
                      <a:pt x="158" y="355"/>
                    </a:cubicBezTo>
                    <a:cubicBezTo>
                      <a:pt x="158" y="356"/>
                      <a:pt x="158" y="358"/>
                      <a:pt x="158" y="359"/>
                    </a:cubicBezTo>
                    <a:cubicBezTo>
                      <a:pt x="157" y="364"/>
                      <a:pt x="157" y="364"/>
                      <a:pt x="157" y="364"/>
                    </a:cubicBezTo>
                    <a:cubicBezTo>
                      <a:pt x="157" y="374"/>
                      <a:pt x="157" y="374"/>
                      <a:pt x="157" y="374"/>
                    </a:cubicBezTo>
                    <a:cubicBezTo>
                      <a:pt x="157" y="384"/>
                      <a:pt x="157" y="384"/>
                      <a:pt x="157" y="384"/>
                    </a:cubicBezTo>
                    <a:cubicBezTo>
                      <a:pt x="157" y="384"/>
                      <a:pt x="157" y="384"/>
                      <a:pt x="157" y="384"/>
                    </a:cubicBezTo>
                    <a:cubicBezTo>
                      <a:pt x="156" y="384"/>
                      <a:pt x="156" y="384"/>
                      <a:pt x="156" y="384"/>
                    </a:cubicBezTo>
                    <a:cubicBezTo>
                      <a:pt x="136" y="379"/>
                      <a:pt x="136" y="379"/>
                      <a:pt x="136" y="379"/>
                    </a:cubicBezTo>
                    <a:cubicBezTo>
                      <a:pt x="116" y="376"/>
                      <a:pt x="116" y="376"/>
                      <a:pt x="116" y="376"/>
                    </a:cubicBezTo>
                    <a:cubicBezTo>
                      <a:pt x="96" y="373"/>
                      <a:pt x="96" y="373"/>
                      <a:pt x="96" y="373"/>
                    </a:cubicBezTo>
                    <a:cubicBezTo>
                      <a:pt x="75" y="370"/>
                      <a:pt x="75" y="370"/>
                      <a:pt x="75" y="370"/>
                    </a:cubicBezTo>
                    <a:cubicBezTo>
                      <a:pt x="75" y="370"/>
                      <a:pt x="75" y="370"/>
                      <a:pt x="75" y="370"/>
                    </a:cubicBezTo>
                    <a:cubicBezTo>
                      <a:pt x="75" y="370"/>
                      <a:pt x="75" y="370"/>
                      <a:pt x="75" y="370"/>
                    </a:cubicBezTo>
                    <a:cubicBezTo>
                      <a:pt x="74" y="356"/>
                      <a:pt x="74" y="356"/>
                      <a:pt x="74" y="356"/>
                    </a:cubicBezTo>
                    <a:cubicBezTo>
                      <a:pt x="74" y="351"/>
                      <a:pt x="74" y="347"/>
                      <a:pt x="74" y="342"/>
                    </a:cubicBezTo>
                    <a:cubicBezTo>
                      <a:pt x="74" y="338"/>
                      <a:pt x="74" y="333"/>
                      <a:pt x="74" y="328"/>
                    </a:cubicBezTo>
                    <a:cubicBezTo>
                      <a:pt x="75" y="315"/>
                      <a:pt x="75" y="315"/>
                      <a:pt x="75" y="315"/>
                    </a:cubicBezTo>
                    <a:cubicBezTo>
                      <a:pt x="77" y="301"/>
                      <a:pt x="77" y="301"/>
                      <a:pt x="77" y="301"/>
                    </a:cubicBezTo>
                    <a:cubicBezTo>
                      <a:pt x="79" y="288"/>
                      <a:pt x="79" y="288"/>
                      <a:pt x="79" y="288"/>
                    </a:cubicBezTo>
                    <a:cubicBezTo>
                      <a:pt x="82" y="274"/>
                      <a:pt x="82" y="274"/>
                      <a:pt x="82" y="274"/>
                    </a:cubicBezTo>
                    <a:cubicBezTo>
                      <a:pt x="85" y="261"/>
                      <a:pt x="85" y="261"/>
                      <a:pt x="85" y="261"/>
                    </a:cubicBezTo>
                    <a:cubicBezTo>
                      <a:pt x="85" y="261"/>
                      <a:pt x="85" y="261"/>
                      <a:pt x="85" y="261"/>
                    </a:cubicBezTo>
                    <a:cubicBezTo>
                      <a:pt x="86" y="261"/>
                      <a:pt x="86" y="261"/>
                      <a:pt x="86" y="261"/>
                    </a:cubicBezTo>
                    <a:cubicBezTo>
                      <a:pt x="113" y="269"/>
                      <a:pt x="113" y="269"/>
                      <a:pt x="113" y="269"/>
                    </a:cubicBezTo>
                    <a:cubicBezTo>
                      <a:pt x="141" y="278"/>
                      <a:pt x="141" y="278"/>
                      <a:pt x="141" y="278"/>
                    </a:cubicBezTo>
                    <a:cubicBezTo>
                      <a:pt x="169" y="286"/>
                      <a:pt x="169" y="286"/>
                      <a:pt x="169" y="286"/>
                    </a:cubicBezTo>
                    <a:cubicBezTo>
                      <a:pt x="197" y="292"/>
                      <a:pt x="197" y="292"/>
                      <a:pt x="197" y="292"/>
                    </a:cubicBezTo>
                    <a:cubicBezTo>
                      <a:pt x="197" y="293"/>
                      <a:pt x="197" y="293"/>
                      <a:pt x="197" y="293"/>
                    </a:cubicBezTo>
                    <a:cubicBezTo>
                      <a:pt x="204" y="286"/>
                      <a:pt x="204" y="286"/>
                      <a:pt x="204" y="286"/>
                    </a:cubicBezTo>
                    <a:cubicBezTo>
                      <a:pt x="212" y="281"/>
                      <a:pt x="212" y="281"/>
                      <a:pt x="212" y="281"/>
                    </a:cubicBezTo>
                    <a:cubicBezTo>
                      <a:pt x="217" y="277"/>
                      <a:pt x="223" y="274"/>
                      <a:pt x="228" y="271"/>
                    </a:cubicBezTo>
                    <a:cubicBezTo>
                      <a:pt x="245" y="261"/>
                      <a:pt x="245" y="261"/>
                      <a:pt x="245" y="261"/>
                    </a:cubicBezTo>
                    <a:cubicBezTo>
                      <a:pt x="253" y="256"/>
                      <a:pt x="253" y="256"/>
                      <a:pt x="253" y="256"/>
                    </a:cubicBezTo>
                    <a:lnTo>
                      <a:pt x="261" y="251"/>
                    </a:lnTo>
                    <a:close/>
                  </a:path>
                </a:pathLst>
              </a:custGeom>
              <a:solidFill>
                <a:srgbClr val="F26F6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68" name="Google Shape;268;p31"/>
              <p:cNvSpPr/>
              <p:nvPr/>
            </p:nvSpPr>
            <p:spPr>
              <a:xfrm>
                <a:off x="2703513" y="5621338"/>
                <a:ext cx="806450" cy="1495425"/>
              </a:xfrm>
              <a:custGeom>
                <a:avLst/>
                <a:gdLst/>
                <a:ahLst/>
                <a:cxnLst/>
                <a:rect l="l" t="t" r="r" b="b"/>
                <a:pathLst>
                  <a:path w="508" h="942" extrusionOk="0">
                    <a:moveTo>
                      <a:pt x="508" y="460"/>
                    </a:moveTo>
                    <a:lnTo>
                      <a:pt x="398" y="558"/>
                    </a:lnTo>
                    <a:lnTo>
                      <a:pt x="398" y="558"/>
                    </a:lnTo>
                    <a:lnTo>
                      <a:pt x="398" y="558"/>
                    </a:lnTo>
                    <a:lnTo>
                      <a:pt x="169" y="558"/>
                    </a:lnTo>
                    <a:lnTo>
                      <a:pt x="169" y="558"/>
                    </a:lnTo>
                    <a:lnTo>
                      <a:pt x="169" y="768"/>
                    </a:lnTo>
                    <a:lnTo>
                      <a:pt x="169" y="766"/>
                    </a:lnTo>
                    <a:lnTo>
                      <a:pt x="341" y="766"/>
                    </a:lnTo>
                    <a:lnTo>
                      <a:pt x="341" y="768"/>
                    </a:lnTo>
                    <a:lnTo>
                      <a:pt x="341" y="691"/>
                    </a:lnTo>
                    <a:lnTo>
                      <a:pt x="341" y="691"/>
                    </a:lnTo>
                    <a:lnTo>
                      <a:pt x="341" y="691"/>
                    </a:lnTo>
                    <a:lnTo>
                      <a:pt x="508" y="691"/>
                    </a:lnTo>
                    <a:lnTo>
                      <a:pt x="508" y="691"/>
                    </a:lnTo>
                    <a:lnTo>
                      <a:pt x="508" y="691"/>
                    </a:lnTo>
                    <a:lnTo>
                      <a:pt x="508" y="942"/>
                    </a:lnTo>
                    <a:lnTo>
                      <a:pt x="508" y="942"/>
                    </a:lnTo>
                    <a:lnTo>
                      <a:pt x="508" y="942"/>
                    </a:lnTo>
                    <a:lnTo>
                      <a:pt x="2" y="942"/>
                    </a:lnTo>
                    <a:lnTo>
                      <a:pt x="2" y="942"/>
                    </a:lnTo>
                    <a:lnTo>
                      <a:pt x="2" y="942"/>
                    </a:lnTo>
                    <a:lnTo>
                      <a:pt x="0" y="482"/>
                    </a:lnTo>
                    <a:lnTo>
                      <a:pt x="0" y="480"/>
                    </a:lnTo>
                    <a:lnTo>
                      <a:pt x="2" y="480"/>
                    </a:lnTo>
                    <a:lnTo>
                      <a:pt x="108" y="382"/>
                    </a:lnTo>
                    <a:lnTo>
                      <a:pt x="110" y="382"/>
                    </a:lnTo>
                    <a:lnTo>
                      <a:pt x="110" y="382"/>
                    </a:lnTo>
                    <a:lnTo>
                      <a:pt x="341" y="382"/>
                    </a:lnTo>
                    <a:lnTo>
                      <a:pt x="339" y="384"/>
                    </a:lnTo>
                    <a:lnTo>
                      <a:pt x="339" y="174"/>
                    </a:lnTo>
                    <a:lnTo>
                      <a:pt x="341" y="176"/>
                    </a:lnTo>
                    <a:lnTo>
                      <a:pt x="171" y="176"/>
                    </a:lnTo>
                    <a:lnTo>
                      <a:pt x="171" y="174"/>
                    </a:lnTo>
                    <a:lnTo>
                      <a:pt x="171" y="249"/>
                    </a:lnTo>
                    <a:lnTo>
                      <a:pt x="171" y="251"/>
                    </a:lnTo>
                    <a:lnTo>
                      <a:pt x="171" y="251"/>
                    </a:lnTo>
                    <a:lnTo>
                      <a:pt x="2" y="251"/>
                    </a:lnTo>
                    <a:lnTo>
                      <a:pt x="2" y="251"/>
                    </a:lnTo>
                    <a:lnTo>
                      <a:pt x="2" y="249"/>
                    </a:lnTo>
                    <a:lnTo>
                      <a:pt x="2" y="0"/>
                    </a:lnTo>
                    <a:lnTo>
                      <a:pt x="2" y="0"/>
                    </a:lnTo>
                    <a:lnTo>
                      <a:pt x="2" y="0"/>
                    </a:lnTo>
                    <a:lnTo>
                      <a:pt x="171" y="0"/>
                    </a:lnTo>
                    <a:lnTo>
                      <a:pt x="171" y="0"/>
                    </a:lnTo>
                    <a:lnTo>
                      <a:pt x="171" y="0"/>
                    </a:lnTo>
                    <a:lnTo>
                      <a:pt x="171" y="49"/>
                    </a:lnTo>
                    <a:lnTo>
                      <a:pt x="171" y="49"/>
                    </a:lnTo>
                    <a:lnTo>
                      <a:pt x="225" y="0"/>
                    </a:lnTo>
                    <a:lnTo>
                      <a:pt x="225" y="0"/>
                    </a:lnTo>
                    <a:lnTo>
                      <a:pt x="225" y="0"/>
                    </a:lnTo>
                    <a:lnTo>
                      <a:pt x="400" y="0"/>
                    </a:lnTo>
                    <a:lnTo>
                      <a:pt x="402" y="0"/>
                    </a:lnTo>
                    <a:lnTo>
                      <a:pt x="402" y="0"/>
                    </a:lnTo>
                    <a:lnTo>
                      <a:pt x="508" y="98"/>
                    </a:lnTo>
                    <a:lnTo>
                      <a:pt x="508" y="98"/>
                    </a:lnTo>
                    <a:lnTo>
                      <a:pt x="508" y="98"/>
                    </a:lnTo>
                    <a:lnTo>
                      <a:pt x="508" y="460"/>
                    </a:lnTo>
                    <a:close/>
                    <a:moveTo>
                      <a:pt x="508" y="460"/>
                    </a:moveTo>
                    <a:lnTo>
                      <a:pt x="508" y="98"/>
                    </a:lnTo>
                    <a:lnTo>
                      <a:pt x="508" y="98"/>
                    </a:lnTo>
                    <a:lnTo>
                      <a:pt x="400" y="0"/>
                    </a:lnTo>
                    <a:lnTo>
                      <a:pt x="400" y="0"/>
                    </a:lnTo>
                    <a:lnTo>
                      <a:pt x="225" y="0"/>
                    </a:lnTo>
                    <a:lnTo>
                      <a:pt x="227" y="0"/>
                    </a:lnTo>
                    <a:lnTo>
                      <a:pt x="171" y="49"/>
                    </a:lnTo>
                    <a:lnTo>
                      <a:pt x="171" y="51"/>
                    </a:lnTo>
                    <a:lnTo>
                      <a:pt x="171" y="49"/>
                    </a:lnTo>
                    <a:lnTo>
                      <a:pt x="171" y="0"/>
                    </a:lnTo>
                    <a:lnTo>
                      <a:pt x="171" y="0"/>
                    </a:lnTo>
                    <a:lnTo>
                      <a:pt x="2" y="0"/>
                    </a:lnTo>
                    <a:lnTo>
                      <a:pt x="4" y="0"/>
                    </a:lnTo>
                    <a:lnTo>
                      <a:pt x="4" y="249"/>
                    </a:lnTo>
                    <a:lnTo>
                      <a:pt x="2" y="249"/>
                    </a:lnTo>
                    <a:lnTo>
                      <a:pt x="171" y="249"/>
                    </a:lnTo>
                    <a:lnTo>
                      <a:pt x="169" y="249"/>
                    </a:lnTo>
                    <a:lnTo>
                      <a:pt x="169" y="174"/>
                    </a:lnTo>
                    <a:lnTo>
                      <a:pt x="169" y="171"/>
                    </a:lnTo>
                    <a:lnTo>
                      <a:pt x="171" y="171"/>
                    </a:lnTo>
                    <a:lnTo>
                      <a:pt x="341" y="171"/>
                    </a:lnTo>
                    <a:lnTo>
                      <a:pt x="343" y="171"/>
                    </a:lnTo>
                    <a:lnTo>
                      <a:pt x="343" y="174"/>
                    </a:lnTo>
                    <a:lnTo>
                      <a:pt x="343" y="384"/>
                    </a:lnTo>
                    <a:lnTo>
                      <a:pt x="343" y="384"/>
                    </a:lnTo>
                    <a:lnTo>
                      <a:pt x="341" y="384"/>
                    </a:lnTo>
                    <a:lnTo>
                      <a:pt x="110" y="384"/>
                    </a:lnTo>
                    <a:lnTo>
                      <a:pt x="110" y="384"/>
                    </a:lnTo>
                    <a:lnTo>
                      <a:pt x="4" y="482"/>
                    </a:lnTo>
                    <a:lnTo>
                      <a:pt x="4" y="482"/>
                    </a:lnTo>
                    <a:lnTo>
                      <a:pt x="4" y="942"/>
                    </a:lnTo>
                    <a:lnTo>
                      <a:pt x="2" y="940"/>
                    </a:lnTo>
                    <a:lnTo>
                      <a:pt x="508" y="940"/>
                    </a:lnTo>
                    <a:lnTo>
                      <a:pt x="506" y="942"/>
                    </a:lnTo>
                    <a:lnTo>
                      <a:pt x="508" y="691"/>
                    </a:lnTo>
                    <a:lnTo>
                      <a:pt x="508" y="693"/>
                    </a:lnTo>
                    <a:lnTo>
                      <a:pt x="341" y="693"/>
                    </a:lnTo>
                    <a:lnTo>
                      <a:pt x="341" y="691"/>
                    </a:lnTo>
                    <a:lnTo>
                      <a:pt x="341" y="768"/>
                    </a:lnTo>
                    <a:lnTo>
                      <a:pt x="341" y="768"/>
                    </a:lnTo>
                    <a:lnTo>
                      <a:pt x="341" y="768"/>
                    </a:lnTo>
                    <a:lnTo>
                      <a:pt x="169" y="768"/>
                    </a:lnTo>
                    <a:lnTo>
                      <a:pt x="169" y="768"/>
                    </a:lnTo>
                    <a:lnTo>
                      <a:pt x="169" y="768"/>
                    </a:lnTo>
                    <a:lnTo>
                      <a:pt x="169" y="558"/>
                    </a:lnTo>
                    <a:lnTo>
                      <a:pt x="169" y="558"/>
                    </a:lnTo>
                    <a:lnTo>
                      <a:pt x="169" y="558"/>
                    </a:lnTo>
                    <a:lnTo>
                      <a:pt x="398" y="558"/>
                    </a:lnTo>
                    <a:lnTo>
                      <a:pt x="398" y="558"/>
                    </a:lnTo>
                    <a:lnTo>
                      <a:pt x="508" y="460"/>
                    </a:lnTo>
                    <a:close/>
                  </a:path>
                </a:pathLst>
              </a:custGeom>
              <a:solidFill>
                <a:srgbClr val="D8D8D8"/>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69" name="Google Shape;269;p31"/>
              <p:cNvSpPr/>
              <p:nvPr/>
            </p:nvSpPr>
            <p:spPr>
              <a:xfrm>
                <a:off x="2703513" y="5643563"/>
                <a:ext cx="806450" cy="1420813"/>
              </a:xfrm>
              <a:custGeom>
                <a:avLst/>
                <a:gdLst/>
                <a:ahLst/>
                <a:cxnLst/>
                <a:rect l="l" t="t" r="r" b="b"/>
                <a:pathLst>
                  <a:path w="508" h="895" extrusionOk="0">
                    <a:moveTo>
                      <a:pt x="500" y="435"/>
                    </a:moveTo>
                    <a:lnTo>
                      <a:pt x="396" y="529"/>
                    </a:lnTo>
                    <a:lnTo>
                      <a:pt x="394" y="529"/>
                    </a:lnTo>
                    <a:lnTo>
                      <a:pt x="394" y="529"/>
                    </a:lnTo>
                    <a:lnTo>
                      <a:pt x="171" y="532"/>
                    </a:lnTo>
                    <a:lnTo>
                      <a:pt x="176" y="529"/>
                    </a:lnTo>
                    <a:lnTo>
                      <a:pt x="178" y="724"/>
                    </a:lnTo>
                    <a:lnTo>
                      <a:pt x="171" y="720"/>
                    </a:lnTo>
                    <a:lnTo>
                      <a:pt x="339" y="720"/>
                    </a:lnTo>
                    <a:lnTo>
                      <a:pt x="333" y="724"/>
                    </a:lnTo>
                    <a:lnTo>
                      <a:pt x="333" y="654"/>
                    </a:lnTo>
                    <a:lnTo>
                      <a:pt x="333" y="648"/>
                    </a:lnTo>
                    <a:lnTo>
                      <a:pt x="339" y="648"/>
                    </a:lnTo>
                    <a:lnTo>
                      <a:pt x="500" y="646"/>
                    </a:lnTo>
                    <a:lnTo>
                      <a:pt x="508" y="646"/>
                    </a:lnTo>
                    <a:lnTo>
                      <a:pt x="508" y="654"/>
                    </a:lnTo>
                    <a:lnTo>
                      <a:pt x="508" y="887"/>
                    </a:lnTo>
                    <a:lnTo>
                      <a:pt x="508" y="895"/>
                    </a:lnTo>
                    <a:lnTo>
                      <a:pt x="500" y="895"/>
                    </a:lnTo>
                    <a:lnTo>
                      <a:pt x="10" y="895"/>
                    </a:lnTo>
                    <a:lnTo>
                      <a:pt x="0" y="895"/>
                    </a:lnTo>
                    <a:lnTo>
                      <a:pt x="0" y="887"/>
                    </a:lnTo>
                    <a:lnTo>
                      <a:pt x="0" y="458"/>
                    </a:lnTo>
                    <a:lnTo>
                      <a:pt x="0" y="454"/>
                    </a:lnTo>
                    <a:lnTo>
                      <a:pt x="4" y="450"/>
                    </a:lnTo>
                    <a:lnTo>
                      <a:pt x="108" y="358"/>
                    </a:lnTo>
                    <a:lnTo>
                      <a:pt x="110" y="356"/>
                    </a:lnTo>
                    <a:lnTo>
                      <a:pt x="114" y="356"/>
                    </a:lnTo>
                    <a:lnTo>
                      <a:pt x="339" y="356"/>
                    </a:lnTo>
                    <a:lnTo>
                      <a:pt x="329" y="366"/>
                    </a:lnTo>
                    <a:lnTo>
                      <a:pt x="329" y="170"/>
                    </a:lnTo>
                    <a:lnTo>
                      <a:pt x="339" y="178"/>
                    </a:lnTo>
                    <a:lnTo>
                      <a:pt x="174" y="178"/>
                    </a:lnTo>
                    <a:lnTo>
                      <a:pt x="182" y="170"/>
                    </a:lnTo>
                    <a:lnTo>
                      <a:pt x="182" y="241"/>
                    </a:lnTo>
                    <a:lnTo>
                      <a:pt x="182" y="249"/>
                    </a:lnTo>
                    <a:lnTo>
                      <a:pt x="174" y="249"/>
                    </a:lnTo>
                    <a:lnTo>
                      <a:pt x="10" y="249"/>
                    </a:lnTo>
                    <a:lnTo>
                      <a:pt x="2" y="249"/>
                    </a:lnTo>
                    <a:lnTo>
                      <a:pt x="2" y="241"/>
                    </a:lnTo>
                    <a:lnTo>
                      <a:pt x="2" y="6"/>
                    </a:lnTo>
                    <a:lnTo>
                      <a:pt x="2" y="0"/>
                    </a:lnTo>
                    <a:lnTo>
                      <a:pt x="10" y="0"/>
                    </a:lnTo>
                    <a:lnTo>
                      <a:pt x="174" y="0"/>
                    </a:lnTo>
                    <a:lnTo>
                      <a:pt x="180" y="0"/>
                    </a:lnTo>
                    <a:lnTo>
                      <a:pt x="180" y="6"/>
                    </a:lnTo>
                    <a:lnTo>
                      <a:pt x="180" y="53"/>
                    </a:lnTo>
                    <a:lnTo>
                      <a:pt x="169" y="49"/>
                    </a:lnTo>
                    <a:lnTo>
                      <a:pt x="222" y="2"/>
                    </a:lnTo>
                    <a:lnTo>
                      <a:pt x="225" y="2"/>
                    </a:lnTo>
                    <a:lnTo>
                      <a:pt x="227" y="2"/>
                    </a:lnTo>
                    <a:lnTo>
                      <a:pt x="396" y="2"/>
                    </a:lnTo>
                    <a:lnTo>
                      <a:pt x="398" y="2"/>
                    </a:lnTo>
                    <a:lnTo>
                      <a:pt x="400" y="4"/>
                    </a:lnTo>
                    <a:lnTo>
                      <a:pt x="502" y="96"/>
                    </a:lnTo>
                    <a:lnTo>
                      <a:pt x="504" y="98"/>
                    </a:lnTo>
                    <a:lnTo>
                      <a:pt x="504" y="98"/>
                    </a:lnTo>
                    <a:lnTo>
                      <a:pt x="500" y="435"/>
                    </a:lnTo>
                    <a:close/>
                    <a:moveTo>
                      <a:pt x="500" y="435"/>
                    </a:moveTo>
                    <a:lnTo>
                      <a:pt x="498" y="98"/>
                    </a:lnTo>
                    <a:lnTo>
                      <a:pt x="498" y="102"/>
                    </a:lnTo>
                    <a:lnTo>
                      <a:pt x="394" y="10"/>
                    </a:lnTo>
                    <a:lnTo>
                      <a:pt x="396" y="12"/>
                    </a:lnTo>
                    <a:lnTo>
                      <a:pt x="227" y="12"/>
                    </a:lnTo>
                    <a:lnTo>
                      <a:pt x="231" y="12"/>
                    </a:lnTo>
                    <a:lnTo>
                      <a:pt x="178" y="57"/>
                    </a:lnTo>
                    <a:lnTo>
                      <a:pt x="167" y="65"/>
                    </a:lnTo>
                    <a:lnTo>
                      <a:pt x="167" y="53"/>
                    </a:lnTo>
                    <a:lnTo>
                      <a:pt x="167" y="6"/>
                    </a:lnTo>
                    <a:lnTo>
                      <a:pt x="174" y="12"/>
                    </a:lnTo>
                    <a:lnTo>
                      <a:pt x="10" y="14"/>
                    </a:lnTo>
                    <a:lnTo>
                      <a:pt x="16" y="6"/>
                    </a:lnTo>
                    <a:lnTo>
                      <a:pt x="18" y="241"/>
                    </a:lnTo>
                    <a:lnTo>
                      <a:pt x="10" y="233"/>
                    </a:lnTo>
                    <a:lnTo>
                      <a:pt x="174" y="231"/>
                    </a:lnTo>
                    <a:lnTo>
                      <a:pt x="165" y="241"/>
                    </a:lnTo>
                    <a:lnTo>
                      <a:pt x="165" y="170"/>
                    </a:lnTo>
                    <a:lnTo>
                      <a:pt x="165" y="162"/>
                    </a:lnTo>
                    <a:lnTo>
                      <a:pt x="174" y="162"/>
                    </a:lnTo>
                    <a:lnTo>
                      <a:pt x="339" y="160"/>
                    </a:lnTo>
                    <a:lnTo>
                      <a:pt x="347" y="160"/>
                    </a:lnTo>
                    <a:lnTo>
                      <a:pt x="347" y="170"/>
                    </a:lnTo>
                    <a:lnTo>
                      <a:pt x="347" y="366"/>
                    </a:lnTo>
                    <a:lnTo>
                      <a:pt x="347" y="374"/>
                    </a:lnTo>
                    <a:lnTo>
                      <a:pt x="339" y="374"/>
                    </a:lnTo>
                    <a:lnTo>
                      <a:pt x="114" y="376"/>
                    </a:lnTo>
                    <a:lnTo>
                      <a:pt x="120" y="372"/>
                    </a:lnTo>
                    <a:lnTo>
                      <a:pt x="16" y="464"/>
                    </a:lnTo>
                    <a:lnTo>
                      <a:pt x="20" y="458"/>
                    </a:lnTo>
                    <a:lnTo>
                      <a:pt x="18" y="887"/>
                    </a:lnTo>
                    <a:lnTo>
                      <a:pt x="10" y="877"/>
                    </a:lnTo>
                    <a:lnTo>
                      <a:pt x="500" y="879"/>
                    </a:lnTo>
                    <a:lnTo>
                      <a:pt x="492" y="887"/>
                    </a:lnTo>
                    <a:lnTo>
                      <a:pt x="494" y="654"/>
                    </a:lnTo>
                    <a:lnTo>
                      <a:pt x="500" y="660"/>
                    </a:lnTo>
                    <a:lnTo>
                      <a:pt x="339" y="660"/>
                    </a:lnTo>
                    <a:lnTo>
                      <a:pt x="345" y="654"/>
                    </a:lnTo>
                    <a:lnTo>
                      <a:pt x="345" y="724"/>
                    </a:lnTo>
                    <a:lnTo>
                      <a:pt x="345" y="730"/>
                    </a:lnTo>
                    <a:lnTo>
                      <a:pt x="339" y="730"/>
                    </a:lnTo>
                    <a:lnTo>
                      <a:pt x="171" y="730"/>
                    </a:lnTo>
                    <a:lnTo>
                      <a:pt x="167" y="730"/>
                    </a:lnTo>
                    <a:lnTo>
                      <a:pt x="167" y="724"/>
                    </a:lnTo>
                    <a:lnTo>
                      <a:pt x="169" y="529"/>
                    </a:lnTo>
                    <a:lnTo>
                      <a:pt x="169" y="525"/>
                    </a:lnTo>
                    <a:lnTo>
                      <a:pt x="171" y="525"/>
                    </a:lnTo>
                    <a:lnTo>
                      <a:pt x="394" y="527"/>
                    </a:lnTo>
                    <a:lnTo>
                      <a:pt x="392" y="527"/>
                    </a:lnTo>
                    <a:lnTo>
                      <a:pt x="500" y="435"/>
                    </a:lnTo>
                    <a:close/>
                  </a:path>
                </a:pathLst>
              </a:custGeom>
              <a:solidFill>
                <a:srgbClr val="D8D8D8"/>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grpSp>
      </p:grpSp>
      <p:grpSp>
        <p:nvGrpSpPr>
          <p:cNvPr id="270" name="Google Shape;270;p31"/>
          <p:cNvGrpSpPr/>
          <p:nvPr/>
        </p:nvGrpSpPr>
        <p:grpSpPr>
          <a:xfrm>
            <a:off x="3247502" y="3808550"/>
            <a:ext cx="4965158" cy="489640"/>
            <a:chOff x="5315701" y="5172788"/>
            <a:chExt cx="6621977" cy="653202"/>
          </a:xfrm>
        </p:grpSpPr>
        <p:sp>
          <p:nvSpPr>
            <p:cNvPr id="271" name="Google Shape;271;p31"/>
            <p:cNvSpPr txBox="1"/>
            <p:nvPr/>
          </p:nvSpPr>
          <p:spPr>
            <a:xfrm>
              <a:off x="6856278" y="5172788"/>
              <a:ext cx="5081400" cy="57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HK" sz="2200">
                  <a:solidFill>
                    <a:srgbClr val="7F7F7F"/>
                  </a:solidFill>
                  <a:latin typeface="Calibri"/>
                  <a:ea typeface="Calibri"/>
                  <a:cs typeface="Calibri"/>
                  <a:sym typeface="Calibri"/>
                </a:rPr>
                <a:t>Conclusions</a:t>
              </a:r>
              <a:endParaRPr sz="2200">
                <a:solidFill>
                  <a:srgbClr val="7F7F7F"/>
                </a:solidFill>
                <a:latin typeface="Calibri"/>
                <a:ea typeface="Calibri"/>
                <a:cs typeface="Calibri"/>
                <a:sym typeface="Calibri"/>
              </a:endParaRPr>
            </a:p>
          </p:txBody>
        </p:sp>
        <p:sp>
          <p:nvSpPr>
            <p:cNvPr id="272" name="Google Shape;272;p31"/>
            <p:cNvSpPr/>
            <p:nvPr/>
          </p:nvSpPr>
          <p:spPr>
            <a:xfrm>
              <a:off x="6074251" y="5301321"/>
              <a:ext cx="250825" cy="450850"/>
            </a:xfrm>
            <a:custGeom>
              <a:avLst/>
              <a:gdLst/>
              <a:ahLst/>
              <a:cxnLst/>
              <a:rect l="l" t="t" r="r" b="b"/>
              <a:pathLst>
                <a:path w="77" h="136" extrusionOk="0">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757070"/>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grpSp>
          <p:nvGrpSpPr>
            <p:cNvPr id="273" name="Google Shape;273;p31"/>
            <p:cNvGrpSpPr/>
            <p:nvPr/>
          </p:nvGrpSpPr>
          <p:grpSpPr>
            <a:xfrm>
              <a:off x="5315701" y="5227502"/>
              <a:ext cx="354566" cy="598488"/>
              <a:chOff x="3675063" y="5611813"/>
              <a:chExt cx="895350" cy="1511300"/>
            </a:xfrm>
          </p:grpSpPr>
          <p:sp>
            <p:nvSpPr>
              <p:cNvPr id="274" name="Google Shape;274;p31"/>
              <p:cNvSpPr/>
              <p:nvPr/>
            </p:nvSpPr>
            <p:spPr>
              <a:xfrm>
                <a:off x="3695701" y="6662738"/>
                <a:ext cx="865188" cy="422275"/>
              </a:xfrm>
              <a:custGeom>
                <a:avLst/>
                <a:gdLst/>
                <a:ahLst/>
                <a:cxnLst/>
                <a:rect l="l" t="t" r="r" b="b"/>
                <a:pathLst>
                  <a:path w="267" h="130" extrusionOk="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FDBE00"/>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75" name="Google Shape;275;p31"/>
              <p:cNvSpPr/>
              <p:nvPr/>
            </p:nvSpPr>
            <p:spPr>
              <a:xfrm>
                <a:off x="3914776" y="6084888"/>
                <a:ext cx="638175" cy="714375"/>
              </a:xfrm>
              <a:custGeom>
                <a:avLst/>
                <a:gdLst/>
                <a:ahLst/>
                <a:cxnLst/>
                <a:rect l="l" t="t" r="r" b="b"/>
                <a:pathLst>
                  <a:path w="197" h="220" extrusionOk="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76" name="Google Shape;276;p31"/>
              <p:cNvSpPr/>
              <p:nvPr/>
            </p:nvSpPr>
            <p:spPr>
              <a:xfrm>
                <a:off x="4002088" y="5662613"/>
                <a:ext cx="558800" cy="565150"/>
              </a:xfrm>
              <a:custGeom>
                <a:avLst/>
                <a:gdLst/>
                <a:ahLst/>
                <a:cxnLst/>
                <a:rect l="l" t="t" r="r" b="b"/>
                <a:pathLst>
                  <a:path w="172" h="174" extrusionOk="0">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D8D8D8"/>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77" name="Google Shape;277;p31"/>
              <p:cNvSpPr/>
              <p:nvPr/>
            </p:nvSpPr>
            <p:spPr>
              <a:xfrm>
                <a:off x="3963988" y="5637213"/>
                <a:ext cx="165100" cy="96838"/>
              </a:xfrm>
              <a:custGeom>
                <a:avLst/>
                <a:gdLst/>
                <a:ahLst/>
                <a:cxnLst/>
                <a:rect l="l" t="t" r="r" b="b"/>
                <a:pathLst>
                  <a:path w="51" h="30" extrusionOk="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D8D8D8"/>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78" name="Google Shape;278;p31"/>
              <p:cNvSpPr/>
              <p:nvPr/>
            </p:nvSpPr>
            <p:spPr>
              <a:xfrm>
                <a:off x="3675063" y="5624513"/>
                <a:ext cx="619125" cy="431800"/>
              </a:xfrm>
              <a:custGeom>
                <a:avLst/>
                <a:gdLst/>
                <a:ahLst/>
                <a:cxnLst/>
                <a:rect l="l" t="t" r="r" b="b"/>
                <a:pathLst>
                  <a:path w="191" h="133" extrusionOk="0">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FDBE00"/>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79" name="Google Shape;279;p31"/>
              <p:cNvSpPr/>
              <p:nvPr/>
            </p:nvSpPr>
            <p:spPr>
              <a:xfrm>
                <a:off x="3675063" y="5611813"/>
                <a:ext cx="895350" cy="1511300"/>
              </a:xfrm>
              <a:custGeom>
                <a:avLst/>
                <a:gdLst/>
                <a:ahLst/>
                <a:cxnLst/>
                <a:rect l="l" t="t" r="r" b="b"/>
                <a:pathLst>
                  <a:path w="276" h="466" extrusionOk="0">
                    <a:moveTo>
                      <a:pt x="253" y="423"/>
                    </a:moveTo>
                    <a:cubicBezTo>
                      <a:pt x="246" y="429"/>
                      <a:pt x="240" y="435"/>
                      <a:pt x="234" y="441"/>
                    </a:cubicBezTo>
                    <a:cubicBezTo>
                      <a:pt x="228" y="447"/>
                      <a:pt x="222" y="454"/>
                      <a:pt x="214" y="458"/>
                    </a:cubicBezTo>
                    <a:cubicBezTo>
                      <a:pt x="210" y="460"/>
                      <a:pt x="206" y="461"/>
                      <a:pt x="202" y="462"/>
                    </a:cubicBezTo>
                    <a:cubicBezTo>
                      <a:pt x="189" y="464"/>
                      <a:pt x="189" y="464"/>
                      <a:pt x="189" y="464"/>
                    </a:cubicBezTo>
                    <a:cubicBezTo>
                      <a:pt x="185" y="465"/>
                      <a:pt x="181" y="465"/>
                      <a:pt x="176" y="465"/>
                    </a:cubicBezTo>
                    <a:cubicBezTo>
                      <a:pt x="172" y="466"/>
                      <a:pt x="168" y="466"/>
                      <a:pt x="164" y="466"/>
                    </a:cubicBezTo>
                    <a:cubicBezTo>
                      <a:pt x="151" y="466"/>
                      <a:pt x="151" y="466"/>
                      <a:pt x="151" y="466"/>
                    </a:cubicBezTo>
                    <a:cubicBezTo>
                      <a:pt x="146" y="466"/>
                      <a:pt x="142" y="466"/>
                      <a:pt x="138" y="466"/>
                    </a:cubicBezTo>
                    <a:cubicBezTo>
                      <a:pt x="134" y="466"/>
                      <a:pt x="129" y="466"/>
                      <a:pt x="125" y="465"/>
                    </a:cubicBezTo>
                    <a:cubicBezTo>
                      <a:pt x="112" y="464"/>
                      <a:pt x="112" y="464"/>
                      <a:pt x="112" y="464"/>
                    </a:cubicBezTo>
                    <a:cubicBezTo>
                      <a:pt x="104" y="464"/>
                      <a:pt x="95" y="463"/>
                      <a:pt x="87" y="463"/>
                    </a:cubicBezTo>
                    <a:cubicBezTo>
                      <a:pt x="82" y="463"/>
                      <a:pt x="78" y="462"/>
                      <a:pt x="74" y="462"/>
                    </a:cubicBezTo>
                    <a:cubicBezTo>
                      <a:pt x="61" y="462"/>
                      <a:pt x="61" y="462"/>
                      <a:pt x="61" y="462"/>
                    </a:cubicBezTo>
                    <a:cubicBezTo>
                      <a:pt x="61" y="462"/>
                      <a:pt x="61" y="462"/>
                      <a:pt x="61" y="462"/>
                    </a:cubicBezTo>
                    <a:cubicBezTo>
                      <a:pt x="61" y="462"/>
                      <a:pt x="61" y="462"/>
                      <a:pt x="61" y="462"/>
                    </a:cubicBezTo>
                    <a:cubicBezTo>
                      <a:pt x="3" y="409"/>
                      <a:pt x="3" y="409"/>
                      <a:pt x="3" y="409"/>
                    </a:cubicBezTo>
                    <a:cubicBezTo>
                      <a:pt x="3" y="409"/>
                      <a:pt x="3" y="409"/>
                      <a:pt x="3" y="409"/>
                    </a:cubicBezTo>
                    <a:cubicBezTo>
                      <a:pt x="3" y="409"/>
                      <a:pt x="3" y="409"/>
                      <a:pt x="3" y="409"/>
                    </a:cubicBezTo>
                    <a:cubicBezTo>
                      <a:pt x="3" y="388"/>
                      <a:pt x="3" y="388"/>
                      <a:pt x="3" y="388"/>
                    </a:cubicBezTo>
                    <a:cubicBezTo>
                      <a:pt x="2" y="367"/>
                      <a:pt x="2" y="367"/>
                      <a:pt x="2" y="367"/>
                    </a:cubicBezTo>
                    <a:cubicBezTo>
                      <a:pt x="0" y="346"/>
                      <a:pt x="0" y="346"/>
                      <a:pt x="0" y="346"/>
                    </a:cubicBezTo>
                    <a:cubicBezTo>
                      <a:pt x="0" y="325"/>
                      <a:pt x="0" y="325"/>
                      <a:pt x="0" y="325"/>
                    </a:cubicBezTo>
                    <a:cubicBezTo>
                      <a:pt x="0" y="325"/>
                      <a:pt x="0" y="325"/>
                      <a:pt x="0" y="325"/>
                    </a:cubicBezTo>
                    <a:cubicBezTo>
                      <a:pt x="0" y="325"/>
                      <a:pt x="0" y="325"/>
                      <a:pt x="0" y="325"/>
                    </a:cubicBezTo>
                    <a:cubicBezTo>
                      <a:pt x="20" y="325"/>
                      <a:pt x="20" y="325"/>
                      <a:pt x="20" y="325"/>
                    </a:cubicBezTo>
                    <a:cubicBezTo>
                      <a:pt x="39" y="326"/>
                      <a:pt x="39" y="326"/>
                      <a:pt x="39" y="326"/>
                    </a:cubicBezTo>
                    <a:cubicBezTo>
                      <a:pt x="49" y="327"/>
                      <a:pt x="49" y="327"/>
                      <a:pt x="49" y="327"/>
                    </a:cubicBezTo>
                    <a:cubicBezTo>
                      <a:pt x="54" y="327"/>
                      <a:pt x="54" y="327"/>
                      <a:pt x="54" y="327"/>
                    </a:cubicBezTo>
                    <a:cubicBezTo>
                      <a:pt x="55" y="327"/>
                      <a:pt x="57" y="328"/>
                      <a:pt x="59" y="328"/>
                    </a:cubicBezTo>
                    <a:cubicBezTo>
                      <a:pt x="78" y="332"/>
                      <a:pt x="78" y="332"/>
                      <a:pt x="78" y="332"/>
                    </a:cubicBezTo>
                    <a:cubicBezTo>
                      <a:pt x="78" y="332"/>
                      <a:pt x="78" y="332"/>
                      <a:pt x="78" y="332"/>
                    </a:cubicBezTo>
                    <a:cubicBezTo>
                      <a:pt x="78" y="332"/>
                      <a:pt x="78" y="332"/>
                      <a:pt x="78" y="332"/>
                    </a:cubicBezTo>
                    <a:cubicBezTo>
                      <a:pt x="76" y="337"/>
                      <a:pt x="76" y="337"/>
                      <a:pt x="76" y="337"/>
                    </a:cubicBezTo>
                    <a:cubicBezTo>
                      <a:pt x="76" y="337"/>
                      <a:pt x="76" y="338"/>
                      <a:pt x="76" y="339"/>
                    </a:cubicBezTo>
                    <a:cubicBezTo>
                      <a:pt x="75" y="341"/>
                      <a:pt x="75" y="341"/>
                      <a:pt x="75" y="341"/>
                    </a:cubicBezTo>
                    <a:cubicBezTo>
                      <a:pt x="75" y="342"/>
                      <a:pt x="75" y="343"/>
                      <a:pt x="75" y="344"/>
                    </a:cubicBezTo>
                    <a:cubicBezTo>
                      <a:pt x="74" y="346"/>
                      <a:pt x="74" y="346"/>
                      <a:pt x="74" y="346"/>
                    </a:cubicBezTo>
                    <a:cubicBezTo>
                      <a:pt x="74" y="347"/>
                      <a:pt x="74" y="348"/>
                      <a:pt x="74" y="349"/>
                    </a:cubicBezTo>
                    <a:cubicBezTo>
                      <a:pt x="74" y="351"/>
                      <a:pt x="74" y="351"/>
                      <a:pt x="74" y="351"/>
                    </a:cubicBezTo>
                    <a:cubicBezTo>
                      <a:pt x="74" y="354"/>
                      <a:pt x="74" y="358"/>
                      <a:pt x="74" y="361"/>
                    </a:cubicBezTo>
                    <a:cubicBezTo>
                      <a:pt x="75" y="364"/>
                      <a:pt x="75" y="367"/>
                      <a:pt x="75" y="371"/>
                    </a:cubicBezTo>
                    <a:cubicBezTo>
                      <a:pt x="74" y="370"/>
                      <a:pt x="74" y="370"/>
                      <a:pt x="74" y="370"/>
                    </a:cubicBezTo>
                    <a:cubicBezTo>
                      <a:pt x="96" y="373"/>
                      <a:pt x="96" y="373"/>
                      <a:pt x="96" y="373"/>
                    </a:cubicBezTo>
                    <a:cubicBezTo>
                      <a:pt x="117" y="376"/>
                      <a:pt x="117" y="376"/>
                      <a:pt x="117" y="376"/>
                    </a:cubicBezTo>
                    <a:cubicBezTo>
                      <a:pt x="138" y="380"/>
                      <a:pt x="138" y="380"/>
                      <a:pt x="138" y="380"/>
                    </a:cubicBezTo>
                    <a:cubicBezTo>
                      <a:pt x="159" y="384"/>
                      <a:pt x="159" y="384"/>
                      <a:pt x="159" y="384"/>
                    </a:cubicBezTo>
                    <a:cubicBezTo>
                      <a:pt x="158" y="385"/>
                      <a:pt x="158" y="385"/>
                      <a:pt x="158" y="385"/>
                    </a:cubicBezTo>
                    <a:cubicBezTo>
                      <a:pt x="158" y="376"/>
                      <a:pt x="158" y="368"/>
                      <a:pt x="158" y="360"/>
                    </a:cubicBezTo>
                    <a:cubicBezTo>
                      <a:pt x="159" y="347"/>
                      <a:pt x="159" y="347"/>
                      <a:pt x="159" y="347"/>
                    </a:cubicBezTo>
                    <a:cubicBezTo>
                      <a:pt x="160" y="335"/>
                      <a:pt x="160" y="335"/>
                      <a:pt x="160" y="335"/>
                    </a:cubicBezTo>
                    <a:cubicBezTo>
                      <a:pt x="161" y="323"/>
                      <a:pt x="161" y="323"/>
                      <a:pt x="161" y="323"/>
                    </a:cubicBezTo>
                    <a:cubicBezTo>
                      <a:pt x="162" y="310"/>
                      <a:pt x="162" y="310"/>
                      <a:pt x="162" y="310"/>
                    </a:cubicBezTo>
                    <a:cubicBezTo>
                      <a:pt x="165" y="298"/>
                      <a:pt x="165" y="298"/>
                      <a:pt x="165" y="298"/>
                    </a:cubicBezTo>
                    <a:cubicBezTo>
                      <a:pt x="168" y="286"/>
                      <a:pt x="168" y="286"/>
                      <a:pt x="168" y="286"/>
                    </a:cubicBezTo>
                    <a:cubicBezTo>
                      <a:pt x="169" y="287"/>
                      <a:pt x="169" y="287"/>
                      <a:pt x="169" y="287"/>
                    </a:cubicBezTo>
                    <a:cubicBezTo>
                      <a:pt x="125" y="274"/>
                      <a:pt x="125" y="274"/>
                      <a:pt x="125" y="274"/>
                    </a:cubicBezTo>
                    <a:cubicBezTo>
                      <a:pt x="81" y="263"/>
                      <a:pt x="81" y="263"/>
                      <a:pt x="81" y="263"/>
                    </a:cubicBezTo>
                    <a:cubicBezTo>
                      <a:pt x="80" y="263"/>
                      <a:pt x="80" y="263"/>
                      <a:pt x="80" y="263"/>
                    </a:cubicBezTo>
                    <a:cubicBezTo>
                      <a:pt x="81" y="262"/>
                      <a:pt x="81" y="262"/>
                      <a:pt x="81" y="262"/>
                    </a:cubicBezTo>
                    <a:cubicBezTo>
                      <a:pt x="83" y="251"/>
                      <a:pt x="83" y="251"/>
                      <a:pt x="83" y="251"/>
                    </a:cubicBezTo>
                    <a:cubicBezTo>
                      <a:pt x="83" y="248"/>
                      <a:pt x="84" y="244"/>
                      <a:pt x="85" y="241"/>
                    </a:cubicBezTo>
                    <a:cubicBezTo>
                      <a:pt x="86" y="237"/>
                      <a:pt x="87" y="234"/>
                      <a:pt x="88" y="230"/>
                    </a:cubicBezTo>
                    <a:cubicBezTo>
                      <a:pt x="90" y="225"/>
                      <a:pt x="90" y="225"/>
                      <a:pt x="90" y="225"/>
                    </a:cubicBezTo>
                    <a:cubicBezTo>
                      <a:pt x="91" y="220"/>
                      <a:pt x="91" y="220"/>
                      <a:pt x="91" y="220"/>
                    </a:cubicBezTo>
                    <a:cubicBezTo>
                      <a:pt x="93" y="215"/>
                      <a:pt x="93" y="215"/>
                      <a:pt x="93" y="215"/>
                    </a:cubicBezTo>
                    <a:cubicBezTo>
                      <a:pt x="94" y="214"/>
                      <a:pt x="94" y="213"/>
                      <a:pt x="94" y="212"/>
                    </a:cubicBezTo>
                    <a:cubicBezTo>
                      <a:pt x="95" y="210"/>
                      <a:pt x="95" y="210"/>
                      <a:pt x="95" y="210"/>
                    </a:cubicBezTo>
                    <a:cubicBezTo>
                      <a:pt x="96" y="204"/>
                      <a:pt x="96" y="204"/>
                      <a:pt x="96" y="204"/>
                    </a:cubicBezTo>
                    <a:cubicBezTo>
                      <a:pt x="97" y="199"/>
                      <a:pt x="97" y="199"/>
                      <a:pt x="97" y="199"/>
                    </a:cubicBezTo>
                    <a:cubicBezTo>
                      <a:pt x="98" y="188"/>
                      <a:pt x="98" y="188"/>
                      <a:pt x="98" y="188"/>
                    </a:cubicBezTo>
                    <a:cubicBezTo>
                      <a:pt x="99" y="185"/>
                      <a:pt x="100" y="181"/>
                      <a:pt x="101" y="178"/>
                    </a:cubicBezTo>
                    <a:cubicBezTo>
                      <a:pt x="101" y="177"/>
                      <a:pt x="101" y="177"/>
                      <a:pt x="101" y="177"/>
                    </a:cubicBezTo>
                    <a:cubicBezTo>
                      <a:pt x="102" y="177"/>
                      <a:pt x="102" y="177"/>
                      <a:pt x="102" y="177"/>
                    </a:cubicBezTo>
                    <a:cubicBezTo>
                      <a:pt x="145" y="191"/>
                      <a:pt x="145" y="191"/>
                      <a:pt x="145" y="191"/>
                    </a:cubicBezTo>
                    <a:cubicBezTo>
                      <a:pt x="189" y="202"/>
                      <a:pt x="189" y="202"/>
                      <a:pt x="189" y="202"/>
                    </a:cubicBezTo>
                    <a:cubicBezTo>
                      <a:pt x="188" y="202"/>
                      <a:pt x="188" y="202"/>
                      <a:pt x="188" y="202"/>
                    </a:cubicBezTo>
                    <a:cubicBezTo>
                      <a:pt x="190" y="194"/>
                      <a:pt x="192" y="185"/>
                      <a:pt x="193" y="176"/>
                    </a:cubicBezTo>
                    <a:cubicBezTo>
                      <a:pt x="195" y="163"/>
                      <a:pt x="195" y="163"/>
                      <a:pt x="195" y="163"/>
                    </a:cubicBezTo>
                    <a:cubicBezTo>
                      <a:pt x="197" y="150"/>
                      <a:pt x="197" y="150"/>
                      <a:pt x="197" y="150"/>
                    </a:cubicBezTo>
                    <a:cubicBezTo>
                      <a:pt x="198" y="137"/>
                      <a:pt x="198" y="137"/>
                      <a:pt x="198" y="137"/>
                    </a:cubicBezTo>
                    <a:cubicBezTo>
                      <a:pt x="199" y="124"/>
                      <a:pt x="199" y="124"/>
                      <a:pt x="199" y="124"/>
                    </a:cubicBezTo>
                    <a:cubicBezTo>
                      <a:pt x="199" y="111"/>
                      <a:pt x="199" y="111"/>
                      <a:pt x="199" y="111"/>
                    </a:cubicBezTo>
                    <a:cubicBezTo>
                      <a:pt x="198" y="98"/>
                      <a:pt x="198" y="98"/>
                      <a:pt x="198" y="98"/>
                    </a:cubicBezTo>
                    <a:cubicBezTo>
                      <a:pt x="199" y="98"/>
                      <a:pt x="199" y="98"/>
                      <a:pt x="199" y="98"/>
                    </a:cubicBezTo>
                    <a:cubicBezTo>
                      <a:pt x="189" y="95"/>
                      <a:pt x="189" y="95"/>
                      <a:pt x="189" y="95"/>
                    </a:cubicBezTo>
                    <a:cubicBezTo>
                      <a:pt x="186" y="94"/>
                      <a:pt x="183" y="93"/>
                      <a:pt x="179" y="92"/>
                    </a:cubicBezTo>
                    <a:cubicBezTo>
                      <a:pt x="176" y="92"/>
                      <a:pt x="173" y="91"/>
                      <a:pt x="169" y="90"/>
                    </a:cubicBezTo>
                    <a:cubicBezTo>
                      <a:pt x="166" y="90"/>
                      <a:pt x="162" y="89"/>
                      <a:pt x="159" y="89"/>
                    </a:cubicBezTo>
                    <a:cubicBezTo>
                      <a:pt x="152" y="88"/>
                      <a:pt x="145" y="87"/>
                      <a:pt x="139" y="86"/>
                    </a:cubicBezTo>
                    <a:cubicBezTo>
                      <a:pt x="132" y="86"/>
                      <a:pt x="125" y="85"/>
                      <a:pt x="118" y="84"/>
                    </a:cubicBezTo>
                    <a:cubicBezTo>
                      <a:pt x="119" y="83"/>
                      <a:pt x="119" y="83"/>
                      <a:pt x="119" y="83"/>
                    </a:cubicBezTo>
                    <a:cubicBezTo>
                      <a:pt x="119" y="86"/>
                      <a:pt x="119" y="89"/>
                      <a:pt x="119" y="92"/>
                    </a:cubicBezTo>
                    <a:cubicBezTo>
                      <a:pt x="120" y="95"/>
                      <a:pt x="120" y="98"/>
                      <a:pt x="120" y="101"/>
                    </a:cubicBezTo>
                    <a:cubicBezTo>
                      <a:pt x="120" y="103"/>
                      <a:pt x="120" y="104"/>
                      <a:pt x="120" y="106"/>
                    </a:cubicBezTo>
                    <a:cubicBezTo>
                      <a:pt x="119" y="107"/>
                      <a:pt x="119" y="109"/>
                      <a:pt x="119" y="110"/>
                    </a:cubicBezTo>
                    <a:cubicBezTo>
                      <a:pt x="118" y="112"/>
                      <a:pt x="118" y="113"/>
                      <a:pt x="118" y="115"/>
                    </a:cubicBezTo>
                    <a:cubicBezTo>
                      <a:pt x="115" y="119"/>
                      <a:pt x="115" y="119"/>
                      <a:pt x="115" y="119"/>
                    </a:cubicBezTo>
                    <a:cubicBezTo>
                      <a:pt x="115" y="119"/>
                      <a:pt x="115" y="119"/>
                      <a:pt x="115" y="119"/>
                    </a:cubicBezTo>
                    <a:cubicBezTo>
                      <a:pt x="115" y="119"/>
                      <a:pt x="115" y="119"/>
                      <a:pt x="115" y="119"/>
                    </a:cubicBezTo>
                    <a:cubicBezTo>
                      <a:pt x="93" y="117"/>
                      <a:pt x="93" y="117"/>
                      <a:pt x="93" y="117"/>
                    </a:cubicBezTo>
                    <a:cubicBezTo>
                      <a:pt x="71" y="114"/>
                      <a:pt x="71" y="114"/>
                      <a:pt x="71" y="114"/>
                    </a:cubicBezTo>
                    <a:cubicBezTo>
                      <a:pt x="49" y="113"/>
                      <a:pt x="49" y="113"/>
                      <a:pt x="49" y="113"/>
                    </a:cubicBezTo>
                    <a:cubicBezTo>
                      <a:pt x="27" y="112"/>
                      <a:pt x="27" y="112"/>
                      <a:pt x="27" y="112"/>
                    </a:cubicBezTo>
                    <a:cubicBezTo>
                      <a:pt x="27" y="112"/>
                      <a:pt x="27" y="112"/>
                      <a:pt x="27" y="112"/>
                    </a:cubicBezTo>
                    <a:cubicBezTo>
                      <a:pt x="27" y="111"/>
                      <a:pt x="27" y="111"/>
                      <a:pt x="27" y="111"/>
                    </a:cubicBezTo>
                    <a:cubicBezTo>
                      <a:pt x="27" y="98"/>
                      <a:pt x="27" y="98"/>
                      <a:pt x="27" y="98"/>
                    </a:cubicBezTo>
                    <a:cubicBezTo>
                      <a:pt x="27" y="93"/>
                      <a:pt x="27" y="89"/>
                      <a:pt x="27" y="84"/>
                    </a:cubicBezTo>
                    <a:cubicBezTo>
                      <a:pt x="27" y="82"/>
                      <a:pt x="27" y="79"/>
                      <a:pt x="27" y="77"/>
                    </a:cubicBezTo>
                    <a:cubicBezTo>
                      <a:pt x="27" y="70"/>
                      <a:pt x="27" y="70"/>
                      <a:pt x="27" y="70"/>
                    </a:cubicBezTo>
                    <a:cubicBezTo>
                      <a:pt x="26" y="66"/>
                      <a:pt x="25" y="61"/>
                      <a:pt x="25" y="57"/>
                    </a:cubicBezTo>
                    <a:cubicBezTo>
                      <a:pt x="24" y="52"/>
                      <a:pt x="24" y="48"/>
                      <a:pt x="23" y="43"/>
                    </a:cubicBezTo>
                    <a:cubicBezTo>
                      <a:pt x="20" y="30"/>
                      <a:pt x="20" y="30"/>
                      <a:pt x="20" y="30"/>
                    </a:cubicBezTo>
                    <a:cubicBezTo>
                      <a:pt x="17" y="16"/>
                      <a:pt x="17" y="16"/>
                      <a:pt x="17" y="16"/>
                    </a:cubicBezTo>
                    <a:cubicBezTo>
                      <a:pt x="13" y="3"/>
                      <a:pt x="13" y="3"/>
                      <a:pt x="13" y="3"/>
                    </a:cubicBezTo>
                    <a:cubicBezTo>
                      <a:pt x="13" y="2"/>
                      <a:pt x="13" y="2"/>
                      <a:pt x="13" y="2"/>
                    </a:cubicBezTo>
                    <a:cubicBezTo>
                      <a:pt x="14" y="2"/>
                      <a:pt x="14" y="2"/>
                      <a:pt x="14" y="2"/>
                    </a:cubicBezTo>
                    <a:cubicBezTo>
                      <a:pt x="25" y="2"/>
                      <a:pt x="25" y="2"/>
                      <a:pt x="25" y="2"/>
                    </a:cubicBezTo>
                    <a:cubicBezTo>
                      <a:pt x="37" y="1"/>
                      <a:pt x="37" y="1"/>
                      <a:pt x="37" y="1"/>
                    </a:cubicBezTo>
                    <a:cubicBezTo>
                      <a:pt x="44" y="1"/>
                      <a:pt x="52" y="0"/>
                      <a:pt x="59" y="0"/>
                    </a:cubicBezTo>
                    <a:cubicBezTo>
                      <a:pt x="71" y="0"/>
                      <a:pt x="71" y="0"/>
                      <a:pt x="71" y="0"/>
                    </a:cubicBezTo>
                    <a:cubicBezTo>
                      <a:pt x="75" y="0"/>
                      <a:pt x="79" y="1"/>
                      <a:pt x="82" y="1"/>
                    </a:cubicBezTo>
                    <a:cubicBezTo>
                      <a:pt x="86" y="2"/>
                      <a:pt x="90" y="2"/>
                      <a:pt x="94" y="3"/>
                    </a:cubicBezTo>
                    <a:cubicBezTo>
                      <a:pt x="105" y="6"/>
                      <a:pt x="105" y="6"/>
                      <a:pt x="105" y="6"/>
                    </a:cubicBezTo>
                    <a:cubicBezTo>
                      <a:pt x="105" y="6"/>
                      <a:pt x="105" y="6"/>
                      <a:pt x="105" y="6"/>
                    </a:cubicBezTo>
                    <a:cubicBezTo>
                      <a:pt x="105" y="6"/>
                      <a:pt x="106" y="6"/>
                      <a:pt x="106" y="6"/>
                    </a:cubicBezTo>
                    <a:cubicBezTo>
                      <a:pt x="106" y="7"/>
                      <a:pt x="107" y="7"/>
                      <a:pt x="107" y="7"/>
                    </a:cubicBezTo>
                    <a:cubicBezTo>
                      <a:pt x="107" y="8"/>
                      <a:pt x="108" y="9"/>
                      <a:pt x="108" y="10"/>
                    </a:cubicBezTo>
                    <a:cubicBezTo>
                      <a:pt x="108" y="11"/>
                      <a:pt x="108" y="13"/>
                      <a:pt x="108" y="14"/>
                    </a:cubicBezTo>
                    <a:cubicBezTo>
                      <a:pt x="109" y="18"/>
                      <a:pt x="109" y="21"/>
                      <a:pt x="109" y="24"/>
                    </a:cubicBezTo>
                    <a:cubicBezTo>
                      <a:pt x="108" y="23"/>
                      <a:pt x="108" y="23"/>
                      <a:pt x="108" y="23"/>
                    </a:cubicBezTo>
                    <a:cubicBezTo>
                      <a:pt x="110" y="23"/>
                      <a:pt x="110" y="23"/>
                      <a:pt x="110" y="23"/>
                    </a:cubicBezTo>
                    <a:cubicBezTo>
                      <a:pt x="111" y="22"/>
                      <a:pt x="111" y="22"/>
                      <a:pt x="111" y="22"/>
                    </a:cubicBezTo>
                    <a:cubicBezTo>
                      <a:pt x="112" y="21"/>
                      <a:pt x="113" y="20"/>
                      <a:pt x="114" y="19"/>
                    </a:cubicBezTo>
                    <a:cubicBezTo>
                      <a:pt x="116" y="17"/>
                      <a:pt x="118" y="15"/>
                      <a:pt x="120" y="13"/>
                    </a:cubicBezTo>
                    <a:cubicBezTo>
                      <a:pt x="121" y="11"/>
                      <a:pt x="123" y="9"/>
                      <a:pt x="125" y="7"/>
                    </a:cubicBezTo>
                    <a:cubicBezTo>
                      <a:pt x="126" y="6"/>
                      <a:pt x="127" y="5"/>
                      <a:pt x="128" y="4"/>
                    </a:cubicBezTo>
                    <a:cubicBezTo>
                      <a:pt x="130" y="3"/>
                      <a:pt x="130" y="3"/>
                      <a:pt x="130" y="3"/>
                    </a:cubicBezTo>
                    <a:cubicBezTo>
                      <a:pt x="132" y="2"/>
                      <a:pt x="132" y="2"/>
                      <a:pt x="132" y="2"/>
                    </a:cubicBezTo>
                    <a:cubicBezTo>
                      <a:pt x="132" y="2"/>
                      <a:pt x="132" y="2"/>
                      <a:pt x="132" y="2"/>
                    </a:cubicBezTo>
                    <a:cubicBezTo>
                      <a:pt x="132" y="2"/>
                      <a:pt x="132" y="2"/>
                      <a:pt x="132" y="2"/>
                    </a:cubicBezTo>
                    <a:cubicBezTo>
                      <a:pt x="142" y="1"/>
                      <a:pt x="142" y="1"/>
                      <a:pt x="142" y="1"/>
                    </a:cubicBezTo>
                    <a:cubicBezTo>
                      <a:pt x="146" y="0"/>
                      <a:pt x="149" y="0"/>
                      <a:pt x="153" y="0"/>
                    </a:cubicBezTo>
                    <a:cubicBezTo>
                      <a:pt x="163" y="0"/>
                      <a:pt x="163" y="0"/>
                      <a:pt x="163" y="0"/>
                    </a:cubicBezTo>
                    <a:cubicBezTo>
                      <a:pt x="174" y="2"/>
                      <a:pt x="174" y="2"/>
                      <a:pt x="174" y="2"/>
                    </a:cubicBezTo>
                    <a:cubicBezTo>
                      <a:pt x="195" y="4"/>
                      <a:pt x="195" y="4"/>
                      <a:pt x="195" y="4"/>
                    </a:cubicBezTo>
                    <a:cubicBezTo>
                      <a:pt x="205" y="5"/>
                      <a:pt x="205" y="5"/>
                      <a:pt x="205" y="5"/>
                    </a:cubicBezTo>
                    <a:cubicBezTo>
                      <a:pt x="216" y="6"/>
                      <a:pt x="216" y="6"/>
                      <a:pt x="216" y="6"/>
                    </a:cubicBezTo>
                    <a:cubicBezTo>
                      <a:pt x="216" y="6"/>
                      <a:pt x="216" y="6"/>
                      <a:pt x="216" y="6"/>
                    </a:cubicBezTo>
                    <a:cubicBezTo>
                      <a:pt x="216" y="6"/>
                      <a:pt x="216" y="6"/>
                      <a:pt x="216" y="6"/>
                    </a:cubicBezTo>
                    <a:cubicBezTo>
                      <a:pt x="270" y="59"/>
                      <a:pt x="270" y="59"/>
                      <a:pt x="270" y="59"/>
                    </a:cubicBezTo>
                    <a:cubicBezTo>
                      <a:pt x="270" y="59"/>
                      <a:pt x="270" y="59"/>
                      <a:pt x="270" y="59"/>
                    </a:cubicBezTo>
                    <a:cubicBezTo>
                      <a:pt x="270" y="59"/>
                      <a:pt x="270" y="59"/>
                      <a:pt x="270" y="59"/>
                    </a:cubicBezTo>
                    <a:cubicBezTo>
                      <a:pt x="273" y="79"/>
                      <a:pt x="273" y="79"/>
                      <a:pt x="273" y="79"/>
                    </a:cubicBezTo>
                    <a:cubicBezTo>
                      <a:pt x="274" y="98"/>
                      <a:pt x="274" y="98"/>
                      <a:pt x="274" y="98"/>
                    </a:cubicBezTo>
                    <a:cubicBezTo>
                      <a:pt x="276" y="118"/>
                      <a:pt x="276" y="118"/>
                      <a:pt x="276" y="118"/>
                    </a:cubicBezTo>
                    <a:cubicBezTo>
                      <a:pt x="276" y="138"/>
                      <a:pt x="276" y="138"/>
                      <a:pt x="276" y="138"/>
                    </a:cubicBezTo>
                    <a:cubicBezTo>
                      <a:pt x="275" y="148"/>
                      <a:pt x="275" y="148"/>
                      <a:pt x="275" y="148"/>
                    </a:cubicBezTo>
                    <a:cubicBezTo>
                      <a:pt x="275" y="151"/>
                      <a:pt x="275" y="155"/>
                      <a:pt x="275" y="158"/>
                    </a:cubicBezTo>
                    <a:cubicBezTo>
                      <a:pt x="274" y="168"/>
                      <a:pt x="274" y="168"/>
                      <a:pt x="274" y="168"/>
                    </a:cubicBezTo>
                    <a:cubicBezTo>
                      <a:pt x="273" y="171"/>
                      <a:pt x="273" y="175"/>
                      <a:pt x="272" y="178"/>
                    </a:cubicBezTo>
                    <a:cubicBezTo>
                      <a:pt x="271" y="188"/>
                      <a:pt x="271" y="188"/>
                      <a:pt x="271" y="188"/>
                    </a:cubicBezTo>
                    <a:cubicBezTo>
                      <a:pt x="270" y="191"/>
                      <a:pt x="269" y="194"/>
                      <a:pt x="269" y="197"/>
                    </a:cubicBezTo>
                    <a:cubicBezTo>
                      <a:pt x="263" y="217"/>
                      <a:pt x="263" y="217"/>
                      <a:pt x="263" y="217"/>
                    </a:cubicBezTo>
                    <a:cubicBezTo>
                      <a:pt x="263" y="217"/>
                      <a:pt x="263" y="217"/>
                      <a:pt x="263" y="217"/>
                    </a:cubicBezTo>
                    <a:cubicBezTo>
                      <a:pt x="263" y="218"/>
                      <a:pt x="263" y="219"/>
                      <a:pt x="262" y="220"/>
                    </a:cubicBezTo>
                    <a:cubicBezTo>
                      <a:pt x="262" y="221"/>
                      <a:pt x="262" y="222"/>
                      <a:pt x="261" y="223"/>
                    </a:cubicBezTo>
                    <a:cubicBezTo>
                      <a:pt x="260" y="225"/>
                      <a:pt x="259" y="226"/>
                      <a:pt x="257" y="228"/>
                    </a:cubicBezTo>
                    <a:cubicBezTo>
                      <a:pt x="256" y="230"/>
                      <a:pt x="255" y="231"/>
                      <a:pt x="253" y="233"/>
                    </a:cubicBezTo>
                    <a:cubicBezTo>
                      <a:pt x="252" y="235"/>
                      <a:pt x="250" y="236"/>
                      <a:pt x="249" y="238"/>
                    </a:cubicBezTo>
                    <a:cubicBezTo>
                      <a:pt x="242" y="243"/>
                      <a:pt x="236" y="249"/>
                      <a:pt x="230" y="255"/>
                    </a:cubicBezTo>
                    <a:cubicBezTo>
                      <a:pt x="230" y="255"/>
                      <a:pt x="230" y="255"/>
                      <a:pt x="230" y="255"/>
                    </a:cubicBezTo>
                    <a:cubicBezTo>
                      <a:pt x="231" y="258"/>
                      <a:pt x="233" y="262"/>
                      <a:pt x="234" y="265"/>
                    </a:cubicBezTo>
                    <a:cubicBezTo>
                      <a:pt x="236" y="269"/>
                      <a:pt x="237" y="272"/>
                      <a:pt x="239" y="276"/>
                    </a:cubicBezTo>
                    <a:cubicBezTo>
                      <a:pt x="240" y="278"/>
                      <a:pt x="240" y="278"/>
                      <a:pt x="240" y="278"/>
                    </a:cubicBezTo>
                    <a:cubicBezTo>
                      <a:pt x="241" y="279"/>
                      <a:pt x="241" y="280"/>
                      <a:pt x="242" y="281"/>
                    </a:cubicBezTo>
                    <a:cubicBezTo>
                      <a:pt x="244" y="283"/>
                      <a:pt x="244" y="283"/>
                      <a:pt x="244" y="283"/>
                    </a:cubicBezTo>
                    <a:cubicBezTo>
                      <a:pt x="244" y="284"/>
                      <a:pt x="245" y="285"/>
                      <a:pt x="245" y="286"/>
                    </a:cubicBezTo>
                    <a:cubicBezTo>
                      <a:pt x="247" y="288"/>
                      <a:pt x="247" y="288"/>
                      <a:pt x="247" y="288"/>
                    </a:cubicBezTo>
                    <a:cubicBezTo>
                      <a:pt x="248" y="288"/>
                      <a:pt x="248" y="289"/>
                      <a:pt x="249" y="290"/>
                    </a:cubicBezTo>
                    <a:cubicBezTo>
                      <a:pt x="253" y="293"/>
                      <a:pt x="253" y="293"/>
                      <a:pt x="253" y="293"/>
                    </a:cubicBezTo>
                    <a:cubicBezTo>
                      <a:pt x="253" y="294"/>
                      <a:pt x="253" y="294"/>
                      <a:pt x="253" y="294"/>
                    </a:cubicBezTo>
                    <a:cubicBezTo>
                      <a:pt x="253" y="294"/>
                      <a:pt x="253" y="294"/>
                      <a:pt x="253" y="294"/>
                    </a:cubicBezTo>
                    <a:cubicBezTo>
                      <a:pt x="251" y="310"/>
                      <a:pt x="251" y="310"/>
                      <a:pt x="251" y="310"/>
                    </a:cubicBezTo>
                    <a:cubicBezTo>
                      <a:pt x="249" y="326"/>
                      <a:pt x="249" y="326"/>
                      <a:pt x="249" y="326"/>
                    </a:cubicBezTo>
                    <a:cubicBezTo>
                      <a:pt x="248" y="342"/>
                      <a:pt x="248" y="342"/>
                      <a:pt x="248" y="342"/>
                    </a:cubicBezTo>
                    <a:cubicBezTo>
                      <a:pt x="247" y="358"/>
                      <a:pt x="247" y="358"/>
                      <a:pt x="247" y="358"/>
                    </a:cubicBezTo>
                    <a:cubicBezTo>
                      <a:pt x="247" y="375"/>
                      <a:pt x="247" y="375"/>
                      <a:pt x="247" y="375"/>
                    </a:cubicBezTo>
                    <a:cubicBezTo>
                      <a:pt x="248" y="391"/>
                      <a:pt x="248" y="391"/>
                      <a:pt x="248" y="391"/>
                    </a:cubicBezTo>
                    <a:cubicBezTo>
                      <a:pt x="250" y="407"/>
                      <a:pt x="250" y="407"/>
                      <a:pt x="250" y="407"/>
                    </a:cubicBezTo>
                    <a:lnTo>
                      <a:pt x="253" y="423"/>
                    </a:lnTo>
                    <a:close/>
                    <a:moveTo>
                      <a:pt x="253" y="423"/>
                    </a:moveTo>
                    <a:cubicBezTo>
                      <a:pt x="250" y="407"/>
                      <a:pt x="250" y="407"/>
                      <a:pt x="250" y="407"/>
                    </a:cubicBezTo>
                    <a:cubicBezTo>
                      <a:pt x="248" y="391"/>
                      <a:pt x="248" y="391"/>
                      <a:pt x="248" y="391"/>
                    </a:cubicBezTo>
                    <a:cubicBezTo>
                      <a:pt x="247" y="375"/>
                      <a:pt x="247" y="375"/>
                      <a:pt x="247" y="375"/>
                    </a:cubicBezTo>
                    <a:cubicBezTo>
                      <a:pt x="247" y="358"/>
                      <a:pt x="247" y="358"/>
                      <a:pt x="247" y="358"/>
                    </a:cubicBezTo>
                    <a:cubicBezTo>
                      <a:pt x="247" y="342"/>
                      <a:pt x="247" y="342"/>
                      <a:pt x="247" y="342"/>
                    </a:cubicBezTo>
                    <a:cubicBezTo>
                      <a:pt x="249" y="326"/>
                      <a:pt x="249" y="326"/>
                      <a:pt x="249" y="326"/>
                    </a:cubicBezTo>
                    <a:cubicBezTo>
                      <a:pt x="251" y="310"/>
                      <a:pt x="251" y="310"/>
                      <a:pt x="251" y="310"/>
                    </a:cubicBezTo>
                    <a:cubicBezTo>
                      <a:pt x="253" y="294"/>
                      <a:pt x="253" y="294"/>
                      <a:pt x="253" y="294"/>
                    </a:cubicBezTo>
                    <a:cubicBezTo>
                      <a:pt x="253" y="294"/>
                      <a:pt x="253" y="294"/>
                      <a:pt x="253" y="294"/>
                    </a:cubicBezTo>
                    <a:cubicBezTo>
                      <a:pt x="249" y="290"/>
                      <a:pt x="249" y="290"/>
                      <a:pt x="249" y="290"/>
                    </a:cubicBezTo>
                    <a:cubicBezTo>
                      <a:pt x="248" y="289"/>
                      <a:pt x="248" y="289"/>
                      <a:pt x="247" y="288"/>
                    </a:cubicBezTo>
                    <a:cubicBezTo>
                      <a:pt x="245" y="286"/>
                      <a:pt x="245" y="286"/>
                      <a:pt x="245" y="286"/>
                    </a:cubicBezTo>
                    <a:cubicBezTo>
                      <a:pt x="244" y="285"/>
                      <a:pt x="244" y="284"/>
                      <a:pt x="243" y="283"/>
                    </a:cubicBezTo>
                    <a:cubicBezTo>
                      <a:pt x="242" y="281"/>
                      <a:pt x="242" y="281"/>
                      <a:pt x="242" y="281"/>
                    </a:cubicBezTo>
                    <a:cubicBezTo>
                      <a:pt x="241" y="280"/>
                      <a:pt x="241" y="279"/>
                      <a:pt x="240" y="279"/>
                    </a:cubicBezTo>
                    <a:cubicBezTo>
                      <a:pt x="239" y="276"/>
                      <a:pt x="239" y="276"/>
                      <a:pt x="239" y="276"/>
                    </a:cubicBezTo>
                    <a:cubicBezTo>
                      <a:pt x="237" y="273"/>
                      <a:pt x="236" y="269"/>
                      <a:pt x="234" y="266"/>
                    </a:cubicBezTo>
                    <a:cubicBezTo>
                      <a:pt x="233" y="262"/>
                      <a:pt x="231" y="259"/>
                      <a:pt x="229" y="255"/>
                    </a:cubicBezTo>
                    <a:cubicBezTo>
                      <a:pt x="229" y="255"/>
                      <a:pt x="229" y="255"/>
                      <a:pt x="229" y="255"/>
                    </a:cubicBezTo>
                    <a:cubicBezTo>
                      <a:pt x="229" y="255"/>
                      <a:pt x="229" y="255"/>
                      <a:pt x="229" y="255"/>
                    </a:cubicBezTo>
                    <a:cubicBezTo>
                      <a:pt x="235" y="249"/>
                      <a:pt x="242" y="243"/>
                      <a:pt x="248" y="237"/>
                    </a:cubicBezTo>
                    <a:cubicBezTo>
                      <a:pt x="250" y="236"/>
                      <a:pt x="251" y="234"/>
                      <a:pt x="253" y="233"/>
                    </a:cubicBezTo>
                    <a:cubicBezTo>
                      <a:pt x="254" y="231"/>
                      <a:pt x="256" y="230"/>
                      <a:pt x="257" y="228"/>
                    </a:cubicBezTo>
                    <a:cubicBezTo>
                      <a:pt x="258" y="226"/>
                      <a:pt x="260" y="224"/>
                      <a:pt x="261" y="223"/>
                    </a:cubicBezTo>
                    <a:cubicBezTo>
                      <a:pt x="261" y="222"/>
                      <a:pt x="262" y="221"/>
                      <a:pt x="262" y="220"/>
                    </a:cubicBezTo>
                    <a:cubicBezTo>
                      <a:pt x="262" y="219"/>
                      <a:pt x="263" y="218"/>
                      <a:pt x="263" y="216"/>
                    </a:cubicBezTo>
                    <a:cubicBezTo>
                      <a:pt x="263" y="216"/>
                      <a:pt x="263" y="216"/>
                      <a:pt x="263" y="216"/>
                    </a:cubicBezTo>
                    <a:cubicBezTo>
                      <a:pt x="268" y="197"/>
                      <a:pt x="268" y="197"/>
                      <a:pt x="268" y="197"/>
                    </a:cubicBezTo>
                    <a:cubicBezTo>
                      <a:pt x="269" y="194"/>
                      <a:pt x="270" y="191"/>
                      <a:pt x="270" y="188"/>
                    </a:cubicBezTo>
                    <a:cubicBezTo>
                      <a:pt x="272" y="178"/>
                      <a:pt x="272" y="178"/>
                      <a:pt x="272" y="178"/>
                    </a:cubicBezTo>
                    <a:cubicBezTo>
                      <a:pt x="272" y="175"/>
                      <a:pt x="273" y="171"/>
                      <a:pt x="273" y="168"/>
                    </a:cubicBezTo>
                    <a:cubicBezTo>
                      <a:pt x="274" y="158"/>
                      <a:pt x="274" y="158"/>
                      <a:pt x="274" y="158"/>
                    </a:cubicBezTo>
                    <a:cubicBezTo>
                      <a:pt x="274" y="155"/>
                      <a:pt x="275" y="151"/>
                      <a:pt x="275" y="148"/>
                    </a:cubicBezTo>
                    <a:cubicBezTo>
                      <a:pt x="275" y="138"/>
                      <a:pt x="275" y="138"/>
                      <a:pt x="275" y="138"/>
                    </a:cubicBezTo>
                    <a:cubicBezTo>
                      <a:pt x="275" y="118"/>
                      <a:pt x="275" y="118"/>
                      <a:pt x="275" y="118"/>
                    </a:cubicBezTo>
                    <a:cubicBezTo>
                      <a:pt x="274" y="98"/>
                      <a:pt x="274" y="98"/>
                      <a:pt x="274" y="98"/>
                    </a:cubicBezTo>
                    <a:cubicBezTo>
                      <a:pt x="272" y="79"/>
                      <a:pt x="272" y="79"/>
                      <a:pt x="272" y="79"/>
                    </a:cubicBezTo>
                    <a:cubicBezTo>
                      <a:pt x="270" y="59"/>
                      <a:pt x="270" y="59"/>
                      <a:pt x="270" y="59"/>
                    </a:cubicBezTo>
                    <a:cubicBezTo>
                      <a:pt x="270" y="59"/>
                      <a:pt x="270" y="59"/>
                      <a:pt x="270" y="59"/>
                    </a:cubicBezTo>
                    <a:cubicBezTo>
                      <a:pt x="216" y="7"/>
                      <a:pt x="216" y="7"/>
                      <a:pt x="216" y="7"/>
                    </a:cubicBezTo>
                    <a:cubicBezTo>
                      <a:pt x="216" y="7"/>
                      <a:pt x="216" y="7"/>
                      <a:pt x="216" y="7"/>
                    </a:cubicBezTo>
                    <a:cubicBezTo>
                      <a:pt x="205" y="6"/>
                      <a:pt x="205" y="6"/>
                      <a:pt x="205" y="6"/>
                    </a:cubicBezTo>
                    <a:cubicBezTo>
                      <a:pt x="195" y="5"/>
                      <a:pt x="195" y="5"/>
                      <a:pt x="195" y="5"/>
                    </a:cubicBezTo>
                    <a:cubicBezTo>
                      <a:pt x="174" y="2"/>
                      <a:pt x="174" y="2"/>
                      <a:pt x="174" y="2"/>
                    </a:cubicBezTo>
                    <a:cubicBezTo>
                      <a:pt x="163" y="1"/>
                      <a:pt x="163" y="1"/>
                      <a:pt x="163" y="1"/>
                    </a:cubicBezTo>
                    <a:cubicBezTo>
                      <a:pt x="153" y="1"/>
                      <a:pt x="153" y="1"/>
                      <a:pt x="153" y="1"/>
                    </a:cubicBezTo>
                    <a:cubicBezTo>
                      <a:pt x="149" y="1"/>
                      <a:pt x="146" y="1"/>
                      <a:pt x="142" y="1"/>
                    </a:cubicBezTo>
                    <a:cubicBezTo>
                      <a:pt x="132" y="3"/>
                      <a:pt x="132" y="3"/>
                      <a:pt x="132" y="3"/>
                    </a:cubicBezTo>
                    <a:cubicBezTo>
                      <a:pt x="132" y="3"/>
                      <a:pt x="132" y="3"/>
                      <a:pt x="132" y="3"/>
                    </a:cubicBezTo>
                    <a:cubicBezTo>
                      <a:pt x="130" y="4"/>
                      <a:pt x="130" y="4"/>
                      <a:pt x="130" y="4"/>
                    </a:cubicBezTo>
                    <a:cubicBezTo>
                      <a:pt x="128" y="5"/>
                      <a:pt x="128" y="5"/>
                      <a:pt x="128" y="5"/>
                    </a:cubicBezTo>
                    <a:cubicBezTo>
                      <a:pt x="127" y="6"/>
                      <a:pt x="126" y="7"/>
                      <a:pt x="125" y="8"/>
                    </a:cubicBezTo>
                    <a:cubicBezTo>
                      <a:pt x="124" y="9"/>
                      <a:pt x="122" y="12"/>
                      <a:pt x="120" y="14"/>
                    </a:cubicBezTo>
                    <a:cubicBezTo>
                      <a:pt x="119" y="16"/>
                      <a:pt x="117" y="18"/>
                      <a:pt x="115" y="20"/>
                    </a:cubicBezTo>
                    <a:cubicBezTo>
                      <a:pt x="114" y="21"/>
                      <a:pt x="113" y="22"/>
                      <a:pt x="112" y="22"/>
                    </a:cubicBezTo>
                    <a:cubicBezTo>
                      <a:pt x="110" y="24"/>
                      <a:pt x="110" y="24"/>
                      <a:pt x="110" y="24"/>
                    </a:cubicBezTo>
                    <a:cubicBezTo>
                      <a:pt x="108" y="24"/>
                      <a:pt x="108" y="24"/>
                      <a:pt x="108" y="24"/>
                    </a:cubicBezTo>
                    <a:cubicBezTo>
                      <a:pt x="108" y="25"/>
                      <a:pt x="108" y="25"/>
                      <a:pt x="108" y="25"/>
                    </a:cubicBezTo>
                    <a:cubicBezTo>
                      <a:pt x="108" y="24"/>
                      <a:pt x="108" y="24"/>
                      <a:pt x="108" y="24"/>
                    </a:cubicBezTo>
                    <a:cubicBezTo>
                      <a:pt x="108" y="21"/>
                      <a:pt x="108" y="18"/>
                      <a:pt x="107" y="15"/>
                    </a:cubicBezTo>
                    <a:cubicBezTo>
                      <a:pt x="107" y="13"/>
                      <a:pt x="107" y="11"/>
                      <a:pt x="107" y="10"/>
                    </a:cubicBezTo>
                    <a:cubicBezTo>
                      <a:pt x="107" y="9"/>
                      <a:pt x="106" y="9"/>
                      <a:pt x="106" y="8"/>
                    </a:cubicBezTo>
                    <a:cubicBezTo>
                      <a:pt x="106" y="8"/>
                      <a:pt x="106" y="7"/>
                      <a:pt x="105" y="7"/>
                    </a:cubicBezTo>
                    <a:cubicBezTo>
                      <a:pt x="105" y="7"/>
                      <a:pt x="105" y="7"/>
                      <a:pt x="105" y="7"/>
                    </a:cubicBezTo>
                    <a:cubicBezTo>
                      <a:pt x="105" y="7"/>
                      <a:pt x="105" y="7"/>
                      <a:pt x="105" y="7"/>
                    </a:cubicBezTo>
                    <a:cubicBezTo>
                      <a:pt x="105" y="7"/>
                      <a:pt x="105" y="7"/>
                      <a:pt x="105" y="7"/>
                    </a:cubicBezTo>
                    <a:cubicBezTo>
                      <a:pt x="94" y="4"/>
                      <a:pt x="94" y="4"/>
                      <a:pt x="94" y="4"/>
                    </a:cubicBezTo>
                    <a:cubicBezTo>
                      <a:pt x="90" y="3"/>
                      <a:pt x="86" y="3"/>
                      <a:pt x="82" y="2"/>
                    </a:cubicBezTo>
                    <a:cubicBezTo>
                      <a:pt x="79" y="2"/>
                      <a:pt x="75" y="1"/>
                      <a:pt x="71" y="1"/>
                    </a:cubicBezTo>
                    <a:cubicBezTo>
                      <a:pt x="60" y="1"/>
                      <a:pt x="60" y="1"/>
                      <a:pt x="60" y="1"/>
                    </a:cubicBezTo>
                    <a:cubicBezTo>
                      <a:pt x="52" y="2"/>
                      <a:pt x="44" y="2"/>
                      <a:pt x="37" y="2"/>
                    </a:cubicBezTo>
                    <a:cubicBezTo>
                      <a:pt x="25" y="3"/>
                      <a:pt x="25" y="3"/>
                      <a:pt x="25" y="3"/>
                    </a:cubicBezTo>
                    <a:cubicBezTo>
                      <a:pt x="14" y="3"/>
                      <a:pt x="14" y="3"/>
                      <a:pt x="14" y="3"/>
                    </a:cubicBezTo>
                    <a:cubicBezTo>
                      <a:pt x="14" y="3"/>
                      <a:pt x="14" y="3"/>
                      <a:pt x="14" y="3"/>
                    </a:cubicBezTo>
                    <a:cubicBezTo>
                      <a:pt x="18" y="16"/>
                      <a:pt x="18" y="16"/>
                      <a:pt x="18" y="16"/>
                    </a:cubicBezTo>
                    <a:cubicBezTo>
                      <a:pt x="21" y="29"/>
                      <a:pt x="21" y="29"/>
                      <a:pt x="21" y="29"/>
                    </a:cubicBezTo>
                    <a:cubicBezTo>
                      <a:pt x="24" y="43"/>
                      <a:pt x="24" y="43"/>
                      <a:pt x="24" y="43"/>
                    </a:cubicBezTo>
                    <a:cubicBezTo>
                      <a:pt x="25" y="47"/>
                      <a:pt x="26" y="52"/>
                      <a:pt x="26" y="56"/>
                    </a:cubicBezTo>
                    <a:cubicBezTo>
                      <a:pt x="27" y="61"/>
                      <a:pt x="27" y="66"/>
                      <a:pt x="28" y="70"/>
                    </a:cubicBezTo>
                    <a:cubicBezTo>
                      <a:pt x="28" y="77"/>
                      <a:pt x="28" y="77"/>
                      <a:pt x="28" y="77"/>
                    </a:cubicBezTo>
                    <a:cubicBezTo>
                      <a:pt x="28" y="79"/>
                      <a:pt x="29" y="82"/>
                      <a:pt x="29" y="84"/>
                    </a:cubicBezTo>
                    <a:cubicBezTo>
                      <a:pt x="29" y="89"/>
                      <a:pt x="29" y="93"/>
                      <a:pt x="29" y="98"/>
                    </a:cubicBezTo>
                    <a:cubicBezTo>
                      <a:pt x="28" y="112"/>
                      <a:pt x="28" y="112"/>
                      <a:pt x="28" y="112"/>
                    </a:cubicBezTo>
                    <a:cubicBezTo>
                      <a:pt x="27" y="111"/>
                      <a:pt x="27" y="111"/>
                      <a:pt x="27" y="111"/>
                    </a:cubicBezTo>
                    <a:cubicBezTo>
                      <a:pt x="49" y="111"/>
                      <a:pt x="49" y="111"/>
                      <a:pt x="49" y="111"/>
                    </a:cubicBezTo>
                    <a:cubicBezTo>
                      <a:pt x="71" y="113"/>
                      <a:pt x="71" y="113"/>
                      <a:pt x="71" y="113"/>
                    </a:cubicBezTo>
                    <a:cubicBezTo>
                      <a:pt x="93" y="115"/>
                      <a:pt x="93" y="115"/>
                      <a:pt x="93" y="115"/>
                    </a:cubicBezTo>
                    <a:cubicBezTo>
                      <a:pt x="115" y="118"/>
                      <a:pt x="115" y="118"/>
                      <a:pt x="115" y="118"/>
                    </a:cubicBezTo>
                    <a:cubicBezTo>
                      <a:pt x="114" y="118"/>
                      <a:pt x="114" y="118"/>
                      <a:pt x="114" y="118"/>
                    </a:cubicBezTo>
                    <a:cubicBezTo>
                      <a:pt x="116" y="114"/>
                      <a:pt x="116" y="114"/>
                      <a:pt x="116" y="114"/>
                    </a:cubicBezTo>
                    <a:cubicBezTo>
                      <a:pt x="117" y="113"/>
                      <a:pt x="117" y="111"/>
                      <a:pt x="117" y="110"/>
                    </a:cubicBezTo>
                    <a:cubicBezTo>
                      <a:pt x="118" y="109"/>
                      <a:pt x="118" y="107"/>
                      <a:pt x="118" y="106"/>
                    </a:cubicBezTo>
                    <a:cubicBezTo>
                      <a:pt x="118" y="104"/>
                      <a:pt x="118" y="103"/>
                      <a:pt x="118" y="101"/>
                    </a:cubicBezTo>
                    <a:cubicBezTo>
                      <a:pt x="118" y="98"/>
                      <a:pt x="118" y="95"/>
                      <a:pt x="118" y="92"/>
                    </a:cubicBezTo>
                    <a:cubicBezTo>
                      <a:pt x="118" y="89"/>
                      <a:pt x="118" y="86"/>
                      <a:pt x="117" y="83"/>
                    </a:cubicBezTo>
                    <a:cubicBezTo>
                      <a:pt x="117" y="83"/>
                      <a:pt x="117" y="83"/>
                      <a:pt x="117" y="83"/>
                    </a:cubicBezTo>
                    <a:cubicBezTo>
                      <a:pt x="118" y="83"/>
                      <a:pt x="118" y="83"/>
                      <a:pt x="118" y="83"/>
                    </a:cubicBezTo>
                    <a:cubicBezTo>
                      <a:pt x="125" y="83"/>
                      <a:pt x="132" y="84"/>
                      <a:pt x="139" y="85"/>
                    </a:cubicBezTo>
                    <a:cubicBezTo>
                      <a:pt x="146" y="85"/>
                      <a:pt x="152" y="86"/>
                      <a:pt x="159" y="87"/>
                    </a:cubicBezTo>
                    <a:cubicBezTo>
                      <a:pt x="163" y="88"/>
                      <a:pt x="166" y="88"/>
                      <a:pt x="169" y="89"/>
                    </a:cubicBezTo>
                    <a:cubicBezTo>
                      <a:pt x="173" y="89"/>
                      <a:pt x="176" y="90"/>
                      <a:pt x="180" y="91"/>
                    </a:cubicBezTo>
                    <a:cubicBezTo>
                      <a:pt x="183" y="91"/>
                      <a:pt x="186" y="92"/>
                      <a:pt x="190" y="93"/>
                    </a:cubicBezTo>
                    <a:cubicBezTo>
                      <a:pt x="199" y="97"/>
                      <a:pt x="199" y="97"/>
                      <a:pt x="199" y="97"/>
                    </a:cubicBezTo>
                    <a:cubicBezTo>
                      <a:pt x="200" y="97"/>
                      <a:pt x="200" y="97"/>
                      <a:pt x="200" y="97"/>
                    </a:cubicBezTo>
                    <a:cubicBezTo>
                      <a:pt x="200" y="97"/>
                      <a:pt x="200" y="97"/>
                      <a:pt x="200" y="97"/>
                    </a:cubicBezTo>
                    <a:cubicBezTo>
                      <a:pt x="201" y="111"/>
                      <a:pt x="201" y="111"/>
                      <a:pt x="201" y="111"/>
                    </a:cubicBezTo>
                    <a:cubicBezTo>
                      <a:pt x="201" y="124"/>
                      <a:pt x="201" y="124"/>
                      <a:pt x="201" y="124"/>
                    </a:cubicBezTo>
                    <a:cubicBezTo>
                      <a:pt x="200" y="137"/>
                      <a:pt x="200" y="137"/>
                      <a:pt x="200" y="137"/>
                    </a:cubicBezTo>
                    <a:cubicBezTo>
                      <a:pt x="199" y="150"/>
                      <a:pt x="199" y="150"/>
                      <a:pt x="199" y="150"/>
                    </a:cubicBezTo>
                    <a:cubicBezTo>
                      <a:pt x="197" y="164"/>
                      <a:pt x="197" y="164"/>
                      <a:pt x="197" y="164"/>
                    </a:cubicBezTo>
                    <a:cubicBezTo>
                      <a:pt x="195" y="177"/>
                      <a:pt x="195" y="177"/>
                      <a:pt x="195" y="177"/>
                    </a:cubicBezTo>
                    <a:cubicBezTo>
                      <a:pt x="193" y="185"/>
                      <a:pt x="191" y="194"/>
                      <a:pt x="190" y="203"/>
                    </a:cubicBezTo>
                    <a:cubicBezTo>
                      <a:pt x="190" y="203"/>
                      <a:pt x="190" y="203"/>
                      <a:pt x="190" y="203"/>
                    </a:cubicBezTo>
                    <a:cubicBezTo>
                      <a:pt x="189" y="203"/>
                      <a:pt x="189" y="203"/>
                      <a:pt x="189" y="203"/>
                    </a:cubicBezTo>
                    <a:cubicBezTo>
                      <a:pt x="145" y="192"/>
                      <a:pt x="145" y="192"/>
                      <a:pt x="145" y="192"/>
                    </a:cubicBezTo>
                    <a:cubicBezTo>
                      <a:pt x="101" y="179"/>
                      <a:pt x="101" y="179"/>
                      <a:pt x="101" y="179"/>
                    </a:cubicBezTo>
                    <a:cubicBezTo>
                      <a:pt x="102" y="178"/>
                      <a:pt x="102" y="178"/>
                      <a:pt x="102" y="178"/>
                    </a:cubicBezTo>
                    <a:cubicBezTo>
                      <a:pt x="101" y="182"/>
                      <a:pt x="100" y="185"/>
                      <a:pt x="100" y="189"/>
                    </a:cubicBezTo>
                    <a:cubicBezTo>
                      <a:pt x="98" y="199"/>
                      <a:pt x="98" y="199"/>
                      <a:pt x="98" y="199"/>
                    </a:cubicBezTo>
                    <a:cubicBezTo>
                      <a:pt x="97" y="205"/>
                      <a:pt x="97" y="205"/>
                      <a:pt x="97" y="205"/>
                    </a:cubicBezTo>
                    <a:cubicBezTo>
                      <a:pt x="96" y="210"/>
                      <a:pt x="96" y="210"/>
                      <a:pt x="96" y="210"/>
                    </a:cubicBezTo>
                    <a:cubicBezTo>
                      <a:pt x="95" y="213"/>
                      <a:pt x="95" y="213"/>
                      <a:pt x="95" y="213"/>
                    </a:cubicBezTo>
                    <a:cubicBezTo>
                      <a:pt x="95" y="214"/>
                      <a:pt x="95" y="214"/>
                      <a:pt x="95" y="215"/>
                    </a:cubicBezTo>
                    <a:cubicBezTo>
                      <a:pt x="93" y="220"/>
                      <a:pt x="93" y="220"/>
                      <a:pt x="93" y="220"/>
                    </a:cubicBezTo>
                    <a:cubicBezTo>
                      <a:pt x="91" y="226"/>
                      <a:pt x="91" y="226"/>
                      <a:pt x="91" y="226"/>
                    </a:cubicBezTo>
                    <a:cubicBezTo>
                      <a:pt x="89" y="231"/>
                      <a:pt x="89" y="231"/>
                      <a:pt x="89" y="231"/>
                    </a:cubicBezTo>
                    <a:cubicBezTo>
                      <a:pt x="88" y="234"/>
                      <a:pt x="87" y="238"/>
                      <a:pt x="86" y="241"/>
                    </a:cubicBezTo>
                    <a:cubicBezTo>
                      <a:pt x="86" y="245"/>
                      <a:pt x="85" y="248"/>
                      <a:pt x="84" y="252"/>
                    </a:cubicBezTo>
                    <a:cubicBezTo>
                      <a:pt x="82" y="262"/>
                      <a:pt x="82" y="262"/>
                      <a:pt x="82" y="262"/>
                    </a:cubicBezTo>
                    <a:cubicBezTo>
                      <a:pt x="81" y="261"/>
                      <a:pt x="81" y="261"/>
                      <a:pt x="81" y="261"/>
                    </a:cubicBezTo>
                    <a:cubicBezTo>
                      <a:pt x="125" y="273"/>
                      <a:pt x="125" y="273"/>
                      <a:pt x="125" y="273"/>
                    </a:cubicBezTo>
                    <a:cubicBezTo>
                      <a:pt x="169" y="286"/>
                      <a:pt x="169" y="286"/>
                      <a:pt x="169" y="286"/>
                    </a:cubicBezTo>
                    <a:cubicBezTo>
                      <a:pt x="170" y="286"/>
                      <a:pt x="170" y="286"/>
                      <a:pt x="170" y="286"/>
                    </a:cubicBezTo>
                    <a:cubicBezTo>
                      <a:pt x="169" y="287"/>
                      <a:pt x="169" y="287"/>
                      <a:pt x="169" y="287"/>
                    </a:cubicBezTo>
                    <a:cubicBezTo>
                      <a:pt x="166" y="299"/>
                      <a:pt x="166" y="299"/>
                      <a:pt x="166" y="299"/>
                    </a:cubicBezTo>
                    <a:cubicBezTo>
                      <a:pt x="164" y="311"/>
                      <a:pt x="164" y="311"/>
                      <a:pt x="164" y="311"/>
                    </a:cubicBezTo>
                    <a:cubicBezTo>
                      <a:pt x="162" y="323"/>
                      <a:pt x="162" y="323"/>
                      <a:pt x="162" y="323"/>
                    </a:cubicBezTo>
                    <a:cubicBezTo>
                      <a:pt x="161" y="335"/>
                      <a:pt x="161" y="335"/>
                      <a:pt x="161" y="335"/>
                    </a:cubicBezTo>
                    <a:cubicBezTo>
                      <a:pt x="160" y="348"/>
                      <a:pt x="160" y="348"/>
                      <a:pt x="160" y="348"/>
                    </a:cubicBezTo>
                    <a:cubicBezTo>
                      <a:pt x="159" y="360"/>
                      <a:pt x="159" y="360"/>
                      <a:pt x="159" y="360"/>
                    </a:cubicBezTo>
                    <a:cubicBezTo>
                      <a:pt x="159" y="368"/>
                      <a:pt x="159" y="376"/>
                      <a:pt x="159" y="385"/>
                    </a:cubicBezTo>
                    <a:cubicBezTo>
                      <a:pt x="159" y="385"/>
                      <a:pt x="159" y="385"/>
                      <a:pt x="159" y="385"/>
                    </a:cubicBezTo>
                    <a:cubicBezTo>
                      <a:pt x="159" y="385"/>
                      <a:pt x="159" y="385"/>
                      <a:pt x="159" y="385"/>
                    </a:cubicBezTo>
                    <a:cubicBezTo>
                      <a:pt x="138" y="380"/>
                      <a:pt x="138" y="380"/>
                      <a:pt x="138" y="380"/>
                    </a:cubicBezTo>
                    <a:cubicBezTo>
                      <a:pt x="117" y="377"/>
                      <a:pt x="117" y="377"/>
                      <a:pt x="117" y="377"/>
                    </a:cubicBezTo>
                    <a:cubicBezTo>
                      <a:pt x="96" y="374"/>
                      <a:pt x="96" y="374"/>
                      <a:pt x="96" y="374"/>
                    </a:cubicBezTo>
                    <a:cubicBezTo>
                      <a:pt x="74" y="371"/>
                      <a:pt x="74" y="371"/>
                      <a:pt x="74" y="371"/>
                    </a:cubicBezTo>
                    <a:cubicBezTo>
                      <a:pt x="74" y="371"/>
                      <a:pt x="74" y="371"/>
                      <a:pt x="74" y="371"/>
                    </a:cubicBezTo>
                    <a:cubicBezTo>
                      <a:pt x="74" y="371"/>
                      <a:pt x="74" y="371"/>
                      <a:pt x="74" y="371"/>
                    </a:cubicBezTo>
                    <a:cubicBezTo>
                      <a:pt x="74" y="367"/>
                      <a:pt x="74" y="364"/>
                      <a:pt x="74" y="361"/>
                    </a:cubicBezTo>
                    <a:cubicBezTo>
                      <a:pt x="73" y="358"/>
                      <a:pt x="73" y="354"/>
                      <a:pt x="73" y="351"/>
                    </a:cubicBezTo>
                    <a:cubicBezTo>
                      <a:pt x="73" y="349"/>
                      <a:pt x="73" y="349"/>
                      <a:pt x="73" y="349"/>
                    </a:cubicBezTo>
                    <a:cubicBezTo>
                      <a:pt x="73" y="348"/>
                      <a:pt x="73" y="347"/>
                      <a:pt x="73" y="346"/>
                    </a:cubicBezTo>
                    <a:cubicBezTo>
                      <a:pt x="74" y="344"/>
                      <a:pt x="74" y="344"/>
                      <a:pt x="74" y="344"/>
                    </a:cubicBezTo>
                    <a:cubicBezTo>
                      <a:pt x="74" y="343"/>
                      <a:pt x="74" y="342"/>
                      <a:pt x="74" y="341"/>
                    </a:cubicBezTo>
                    <a:cubicBezTo>
                      <a:pt x="75" y="339"/>
                      <a:pt x="75" y="339"/>
                      <a:pt x="75" y="339"/>
                    </a:cubicBezTo>
                    <a:cubicBezTo>
                      <a:pt x="75" y="338"/>
                      <a:pt x="75" y="337"/>
                      <a:pt x="76" y="336"/>
                    </a:cubicBezTo>
                    <a:cubicBezTo>
                      <a:pt x="77" y="332"/>
                      <a:pt x="77" y="332"/>
                      <a:pt x="77" y="332"/>
                    </a:cubicBezTo>
                    <a:cubicBezTo>
                      <a:pt x="78" y="332"/>
                      <a:pt x="78" y="332"/>
                      <a:pt x="78" y="332"/>
                    </a:cubicBezTo>
                    <a:cubicBezTo>
                      <a:pt x="59" y="329"/>
                      <a:pt x="59" y="329"/>
                      <a:pt x="59" y="329"/>
                    </a:cubicBezTo>
                    <a:cubicBezTo>
                      <a:pt x="57" y="328"/>
                      <a:pt x="55" y="328"/>
                      <a:pt x="54" y="328"/>
                    </a:cubicBezTo>
                    <a:cubicBezTo>
                      <a:pt x="49" y="327"/>
                      <a:pt x="49" y="327"/>
                      <a:pt x="49" y="327"/>
                    </a:cubicBezTo>
                    <a:cubicBezTo>
                      <a:pt x="39" y="326"/>
                      <a:pt x="39" y="326"/>
                      <a:pt x="39" y="326"/>
                    </a:cubicBezTo>
                    <a:cubicBezTo>
                      <a:pt x="20" y="326"/>
                      <a:pt x="20" y="326"/>
                      <a:pt x="20" y="326"/>
                    </a:cubicBezTo>
                    <a:cubicBezTo>
                      <a:pt x="0" y="325"/>
                      <a:pt x="0" y="325"/>
                      <a:pt x="0" y="325"/>
                    </a:cubicBezTo>
                    <a:cubicBezTo>
                      <a:pt x="1" y="325"/>
                      <a:pt x="1" y="325"/>
                      <a:pt x="1" y="325"/>
                    </a:cubicBezTo>
                    <a:cubicBezTo>
                      <a:pt x="1" y="346"/>
                      <a:pt x="1" y="346"/>
                      <a:pt x="1" y="346"/>
                    </a:cubicBezTo>
                    <a:cubicBezTo>
                      <a:pt x="2" y="367"/>
                      <a:pt x="2" y="367"/>
                      <a:pt x="2" y="367"/>
                    </a:cubicBezTo>
                    <a:cubicBezTo>
                      <a:pt x="3" y="388"/>
                      <a:pt x="3" y="388"/>
                      <a:pt x="3" y="388"/>
                    </a:cubicBezTo>
                    <a:cubicBezTo>
                      <a:pt x="4" y="409"/>
                      <a:pt x="4" y="409"/>
                      <a:pt x="4" y="409"/>
                    </a:cubicBezTo>
                    <a:cubicBezTo>
                      <a:pt x="4" y="409"/>
                      <a:pt x="4" y="409"/>
                      <a:pt x="4" y="409"/>
                    </a:cubicBezTo>
                    <a:cubicBezTo>
                      <a:pt x="61" y="462"/>
                      <a:pt x="61" y="462"/>
                      <a:pt x="61" y="462"/>
                    </a:cubicBezTo>
                    <a:cubicBezTo>
                      <a:pt x="61" y="462"/>
                      <a:pt x="61" y="462"/>
                      <a:pt x="61" y="462"/>
                    </a:cubicBezTo>
                    <a:cubicBezTo>
                      <a:pt x="74" y="462"/>
                      <a:pt x="74" y="462"/>
                      <a:pt x="74" y="462"/>
                    </a:cubicBezTo>
                    <a:cubicBezTo>
                      <a:pt x="78" y="462"/>
                      <a:pt x="82" y="462"/>
                      <a:pt x="87" y="462"/>
                    </a:cubicBezTo>
                    <a:cubicBezTo>
                      <a:pt x="95" y="463"/>
                      <a:pt x="104" y="464"/>
                      <a:pt x="112" y="464"/>
                    </a:cubicBezTo>
                    <a:cubicBezTo>
                      <a:pt x="125" y="465"/>
                      <a:pt x="125" y="465"/>
                      <a:pt x="125" y="465"/>
                    </a:cubicBezTo>
                    <a:cubicBezTo>
                      <a:pt x="129" y="465"/>
                      <a:pt x="134" y="466"/>
                      <a:pt x="138" y="466"/>
                    </a:cubicBezTo>
                    <a:cubicBezTo>
                      <a:pt x="142" y="466"/>
                      <a:pt x="146" y="466"/>
                      <a:pt x="151" y="466"/>
                    </a:cubicBezTo>
                    <a:cubicBezTo>
                      <a:pt x="164" y="466"/>
                      <a:pt x="164" y="466"/>
                      <a:pt x="164" y="466"/>
                    </a:cubicBezTo>
                    <a:cubicBezTo>
                      <a:pt x="168" y="466"/>
                      <a:pt x="172" y="466"/>
                      <a:pt x="176" y="465"/>
                    </a:cubicBezTo>
                    <a:cubicBezTo>
                      <a:pt x="181" y="465"/>
                      <a:pt x="185" y="465"/>
                      <a:pt x="189" y="464"/>
                    </a:cubicBezTo>
                    <a:cubicBezTo>
                      <a:pt x="202" y="462"/>
                      <a:pt x="202" y="462"/>
                      <a:pt x="202" y="462"/>
                    </a:cubicBezTo>
                    <a:cubicBezTo>
                      <a:pt x="206" y="461"/>
                      <a:pt x="210" y="460"/>
                      <a:pt x="214" y="458"/>
                    </a:cubicBezTo>
                    <a:cubicBezTo>
                      <a:pt x="222" y="454"/>
                      <a:pt x="228" y="447"/>
                      <a:pt x="234" y="441"/>
                    </a:cubicBezTo>
                    <a:cubicBezTo>
                      <a:pt x="240" y="435"/>
                      <a:pt x="246" y="429"/>
                      <a:pt x="253" y="423"/>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80" name="Google Shape;280;p31"/>
              <p:cNvSpPr/>
              <p:nvPr/>
            </p:nvSpPr>
            <p:spPr>
              <a:xfrm>
                <a:off x="3717926" y="5618163"/>
                <a:ext cx="806450" cy="1498600"/>
              </a:xfrm>
              <a:custGeom>
                <a:avLst/>
                <a:gdLst/>
                <a:ahLst/>
                <a:cxnLst/>
                <a:rect l="l" t="t" r="r" b="b"/>
                <a:pathLst>
                  <a:path w="508" h="944" extrusionOk="0">
                    <a:moveTo>
                      <a:pt x="508" y="846"/>
                    </a:moveTo>
                    <a:lnTo>
                      <a:pt x="400" y="944"/>
                    </a:lnTo>
                    <a:lnTo>
                      <a:pt x="400" y="944"/>
                    </a:lnTo>
                    <a:lnTo>
                      <a:pt x="400" y="944"/>
                    </a:lnTo>
                    <a:lnTo>
                      <a:pt x="108" y="944"/>
                    </a:lnTo>
                    <a:lnTo>
                      <a:pt x="108" y="944"/>
                    </a:lnTo>
                    <a:lnTo>
                      <a:pt x="108" y="944"/>
                    </a:lnTo>
                    <a:lnTo>
                      <a:pt x="2" y="846"/>
                    </a:lnTo>
                    <a:lnTo>
                      <a:pt x="2" y="846"/>
                    </a:lnTo>
                    <a:lnTo>
                      <a:pt x="2" y="846"/>
                    </a:lnTo>
                    <a:lnTo>
                      <a:pt x="0" y="693"/>
                    </a:lnTo>
                    <a:lnTo>
                      <a:pt x="0" y="693"/>
                    </a:lnTo>
                    <a:lnTo>
                      <a:pt x="2" y="693"/>
                    </a:lnTo>
                    <a:lnTo>
                      <a:pt x="169" y="693"/>
                    </a:lnTo>
                    <a:lnTo>
                      <a:pt x="169" y="693"/>
                    </a:lnTo>
                    <a:lnTo>
                      <a:pt x="169" y="693"/>
                    </a:lnTo>
                    <a:lnTo>
                      <a:pt x="169" y="770"/>
                    </a:lnTo>
                    <a:lnTo>
                      <a:pt x="169" y="768"/>
                    </a:lnTo>
                    <a:lnTo>
                      <a:pt x="341" y="768"/>
                    </a:lnTo>
                    <a:lnTo>
                      <a:pt x="339" y="770"/>
                    </a:lnTo>
                    <a:lnTo>
                      <a:pt x="339" y="560"/>
                    </a:lnTo>
                    <a:lnTo>
                      <a:pt x="341" y="562"/>
                    </a:lnTo>
                    <a:lnTo>
                      <a:pt x="157" y="562"/>
                    </a:lnTo>
                    <a:lnTo>
                      <a:pt x="155" y="562"/>
                    </a:lnTo>
                    <a:lnTo>
                      <a:pt x="155" y="560"/>
                    </a:lnTo>
                    <a:lnTo>
                      <a:pt x="155" y="386"/>
                    </a:lnTo>
                    <a:lnTo>
                      <a:pt x="155" y="384"/>
                    </a:lnTo>
                    <a:lnTo>
                      <a:pt x="157" y="384"/>
                    </a:lnTo>
                    <a:lnTo>
                      <a:pt x="341" y="384"/>
                    </a:lnTo>
                    <a:lnTo>
                      <a:pt x="339" y="386"/>
                    </a:lnTo>
                    <a:lnTo>
                      <a:pt x="339" y="176"/>
                    </a:lnTo>
                    <a:lnTo>
                      <a:pt x="341" y="178"/>
                    </a:lnTo>
                    <a:lnTo>
                      <a:pt x="169" y="178"/>
                    </a:lnTo>
                    <a:lnTo>
                      <a:pt x="169" y="176"/>
                    </a:lnTo>
                    <a:lnTo>
                      <a:pt x="169" y="251"/>
                    </a:lnTo>
                    <a:lnTo>
                      <a:pt x="169" y="253"/>
                    </a:lnTo>
                    <a:lnTo>
                      <a:pt x="169" y="253"/>
                    </a:lnTo>
                    <a:lnTo>
                      <a:pt x="2" y="253"/>
                    </a:lnTo>
                    <a:lnTo>
                      <a:pt x="0" y="253"/>
                    </a:lnTo>
                    <a:lnTo>
                      <a:pt x="0" y="251"/>
                    </a:lnTo>
                    <a:lnTo>
                      <a:pt x="0" y="2"/>
                    </a:lnTo>
                    <a:lnTo>
                      <a:pt x="0" y="0"/>
                    </a:lnTo>
                    <a:lnTo>
                      <a:pt x="2" y="0"/>
                    </a:lnTo>
                    <a:lnTo>
                      <a:pt x="169" y="2"/>
                    </a:lnTo>
                    <a:lnTo>
                      <a:pt x="169" y="2"/>
                    </a:lnTo>
                    <a:lnTo>
                      <a:pt x="169" y="2"/>
                    </a:lnTo>
                    <a:lnTo>
                      <a:pt x="169" y="51"/>
                    </a:lnTo>
                    <a:lnTo>
                      <a:pt x="167" y="51"/>
                    </a:lnTo>
                    <a:lnTo>
                      <a:pt x="222" y="2"/>
                    </a:lnTo>
                    <a:lnTo>
                      <a:pt x="222" y="2"/>
                    </a:lnTo>
                    <a:lnTo>
                      <a:pt x="222" y="2"/>
                    </a:lnTo>
                    <a:lnTo>
                      <a:pt x="400" y="2"/>
                    </a:lnTo>
                    <a:lnTo>
                      <a:pt x="400" y="2"/>
                    </a:lnTo>
                    <a:lnTo>
                      <a:pt x="402" y="2"/>
                    </a:lnTo>
                    <a:lnTo>
                      <a:pt x="508" y="100"/>
                    </a:lnTo>
                    <a:lnTo>
                      <a:pt x="508" y="100"/>
                    </a:lnTo>
                    <a:lnTo>
                      <a:pt x="508" y="100"/>
                    </a:lnTo>
                    <a:lnTo>
                      <a:pt x="508" y="390"/>
                    </a:lnTo>
                    <a:lnTo>
                      <a:pt x="508" y="390"/>
                    </a:lnTo>
                    <a:lnTo>
                      <a:pt x="508" y="390"/>
                    </a:lnTo>
                    <a:lnTo>
                      <a:pt x="445" y="474"/>
                    </a:lnTo>
                    <a:lnTo>
                      <a:pt x="445" y="472"/>
                    </a:lnTo>
                    <a:lnTo>
                      <a:pt x="508" y="556"/>
                    </a:lnTo>
                    <a:lnTo>
                      <a:pt x="508" y="556"/>
                    </a:lnTo>
                    <a:lnTo>
                      <a:pt x="508" y="556"/>
                    </a:lnTo>
                    <a:lnTo>
                      <a:pt x="508" y="846"/>
                    </a:lnTo>
                    <a:close/>
                    <a:moveTo>
                      <a:pt x="508" y="846"/>
                    </a:moveTo>
                    <a:lnTo>
                      <a:pt x="508" y="556"/>
                    </a:lnTo>
                    <a:lnTo>
                      <a:pt x="508" y="556"/>
                    </a:lnTo>
                    <a:lnTo>
                      <a:pt x="443" y="474"/>
                    </a:lnTo>
                    <a:lnTo>
                      <a:pt x="443" y="472"/>
                    </a:lnTo>
                    <a:lnTo>
                      <a:pt x="443" y="472"/>
                    </a:lnTo>
                    <a:lnTo>
                      <a:pt x="508" y="390"/>
                    </a:lnTo>
                    <a:lnTo>
                      <a:pt x="508" y="390"/>
                    </a:lnTo>
                    <a:lnTo>
                      <a:pt x="508" y="100"/>
                    </a:lnTo>
                    <a:lnTo>
                      <a:pt x="508" y="102"/>
                    </a:lnTo>
                    <a:lnTo>
                      <a:pt x="400" y="2"/>
                    </a:lnTo>
                    <a:lnTo>
                      <a:pt x="400" y="2"/>
                    </a:lnTo>
                    <a:lnTo>
                      <a:pt x="222" y="4"/>
                    </a:lnTo>
                    <a:lnTo>
                      <a:pt x="222" y="2"/>
                    </a:lnTo>
                    <a:lnTo>
                      <a:pt x="169" y="51"/>
                    </a:lnTo>
                    <a:lnTo>
                      <a:pt x="167" y="53"/>
                    </a:lnTo>
                    <a:lnTo>
                      <a:pt x="167" y="51"/>
                    </a:lnTo>
                    <a:lnTo>
                      <a:pt x="167" y="2"/>
                    </a:lnTo>
                    <a:lnTo>
                      <a:pt x="169" y="4"/>
                    </a:lnTo>
                    <a:lnTo>
                      <a:pt x="2" y="4"/>
                    </a:lnTo>
                    <a:lnTo>
                      <a:pt x="2" y="2"/>
                    </a:lnTo>
                    <a:lnTo>
                      <a:pt x="2" y="251"/>
                    </a:lnTo>
                    <a:lnTo>
                      <a:pt x="2" y="251"/>
                    </a:lnTo>
                    <a:lnTo>
                      <a:pt x="169" y="251"/>
                    </a:lnTo>
                    <a:lnTo>
                      <a:pt x="167" y="251"/>
                    </a:lnTo>
                    <a:lnTo>
                      <a:pt x="167" y="176"/>
                    </a:lnTo>
                    <a:lnTo>
                      <a:pt x="167" y="173"/>
                    </a:lnTo>
                    <a:lnTo>
                      <a:pt x="169" y="173"/>
                    </a:lnTo>
                    <a:lnTo>
                      <a:pt x="341" y="173"/>
                    </a:lnTo>
                    <a:lnTo>
                      <a:pt x="343" y="173"/>
                    </a:lnTo>
                    <a:lnTo>
                      <a:pt x="343" y="176"/>
                    </a:lnTo>
                    <a:lnTo>
                      <a:pt x="341" y="386"/>
                    </a:lnTo>
                    <a:lnTo>
                      <a:pt x="341" y="386"/>
                    </a:lnTo>
                    <a:lnTo>
                      <a:pt x="341" y="386"/>
                    </a:lnTo>
                    <a:lnTo>
                      <a:pt x="157" y="386"/>
                    </a:lnTo>
                    <a:lnTo>
                      <a:pt x="159" y="386"/>
                    </a:lnTo>
                    <a:lnTo>
                      <a:pt x="159" y="560"/>
                    </a:lnTo>
                    <a:lnTo>
                      <a:pt x="157" y="558"/>
                    </a:lnTo>
                    <a:lnTo>
                      <a:pt x="341" y="558"/>
                    </a:lnTo>
                    <a:lnTo>
                      <a:pt x="341" y="558"/>
                    </a:lnTo>
                    <a:lnTo>
                      <a:pt x="341" y="560"/>
                    </a:lnTo>
                    <a:lnTo>
                      <a:pt x="341" y="770"/>
                    </a:lnTo>
                    <a:lnTo>
                      <a:pt x="341" y="770"/>
                    </a:lnTo>
                    <a:lnTo>
                      <a:pt x="341" y="770"/>
                    </a:lnTo>
                    <a:lnTo>
                      <a:pt x="169" y="770"/>
                    </a:lnTo>
                    <a:lnTo>
                      <a:pt x="167" y="770"/>
                    </a:lnTo>
                    <a:lnTo>
                      <a:pt x="167" y="770"/>
                    </a:lnTo>
                    <a:lnTo>
                      <a:pt x="167" y="693"/>
                    </a:lnTo>
                    <a:lnTo>
                      <a:pt x="169" y="695"/>
                    </a:lnTo>
                    <a:lnTo>
                      <a:pt x="2" y="695"/>
                    </a:lnTo>
                    <a:lnTo>
                      <a:pt x="2" y="693"/>
                    </a:lnTo>
                    <a:lnTo>
                      <a:pt x="2" y="846"/>
                    </a:lnTo>
                    <a:lnTo>
                      <a:pt x="2" y="844"/>
                    </a:lnTo>
                    <a:lnTo>
                      <a:pt x="108" y="942"/>
                    </a:lnTo>
                    <a:lnTo>
                      <a:pt x="108" y="942"/>
                    </a:lnTo>
                    <a:lnTo>
                      <a:pt x="400" y="944"/>
                    </a:lnTo>
                    <a:lnTo>
                      <a:pt x="400" y="944"/>
                    </a:lnTo>
                    <a:lnTo>
                      <a:pt x="508" y="846"/>
                    </a:lnTo>
                    <a:close/>
                  </a:path>
                </a:pathLst>
              </a:custGeom>
              <a:solidFill>
                <a:srgbClr val="D8D8D8"/>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sp>
            <p:nvSpPr>
              <p:cNvPr id="281" name="Google Shape;281;p31"/>
              <p:cNvSpPr/>
              <p:nvPr/>
            </p:nvSpPr>
            <p:spPr>
              <a:xfrm>
                <a:off x="3717926" y="5640388"/>
                <a:ext cx="803275" cy="1417638"/>
              </a:xfrm>
              <a:custGeom>
                <a:avLst/>
                <a:gdLst/>
                <a:ahLst/>
                <a:cxnLst/>
                <a:rect l="l" t="t" r="r" b="b"/>
                <a:pathLst>
                  <a:path w="506" h="893" extrusionOk="0">
                    <a:moveTo>
                      <a:pt x="500" y="797"/>
                    </a:moveTo>
                    <a:lnTo>
                      <a:pt x="398" y="889"/>
                    </a:lnTo>
                    <a:lnTo>
                      <a:pt x="398" y="891"/>
                    </a:lnTo>
                    <a:lnTo>
                      <a:pt x="396" y="891"/>
                    </a:lnTo>
                    <a:lnTo>
                      <a:pt x="112" y="893"/>
                    </a:lnTo>
                    <a:lnTo>
                      <a:pt x="110" y="893"/>
                    </a:lnTo>
                    <a:lnTo>
                      <a:pt x="110" y="891"/>
                    </a:lnTo>
                    <a:lnTo>
                      <a:pt x="6" y="801"/>
                    </a:lnTo>
                    <a:lnTo>
                      <a:pt x="4" y="799"/>
                    </a:lnTo>
                    <a:lnTo>
                      <a:pt x="4" y="797"/>
                    </a:lnTo>
                    <a:lnTo>
                      <a:pt x="2" y="656"/>
                    </a:lnTo>
                    <a:lnTo>
                      <a:pt x="2" y="650"/>
                    </a:lnTo>
                    <a:lnTo>
                      <a:pt x="8" y="650"/>
                    </a:lnTo>
                    <a:lnTo>
                      <a:pt x="171" y="648"/>
                    </a:lnTo>
                    <a:lnTo>
                      <a:pt x="177" y="648"/>
                    </a:lnTo>
                    <a:lnTo>
                      <a:pt x="177" y="656"/>
                    </a:lnTo>
                    <a:lnTo>
                      <a:pt x="177" y="726"/>
                    </a:lnTo>
                    <a:lnTo>
                      <a:pt x="171" y="720"/>
                    </a:lnTo>
                    <a:lnTo>
                      <a:pt x="337" y="717"/>
                    </a:lnTo>
                    <a:lnTo>
                      <a:pt x="328" y="726"/>
                    </a:lnTo>
                    <a:lnTo>
                      <a:pt x="328" y="531"/>
                    </a:lnTo>
                    <a:lnTo>
                      <a:pt x="337" y="540"/>
                    </a:lnTo>
                    <a:lnTo>
                      <a:pt x="159" y="540"/>
                    </a:lnTo>
                    <a:lnTo>
                      <a:pt x="151" y="540"/>
                    </a:lnTo>
                    <a:lnTo>
                      <a:pt x="151" y="531"/>
                    </a:lnTo>
                    <a:lnTo>
                      <a:pt x="151" y="368"/>
                    </a:lnTo>
                    <a:lnTo>
                      <a:pt x="151" y="358"/>
                    </a:lnTo>
                    <a:lnTo>
                      <a:pt x="159" y="358"/>
                    </a:lnTo>
                    <a:lnTo>
                      <a:pt x="337" y="358"/>
                    </a:lnTo>
                    <a:lnTo>
                      <a:pt x="328" y="368"/>
                    </a:lnTo>
                    <a:lnTo>
                      <a:pt x="328" y="172"/>
                    </a:lnTo>
                    <a:lnTo>
                      <a:pt x="337" y="182"/>
                    </a:lnTo>
                    <a:lnTo>
                      <a:pt x="171" y="182"/>
                    </a:lnTo>
                    <a:lnTo>
                      <a:pt x="182" y="172"/>
                    </a:lnTo>
                    <a:lnTo>
                      <a:pt x="179" y="243"/>
                    </a:lnTo>
                    <a:lnTo>
                      <a:pt x="179" y="251"/>
                    </a:lnTo>
                    <a:lnTo>
                      <a:pt x="171" y="251"/>
                    </a:lnTo>
                    <a:lnTo>
                      <a:pt x="8" y="251"/>
                    </a:lnTo>
                    <a:lnTo>
                      <a:pt x="0" y="251"/>
                    </a:lnTo>
                    <a:lnTo>
                      <a:pt x="0" y="243"/>
                    </a:lnTo>
                    <a:lnTo>
                      <a:pt x="0" y="8"/>
                    </a:lnTo>
                    <a:lnTo>
                      <a:pt x="0" y="0"/>
                    </a:lnTo>
                    <a:lnTo>
                      <a:pt x="8" y="0"/>
                    </a:lnTo>
                    <a:lnTo>
                      <a:pt x="171" y="0"/>
                    </a:lnTo>
                    <a:lnTo>
                      <a:pt x="179" y="0"/>
                    </a:lnTo>
                    <a:lnTo>
                      <a:pt x="179" y="8"/>
                    </a:lnTo>
                    <a:lnTo>
                      <a:pt x="179" y="55"/>
                    </a:lnTo>
                    <a:lnTo>
                      <a:pt x="165" y="49"/>
                    </a:lnTo>
                    <a:lnTo>
                      <a:pt x="218" y="2"/>
                    </a:lnTo>
                    <a:lnTo>
                      <a:pt x="220" y="2"/>
                    </a:lnTo>
                    <a:lnTo>
                      <a:pt x="224" y="2"/>
                    </a:lnTo>
                    <a:lnTo>
                      <a:pt x="396" y="2"/>
                    </a:lnTo>
                    <a:lnTo>
                      <a:pt x="400" y="2"/>
                    </a:lnTo>
                    <a:lnTo>
                      <a:pt x="402" y="4"/>
                    </a:lnTo>
                    <a:lnTo>
                      <a:pt x="504" y="96"/>
                    </a:lnTo>
                    <a:lnTo>
                      <a:pt x="506" y="98"/>
                    </a:lnTo>
                    <a:lnTo>
                      <a:pt x="506" y="102"/>
                    </a:lnTo>
                    <a:lnTo>
                      <a:pt x="504" y="372"/>
                    </a:lnTo>
                    <a:lnTo>
                      <a:pt x="504" y="374"/>
                    </a:lnTo>
                    <a:lnTo>
                      <a:pt x="504" y="374"/>
                    </a:lnTo>
                    <a:lnTo>
                      <a:pt x="441" y="452"/>
                    </a:lnTo>
                    <a:lnTo>
                      <a:pt x="441" y="448"/>
                    </a:lnTo>
                    <a:lnTo>
                      <a:pt x="502" y="523"/>
                    </a:lnTo>
                    <a:lnTo>
                      <a:pt x="504" y="525"/>
                    </a:lnTo>
                    <a:lnTo>
                      <a:pt x="504" y="525"/>
                    </a:lnTo>
                    <a:lnTo>
                      <a:pt x="500" y="797"/>
                    </a:lnTo>
                    <a:close/>
                    <a:moveTo>
                      <a:pt x="500" y="797"/>
                    </a:moveTo>
                    <a:lnTo>
                      <a:pt x="498" y="525"/>
                    </a:lnTo>
                    <a:lnTo>
                      <a:pt x="498" y="527"/>
                    </a:lnTo>
                    <a:lnTo>
                      <a:pt x="435" y="452"/>
                    </a:lnTo>
                    <a:lnTo>
                      <a:pt x="433" y="450"/>
                    </a:lnTo>
                    <a:lnTo>
                      <a:pt x="435" y="448"/>
                    </a:lnTo>
                    <a:lnTo>
                      <a:pt x="496" y="370"/>
                    </a:lnTo>
                    <a:lnTo>
                      <a:pt x="496" y="372"/>
                    </a:lnTo>
                    <a:lnTo>
                      <a:pt x="494" y="102"/>
                    </a:lnTo>
                    <a:lnTo>
                      <a:pt x="496" y="106"/>
                    </a:lnTo>
                    <a:lnTo>
                      <a:pt x="392" y="14"/>
                    </a:lnTo>
                    <a:lnTo>
                      <a:pt x="396" y="16"/>
                    </a:lnTo>
                    <a:lnTo>
                      <a:pt x="224" y="16"/>
                    </a:lnTo>
                    <a:lnTo>
                      <a:pt x="228" y="14"/>
                    </a:lnTo>
                    <a:lnTo>
                      <a:pt x="177" y="61"/>
                    </a:lnTo>
                    <a:lnTo>
                      <a:pt x="163" y="74"/>
                    </a:lnTo>
                    <a:lnTo>
                      <a:pt x="163" y="55"/>
                    </a:lnTo>
                    <a:lnTo>
                      <a:pt x="163" y="8"/>
                    </a:lnTo>
                    <a:lnTo>
                      <a:pt x="171" y="18"/>
                    </a:lnTo>
                    <a:lnTo>
                      <a:pt x="8" y="18"/>
                    </a:lnTo>
                    <a:lnTo>
                      <a:pt x="18" y="8"/>
                    </a:lnTo>
                    <a:lnTo>
                      <a:pt x="18" y="243"/>
                    </a:lnTo>
                    <a:lnTo>
                      <a:pt x="8" y="233"/>
                    </a:lnTo>
                    <a:lnTo>
                      <a:pt x="171" y="233"/>
                    </a:lnTo>
                    <a:lnTo>
                      <a:pt x="161" y="243"/>
                    </a:lnTo>
                    <a:lnTo>
                      <a:pt x="161" y="172"/>
                    </a:lnTo>
                    <a:lnTo>
                      <a:pt x="161" y="162"/>
                    </a:lnTo>
                    <a:lnTo>
                      <a:pt x="171" y="162"/>
                    </a:lnTo>
                    <a:lnTo>
                      <a:pt x="337" y="162"/>
                    </a:lnTo>
                    <a:lnTo>
                      <a:pt x="347" y="162"/>
                    </a:lnTo>
                    <a:lnTo>
                      <a:pt x="347" y="172"/>
                    </a:lnTo>
                    <a:lnTo>
                      <a:pt x="347" y="368"/>
                    </a:lnTo>
                    <a:lnTo>
                      <a:pt x="347" y="378"/>
                    </a:lnTo>
                    <a:lnTo>
                      <a:pt x="337" y="378"/>
                    </a:lnTo>
                    <a:lnTo>
                      <a:pt x="159" y="376"/>
                    </a:lnTo>
                    <a:lnTo>
                      <a:pt x="169" y="368"/>
                    </a:lnTo>
                    <a:lnTo>
                      <a:pt x="169" y="531"/>
                    </a:lnTo>
                    <a:lnTo>
                      <a:pt x="159" y="521"/>
                    </a:lnTo>
                    <a:lnTo>
                      <a:pt x="337" y="521"/>
                    </a:lnTo>
                    <a:lnTo>
                      <a:pt x="347" y="521"/>
                    </a:lnTo>
                    <a:lnTo>
                      <a:pt x="347" y="531"/>
                    </a:lnTo>
                    <a:lnTo>
                      <a:pt x="347" y="726"/>
                    </a:lnTo>
                    <a:lnTo>
                      <a:pt x="347" y="736"/>
                    </a:lnTo>
                    <a:lnTo>
                      <a:pt x="337" y="734"/>
                    </a:lnTo>
                    <a:lnTo>
                      <a:pt x="171" y="734"/>
                    </a:lnTo>
                    <a:lnTo>
                      <a:pt x="163" y="734"/>
                    </a:lnTo>
                    <a:lnTo>
                      <a:pt x="163" y="726"/>
                    </a:lnTo>
                    <a:lnTo>
                      <a:pt x="163" y="656"/>
                    </a:lnTo>
                    <a:lnTo>
                      <a:pt x="171" y="662"/>
                    </a:lnTo>
                    <a:lnTo>
                      <a:pt x="8" y="662"/>
                    </a:lnTo>
                    <a:lnTo>
                      <a:pt x="14" y="656"/>
                    </a:lnTo>
                    <a:lnTo>
                      <a:pt x="14" y="797"/>
                    </a:lnTo>
                    <a:lnTo>
                      <a:pt x="12" y="793"/>
                    </a:lnTo>
                    <a:lnTo>
                      <a:pt x="114" y="885"/>
                    </a:lnTo>
                    <a:lnTo>
                      <a:pt x="112" y="885"/>
                    </a:lnTo>
                    <a:lnTo>
                      <a:pt x="396" y="887"/>
                    </a:lnTo>
                    <a:lnTo>
                      <a:pt x="396" y="887"/>
                    </a:lnTo>
                    <a:lnTo>
                      <a:pt x="500" y="797"/>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rgbClr val="5F7797"/>
                  </a:solidFill>
                  <a:latin typeface="Calibri"/>
                  <a:ea typeface="Calibri"/>
                  <a:cs typeface="Calibri"/>
                  <a:sym typeface="Calibri"/>
                </a:endParaRPr>
              </a:p>
            </p:txBody>
          </p:sp>
        </p:grpSp>
      </p:grpSp>
      <p:sp>
        <p:nvSpPr>
          <p:cNvPr id="282" name="Google Shape;282;p31"/>
          <p:cNvSpPr/>
          <p:nvPr/>
        </p:nvSpPr>
        <p:spPr>
          <a:xfrm>
            <a:off x="638044" y="2004780"/>
            <a:ext cx="1166147" cy="845618"/>
          </a:xfrm>
          <a:custGeom>
            <a:avLst/>
            <a:gdLst/>
            <a:ahLst/>
            <a:cxnLst/>
            <a:rect l="l" t="t" r="r" b="b"/>
            <a:pathLst>
              <a:path w="270" h="195" extrusionOk="0">
                <a:moveTo>
                  <a:pt x="142" y="192"/>
                </a:moveTo>
                <a:cubicBezTo>
                  <a:pt x="142" y="192"/>
                  <a:pt x="141" y="192"/>
                  <a:pt x="141" y="192"/>
                </a:cubicBezTo>
                <a:cubicBezTo>
                  <a:pt x="136" y="192"/>
                  <a:pt x="131" y="192"/>
                  <a:pt x="126" y="192"/>
                </a:cubicBezTo>
                <a:cubicBezTo>
                  <a:pt x="126" y="193"/>
                  <a:pt x="126" y="193"/>
                  <a:pt x="126" y="192"/>
                </a:cubicBezTo>
                <a:cubicBezTo>
                  <a:pt x="124" y="192"/>
                  <a:pt x="123" y="192"/>
                  <a:pt x="123" y="190"/>
                </a:cubicBezTo>
                <a:cubicBezTo>
                  <a:pt x="123" y="189"/>
                  <a:pt x="123" y="188"/>
                  <a:pt x="123" y="187"/>
                </a:cubicBezTo>
                <a:cubicBezTo>
                  <a:pt x="123" y="187"/>
                  <a:pt x="123" y="186"/>
                  <a:pt x="122" y="186"/>
                </a:cubicBezTo>
                <a:cubicBezTo>
                  <a:pt x="121" y="185"/>
                  <a:pt x="121" y="184"/>
                  <a:pt x="121" y="184"/>
                </a:cubicBezTo>
                <a:cubicBezTo>
                  <a:pt x="122" y="183"/>
                  <a:pt x="122" y="183"/>
                  <a:pt x="122" y="183"/>
                </a:cubicBezTo>
                <a:cubicBezTo>
                  <a:pt x="122" y="181"/>
                  <a:pt x="122" y="179"/>
                  <a:pt x="122" y="177"/>
                </a:cubicBezTo>
                <a:cubicBezTo>
                  <a:pt x="122" y="174"/>
                  <a:pt x="122" y="171"/>
                  <a:pt x="122" y="168"/>
                </a:cubicBezTo>
                <a:cubicBezTo>
                  <a:pt x="122" y="164"/>
                  <a:pt x="121" y="160"/>
                  <a:pt x="120" y="156"/>
                </a:cubicBezTo>
                <a:cubicBezTo>
                  <a:pt x="118" y="152"/>
                  <a:pt x="116" y="150"/>
                  <a:pt x="113" y="147"/>
                </a:cubicBezTo>
                <a:cubicBezTo>
                  <a:pt x="111" y="146"/>
                  <a:pt x="108" y="144"/>
                  <a:pt x="105" y="143"/>
                </a:cubicBezTo>
                <a:cubicBezTo>
                  <a:pt x="103" y="143"/>
                  <a:pt x="101" y="143"/>
                  <a:pt x="98" y="143"/>
                </a:cubicBezTo>
                <a:cubicBezTo>
                  <a:pt x="94" y="143"/>
                  <a:pt x="90" y="143"/>
                  <a:pt x="85" y="144"/>
                </a:cubicBezTo>
                <a:cubicBezTo>
                  <a:pt x="82" y="144"/>
                  <a:pt x="79" y="145"/>
                  <a:pt x="76" y="147"/>
                </a:cubicBezTo>
                <a:cubicBezTo>
                  <a:pt x="75" y="147"/>
                  <a:pt x="75" y="147"/>
                  <a:pt x="75" y="148"/>
                </a:cubicBezTo>
                <a:cubicBezTo>
                  <a:pt x="71" y="152"/>
                  <a:pt x="69" y="157"/>
                  <a:pt x="68" y="163"/>
                </a:cubicBezTo>
                <a:cubicBezTo>
                  <a:pt x="68" y="164"/>
                  <a:pt x="68" y="165"/>
                  <a:pt x="68" y="166"/>
                </a:cubicBezTo>
                <a:cubicBezTo>
                  <a:pt x="68" y="171"/>
                  <a:pt x="68" y="176"/>
                  <a:pt x="69" y="181"/>
                </a:cubicBezTo>
                <a:cubicBezTo>
                  <a:pt x="69" y="181"/>
                  <a:pt x="69" y="181"/>
                  <a:pt x="69" y="181"/>
                </a:cubicBezTo>
                <a:cubicBezTo>
                  <a:pt x="70" y="183"/>
                  <a:pt x="70" y="183"/>
                  <a:pt x="68" y="184"/>
                </a:cubicBezTo>
                <a:cubicBezTo>
                  <a:pt x="68" y="184"/>
                  <a:pt x="68" y="185"/>
                  <a:pt x="68" y="185"/>
                </a:cubicBezTo>
                <a:cubicBezTo>
                  <a:pt x="68" y="185"/>
                  <a:pt x="69" y="186"/>
                  <a:pt x="69" y="186"/>
                </a:cubicBezTo>
                <a:cubicBezTo>
                  <a:pt x="69" y="187"/>
                  <a:pt x="69" y="188"/>
                  <a:pt x="68" y="188"/>
                </a:cubicBezTo>
                <a:cubicBezTo>
                  <a:pt x="66" y="189"/>
                  <a:pt x="64" y="189"/>
                  <a:pt x="62" y="189"/>
                </a:cubicBezTo>
                <a:cubicBezTo>
                  <a:pt x="56" y="189"/>
                  <a:pt x="50" y="189"/>
                  <a:pt x="44" y="189"/>
                </a:cubicBezTo>
                <a:cubicBezTo>
                  <a:pt x="43" y="189"/>
                  <a:pt x="42" y="189"/>
                  <a:pt x="41" y="189"/>
                </a:cubicBezTo>
                <a:cubicBezTo>
                  <a:pt x="41" y="190"/>
                  <a:pt x="41" y="190"/>
                  <a:pt x="40" y="190"/>
                </a:cubicBezTo>
                <a:cubicBezTo>
                  <a:pt x="40" y="191"/>
                  <a:pt x="39" y="192"/>
                  <a:pt x="38" y="191"/>
                </a:cubicBezTo>
                <a:cubicBezTo>
                  <a:pt x="35" y="191"/>
                  <a:pt x="32" y="190"/>
                  <a:pt x="30" y="189"/>
                </a:cubicBezTo>
                <a:cubicBezTo>
                  <a:pt x="29" y="189"/>
                  <a:pt x="29" y="189"/>
                  <a:pt x="28" y="189"/>
                </a:cubicBezTo>
                <a:cubicBezTo>
                  <a:pt x="24" y="189"/>
                  <a:pt x="19" y="189"/>
                  <a:pt x="15" y="189"/>
                </a:cubicBezTo>
                <a:cubicBezTo>
                  <a:pt x="14" y="189"/>
                  <a:pt x="13" y="189"/>
                  <a:pt x="11" y="188"/>
                </a:cubicBezTo>
                <a:cubicBezTo>
                  <a:pt x="11" y="188"/>
                  <a:pt x="11" y="188"/>
                  <a:pt x="11" y="187"/>
                </a:cubicBezTo>
                <a:cubicBezTo>
                  <a:pt x="9" y="187"/>
                  <a:pt x="8" y="187"/>
                  <a:pt x="6" y="186"/>
                </a:cubicBezTo>
                <a:cubicBezTo>
                  <a:pt x="4" y="186"/>
                  <a:pt x="4" y="185"/>
                  <a:pt x="4" y="183"/>
                </a:cubicBezTo>
                <a:cubicBezTo>
                  <a:pt x="4" y="177"/>
                  <a:pt x="4" y="172"/>
                  <a:pt x="4" y="166"/>
                </a:cubicBezTo>
                <a:cubicBezTo>
                  <a:pt x="4" y="164"/>
                  <a:pt x="4" y="162"/>
                  <a:pt x="3" y="160"/>
                </a:cubicBezTo>
                <a:cubicBezTo>
                  <a:pt x="3" y="159"/>
                  <a:pt x="3" y="159"/>
                  <a:pt x="4" y="158"/>
                </a:cubicBezTo>
                <a:cubicBezTo>
                  <a:pt x="4" y="158"/>
                  <a:pt x="4" y="158"/>
                  <a:pt x="4" y="158"/>
                </a:cubicBezTo>
                <a:cubicBezTo>
                  <a:pt x="4" y="157"/>
                  <a:pt x="4" y="157"/>
                  <a:pt x="4" y="156"/>
                </a:cubicBezTo>
                <a:cubicBezTo>
                  <a:pt x="4" y="145"/>
                  <a:pt x="4" y="133"/>
                  <a:pt x="4" y="121"/>
                </a:cubicBezTo>
                <a:cubicBezTo>
                  <a:pt x="4" y="118"/>
                  <a:pt x="5" y="117"/>
                  <a:pt x="8" y="117"/>
                </a:cubicBezTo>
                <a:cubicBezTo>
                  <a:pt x="10" y="117"/>
                  <a:pt x="11" y="117"/>
                  <a:pt x="13" y="117"/>
                </a:cubicBezTo>
                <a:cubicBezTo>
                  <a:pt x="13" y="117"/>
                  <a:pt x="14" y="117"/>
                  <a:pt x="14" y="117"/>
                </a:cubicBezTo>
                <a:cubicBezTo>
                  <a:pt x="15" y="117"/>
                  <a:pt x="15" y="117"/>
                  <a:pt x="15" y="117"/>
                </a:cubicBezTo>
                <a:cubicBezTo>
                  <a:pt x="18" y="117"/>
                  <a:pt x="21" y="118"/>
                  <a:pt x="23" y="118"/>
                </a:cubicBezTo>
                <a:cubicBezTo>
                  <a:pt x="27" y="119"/>
                  <a:pt x="30" y="119"/>
                  <a:pt x="34" y="120"/>
                </a:cubicBezTo>
                <a:cubicBezTo>
                  <a:pt x="39" y="120"/>
                  <a:pt x="44" y="119"/>
                  <a:pt x="48" y="116"/>
                </a:cubicBezTo>
                <a:cubicBezTo>
                  <a:pt x="50" y="115"/>
                  <a:pt x="52" y="114"/>
                  <a:pt x="54" y="112"/>
                </a:cubicBezTo>
                <a:cubicBezTo>
                  <a:pt x="55" y="112"/>
                  <a:pt x="55" y="111"/>
                  <a:pt x="56" y="110"/>
                </a:cubicBezTo>
                <a:cubicBezTo>
                  <a:pt x="58" y="105"/>
                  <a:pt x="60" y="101"/>
                  <a:pt x="60" y="96"/>
                </a:cubicBezTo>
                <a:cubicBezTo>
                  <a:pt x="60" y="92"/>
                  <a:pt x="60" y="88"/>
                  <a:pt x="59" y="85"/>
                </a:cubicBezTo>
                <a:cubicBezTo>
                  <a:pt x="58" y="79"/>
                  <a:pt x="55" y="74"/>
                  <a:pt x="52" y="70"/>
                </a:cubicBezTo>
                <a:cubicBezTo>
                  <a:pt x="51" y="69"/>
                  <a:pt x="51" y="69"/>
                  <a:pt x="50" y="69"/>
                </a:cubicBezTo>
                <a:cubicBezTo>
                  <a:pt x="47" y="68"/>
                  <a:pt x="44" y="68"/>
                  <a:pt x="41" y="68"/>
                </a:cubicBezTo>
                <a:cubicBezTo>
                  <a:pt x="38" y="67"/>
                  <a:pt x="35" y="67"/>
                  <a:pt x="32" y="67"/>
                </a:cubicBezTo>
                <a:cubicBezTo>
                  <a:pt x="26" y="68"/>
                  <a:pt x="22" y="69"/>
                  <a:pt x="17" y="70"/>
                </a:cubicBezTo>
                <a:cubicBezTo>
                  <a:pt x="14" y="71"/>
                  <a:pt x="11" y="72"/>
                  <a:pt x="8" y="73"/>
                </a:cubicBezTo>
                <a:cubicBezTo>
                  <a:pt x="8" y="73"/>
                  <a:pt x="7" y="73"/>
                  <a:pt x="7" y="74"/>
                </a:cubicBezTo>
                <a:cubicBezTo>
                  <a:pt x="6" y="74"/>
                  <a:pt x="5" y="74"/>
                  <a:pt x="4" y="73"/>
                </a:cubicBezTo>
                <a:cubicBezTo>
                  <a:pt x="4" y="71"/>
                  <a:pt x="3" y="70"/>
                  <a:pt x="3" y="68"/>
                </a:cubicBezTo>
                <a:cubicBezTo>
                  <a:pt x="3" y="66"/>
                  <a:pt x="3" y="64"/>
                  <a:pt x="2" y="62"/>
                </a:cubicBezTo>
                <a:cubicBezTo>
                  <a:pt x="2" y="60"/>
                  <a:pt x="2" y="57"/>
                  <a:pt x="2" y="55"/>
                </a:cubicBezTo>
                <a:cubicBezTo>
                  <a:pt x="0" y="54"/>
                  <a:pt x="0" y="53"/>
                  <a:pt x="0" y="51"/>
                </a:cubicBezTo>
                <a:cubicBezTo>
                  <a:pt x="1" y="48"/>
                  <a:pt x="1" y="45"/>
                  <a:pt x="1" y="42"/>
                </a:cubicBezTo>
                <a:cubicBezTo>
                  <a:pt x="1" y="37"/>
                  <a:pt x="1" y="31"/>
                  <a:pt x="1" y="25"/>
                </a:cubicBezTo>
                <a:cubicBezTo>
                  <a:pt x="1" y="22"/>
                  <a:pt x="1" y="18"/>
                  <a:pt x="1" y="15"/>
                </a:cubicBezTo>
                <a:cubicBezTo>
                  <a:pt x="1" y="12"/>
                  <a:pt x="2" y="10"/>
                  <a:pt x="3" y="8"/>
                </a:cubicBezTo>
                <a:cubicBezTo>
                  <a:pt x="3" y="7"/>
                  <a:pt x="3" y="7"/>
                  <a:pt x="4" y="6"/>
                </a:cubicBezTo>
                <a:cubicBezTo>
                  <a:pt x="4" y="6"/>
                  <a:pt x="5" y="5"/>
                  <a:pt x="6" y="5"/>
                </a:cubicBezTo>
                <a:cubicBezTo>
                  <a:pt x="7" y="5"/>
                  <a:pt x="8" y="5"/>
                  <a:pt x="8" y="5"/>
                </a:cubicBezTo>
                <a:cubicBezTo>
                  <a:pt x="10" y="6"/>
                  <a:pt x="12" y="6"/>
                  <a:pt x="13" y="6"/>
                </a:cubicBezTo>
                <a:cubicBezTo>
                  <a:pt x="20" y="6"/>
                  <a:pt x="26" y="6"/>
                  <a:pt x="32" y="6"/>
                </a:cubicBezTo>
                <a:cubicBezTo>
                  <a:pt x="36" y="6"/>
                  <a:pt x="39" y="6"/>
                  <a:pt x="42" y="5"/>
                </a:cubicBezTo>
                <a:cubicBezTo>
                  <a:pt x="46" y="4"/>
                  <a:pt x="51" y="4"/>
                  <a:pt x="55" y="3"/>
                </a:cubicBezTo>
                <a:cubicBezTo>
                  <a:pt x="57" y="2"/>
                  <a:pt x="59" y="1"/>
                  <a:pt x="61" y="1"/>
                </a:cubicBezTo>
                <a:cubicBezTo>
                  <a:pt x="62" y="0"/>
                  <a:pt x="62" y="0"/>
                  <a:pt x="63" y="0"/>
                </a:cubicBezTo>
                <a:cubicBezTo>
                  <a:pt x="64" y="1"/>
                  <a:pt x="64" y="2"/>
                  <a:pt x="64" y="3"/>
                </a:cubicBezTo>
                <a:cubicBezTo>
                  <a:pt x="63" y="5"/>
                  <a:pt x="63" y="8"/>
                  <a:pt x="63" y="10"/>
                </a:cubicBezTo>
                <a:cubicBezTo>
                  <a:pt x="63" y="13"/>
                  <a:pt x="63" y="17"/>
                  <a:pt x="63" y="20"/>
                </a:cubicBezTo>
                <a:cubicBezTo>
                  <a:pt x="63" y="22"/>
                  <a:pt x="62" y="25"/>
                  <a:pt x="63" y="27"/>
                </a:cubicBezTo>
                <a:cubicBezTo>
                  <a:pt x="64" y="37"/>
                  <a:pt x="69" y="44"/>
                  <a:pt x="77" y="49"/>
                </a:cubicBezTo>
                <a:cubicBezTo>
                  <a:pt x="78" y="50"/>
                  <a:pt x="79" y="50"/>
                  <a:pt x="81" y="51"/>
                </a:cubicBezTo>
                <a:cubicBezTo>
                  <a:pt x="85" y="52"/>
                  <a:pt x="88" y="52"/>
                  <a:pt x="92" y="52"/>
                </a:cubicBezTo>
                <a:cubicBezTo>
                  <a:pt x="97" y="52"/>
                  <a:pt x="101" y="51"/>
                  <a:pt x="106" y="49"/>
                </a:cubicBezTo>
                <a:cubicBezTo>
                  <a:pt x="108" y="48"/>
                  <a:pt x="110" y="47"/>
                  <a:pt x="113" y="46"/>
                </a:cubicBezTo>
                <a:cubicBezTo>
                  <a:pt x="113" y="45"/>
                  <a:pt x="114" y="45"/>
                  <a:pt x="115" y="44"/>
                </a:cubicBezTo>
                <a:cubicBezTo>
                  <a:pt x="117" y="40"/>
                  <a:pt x="119" y="37"/>
                  <a:pt x="120" y="32"/>
                </a:cubicBezTo>
                <a:cubicBezTo>
                  <a:pt x="121" y="30"/>
                  <a:pt x="121" y="27"/>
                  <a:pt x="121" y="25"/>
                </a:cubicBezTo>
                <a:cubicBezTo>
                  <a:pt x="122" y="22"/>
                  <a:pt x="121" y="19"/>
                  <a:pt x="120" y="16"/>
                </a:cubicBezTo>
                <a:cubicBezTo>
                  <a:pt x="119" y="14"/>
                  <a:pt x="117" y="11"/>
                  <a:pt x="116" y="9"/>
                </a:cubicBezTo>
                <a:cubicBezTo>
                  <a:pt x="116" y="8"/>
                  <a:pt x="115" y="7"/>
                  <a:pt x="115" y="6"/>
                </a:cubicBezTo>
                <a:cubicBezTo>
                  <a:pt x="115" y="5"/>
                  <a:pt x="115" y="4"/>
                  <a:pt x="116" y="3"/>
                </a:cubicBezTo>
                <a:cubicBezTo>
                  <a:pt x="117" y="3"/>
                  <a:pt x="117" y="3"/>
                  <a:pt x="117" y="3"/>
                </a:cubicBezTo>
                <a:cubicBezTo>
                  <a:pt x="117" y="2"/>
                  <a:pt x="118" y="1"/>
                  <a:pt x="119" y="1"/>
                </a:cubicBezTo>
                <a:cubicBezTo>
                  <a:pt x="121" y="1"/>
                  <a:pt x="122" y="1"/>
                  <a:pt x="123" y="1"/>
                </a:cubicBezTo>
                <a:cubicBezTo>
                  <a:pt x="130" y="1"/>
                  <a:pt x="137" y="1"/>
                  <a:pt x="144" y="2"/>
                </a:cubicBezTo>
                <a:cubicBezTo>
                  <a:pt x="147" y="2"/>
                  <a:pt x="151" y="2"/>
                  <a:pt x="154" y="3"/>
                </a:cubicBezTo>
                <a:cubicBezTo>
                  <a:pt x="160" y="3"/>
                  <a:pt x="167" y="3"/>
                  <a:pt x="173" y="3"/>
                </a:cubicBezTo>
                <a:cubicBezTo>
                  <a:pt x="174" y="3"/>
                  <a:pt x="176" y="3"/>
                  <a:pt x="177" y="3"/>
                </a:cubicBezTo>
                <a:cubicBezTo>
                  <a:pt x="178" y="3"/>
                  <a:pt x="180" y="3"/>
                  <a:pt x="181" y="3"/>
                </a:cubicBezTo>
                <a:cubicBezTo>
                  <a:pt x="182" y="3"/>
                  <a:pt x="183" y="4"/>
                  <a:pt x="183" y="6"/>
                </a:cubicBezTo>
                <a:cubicBezTo>
                  <a:pt x="183" y="7"/>
                  <a:pt x="182" y="8"/>
                  <a:pt x="182" y="10"/>
                </a:cubicBezTo>
                <a:cubicBezTo>
                  <a:pt x="181" y="13"/>
                  <a:pt x="180" y="17"/>
                  <a:pt x="179" y="20"/>
                </a:cubicBezTo>
                <a:cubicBezTo>
                  <a:pt x="178" y="24"/>
                  <a:pt x="177" y="29"/>
                  <a:pt x="177" y="33"/>
                </a:cubicBezTo>
                <a:cubicBezTo>
                  <a:pt x="177" y="37"/>
                  <a:pt x="177" y="41"/>
                  <a:pt x="177" y="45"/>
                </a:cubicBezTo>
                <a:cubicBezTo>
                  <a:pt x="177" y="46"/>
                  <a:pt x="177" y="47"/>
                  <a:pt x="178" y="48"/>
                </a:cubicBezTo>
                <a:cubicBezTo>
                  <a:pt x="178" y="49"/>
                  <a:pt x="178" y="49"/>
                  <a:pt x="177" y="50"/>
                </a:cubicBezTo>
                <a:cubicBezTo>
                  <a:pt x="177" y="50"/>
                  <a:pt x="177" y="51"/>
                  <a:pt x="177" y="52"/>
                </a:cubicBezTo>
                <a:cubicBezTo>
                  <a:pt x="177" y="56"/>
                  <a:pt x="178" y="61"/>
                  <a:pt x="180" y="65"/>
                </a:cubicBezTo>
                <a:cubicBezTo>
                  <a:pt x="181" y="66"/>
                  <a:pt x="181" y="66"/>
                  <a:pt x="181" y="66"/>
                </a:cubicBezTo>
                <a:cubicBezTo>
                  <a:pt x="182" y="66"/>
                  <a:pt x="183" y="66"/>
                  <a:pt x="183" y="67"/>
                </a:cubicBezTo>
                <a:cubicBezTo>
                  <a:pt x="183" y="68"/>
                  <a:pt x="183" y="68"/>
                  <a:pt x="184" y="69"/>
                </a:cubicBezTo>
                <a:cubicBezTo>
                  <a:pt x="189" y="73"/>
                  <a:pt x="195" y="75"/>
                  <a:pt x="201" y="76"/>
                </a:cubicBezTo>
                <a:cubicBezTo>
                  <a:pt x="202" y="76"/>
                  <a:pt x="203" y="76"/>
                  <a:pt x="204" y="76"/>
                </a:cubicBezTo>
                <a:cubicBezTo>
                  <a:pt x="205" y="76"/>
                  <a:pt x="206" y="76"/>
                  <a:pt x="207" y="75"/>
                </a:cubicBezTo>
                <a:cubicBezTo>
                  <a:pt x="210" y="74"/>
                  <a:pt x="212" y="72"/>
                  <a:pt x="213" y="70"/>
                </a:cubicBezTo>
                <a:cubicBezTo>
                  <a:pt x="214" y="69"/>
                  <a:pt x="215" y="68"/>
                  <a:pt x="216" y="67"/>
                </a:cubicBezTo>
                <a:cubicBezTo>
                  <a:pt x="218" y="65"/>
                  <a:pt x="220" y="62"/>
                  <a:pt x="223" y="60"/>
                </a:cubicBezTo>
                <a:cubicBezTo>
                  <a:pt x="223" y="60"/>
                  <a:pt x="223" y="60"/>
                  <a:pt x="223" y="60"/>
                </a:cubicBezTo>
                <a:cubicBezTo>
                  <a:pt x="227" y="58"/>
                  <a:pt x="231" y="55"/>
                  <a:pt x="236" y="54"/>
                </a:cubicBezTo>
                <a:cubicBezTo>
                  <a:pt x="239" y="53"/>
                  <a:pt x="243" y="53"/>
                  <a:pt x="247" y="54"/>
                </a:cubicBezTo>
                <a:cubicBezTo>
                  <a:pt x="249" y="54"/>
                  <a:pt x="251" y="55"/>
                  <a:pt x="252" y="56"/>
                </a:cubicBezTo>
                <a:cubicBezTo>
                  <a:pt x="254" y="57"/>
                  <a:pt x="255" y="57"/>
                  <a:pt x="256" y="58"/>
                </a:cubicBezTo>
                <a:cubicBezTo>
                  <a:pt x="263" y="64"/>
                  <a:pt x="268" y="71"/>
                  <a:pt x="269" y="80"/>
                </a:cubicBezTo>
                <a:cubicBezTo>
                  <a:pt x="269" y="82"/>
                  <a:pt x="270" y="85"/>
                  <a:pt x="270" y="88"/>
                </a:cubicBezTo>
                <a:cubicBezTo>
                  <a:pt x="270" y="93"/>
                  <a:pt x="270" y="98"/>
                  <a:pt x="270" y="103"/>
                </a:cubicBezTo>
                <a:cubicBezTo>
                  <a:pt x="270" y="107"/>
                  <a:pt x="269" y="111"/>
                  <a:pt x="267" y="115"/>
                </a:cubicBezTo>
                <a:cubicBezTo>
                  <a:pt x="266" y="115"/>
                  <a:pt x="266" y="116"/>
                  <a:pt x="266" y="117"/>
                </a:cubicBezTo>
                <a:cubicBezTo>
                  <a:pt x="265" y="121"/>
                  <a:pt x="263" y="125"/>
                  <a:pt x="261" y="128"/>
                </a:cubicBezTo>
                <a:cubicBezTo>
                  <a:pt x="258" y="133"/>
                  <a:pt x="254" y="135"/>
                  <a:pt x="249" y="137"/>
                </a:cubicBezTo>
                <a:cubicBezTo>
                  <a:pt x="246" y="137"/>
                  <a:pt x="243" y="138"/>
                  <a:pt x="240" y="138"/>
                </a:cubicBezTo>
                <a:cubicBezTo>
                  <a:pt x="238" y="138"/>
                  <a:pt x="235" y="138"/>
                  <a:pt x="233" y="138"/>
                </a:cubicBezTo>
                <a:cubicBezTo>
                  <a:pt x="232" y="138"/>
                  <a:pt x="232" y="138"/>
                  <a:pt x="232" y="138"/>
                </a:cubicBezTo>
                <a:cubicBezTo>
                  <a:pt x="229" y="137"/>
                  <a:pt x="226" y="136"/>
                  <a:pt x="224" y="135"/>
                </a:cubicBezTo>
                <a:cubicBezTo>
                  <a:pt x="222" y="135"/>
                  <a:pt x="220" y="134"/>
                  <a:pt x="218" y="133"/>
                </a:cubicBezTo>
                <a:cubicBezTo>
                  <a:pt x="215" y="131"/>
                  <a:pt x="213" y="129"/>
                  <a:pt x="211" y="127"/>
                </a:cubicBezTo>
                <a:cubicBezTo>
                  <a:pt x="207" y="124"/>
                  <a:pt x="204" y="121"/>
                  <a:pt x="199" y="121"/>
                </a:cubicBezTo>
                <a:cubicBezTo>
                  <a:pt x="197" y="120"/>
                  <a:pt x="195" y="120"/>
                  <a:pt x="193" y="120"/>
                </a:cubicBezTo>
                <a:cubicBezTo>
                  <a:pt x="193" y="120"/>
                  <a:pt x="192" y="120"/>
                  <a:pt x="192" y="121"/>
                </a:cubicBezTo>
                <a:cubicBezTo>
                  <a:pt x="190" y="123"/>
                  <a:pt x="189" y="125"/>
                  <a:pt x="188" y="127"/>
                </a:cubicBezTo>
                <a:cubicBezTo>
                  <a:pt x="187" y="131"/>
                  <a:pt x="186" y="135"/>
                  <a:pt x="185" y="139"/>
                </a:cubicBezTo>
                <a:cubicBezTo>
                  <a:pt x="185" y="144"/>
                  <a:pt x="184" y="148"/>
                  <a:pt x="184" y="154"/>
                </a:cubicBezTo>
                <a:cubicBezTo>
                  <a:pt x="184" y="155"/>
                  <a:pt x="184" y="156"/>
                  <a:pt x="185" y="158"/>
                </a:cubicBezTo>
                <a:cubicBezTo>
                  <a:pt x="185" y="163"/>
                  <a:pt x="186" y="168"/>
                  <a:pt x="185" y="173"/>
                </a:cubicBezTo>
                <a:cubicBezTo>
                  <a:pt x="185" y="174"/>
                  <a:pt x="186" y="175"/>
                  <a:pt x="186" y="175"/>
                </a:cubicBezTo>
                <a:cubicBezTo>
                  <a:pt x="186" y="177"/>
                  <a:pt x="186" y="179"/>
                  <a:pt x="186" y="181"/>
                </a:cubicBezTo>
                <a:cubicBezTo>
                  <a:pt x="184" y="185"/>
                  <a:pt x="182" y="188"/>
                  <a:pt x="179" y="189"/>
                </a:cubicBezTo>
                <a:cubicBezTo>
                  <a:pt x="176" y="190"/>
                  <a:pt x="173" y="191"/>
                  <a:pt x="170" y="191"/>
                </a:cubicBezTo>
                <a:cubicBezTo>
                  <a:pt x="167" y="192"/>
                  <a:pt x="163" y="192"/>
                  <a:pt x="160" y="192"/>
                </a:cubicBezTo>
                <a:cubicBezTo>
                  <a:pt x="157" y="192"/>
                  <a:pt x="154" y="192"/>
                  <a:pt x="151" y="193"/>
                </a:cubicBezTo>
                <a:cubicBezTo>
                  <a:pt x="149" y="193"/>
                  <a:pt x="147" y="194"/>
                  <a:pt x="145" y="195"/>
                </a:cubicBezTo>
                <a:cubicBezTo>
                  <a:pt x="145" y="195"/>
                  <a:pt x="143" y="195"/>
                  <a:pt x="143" y="194"/>
                </a:cubicBezTo>
                <a:cubicBezTo>
                  <a:pt x="142" y="193"/>
                  <a:pt x="142" y="193"/>
                  <a:pt x="142" y="192"/>
                </a:cubicBezTo>
                <a:close/>
                <a:moveTo>
                  <a:pt x="97" y="136"/>
                </a:moveTo>
                <a:cubicBezTo>
                  <a:pt x="98" y="136"/>
                  <a:pt x="99" y="136"/>
                  <a:pt x="99" y="136"/>
                </a:cubicBezTo>
                <a:cubicBezTo>
                  <a:pt x="99" y="135"/>
                  <a:pt x="99" y="135"/>
                  <a:pt x="99" y="135"/>
                </a:cubicBezTo>
                <a:cubicBezTo>
                  <a:pt x="99" y="135"/>
                  <a:pt x="98" y="135"/>
                  <a:pt x="97" y="136"/>
                </a:cubicBezTo>
                <a:cubicBezTo>
                  <a:pt x="97" y="135"/>
                  <a:pt x="97" y="135"/>
                  <a:pt x="97" y="135"/>
                </a:cubicBezTo>
                <a:cubicBezTo>
                  <a:pt x="95" y="135"/>
                  <a:pt x="93" y="135"/>
                  <a:pt x="91" y="135"/>
                </a:cubicBezTo>
                <a:cubicBezTo>
                  <a:pt x="90" y="135"/>
                  <a:pt x="90" y="135"/>
                  <a:pt x="89" y="136"/>
                </a:cubicBezTo>
                <a:cubicBezTo>
                  <a:pt x="89" y="136"/>
                  <a:pt x="88" y="136"/>
                  <a:pt x="88" y="136"/>
                </a:cubicBezTo>
                <a:cubicBezTo>
                  <a:pt x="88" y="136"/>
                  <a:pt x="88" y="136"/>
                  <a:pt x="88" y="137"/>
                </a:cubicBezTo>
                <a:cubicBezTo>
                  <a:pt x="89" y="136"/>
                  <a:pt x="89" y="136"/>
                  <a:pt x="90" y="136"/>
                </a:cubicBezTo>
                <a:cubicBezTo>
                  <a:pt x="92" y="136"/>
                  <a:pt x="95" y="135"/>
                  <a:pt x="97" y="136"/>
                </a:cubicBezTo>
                <a:close/>
                <a:moveTo>
                  <a:pt x="100" y="131"/>
                </a:moveTo>
                <a:cubicBezTo>
                  <a:pt x="100" y="131"/>
                  <a:pt x="100" y="131"/>
                  <a:pt x="100" y="131"/>
                </a:cubicBezTo>
                <a:cubicBezTo>
                  <a:pt x="102" y="131"/>
                  <a:pt x="105" y="131"/>
                  <a:pt x="107" y="131"/>
                </a:cubicBezTo>
                <a:cubicBezTo>
                  <a:pt x="112" y="132"/>
                  <a:pt x="116" y="133"/>
                  <a:pt x="120" y="136"/>
                </a:cubicBezTo>
                <a:cubicBezTo>
                  <a:pt x="121" y="136"/>
                  <a:pt x="121" y="136"/>
                  <a:pt x="121" y="136"/>
                </a:cubicBezTo>
                <a:cubicBezTo>
                  <a:pt x="122" y="135"/>
                  <a:pt x="122" y="133"/>
                  <a:pt x="123" y="131"/>
                </a:cubicBezTo>
                <a:cubicBezTo>
                  <a:pt x="124" y="130"/>
                  <a:pt x="124" y="130"/>
                  <a:pt x="124" y="128"/>
                </a:cubicBezTo>
                <a:cubicBezTo>
                  <a:pt x="124" y="128"/>
                  <a:pt x="124" y="128"/>
                  <a:pt x="124" y="127"/>
                </a:cubicBezTo>
                <a:cubicBezTo>
                  <a:pt x="124" y="126"/>
                  <a:pt x="125" y="126"/>
                  <a:pt x="126" y="126"/>
                </a:cubicBezTo>
                <a:cubicBezTo>
                  <a:pt x="127" y="126"/>
                  <a:pt x="127" y="126"/>
                  <a:pt x="128" y="127"/>
                </a:cubicBezTo>
                <a:cubicBezTo>
                  <a:pt x="128" y="127"/>
                  <a:pt x="128" y="127"/>
                  <a:pt x="128" y="128"/>
                </a:cubicBezTo>
                <a:cubicBezTo>
                  <a:pt x="129" y="128"/>
                  <a:pt x="128" y="129"/>
                  <a:pt x="128" y="130"/>
                </a:cubicBezTo>
                <a:cubicBezTo>
                  <a:pt x="127" y="130"/>
                  <a:pt x="127" y="130"/>
                  <a:pt x="127" y="130"/>
                </a:cubicBezTo>
                <a:cubicBezTo>
                  <a:pt x="126" y="131"/>
                  <a:pt x="126" y="131"/>
                  <a:pt x="126" y="131"/>
                </a:cubicBezTo>
                <a:cubicBezTo>
                  <a:pt x="125" y="132"/>
                  <a:pt x="125" y="133"/>
                  <a:pt x="124" y="134"/>
                </a:cubicBezTo>
                <a:cubicBezTo>
                  <a:pt x="124" y="134"/>
                  <a:pt x="124" y="135"/>
                  <a:pt x="125" y="135"/>
                </a:cubicBezTo>
                <a:cubicBezTo>
                  <a:pt x="125" y="134"/>
                  <a:pt x="125" y="134"/>
                  <a:pt x="125" y="134"/>
                </a:cubicBezTo>
                <a:cubicBezTo>
                  <a:pt x="126" y="133"/>
                  <a:pt x="127" y="132"/>
                  <a:pt x="128" y="130"/>
                </a:cubicBezTo>
                <a:cubicBezTo>
                  <a:pt x="130" y="128"/>
                  <a:pt x="132" y="125"/>
                  <a:pt x="135" y="122"/>
                </a:cubicBezTo>
                <a:cubicBezTo>
                  <a:pt x="135" y="121"/>
                  <a:pt x="135" y="121"/>
                  <a:pt x="136" y="120"/>
                </a:cubicBezTo>
                <a:cubicBezTo>
                  <a:pt x="136" y="120"/>
                  <a:pt x="137" y="120"/>
                  <a:pt x="137" y="120"/>
                </a:cubicBezTo>
                <a:cubicBezTo>
                  <a:pt x="138" y="120"/>
                  <a:pt x="138" y="121"/>
                  <a:pt x="138" y="121"/>
                </a:cubicBezTo>
                <a:cubicBezTo>
                  <a:pt x="138" y="122"/>
                  <a:pt x="138" y="122"/>
                  <a:pt x="138" y="122"/>
                </a:cubicBezTo>
                <a:cubicBezTo>
                  <a:pt x="138" y="123"/>
                  <a:pt x="138" y="124"/>
                  <a:pt x="137" y="125"/>
                </a:cubicBezTo>
                <a:cubicBezTo>
                  <a:pt x="136" y="128"/>
                  <a:pt x="135" y="132"/>
                  <a:pt x="134" y="135"/>
                </a:cubicBezTo>
                <a:cubicBezTo>
                  <a:pt x="133" y="136"/>
                  <a:pt x="133" y="136"/>
                  <a:pt x="133" y="137"/>
                </a:cubicBezTo>
                <a:cubicBezTo>
                  <a:pt x="133" y="137"/>
                  <a:pt x="133" y="137"/>
                  <a:pt x="133" y="137"/>
                </a:cubicBezTo>
                <a:cubicBezTo>
                  <a:pt x="137" y="131"/>
                  <a:pt x="141" y="126"/>
                  <a:pt x="144" y="120"/>
                </a:cubicBezTo>
                <a:cubicBezTo>
                  <a:pt x="144" y="120"/>
                  <a:pt x="144" y="121"/>
                  <a:pt x="144" y="121"/>
                </a:cubicBezTo>
                <a:cubicBezTo>
                  <a:pt x="142" y="121"/>
                  <a:pt x="140" y="119"/>
                  <a:pt x="141" y="117"/>
                </a:cubicBezTo>
                <a:cubicBezTo>
                  <a:pt x="141" y="117"/>
                  <a:pt x="141" y="117"/>
                  <a:pt x="141" y="117"/>
                </a:cubicBezTo>
                <a:cubicBezTo>
                  <a:pt x="143" y="112"/>
                  <a:pt x="145" y="107"/>
                  <a:pt x="146" y="102"/>
                </a:cubicBezTo>
                <a:cubicBezTo>
                  <a:pt x="147" y="100"/>
                  <a:pt x="148" y="97"/>
                  <a:pt x="149" y="94"/>
                </a:cubicBezTo>
                <a:cubicBezTo>
                  <a:pt x="148" y="93"/>
                  <a:pt x="148" y="93"/>
                  <a:pt x="147" y="93"/>
                </a:cubicBezTo>
                <a:cubicBezTo>
                  <a:pt x="147" y="93"/>
                  <a:pt x="147" y="93"/>
                  <a:pt x="147" y="94"/>
                </a:cubicBezTo>
                <a:cubicBezTo>
                  <a:pt x="143" y="102"/>
                  <a:pt x="140" y="109"/>
                  <a:pt x="137" y="118"/>
                </a:cubicBezTo>
                <a:cubicBezTo>
                  <a:pt x="137" y="118"/>
                  <a:pt x="137" y="119"/>
                  <a:pt x="137" y="119"/>
                </a:cubicBezTo>
                <a:cubicBezTo>
                  <a:pt x="136" y="119"/>
                  <a:pt x="136" y="120"/>
                  <a:pt x="135" y="119"/>
                </a:cubicBezTo>
                <a:cubicBezTo>
                  <a:pt x="135" y="119"/>
                  <a:pt x="135" y="119"/>
                  <a:pt x="135" y="118"/>
                </a:cubicBezTo>
                <a:cubicBezTo>
                  <a:pt x="135" y="118"/>
                  <a:pt x="135" y="118"/>
                  <a:pt x="135" y="117"/>
                </a:cubicBezTo>
                <a:cubicBezTo>
                  <a:pt x="136" y="115"/>
                  <a:pt x="136" y="113"/>
                  <a:pt x="137" y="111"/>
                </a:cubicBezTo>
                <a:cubicBezTo>
                  <a:pt x="139" y="103"/>
                  <a:pt x="141" y="96"/>
                  <a:pt x="142" y="89"/>
                </a:cubicBezTo>
                <a:cubicBezTo>
                  <a:pt x="142" y="88"/>
                  <a:pt x="142" y="87"/>
                  <a:pt x="142" y="87"/>
                </a:cubicBezTo>
                <a:cubicBezTo>
                  <a:pt x="142" y="87"/>
                  <a:pt x="142" y="87"/>
                  <a:pt x="142" y="87"/>
                </a:cubicBezTo>
                <a:cubicBezTo>
                  <a:pt x="138" y="95"/>
                  <a:pt x="134" y="103"/>
                  <a:pt x="131" y="111"/>
                </a:cubicBezTo>
                <a:cubicBezTo>
                  <a:pt x="130" y="115"/>
                  <a:pt x="128" y="119"/>
                  <a:pt x="127" y="123"/>
                </a:cubicBezTo>
                <a:cubicBezTo>
                  <a:pt x="126" y="124"/>
                  <a:pt x="126" y="124"/>
                  <a:pt x="125" y="124"/>
                </a:cubicBezTo>
                <a:cubicBezTo>
                  <a:pt x="124" y="124"/>
                  <a:pt x="124" y="123"/>
                  <a:pt x="125" y="122"/>
                </a:cubicBezTo>
                <a:cubicBezTo>
                  <a:pt x="125" y="120"/>
                  <a:pt x="126" y="119"/>
                  <a:pt x="126" y="118"/>
                </a:cubicBezTo>
                <a:cubicBezTo>
                  <a:pt x="129" y="108"/>
                  <a:pt x="131" y="99"/>
                  <a:pt x="133" y="90"/>
                </a:cubicBezTo>
                <a:cubicBezTo>
                  <a:pt x="133" y="89"/>
                  <a:pt x="133" y="87"/>
                  <a:pt x="134" y="86"/>
                </a:cubicBezTo>
                <a:cubicBezTo>
                  <a:pt x="134" y="86"/>
                  <a:pt x="133" y="86"/>
                  <a:pt x="133" y="86"/>
                </a:cubicBezTo>
                <a:cubicBezTo>
                  <a:pt x="133" y="88"/>
                  <a:pt x="132" y="89"/>
                  <a:pt x="132" y="90"/>
                </a:cubicBezTo>
                <a:cubicBezTo>
                  <a:pt x="127" y="100"/>
                  <a:pt x="123" y="110"/>
                  <a:pt x="120" y="120"/>
                </a:cubicBezTo>
                <a:cubicBezTo>
                  <a:pt x="119" y="123"/>
                  <a:pt x="118" y="126"/>
                  <a:pt x="117" y="129"/>
                </a:cubicBezTo>
                <a:cubicBezTo>
                  <a:pt x="117" y="129"/>
                  <a:pt x="117" y="130"/>
                  <a:pt x="117" y="130"/>
                </a:cubicBezTo>
                <a:cubicBezTo>
                  <a:pt x="116" y="131"/>
                  <a:pt x="116" y="131"/>
                  <a:pt x="115" y="131"/>
                </a:cubicBezTo>
                <a:cubicBezTo>
                  <a:pt x="115" y="130"/>
                  <a:pt x="115" y="130"/>
                  <a:pt x="114" y="130"/>
                </a:cubicBezTo>
                <a:cubicBezTo>
                  <a:pt x="114" y="129"/>
                  <a:pt x="115" y="129"/>
                  <a:pt x="115" y="129"/>
                </a:cubicBezTo>
                <a:cubicBezTo>
                  <a:pt x="115" y="126"/>
                  <a:pt x="115" y="124"/>
                  <a:pt x="116" y="122"/>
                </a:cubicBezTo>
                <a:cubicBezTo>
                  <a:pt x="117" y="115"/>
                  <a:pt x="119" y="107"/>
                  <a:pt x="120" y="100"/>
                </a:cubicBezTo>
                <a:cubicBezTo>
                  <a:pt x="120" y="99"/>
                  <a:pt x="120" y="98"/>
                  <a:pt x="120" y="97"/>
                </a:cubicBezTo>
                <a:cubicBezTo>
                  <a:pt x="119" y="97"/>
                  <a:pt x="119" y="98"/>
                  <a:pt x="119" y="98"/>
                </a:cubicBezTo>
                <a:cubicBezTo>
                  <a:pt x="118" y="102"/>
                  <a:pt x="116" y="105"/>
                  <a:pt x="115" y="109"/>
                </a:cubicBezTo>
                <a:cubicBezTo>
                  <a:pt x="113" y="115"/>
                  <a:pt x="111" y="122"/>
                  <a:pt x="109" y="129"/>
                </a:cubicBezTo>
                <a:cubicBezTo>
                  <a:pt x="109" y="129"/>
                  <a:pt x="109" y="130"/>
                  <a:pt x="109" y="130"/>
                </a:cubicBezTo>
                <a:cubicBezTo>
                  <a:pt x="109" y="131"/>
                  <a:pt x="108" y="131"/>
                  <a:pt x="108" y="131"/>
                </a:cubicBezTo>
                <a:cubicBezTo>
                  <a:pt x="107" y="131"/>
                  <a:pt x="107" y="130"/>
                  <a:pt x="107" y="130"/>
                </a:cubicBezTo>
                <a:cubicBezTo>
                  <a:pt x="107" y="129"/>
                  <a:pt x="107" y="129"/>
                  <a:pt x="107" y="128"/>
                </a:cubicBezTo>
                <a:cubicBezTo>
                  <a:pt x="107" y="122"/>
                  <a:pt x="107" y="116"/>
                  <a:pt x="108" y="109"/>
                </a:cubicBezTo>
                <a:cubicBezTo>
                  <a:pt x="108" y="109"/>
                  <a:pt x="108" y="108"/>
                  <a:pt x="108" y="107"/>
                </a:cubicBezTo>
                <a:cubicBezTo>
                  <a:pt x="107" y="108"/>
                  <a:pt x="106" y="108"/>
                  <a:pt x="106" y="109"/>
                </a:cubicBezTo>
                <a:cubicBezTo>
                  <a:pt x="104" y="116"/>
                  <a:pt x="102" y="123"/>
                  <a:pt x="100" y="129"/>
                </a:cubicBezTo>
                <a:cubicBezTo>
                  <a:pt x="100" y="130"/>
                  <a:pt x="100" y="130"/>
                  <a:pt x="100" y="131"/>
                </a:cubicBezTo>
                <a:close/>
                <a:moveTo>
                  <a:pt x="129" y="90"/>
                </a:moveTo>
                <a:cubicBezTo>
                  <a:pt x="129" y="90"/>
                  <a:pt x="130" y="89"/>
                  <a:pt x="130" y="89"/>
                </a:cubicBezTo>
                <a:cubicBezTo>
                  <a:pt x="131" y="87"/>
                  <a:pt x="132" y="84"/>
                  <a:pt x="133" y="82"/>
                </a:cubicBezTo>
                <a:cubicBezTo>
                  <a:pt x="133" y="82"/>
                  <a:pt x="133" y="81"/>
                  <a:pt x="134" y="81"/>
                </a:cubicBezTo>
                <a:cubicBezTo>
                  <a:pt x="134" y="80"/>
                  <a:pt x="134" y="80"/>
                  <a:pt x="135" y="80"/>
                </a:cubicBezTo>
                <a:cubicBezTo>
                  <a:pt x="136" y="80"/>
                  <a:pt x="136" y="80"/>
                  <a:pt x="136" y="81"/>
                </a:cubicBezTo>
                <a:cubicBezTo>
                  <a:pt x="136" y="82"/>
                  <a:pt x="136" y="83"/>
                  <a:pt x="136" y="84"/>
                </a:cubicBezTo>
                <a:cubicBezTo>
                  <a:pt x="135" y="89"/>
                  <a:pt x="135" y="93"/>
                  <a:pt x="134" y="97"/>
                </a:cubicBezTo>
                <a:cubicBezTo>
                  <a:pt x="134" y="98"/>
                  <a:pt x="133" y="99"/>
                  <a:pt x="133" y="100"/>
                </a:cubicBezTo>
                <a:cubicBezTo>
                  <a:pt x="134" y="99"/>
                  <a:pt x="134" y="99"/>
                  <a:pt x="134" y="98"/>
                </a:cubicBezTo>
                <a:cubicBezTo>
                  <a:pt x="134" y="97"/>
                  <a:pt x="135" y="96"/>
                  <a:pt x="136" y="95"/>
                </a:cubicBezTo>
                <a:cubicBezTo>
                  <a:pt x="137" y="92"/>
                  <a:pt x="139" y="89"/>
                  <a:pt x="140" y="86"/>
                </a:cubicBezTo>
                <a:cubicBezTo>
                  <a:pt x="141" y="85"/>
                  <a:pt x="141" y="84"/>
                  <a:pt x="142" y="83"/>
                </a:cubicBezTo>
                <a:cubicBezTo>
                  <a:pt x="142" y="83"/>
                  <a:pt x="143" y="83"/>
                  <a:pt x="144" y="83"/>
                </a:cubicBezTo>
                <a:cubicBezTo>
                  <a:pt x="144" y="83"/>
                  <a:pt x="145" y="84"/>
                  <a:pt x="145" y="85"/>
                </a:cubicBezTo>
                <a:cubicBezTo>
                  <a:pt x="145" y="85"/>
                  <a:pt x="145" y="86"/>
                  <a:pt x="145" y="86"/>
                </a:cubicBezTo>
                <a:cubicBezTo>
                  <a:pt x="144" y="88"/>
                  <a:pt x="144" y="90"/>
                  <a:pt x="144" y="92"/>
                </a:cubicBezTo>
                <a:cubicBezTo>
                  <a:pt x="144" y="93"/>
                  <a:pt x="143" y="95"/>
                  <a:pt x="143" y="96"/>
                </a:cubicBezTo>
                <a:cubicBezTo>
                  <a:pt x="143" y="96"/>
                  <a:pt x="143" y="95"/>
                  <a:pt x="144" y="95"/>
                </a:cubicBezTo>
                <a:cubicBezTo>
                  <a:pt x="144" y="93"/>
                  <a:pt x="145" y="92"/>
                  <a:pt x="146" y="90"/>
                </a:cubicBezTo>
                <a:cubicBezTo>
                  <a:pt x="147" y="88"/>
                  <a:pt x="148" y="86"/>
                  <a:pt x="149" y="83"/>
                </a:cubicBezTo>
                <a:cubicBezTo>
                  <a:pt x="150" y="83"/>
                  <a:pt x="150" y="82"/>
                  <a:pt x="151" y="81"/>
                </a:cubicBezTo>
                <a:cubicBezTo>
                  <a:pt x="151" y="81"/>
                  <a:pt x="152" y="81"/>
                  <a:pt x="153" y="81"/>
                </a:cubicBezTo>
                <a:cubicBezTo>
                  <a:pt x="153" y="82"/>
                  <a:pt x="153" y="82"/>
                  <a:pt x="154" y="82"/>
                </a:cubicBezTo>
                <a:cubicBezTo>
                  <a:pt x="155" y="80"/>
                  <a:pt x="156" y="79"/>
                  <a:pt x="157" y="77"/>
                </a:cubicBezTo>
                <a:cubicBezTo>
                  <a:pt x="156" y="77"/>
                  <a:pt x="156" y="77"/>
                  <a:pt x="156" y="77"/>
                </a:cubicBezTo>
                <a:cubicBezTo>
                  <a:pt x="155" y="78"/>
                  <a:pt x="154" y="77"/>
                  <a:pt x="153" y="77"/>
                </a:cubicBezTo>
                <a:cubicBezTo>
                  <a:pt x="153" y="76"/>
                  <a:pt x="153" y="75"/>
                  <a:pt x="153" y="74"/>
                </a:cubicBezTo>
                <a:cubicBezTo>
                  <a:pt x="153" y="74"/>
                  <a:pt x="154" y="73"/>
                  <a:pt x="154" y="73"/>
                </a:cubicBezTo>
                <a:cubicBezTo>
                  <a:pt x="156" y="71"/>
                  <a:pt x="158" y="68"/>
                  <a:pt x="160" y="65"/>
                </a:cubicBezTo>
                <a:cubicBezTo>
                  <a:pt x="161" y="64"/>
                  <a:pt x="160" y="63"/>
                  <a:pt x="160" y="61"/>
                </a:cubicBezTo>
                <a:cubicBezTo>
                  <a:pt x="159" y="62"/>
                  <a:pt x="158" y="63"/>
                  <a:pt x="158" y="63"/>
                </a:cubicBezTo>
                <a:cubicBezTo>
                  <a:pt x="157" y="64"/>
                  <a:pt x="156" y="65"/>
                  <a:pt x="155" y="64"/>
                </a:cubicBezTo>
                <a:cubicBezTo>
                  <a:pt x="154" y="65"/>
                  <a:pt x="154" y="66"/>
                  <a:pt x="154" y="66"/>
                </a:cubicBezTo>
                <a:cubicBezTo>
                  <a:pt x="153" y="67"/>
                  <a:pt x="153" y="68"/>
                  <a:pt x="153" y="68"/>
                </a:cubicBezTo>
                <a:cubicBezTo>
                  <a:pt x="152" y="70"/>
                  <a:pt x="150" y="70"/>
                  <a:pt x="149" y="69"/>
                </a:cubicBezTo>
                <a:cubicBezTo>
                  <a:pt x="148" y="69"/>
                  <a:pt x="148" y="67"/>
                  <a:pt x="149" y="66"/>
                </a:cubicBezTo>
                <a:cubicBezTo>
                  <a:pt x="149" y="65"/>
                  <a:pt x="150" y="64"/>
                  <a:pt x="151" y="63"/>
                </a:cubicBezTo>
                <a:cubicBezTo>
                  <a:pt x="151" y="62"/>
                  <a:pt x="151" y="62"/>
                  <a:pt x="151" y="62"/>
                </a:cubicBezTo>
                <a:cubicBezTo>
                  <a:pt x="151" y="62"/>
                  <a:pt x="150" y="62"/>
                  <a:pt x="150" y="62"/>
                </a:cubicBezTo>
                <a:cubicBezTo>
                  <a:pt x="147" y="64"/>
                  <a:pt x="144" y="67"/>
                  <a:pt x="141" y="70"/>
                </a:cubicBezTo>
                <a:cubicBezTo>
                  <a:pt x="140" y="71"/>
                  <a:pt x="139" y="73"/>
                  <a:pt x="138" y="74"/>
                </a:cubicBezTo>
                <a:cubicBezTo>
                  <a:pt x="137" y="75"/>
                  <a:pt x="135" y="76"/>
                  <a:pt x="134" y="77"/>
                </a:cubicBezTo>
                <a:cubicBezTo>
                  <a:pt x="130" y="81"/>
                  <a:pt x="125" y="84"/>
                  <a:pt x="121" y="88"/>
                </a:cubicBezTo>
                <a:cubicBezTo>
                  <a:pt x="117" y="91"/>
                  <a:pt x="113" y="94"/>
                  <a:pt x="110" y="97"/>
                </a:cubicBezTo>
                <a:cubicBezTo>
                  <a:pt x="109" y="98"/>
                  <a:pt x="109" y="98"/>
                  <a:pt x="109" y="99"/>
                </a:cubicBezTo>
                <a:cubicBezTo>
                  <a:pt x="109" y="99"/>
                  <a:pt x="110" y="98"/>
                  <a:pt x="110" y="98"/>
                </a:cubicBezTo>
                <a:cubicBezTo>
                  <a:pt x="114" y="96"/>
                  <a:pt x="118" y="94"/>
                  <a:pt x="121" y="91"/>
                </a:cubicBezTo>
                <a:cubicBezTo>
                  <a:pt x="123" y="91"/>
                  <a:pt x="124" y="90"/>
                  <a:pt x="125" y="90"/>
                </a:cubicBezTo>
                <a:cubicBezTo>
                  <a:pt x="126" y="89"/>
                  <a:pt x="128" y="89"/>
                  <a:pt x="129" y="90"/>
                </a:cubicBezTo>
                <a:close/>
                <a:moveTo>
                  <a:pt x="152" y="48"/>
                </a:moveTo>
                <a:cubicBezTo>
                  <a:pt x="152" y="48"/>
                  <a:pt x="152" y="48"/>
                  <a:pt x="152" y="48"/>
                </a:cubicBezTo>
                <a:cubicBezTo>
                  <a:pt x="152" y="48"/>
                  <a:pt x="152" y="49"/>
                  <a:pt x="152" y="49"/>
                </a:cubicBezTo>
                <a:cubicBezTo>
                  <a:pt x="148" y="51"/>
                  <a:pt x="144" y="55"/>
                  <a:pt x="140" y="58"/>
                </a:cubicBezTo>
                <a:cubicBezTo>
                  <a:pt x="138" y="60"/>
                  <a:pt x="136" y="62"/>
                  <a:pt x="134" y="64"/>
                </a:cubicBezTo>
                <a:cubicBezTo>
                  <a:pt x="133" y="65"/>
                  <a:pt x="133" y="65"/>
                  <a:pt x="132" y="65"/>
                </a:cubicBezTo>
                <a:cubicBezTo>
                  <a:pt x="132" y="66"/>
                  <a:pt x="131" y="66"/>
                  <a:pt x="131" y="65"/>
                </a:cubicBezTo>
                <a:cubicBezTo>
                  <a:pt x="130" y="65"/>
                  <a:pt x="130" y="64"/>
                  <a:pt x="130" y="64"/>
                </a:cubicBezTo>
                <a:cubicBezTo>
                  <a:pt x="131" y="63"/>
                  <a:pt x="131" y="62"/>
                  <a:pt x="131" y="62"/>
                </a:cubicBezTo>
                <a:cubicBezTo>
                  <a:pt x="133" y="59"/>
                  <a:pt x="134" y="56"/>
                  <a:pt x="136" y="53"/>
                </a:cubicBezTo>
                <a:cubicBezTo>
                  <a:pt x="137" y="51"/>
                  <a:pt x="138" y="49"/>
                  <a:pt x="139" y="47"/>
                </a:cubicBezTo>
                <a:cubicBezTo>
                  <a:pt x="139" y="46"/>
                  <a:pt x="139" y="46"/>
                  <a:pt x="140" y="46"/>
                </a:cubicBezTo>
                <a:cubicBezTo>
                  <a:pt x="139" y="46"/>
                  <a:pt x="138" y="46"/>
                  <a:pt x="138" y="47"/>
                </a:cubicBezTo>
                <a:cubicBezTo>
                  <a:pt x="134" y="51"/>
                  <a:pt x="129" y="56"/>
                  <a:pt x="125" y="60"/>
                </a:cubicBezTo>
                <a:cubicBezTo>
                  <a:pt x="126" y="61"/>
                  <a:pt x="126" y="62"/>
                  <a:pt x="125" y="63"/>
                </a:cubicBezTo>
                <a:cubicBezTo>
                  <a:pt x="125" y="63"/>
                  <a:pt x="125" y="63"/>
                  <a:pt x="124" y="63"/>
                </a:cubicBezTo>
                <a:cubicBezTo>
                  <a:pt x="123" y="63"/>
                  <a:pt x="122" y="64"/>
                  <a:pt x="121" y="65"/>
                </a:cubicBezTo>
                <a:cubicBezTo>
                  <a:pt x="115" y="69"/>
                  <a:pt x="109" y="72"/>
                  <a:pt x="104" y="77"/>
                </a:cubicBezTo>
                <a:cubicBezTo>
                  <a:pt x="104" y="77"/>
                  <a:pt x="104" y="78"/>
                  <a:pt x="103" y="78"/>
                </a:cubicBezTo>
                <a:cubicBezTo>
                  <a:pt x="104" y="78"/>
                  <a:pt x="104" y="78"/>
                  <a:pt x="104" y="78"/>
                </a:cubicBezTo>
                <a:cubicBezTo>
                  <a:pt x="106" y="77"/>
                  <a:pt x="107" y="76"/>
                  <a:pt x="109" y="76"/>
                </a:cubicBezTo>
                <a:cubicBezTo>
                  <a:pt x="115" y="72"/>
                  <a:pt x="121" y="69"/>
                  <a:pt x="128" y="65"/>
                </a:cubicBezTo>
                <a:cubicBezTo>
                  <a:pt x="128" y="65"/>
                  <a:pt x="128" y="65"/>
                  <a:pt x="128" y="65"/>
                </a:cubicBezTo>
                <a:cubicBezTo>
                  <a:pt x="129" y="64"/>
                  <a:pt x="129" y="65"/>
                  <a:pt x="130" y="65"/>
                </a:cubicBezTo>
                <a:cubicBezTo>
                  <a:pt x="130" y="65"/>
                  <a:pt x="130" y="66"/>
                  <a:pt x="130" y="66"/>
                </a:cubicBezTo>
                <a:cubicBezTo>
                  <a:pt x="129" y="67"/>
                  <a:pt x="129" y="67"/>
                  <a:pt x="129" y="67"/>
                </a:cubicBezTo>
                <a:cubicBezTo>
                  <a:pt x="126" y="69"/>
                  <a:pt x="124" y="70"/>
                  <a:pt x="122" y="72"/>
                </a:cubicBezTo>
                <a:cubicBezTo>
                  <a:pt x="116" y="76"/>
                  <a:pt x="110" y="80"/>
                  <a:pt x="105" y="85"/>
                </a:cubicBezTo>
                <a:cubicBezTo>
                  <a:pt x="105" y="85"/>
                  <a:pt x="104" y="85"/>
                  <a:pt x="104" y="86"/>
                </a:cubicBezTo>
                <a:cubicBezTo>
                  <a:pt x="104" y="86"/>
                  <a:pt x="104" y="87"/>
                  <a:pt x="104" y="87"/>
                </a:cubicBezTo>
                <a:cubicBezTo>
                  <a:pt x="105" y="87"/>
                  <a:pt x="105" y="87"/>
                  <a:pt x="106" y="87"/>
                </a:cubicBezTo>
                <a:cubicBezTo>
                  <a:pt x="108" y="86"/>
                  <a:pt x="109" y="85"/>
                  <a:pt x="111" y="84"/>
                </a:cubicBezTo>
                <a:cubicBezTo>
                  <a:pt x="119" y="81"/>
                  <a:pt x="127" y="77"/>
                  <a:pt x="134" y="73"/>
                </a:cubicBezTo>
                <a:cubicBezTo>
                  <a:pt x="135" y="72"/>
                  <a:pt x="136" y="72"/>
                  <a:pt x="137" y="71"/>
                </a:cubicBezTo>
                <a:cubicBezTo>
                  <a:pt x="137" y="69"/>
                  <a:pt x="138" y="68"/>
                  <a:pt x="139" y="67"/>
                </a:cubicBezTo>
                <a:cubicBezTo>
                  <a:pt x="143" y="61"/>
                  <a:pt x="147" y="56"/>
                  <a:pt x="152" y="50"/>
                </a:cubicBezTo>
                <a:cubicBezTo>
                  <a:pt x="152" y="49"/>
                  <a:pt x="152" y="49"/>
                  <a:pt x="152" y="48"/>
                </a:cubicBezTo>
                <a:close/>
                <a:moveTo>
                  <a:pt x="174" y="82"/>
                </a:moveTo>
                <a:cubicBezTo>
                  <a:pt x="174" y="82"/>
                  <a:pt x="174" y="82"/>
                  <a:pt x="173" y="82"/>
                </a:cubicBezTo>
                <a:cubicBezTo>
                  <a:pt x="173" y="82"/>
                  <a:pt x="173" y="82"/>
                  <a:pt x="173" y="82"/>
                </a:cubicBezTo>
                <a:cubicBezTo>
                  <a:pt x="168" y="87"/>
                  <a:pt x="163" y="92"/>
                  <a:pt x="158" y="97"/>
                </a:cubicBezTo>
                <a:cubicBezTo>
                  <a:pt x="157" y="98"/>
                  <a:pt x="156" y="98"/>
                  <a:pt x="155" y="99"/>
                </a:cubicBezTo>
                <a:cubicBezTo>
                  <a:pt x="155" y="99"/>
                  <a:pt x="154" y="100"/>
                  <a:pt x="154" y="100"/>
                </a:cubicBezTo>
                <a:cubicBezTo>
                  <a:pt x="154" y="100"/>
                  <a:pt x="153" y="100"/>
                  <a:pt x="153" y="100"/>
                </a:cubicBezTo>
                <a:cubicBezTo>
                  <a:pt x="152" y="99"/>
                  <a:pt x="152" y="99"/>
                  <a:pt x="153" y="98"/>
                </a:cubicBezTo>
                <a:cubicBezTo>
                  <a:pt x="153" y="98"/>
                  <a:pt x="153" y="98"/>
                  <a:pt x="153" y="97"/>
                </a:cubicBezTo>
                <a:cubicBezTo>
                  <a:pt x="154" y="96"/>
                  <a:pt x="155" y="95"/>
                  <a:pt x="155" y="94"/>
                </a:cubicBezTo>
                <a:cubicBezTo>
                  <a:pt x="159" y="89"/>
                  <a:pt x="163" y="83"/>
                  <a:pt x="167" y="77"/>
                </a:cubicBezTo>
                <a:cubicBezTo>
                  <a:pt x="168" y="77"/>
                  <a:pt x="168" y="77"/>
                  <a:pt x="168" y="77"/>
                </a:cubicBezTo>
                <a:cubicBezTo>
                  <a:pt x="168" y="77"/>
                  <a:pt x="168" y="77"/>
                  <a:pt x="167" y="77"/>
                </a:cubicBezTo>
                <a:cubicBezTo>
                  <a:pt x="163" y="81"/>
                  <a:pt x="158" y="86"/>
                  <a:pt x="153" y="91"/>
                </a:cubicBezTo>
                <a:cubicBezTo>
                  <a:pt x="153" y="91"/>
                  <a:pt x="153" y="91"/>
                  <a:pt x="153" y="92"/>
                </a:cubicBezTo>
                <a:cubicBezTo>
                  <a:pt x="151" y="100"/>
                  <a:pt x="149" y="109"/>
                  <a:pt x="146" y="118"/>
                </a:cubicBezTo>
                <a:cubicBezTo>
                  <a:pt x="146" y="118"/>
                  <a:pt x="146" y="118"/>
                  <a:pt x="146" y="119"/>
                </a:cubicBezTo>
                <a:cubicBezTo>
                  <a:pt x="146" y="118"/>
                  <a:pt x="147" y="118"/>
                  <a:pt x="147" y="117"/>
                </a:cubicBezTo>
                <a:cubicBezTo>
                  <a:pt x="148" y="116"/>
                  <a:pt x="148" y="115"/>
                  <a:pt x="149" y="114"/>
                </a:cubicBezTo>
                <a:cubicBezTo>
                  <a:pt x="150" y="114"/>
                  <a:pt x="150" y="113"/>
                  <a:pt x="150" y="113"/>
                </a:cubicBezTo>
                <a:cubicBezTo>
                  <a:pt x="151" y="113"/>
                  <a:pt x="151" y="113"/>
                  <a:pt x="152" y="113"/>
                </a:cubicBezTo>
                <a:cubicBezTo>
                  <a:pt x="152" y="113"/>
                  <a:pt x="153" y="114"/>
                  <a:pt x="153" y="114"/>
                </a:cubicBezTo>
                <a:cubicBezTo>
                  <a:pt x="152" y="115"/>
                  <a:pt x="152" y="116"/>
                  <a:pt x="152" y="116"/>
                </a:cubicBezTo>
                <a:cubicBezTo>
                  <a:pt x="150" y="120"/>
                  <a:pt x="149" y="124"/>
                  <a:pt x="147" y="128"/>
                </a:cubicBezTo>
                <a:cubicBezTo>
                  <a:pt x="147" y="128"/>
                  <a:pt x="147" y="129"/>
                  <a:pt x="146" y="129"/>
                </a:cubicBezTo>
                <a:cubicBezTo>
                  <a:pt x="147" y="129"/>
                  <a:pt x="147" y="128"/>
                  <a:pt x="147" y="128"/>
                </a:cubicBezTo>
                <a:cubicBezTo>
                  <a:pt x="150" y="125"/>
                  <a:pt x="152" y="122"/>
                  <a:pt x="154" y="119"/>
                </a:cubicBezTo>
                <a:cubicBezTo>
                  <a:pt x="157" y="116"/>
                  <a:pt x="159" y="113"/>
                  <a:pt x="162" y="110"/>
                </a:cubicBezTo>
                <a:cubicBezTo>
                  <a:pt x="163" y="109"/>
                  <a:pt x="164" y="108"/>
                  <a:pt x="165" y="109"/>
                </a:cubicBezTo>
                <a:cubicBezTo>
                  <a:pt x="166" y="108"/>
                  <a:pt x="166" y="108"/>
                  <a:pt x="166" y="108"/>
                </a:cubicBezTo>
                <a:cubicBezTo>
                  <a:pt x="170" y="103"/>
                  <a:pt x="173" y="98"/>
                  <a:pt x="177" y="93"/>
                </a:cubicBezTo>
                <a:cubicBezTo>
                  <a:pt x="179" y="90"/>
                  <a:pt x="181" y="87"/>
                  <a:pt x="183" y="84"/>
                </a:cubicBezTo>
                <a:cubicBezTo>
                  <a:pt x="183" y="84"/>
                  <a:pt x="183" y="83"/>
                  <a:pt x="183" y="83"/>
                </a:cubicBezTo>
                <a:cubicBezTo>
                  <a:pt x="182" y="84"/>
                  <a:pt x="181" y="85"/>
                  <a:pt x="180" y="86"/>
                </a:cubicBezTo>
                <a:cubicBezTo>
                  <a:pt x="173" y="92"/>
                  <a:pt x="167" y="99"/>
                  <a:pt x="160" y="105"/>
                </a:cubicBezTo>
                <a:cubicBezTo>
                  <a:pt x="160" y="106"/>
                  <a:pt x="159" y="107"/>
                  <a:pt x="158" y="108"/>
                </a:cubicBezTo>
                <a:cubicBezTo>
                  <a:pt x="157" y="109"/>
                  <a:pt x="157" y="109"/>
                  <a:pt x="156" y="108"/>
                </a:cubicBezTo>
                <a:cubicBezTo>
                  <a:pt x="156" y="108"/>
                  <a:pt x="156" y="107"/>
                  <a:pt x="156" y="106"/>
                </a:cubicBezTo>
                <a:cubicBezTo>
                  <a:pt x="156" y="106"/>
                  <a:pt x="157" y="106"/>
                  <a:pt x="157" y="105"/>
                </a:cubicBezTo>
                <a:cubicBezTo>
                  <a:pt x="158" y="104"/>
                  <a:pt x="158" y="104"/>
                  <a:pt x="159" y="103"/>
                </a:cubicBezTo>
                <a:cubicBezTo>
                  <a:pt x="164" y="97"/>
                  <a:pt x="168" y="90"/>
                  <a:pt x="172" y="84"/>
                </a:cubicBezTo>
                <a:cubicBezTo>
                  <a:pt x="173" y="83"/>
                  <a:pt x="173" y="82"/>
                  <a:pt x="174" y="82"/>
                </a:cubicBezTo>
                <a:close/>
                <a:moveTo>
                  <a:pt x="128" y="54"/>
                </a:moveTo>
                <a:cubicBezTo>
                  <a:pt x="128" y="54"/>
                  <a:pt x="128" y="54"/>
                  <a:pt x="128" y="54"/>
                </a:cubicBezTo>
                <a:cubicBezTo>
                  <a:pt x="128" y="53"/>
                  <a:pt x="128" y="53"/>
                  <a:pt x="129" y="53"/>
                </a:cubicBezTo>
                <a:cubicBezTo>
                  <a:pt x="131" y="51"/>
                  <a:pt x="133" y="48"/>
                  <a:pt x="135" y="46"/>
                </a:cubicBezTo>
                <a:cubicBezTo>
                  <a:pt x="136" y="45"/>
                  <a:pt x="137" y="44"/>
                  <a:pt x="138" y="44"/>
                </a:cubicBezTo>
                <a:cubicBezTo>
                  <a:pt x="139" y="43"/>
                  <a:pt x="140" y="43"/>
                  <a:pt x="141" y="43"/>
                </a:cubicBezTo>
                <a:cubicBezTo>
                  <a:pt x="142" y="43"/>
                  <a:pt x="142" y="44"/>
                  <a:pt x="142" y="45"/>
                </a:cubicBezTo>
                <a:cubicBezTo>
                  <a:pt x="142" y="45"/>
                  <a:pt x="142" y="46"/>
                  <a:pt x="142" y="47"/>
                </a:cubicBezTo>
                <a:cubicBezTo>
                  <a:pt x="141" y="49"/>
                  <a:pt x="140" y="51"/>
                  <a:pt x="139" y="53"/>
                </a:cubicBezTo>
                <a:cubicBezTo>
                  <a:pt x="138" y="55"/>
                  <a:pt x="136" y="57"/>
                  <a:pt x="135" y="59"/>
                </a:cubicBezTo>
                <a:cubicBezTo>
                  <a:pt x="135" y="59"/>
                  <a:pt x="135" y="60"/>
                  <a:pt x="135" y="60"/>
                </a:cubicBezTo>
                <a:cubicBezTo>
                  <a:pt x="135" y="60"/>
                  <a:pt x="136" y="59"/>
                  <a:pt x="136" y="59"/>
                </a:cubicBezTo>
                <a:cubicBezTo>
                  <a:pt x="141" y="53"/>
                  <a:pt x="148" y="49"/>
                  <a:pt x="154" y="44"/>
                </a:cubicBezTo>
                <a:cubicBezTo>
                  <a:pt x="155" y="44"/>
                  <a:pt x="155" y="43"/>
                  <a:pt x="156" y="43"/>
                </a:cubicBezTo>
                <a:cubicBezTo>
                  <a:pt x="157" y="43"/>
                  <a:pt x="158" y="42"/>
                  <a:pt x="158" y="41"/>
                </a:cubicBezTo>
                <a:cubicBezTo>
                  <a:pt x="159" y="40"/>
                  <a:pt x="159" y="40"/>
                  <a:pt x="159" y="39"/>
                </a:cubicBezTo>
                <a:cubicBezTo>
                  <a:pt x="160" y="38"/>
                  <a:pt x="161" y="36"/>
                  <a:pt x="161" y="34"/>
                </a:cubicBezTo>
                <a:cubicBezTo>
                  <a:pt x="161" y="34"/>
                  <a:pt x="161" y="33"/>
                  <a:pt x="161" y="32"/>
                </a:cubicBezTo>
                <a:cubicBezTo>
                  <a:pt x="162" y="31"/>
                  <a:pt x="162" y="31"/>
                  <a:pt x="162" y="30"/>
                </a:cubicBezTo>
                <a:cubicBezTo>
                  <a:pt x="162" y="30"/>
                  <a:pt x="161" y="30"/>
                  <a:pt x="161" y="30"/>
                </a:cubicBezTo>
                <a:cubicBezTo>
                  <a:pt x="161" y="30"/>
                  <a:pt x="161" y="30"/>
                  <a:pt x="161" y="30"/>
                </a:cubicBezTo>
                <a:cubicBezTo>
                  <a:pt x="160" y="32"/>
                  <a:pt x="159" y="33"/>
                  <a:pt x="158" y="34"/>
                </a:cubicBezTo>
                <a:cubicBezTo>
                  <a:pt x="158" y="34"/>
                  <a:pt x="157" y="34"/>
                  <a:pt x="157" y="35"/>
                </a:cubicBezTo>
                <a:cubicBezTo>
                  <a:pt x="156" y="35"/>
                  <a:pt x="155" y="35"/>
                  <a:pt x="155" y="34"/>
                </a:cubicBezTo>
                <a:cubicBezTo>
                  <a:pt x="155" y="33"/>
                  <a:pt x="155" y="33"/>
                  <a:pt x="155" y="32"/>
                </a:cubicBezTo>
                <a:cubicBezTo>
                  <a:pt x="156" y="32"/>
                  <a:pt x="156" y="31"/>
                  <a:pt x="157" y="30"/>
                </a:cubicBezTo>
                <a:cubicBezTo>
                  <a:pt x="159" y="26"/>
                  <a:pt x="161" y="22"/>
                  <a:pt x="164" y="18"/>
                </a:cubicBezTo>
                <a:cubicBezTo>
                  <a:pt x="164" y="18"/>
                  <a:pt x="164" y="17"/>
                  <a:pt x="164" y="17"/>
                </a:cubicBezTo>
                <a:cubicBezTo>
                  <a:pt x="164" y="17"/>
                  <a:pt x="164" y="17"/>
                  <a:pt x="164" y="17"/>
                </a:cubicBezTo>
                <a:cubicBezTo>
                  <a:pt x="164" y="17"/>
                  <a:pt x="163" y="17"/>
                  <a:pt x="163" y="18"/>
                </a:cubicBezTo>
                <a:cubicBezTo>
                  <a:pt x="159" y="23"/>
                  <a:pt x="155" y="28"/>
                  <a:pt x="150" y="33"/>
                </a:cubicBezTo>
                <a:cubicBezTo>
                  <a:pt x="150" y="34"/>
                  <a:pt x="149" y="34"/>
                  <a:pt x="148" y="35"/>
                </a:cubicBezTo>
                <a:cubicBezTo>
                  <a:pt x="148" y="35"/>
                  <a:pt x="147" y="35"/>
                  <a:pt x="146" y="35"/>
                </a:cubicBezTo>
                <a:cubicBezTo>
                  <a:pt x="146" y="35"/>
                  <a:pt x="146" y="34"/>
                  <a:pt x="146" y="33"/>
                </a:cubicBezTo>
                <a:cubicBezTo>
                  <a:pt x="146" y="33"/>
                  <a:pt x="147" y="32"/>
                  <a:pt x="147" y="31"/>
                </a:cubicBezTo>
                <a:cubicBezTo>
                  <a:pt x="150" y="27"/>
                  <a:pt x="153" y="22"/>
                  <a:pt x="156" y="17"/>
                </a:cubicBezTo>
                <a:cubicBezTo>
                  <a:pt x="156" y="16"/>
                  <a:pt x="156" y="16"/>
                  <a:pt x="156" y="16"/>
                </a:cubicBezTo>
                <a:cubicBezTo>
                  <a:pt x="156" y="16"/>
                  <a:pt x="156" y="16"/>
                  <a:pt x="156" y="16"/>
                </a:cubicBezTo>
                <a:cubicBezTo>
                  <a:pt x="152" y="20"/>
                  <a:pt x="149" y="24"/>
                  <a:pt x="146" y="29"/>
                </a:cubicBezTo>
                <a:cubicBezTo>
                  <a:pt x="144" y="30"/>
                  <a:pt x="143" y="32"/>
                  <a:pt x="142" y="33"/>
                </a:cubicBezTo>
                <a:cubicBezTo>
                  <a:pt x="141" y="34"/>
                  <a:pt x="141" y="34"/>
                  <a:pt x="140" y="35"/>
                </a:cubicBezTo>
                <a:cubicBezTo>
                  <a:pt x="140" y="35"/>
                  <a:pt x="139" y="35"/>
                  <a:pt x="139" y="36"/>
                </a:cubicBezTo>
                <a:cubicBezTo>
                  <a:pt x="135" y="41"/>
                  <a:pt x="132" y="47"/>
                  <a:pt x="128" y="52"/>
                </a:cubicBezTo>
                <a:cubicBezTo>
                  <a:pt x="128" y="53"/>
                  <a:pt x="128" y="53"/>
                  <a:pt x="128" y="54"/>
                </a:cubicBezTo>
                <a:close/>
                <a:moveTo>
                  <a:pt x="55" y="14"/>
                </a:moveTo>
                <a:cubicBezTo>
                  <a:pt x="55" y="14"/>
                  <a:pt x="55" y="14"/>
                  <a:pt x="55" y="14"/>
                </a:cubicBezTo>
                <a:cubicBezTo>
                  <a:pt x="55" y="15"/>
                  <a:pt x="55" y="15"/>
                  <a:pt x="55" y="15"/>
                </a:cubicBezTo>
                <a:cubicBezTo>
                  <a:pt x="51" y="20"/>
                  <a:pt x="48" y="25"/>
                  <a:pt x="45" y="30"/>
                </a:cubicBezTo>
                <a:cubicBezTo>
                  <a:pt x="44" y="31"/>
                  <a:pt x="43" y="32"/>
                  <a:pt x="42" y="33"/>
                </a:cubicBezTo>
                <a:cubicBezTo>
                  <a:pt x="42" y="33"/>
                  <a:pt x="42" y="34"/>
                  <a:pt x="41" y="34"/>
                </a:cubicBezTo>
                <a:cubicBezTo>
                  <a:pt x="41" y="35"/>
                  <a:pt x="40" y="35"/>
                  <a:pt x="40" y="34"/>
                </a:cubicBezTo>
                <a:cubicBezTo>
                  <a:pt x="39" y="34"/>
                  <a:pt x="39" y="33"/>
                  <a:pt x="39" y="33"/>
                </a:cubicBezTo>
                <a:cubicBezTo>
                  <a:pt x="39" y="32"/>
                  <a:pt x="39" y="32"/>
                  <a:pt x="40" y="31"/>
                </a:cubicBezTo>
                <a:cubicBezTo>
                  <a:pt x="41" y="28"/>
                  <a:pt x="43" y="24"/>
                  <a:pt x="44" y="20"/>
                </a:cubicBezTo>
                <a:cubicBezTo>
                  <a:pt x="45" y="18"/>
                  <a:pt x="47" y="15"/>
                  <a:pt x="48" y="12"/>
                </a:cubicBezTo>
                <a:cubicBezTo>
                  <a:pt x="48" y="12"/>
                  <a:pt x="48" y="12"/>
                  <a:pt x="48" y="12"/>
                </a:cubicBezTo>
                <a:cubicBezTo>
                  <a:pt x="48" y="12"/>
                  <a:pt x="48" y="12"/>
                  <a:pt x="48" y="12"/>
                </a:cubicBezTo>
                <a:cubicBezTo>
                  <a:pt x="46" y="14"/>
                  <a:pt x="44" y="17"/>
                  <a:pt x="42" y="19"/>
                </a:cubicBezTo>
                <a:cubicBezTo>
                  <a:pt x="39" y="23"/>
                  <a:pt x="36" y="28"/>
                  <a:pt x="33" y="32"/>
                </a:cubicBezTo>
                <a:cubicBezTo>
                  <a:pt x="32" y="33"/>
                  <a:pt x="31" y="35"/>
                  <a:pt x="30" y="36"/>
                </a:cubicBezTo>
                <a:cubicBezTo>
                  <a:pt x="29" y="36"/>
                  <a:pt x="29" y="37"/>
                  <a:pt x="28" y="36"/>
                </a:cubicBezTo>
                <a:cubicBezTo>
                  <a:pt x="28" y="36"/>
                  <a:pt x="27" y="36"/>
                  <a:pt x="28" y="35"/>
                </a:cubicBezTo>
                <a:cubicBezTo>
                  <a:pt x="28" y="34"/>
                  <a:pt x="28" y="34"/>
                  <a:pt x="28" y="33"/>
                </a:cubicBezTo>
                <a:cubicBezTo>
                  <a:pt x="30" y="28"/>
                  <a:pt x="32" y="23"/>
                  <a:pt x="34" y="18"/>
                </a:cubicBezTo>
                <a:cubicBezTo>
                  <a:pt x="35" y="17"/>
                  <a:pt x="35" y="17"/>
                  <a:pt x="35" y="16"/>
                </a:cubicBezTo>
                <a:cubicBezTo>
                  <a:pt x="34" y="17"/>
                  <a:pt x="34" y="17"/>
                  <a:pt x="34" y="18"/>
                </a:cubicBezTo>
                <a:cubicBezTo>
                  <a:pt x="30" y="23"/>
                  <a:pt x="27" y="28"/>
                  <a:pt x="23" y="33"/>
                </a:cubicBezTo>
                <a:cubicBezTo>
                  <a:pt x="23" y="34"/>
                  <a:pt x="23" y="34"/>
                  <a:pt x="23" y="34"/>
                </a:cubicBezTo>
                <a:cubicBezTo>
                  <a:pt x="22" y="36"/>
                  <a:pt x="22" y="37"/>
                  <a:pt x="21" y="39"/>
                </a:cubicBezTo>
                <a:cubicBezTo>
                  <a:pt x="20" y="43"/>
                  <a:pt x="18" y="47"/>
                  <a:pt x="16" y="51"/>
                </a:cubicBezTo>
                <a:cubicBezTo>
                  <a:pt x="16" y="51"/>
                  <a:pt x="16" y="52"/>
                  <a:pt x="16" y="52"/>
                </a:cubicBezTo>
                <a:cubicBezTo>
                  <a:pt x="17" y="52"/>
                  <a:pt x="17" y="52"/>
                  <a:pt x="17" y="52"/>
                </a:cubicBezTo>
                <a:cubicBezTo>
                  <a:pt x="19" y="52"/>
                  <a:pt x="19" y="52"/>
                  <a:pt x="20" y="51"/>
                </a:cubicBezTo>
                <a:cubicBezTo>
                  <a:pt x="23" y="46"/>
                  <a:pt x="26" y="42"/>
                  <a:pt x="29" y="38"/>
                </a:cubicBezTo>
                <a:cubicBezTo>
                  <a:pt x="30" y="36"/>
                  <a:pt x="31" y="35"/>
                  <a:pt x="33" y="33"/>
                </a:cubicBezTo>
                <a:cubicBezTo>
                  <a:pt x="33" y="32"/>
                  <a:pt x="33" y="32"/>
                  <a:pt x="34" y="32"/>
                </a:cubicBezTo>
                <a:cubicBezTo>
                  <a:pt x="34" y="31"/>
                  <a:pt x="35" y="31"/>
                  <a:pt x="36" y="31"/>
                </a:cubicBezTo>
                <a:cubicBezTo>
                  <a:pt x="36" y="32"/>
                  <a:pt x="36" y="32"/>
                  <a:pt x="36" y="33"/>
                </a:cubicBezTo>
                <a:cubicBezTo>
                  <a:pt x="36" y="33"/>
                  <a:pt x="36" y="34"/>
                  <a:pt x="36" y="34"/>
                </a:cubicBezTo>
                <a:cubicBezTo>
                  <a:pt x="35" y="35"/>
                  <a:pt x="35" y="37"/>
                  <a:pt x="34" y="38"/>
                </a:cubicBezTo>
                <a:cubicBezTo>
                  <a:pt x="33" y="42"/>
                  <a:pt x="31" y="46"/>
                  <a:pt x="29" y="50"/>
                </a:cubicBezTo>
                <a:cubicBezTo>
                  <a:pt x="29" y="50"/>
                  <a:pt x="29" y="50"/>
                  <a:pt x="29" y="51"/>
                </a:cubicBezTo>
                <a:cubicBezTo>
                  <a:pt x="30" y="51"/>
                  <a:pt x="31" y="51"/>
                  <a:pt x="32" y="49"/>
                </a:cubicBezTo>
                <a:cubicBezTo>
                  <a:pt x="36" y="45"/>
                  <a:pt x="40" y="40"/>
                  <a:pt x="43" y="36"/>
                </a:cubicBezTo>
                <a:cubicBezTo>
                  <a:pt x="44" y="36"/>
                  <a:pt x="44" y="35"/>
                  <a:pt x="45" y="35"/>
                </a:cubicBezTo>
                <a:cubicBezTo>
                  <a:pt x="45" y="34"/>
                  <a:pt x="46" y="34"/>
                  <a:pt x="47" y="34"/>
                </a:cubicBezTo>
                <a:cubicBezTo>
                  <a:pt x="47" y="34"/>
                  <a:pt x="47" y="34"/>
                  <a:pt x="47" y="35"/>
                </a:cubicBezTo>
                <a:cubicBezTo>
                  <a:pt x="50" y="28"/>
                  <a:pt x="53" y="21"/>
                  <a:pt x="55" y="14"/>
                </a:cubicBezTo>
                <a:close/>
                <a:moveTo>
                  <a:pt x="167" y="133"/>
                </a:moveTo>
                <a:cubicBezTo>
                  <a:pt x="167" y="134"/>
                  <a:pt x="167" y="134"/>
                  <a:pt x="167" y="134"/>
                </a:cubicBezTo>
                <a:cubicBezTo>
                  <a:pt x="167" y="133"/>
                  <a:pt x="167" y="133"/>
                  <a:pt x="168" y="133"/>
                </a:cubicBezTo>
                <a:cubicBezTo>
                  <a:pt x="169" y="131"/>
                  <a:pt x="171" y="129"/>
                  <a:pt x="172" y="126"/>
                </a:cubicBezTo>
                <a:cubicBezTo>
                  <a:pt x="173" y="126"/>
                  <a:pt x="173" y="125"/>
                  <a:pt x="174" y="124"/>
                </a:cubicBezTo>
                <a:cubicBezTo>
                  <a:pt x="175" y="121"/>
                  <a:pt x="177" y="118"/>
                  <a:pt x="179" y="115"/>
                </a:cubicBezTo>
                <a:cubicBezTo>
                  <a:pt x="181" y="114"/>
                  <a:pt x="182" y="112"/>
                  <a:pt x="183" y="111"/>
                </a:cubicBezTo>
                <a:cubicBezTo>
                  <a:pt x="184" y="110"/>
                  <a:pt x="185" y="109"/>
                  <a:pt x="186" y="108"/>
                </a:cubicBezTo>
                <a:cubicBezTo>
                  <a:pt x="186" y="108"/>
                  <a:pt x="186" y="107"/>
                  <a:pt x="187" y="107"/>
                </a:cubicBezTo>
                <a:cubicBezTo>
                  <a:pt x="188" y="103"/>
                  <a:pt x="189" y="98"/>
                  <a:pt x="189" y="94"/>
                </a:cubicBezTo>
                <a:cubicBezTo>
                  <a:pt x="190" y="91"/>
                  <a:pt x="191" y="87"/>
                  <a:pt x="190" y="84"/>
                </a:cubicBezTo>
                <a:cubicBezTo>
                  <a:pt x="190" y="83"/>
                  <a:pt x="190" y="83"/>
                  <a:pt x="191" y="83"/>
                </a:cubicBezTo>
                <a:cubicBezTo>
                  <a:pt x="191" y="82"/>
                  <a:pt x="191" y="82"/>
                  <a:pt x="192" y="82"/>
                </a:cubicBezTo>
                <a:cubicBezTo>
                  <a:pt x="190" y="81"/>
                  <a:pt x="189" y="81"/>
                  <a:pt x="187" y="80"/>
                </a:cubicBezTo>
                <a:cubicBezTo>
                  <a:pt x="185" y="85"/>
                  <a:pt x="182" y="90"/>
                  <a:pt x="179" y="94"/>
                </a:cubicBezTo>
                <a:cubicBezTo>
                  <a:pt x="180" y="94"/>
                  <a:pt x="180" y="93"/>
                  <a:pt x="180" y="93"/>
                </a:cubicBezTo>
                <a:cubicBezTo>
                  <a:pt x="181" y="92"/>
                  <a:pt x="183" y="91"/>
                  <a:pt x="184" y="89"/>
                </a:cubicBezTo>
                <a:cubicBezTo>
                  <a:pt x="184" y="89"/>
                  <a:pt x="185" y="89"/>
                  <a:pt x="186" y="88"/>
                </a:cubicBezTo>
                <a:cubicBezTo>
                  <a:pt x="187" y="88"/>
                  <a:pt x="188" y="89"/>
                  <a:pt x="188" y="90"/>
                </a:cubicBezTo>
                <a:cubicBezTo>
                  <a:pt x="189" y="91"/>
                  <a:pt x="188" y="91"/>
                  <a:pt x="188" y="92"/>
                </a:cubicBezTo>
                <a:cubicBezTo>
                  <a:pt x="188" y="92"/>
                  <a:pt x="188" y="93"/>
                  <a:pt x="187" y="94"/>
                </a:cubicBezTo>
                <a:cubicBezTo>
                  <a:pt x="185" y="100"/>
                  <a:pt x="182" y="105"/>
                  <a:pt x="179" y="110"/>
                </a:cubicBezTo>
                <a:cubicBezTo>
                  <a:pt x="179" y="111"/>
                  <a:pt x="179" y="111"/>
                  <a:pt x="179" y="111"/>
                </a:cubicBezTo>
                <a:cubicBezTo>
                  <a:pt x="178" y="112"/>
                  <a:pt x="176" y="112"/>
                  <a:pt x="175" y="111"/>
                </a:cubicBezTo>
                <a:cubicBezTo>
                  <a:pt x="174" y="111"/>
                  <a:pt x="174" y="109"/>
                  <a:pt x="175" y="108"/>
                </a:cubicBezTo>
                <a:cubicBezTo>
                  <a:pt x="175" y="108"/>
                  <a:pt x="175" y="108"/>
                  <a:pt x="175" y="107"/>
                </a:cubicBezTo>
                <a:cubicBezTo>
                  <a:pt x="178" y="103"/>
                  <a:pt x="180" y="99"/>
                  <a:pt x="183" y="95"/>
                </a:cubicBezTo>
                <a:cubicBezTo>
                  <a:pt x="183" y="94"/>
                  <a:pt x="183" y="94"/>
                  <a:pt x="183" y="94"/>
                </a:cubicBezTo>
                <a:cubicBezTo>
                  <a:pt x="183" y="94"/>
                  <a:pt x="183" y="94"/>
                  <a:pt x="183" y="93"/>
                </a:cubicBezTo>
                <a:cubicBezTo>
                  <a:pt x="182" y="94"/>
                  <a:pt x="181" y="95"/>
                  <a:pt x="180" y="96"/>
                </a:cubicBezTo>
                <a:cubicBezTo>
                  <a:pt x="176" y="101"/>
                  <a:pt x="172" y="105"/>
                  <a:pt x="168" y="110"/>
                </a:cubicBezTo>
                <a:cubicBezTo>
                  <a:pt x="167" y="110"/>
                  <a:pt x="166" y="111"/>
                  <a:pt x="166" y="111"/>
                </a:cubicBezTo>
                <a:cubicBezTo>
                  <a:pt x="163" y="117"/>
                  <a:pt x="161" y="122"/>
                  <a:pt x="159" y="128"/>
                </a:cubicBezTo>
                <a:cubicBezTo>
                  <a:pt x="159" y="128"/>
                  <a:pt x="160" y="127"/>
                  <a:pt x="160" y="127"/>
                </a:cubicBezTo>
                <a:cubicBezTo>
                  <a:pt x="164" y="122"/>
                  <a:pt x="167" y="118"/>
                  <a:pt x="171" y="113"/>
                </a:cubicBezTo>
                <a:cubicBezTo>
                  <a:pt x="171" y="113"/>
                  <a:pt x="172" y="112"/>
                  <a:pt x="172" y="112"/>
                </a:cubicBezTo>
                <a:cubicBezTo>
                  <a:pt x="173" y="111"/>
                  <a:pt x="174" y="111"/>
                  <a:pt x="174" y="111"/>
                </a:cubicBezTo>
                <a:cubicBezTo>
                  <a:pt x="175" y="111"/>
                  <a:pt x="175" y="112"/>
                  <a:pt x="175" y="113"/>
                </a:cubicBezTo>
                <a:cubicBezTo>
                  <a:pt x="175" y="114"/>
                  <a:pt x="175" y="114"/>
                  <a:pt x="175" y="115"/>
                </a:cubicBezTo>
                <a:cubicBezTo>
                  <a:pt x="174" y="116"/>
                  <a:pt x="174" y="117"/>
                  <a:pt x="174" y="117"/>
                </a:cubicBezTo>
                <a:cubicBezTo>
                  <a:pt x="171" y="122"/>
                  <a:pt x="169" y="127"/>
                  <a:pt x="167" y="132"/>
                </a:cubicBezTo>
                <a:cubicBezTo>
                  <a:pt x="167" y="133"/>
                  <a:pt x="167" y="133"/>
                  <a:pt x="167" y="133"/>
                </a:cubicBezTo>
                <a:close/>
                <a:moveTo>
                  <a:pt x="143" y="163"/>
                </a:moveTo>
                <a:cubicBezTo>
                  <a:pt x="143" y="163"/>
                  <a:pt x="143" y="163"/>
                  <a:pt x="143" y="163"/>
                </a:cubicBezTo>
                <a:cubicBezTo>
                  <a:pt x="143" y="163"/>
                  <a:pt x="144" y="163"/>
                  <a:pt x="144" y="162"/>
                </a:cubicBezTo>
                <a:cubicBezTo>
                  <a:pt x="148" y="157"/>
                  <a:pt x="153" y="151"/>
                  <a:pt x="157" y="146"/>
                </a:cubicBezTo>
                <a:cubicBezTo>
                  <a:pt x="158" y="145"/>
                  <a:pt x="159" y="145"/>
                  <a:pt x="159" y="144"/>
                </a:cubicBezTo>
                <a:cubicBezTo>
                  <a:pt x="160" y="144"/>
                  <a:pt x="161" y="143"/>
                  <a:pt x="161" y="144"/>
                </a:cubicBezTo>
                <a:cubicBezTo>
                  <a:pt x="162" y="144"/>
                  <a:pt x="162" y="145"/>
                  <a:pt x="161" y="146"/>
                </a:cubicBezTo>
                <a:cubicBezTo>
                  <a:pt x="161" y="146"/>
                  <a:pt x="160" y="147"/>
                  <a:pt x="160" y="148"/>
                </a:cubicBezTo>
                <a:cubicBezTo>
                  <a:pt x="156" y="154"/>
                  <a:pt x="153" y="160"/>
                  <a:pt x="149" y="165"/>
                </a:cubicBezTo>
                <a:cubicBezTo>
                  <a:pt x="149" y="166"/>
                  <a:pt x="149" y="166"/>
                  <a:pt x="149" y="167"/>
                </a:cubicBezTo>
                <a:cubicBezTo>
                  <a:pt x="149" y="166"/>
                  <a:pt x="149" y="166"/>
                  <a:pt x="150" y="166"/>
                </a:cubicBezTo>
                <a:cubicBezTo>
                  <a:pt x="151" y="165"/>
                  <a:pt x="152" y="163"/>
                  <a:pt x="153" y="162"/>
                </a:cubicBezTo>
                <a:cubicBezTo>
                  <a:pt x="157" y="158"/>
                  <a:pt x="160" y="153"/>
                  <a:pt x="164" y="149"/>
                </a:cubicBezTo>
                <a:cubicBezTo>
                  <a:pt x="165" y="148"/>
                  <a:pt x="165" y="148"/>
                  <a:pt x="166" y="148"/>
                </a:cubicBezTo>
                <a:cubicBezTo>
                  <a:pt x="166" y="147"/>
                  <a:pt x="167" y="147"/>
                  <a:pt x="167" y="147"/>
                </a:cubicBezTo>
                <a:cubicBezTo>
                  <a:pt x="168" y="145"/>
                  <a:pt x="168" y="143"/>
                  <a:pt x="168" y="141"/>
                </a:cubicBezTo>
                <a:cubicBezTo>
                  <a:pt x="169" y="138"/>
                  <a:pt x="169" y="136"/>
                  <a:pt x="170" y="134"/>
                </a:cubicBezTo>
                <a:cubicBezTo>
                  <a:pt x="169" y="134"/>
                  <a:pt x="169" y="135"/>
                  <a:pt x="169" y="135"/>
                </a:cubicBezTo>
                <a:cubicBezTo>
                  <a:pt x="167" y="137"/>
                  <a:pt x="166" y="138"/>
                  <a:pt x="165" y="140"/>
                </a:cubicBezTo>
                <a:cubicBezTo>
                  <a:pt x="165" y="141"/>
                  <a:pt x="164" y="141"/>
                  <a:pt x="164" y="141"/>
                </a:cubicBezTo>
                <a:cubicBezTo>
                  <a:pt x="163" y="142"/>
                  <a:pt x="163" y="142"/>
                  <a:pt x="162" y="142"/>
                </a:cubicBezTo>
                <a:cubicBezTo>
                  <a:pt x="162" y="141"/>
                  <a:pt x="162" y="141"/>
                  <a:pt x="162" y="140"/>
                </a:cubicBezTo>
                <a:cubicBezTo>
                  <a:pt x="162" y="140"/>
                  <a:pt x="162" y="139"/>
                  <a:pt x="162" y="139"/>
                </a:cubicBezTo>
                <a:cubicBezTo>
                  <a:pt x="162" y="138"/>
                  <a:pt x="163" y="137"/>
                  <a:pt x="163" y="136"/>
                </a:cubicBezTo>
                <a:cubicBezTo>
                  <a:pt x="166" y="130"/>
                  <a:pt x="169" y="123"/>
                  <a:pt x="171" y="117"/>
                </a:cubicBezTo>
                <a:cubicBezTo>
                  <a:pt x="171" y="117"/>
                  <a:pt x="172" y="116"/>
                  <a:pt x="172" y="116"/>
                </a:cubicBezTo>
                <a:cubicBezTo>
                  <a:pt x="168" y="119"/>
                  <a:pt x="153" y="139"/>
                  <a:pt x="152" y="142"/>
                </a:cubicBezTo>
                <a:cubicBezTo>
                  <a:pt x="154" y="142"/>
                  <a:pt x="154" y="143"/>
                  <a:pt x="153" y="144"/>
                </a:cubicBezTo>
                <a:cubicBezTo>
                  <a:pt x="153" y="145"/>
                  <a:pt x="152" y="146"/>
                  <a:pt x="152" y="147"/>
                </a:cubicBezTo>
                <a:cubicBezTo>
                  <a:pt x="149" y="152"/>
                  <a:pt x="146" y="157"/>
                  <a:pt x="144" y="162"/>
                </a:cubicBezTo>
                <a:cubicBezTo>
                  <a:pt x="143" y="162"/>
                  <a:pt x="143" y="163"/>
                  <a:pt x="143" y="163"/>
                </a:cubicBezTo>
                <a:close/>
                <a:moveTo>
                  <a:pt x="242" y="71"/>
                </a:moveTo>
                <a:cubicBezTo>
                  <a:pt x="236" y="86"/>
                  <a:pt x="231" y="101"/>
                  <a:pt x="227" y="116"/>
                </a:cubicBezTo>
                <a:cubicBezTo>
                  <a:pt x="228" y="116"/>
                  <a:pt x="228" y="116"/>
                  <a:pt x="228" y="116"/>
                </a:cubicBezTo>
                <a:cubicBezTo>
                  <a:pt x="230" y="116"/>
                  <a:pt x="231" y="116"/>
                  <a:pt x="233" y="117"/>
                </a:cubicBezTo>
                <a:cubicBezTo>
                  <a:pt x="234" y="117"/>
                  <a:pt x="235" y="117"/>
                  <a:pt x="236" y="116"/>
                </a:cubicBezTo>
                <a:cubicBezTo>
                  <a:pt x="236" y="116"/>
                  <a:pt x="237" y="115"/>
                  <a:pt x="237" y="115"/>
                </a:cubicBezTo>
                <a:cubicBezTo>
                  <a:pt x="237" y="111"/>
                  <a:pt x="238" y="107"/>
                  <a:pt x="238" y="103"/>
                </a:cubicBezTo>
                <a:cubicBezTo>
                  <a:pt x="240" y="93"/>
                  <a:pt x="241" y="84"/>
                  <a:pt x="243" y="74"/>
                </a:cubicBezTo>
                <a:cubicBezTo>
                  <a:pt x="243" y="73"/>
                  <a:pt x="243" y="72"/>
                  <a:pt x="243" y="71"/>
                </a:cubicBezTo>
                <a:cubicBezTo>
                  <a:pt x="243" y="71"/>
                  <a:pt x="242" y="71"/>
                  <a:pt x="242" y="71"/>
                </a:cubicBezTo>
                <a:close/>
                <a:moveTo>
                  <a:pt x="89" y="126"/>
                </a:moveTo>
                <a:cubicBezTo>
                  <a:pt x="90" y="119"/>
                  <a:pt x="91" y="113"/>
                  <a:pt x="94" y="107"/>
                </a:cubicBezTo>
                <a:cubicBezTo>
                  <a:pt x="93" y="105"/>
                  <a:pt x="93" y="104"/>
                  <a:pt x="92" y="103"/>
                </a:cubicBezTo>
                <a:cubicBezTo>
                  <a:pt x="91" y="100"/>
                  <a:pt x="91" y="97"/>
                  <a:pt x="90" y="94"/>
                </a:cubicBezTo>
                <a:cubicBezTo>
                  <a:pt x="90" y="94"/>
                  <a:pt x="90" y="94"/>
                  <a:pt x="90" y="93"/>
                </a:cubicBezTo>
                <a:cubicBezTo>
                  <a:pt x="89" y="94"/>
                  <a:pt x="89" y="94"/>
                  <a:pt x="89" y="94"/>
                </a:cubicBezTo>
                <a:cubicBezTo>
                  <a:pt x="89" y="99"/>
                  <a:pt x="89" y="104"/>
                  <a:pt x="88" y="108"/>
                </a:cubicBezTo>
                <a:cubicBezTo>
                  <a:pt x="88" y="110"/>
                  <a:pt x="87" y="112"/>
                  <a:pt x="87" y="113"/>
                </a:cubicBezTo>
                <a:cubicBezTo>
                  <a:pt x="87" y="114"/>
                  <a:pt x="86" y="114"/>
                  <a:pt x="86" y="114"/>
                </a:cubicBezTo>
                <a:cubicBezTo>
                  <a:pt x="85" y="114"/>
                  <a:pt x="84" y="114"/>
                  <a:pt x="84" y="113"/>
                </a:cubicBezTo>
                <a:cubicBezTo>
                  <a:pt x="84" y="113"/>
                  <a:pt x="83" y="112"/>
                  <a:pt x="83" y="111"/>
                </a:cubicBezTo>
                <a:cubicBezTo>
                  <a:pt x="82" y="108"/>
                  <a:pt x="82" y="106"/>
                  <a:pt x="81" y="104"/>
                </a:cubicBezTo>
                <a:cubicBezTo>
                  <a:pt x="81" y="102"/>
                  <a:pt x="81" y="100"/>
                  <a:pt x="80" y="97"/>
                </a:cubicBezTo>
                <a:cubicBezTo>
                  <a:pt x="80" y="98"/>
                  <a:pt x="80" y="98"/>
                  <a:pt x="80" y="99"/>
                </a:cubicBezTo>
                <a:cubicBezTo>
                  <a:pt x="79" y="102"/>
                  <a:pt x="79" y="105"/>
                  <a:pt x="79" y="109"/>
                </a:cubicBezTo>
                <a:cubicBezTo>
                  <a:pt x="78" y="112"/>
                  <a:pt x="77" y="116"/>
                  <a:pt x="77" y="120"/>
                </a:cubicBezTo>
                <a:cubicBezTo>
                  <a:pt x="76" y="121"/>
                  <a:pt x="76" y="122"/>
                  <a:pt x="75" y="123"/>
                </a:cubicBezTo>
                <a:cubicBezTo>
                  <a:pt x="75" y="125"/>
                  <a:pt x="75" y="127"/>
                  <a:pt x="76" y="129"/>
                </a:cubicBezTo>
                <a:cubicBezTo>
                  <a:pt x="77" y="129"/>
                  <a:pt x="77" y="128"/>
                  <a:pt x="78" y="128"/>
                </a:cubicBezTo>
                <a:cubicBezTo>
                  <a:pt x="79" y="128"/>
                  <a:pt x="79" y="127"/>
                  <a:pt x="79" y="127"/>
                </a:cubicBezTo>
                <a:cubicBezTo>
                  <a:pt x="79" y="126"/>
                  <a:pt x="80" y="125"/>
                  <a:pt x="80" y="124"/>
                </a:cubicBezTo>
                <a:cubicBezTo>
                  <a:pt x="80" y="121"/>
                  <a:pt x="81" y="118"/>
                  <a:pt x="82" y="116"/>
                </a:cubicBezTo>
                <a:cubicBezTo>
                  <a:pt x="82" y="115"/>
                  <a:pt x="83" y="114"/>
                  <a:pt x="83" y="114"/>
                </a:cubicBezTo>
                <a:cubicBezTo>
                  <a:pt x="84" y="114"/>
                  <a:pt x="85" y="115"/>
                  <a:pt x="85" y="116"/>
                </a:cubicBezTo>
                <a:cubicBezTo>
                  <a:pt x="85" y="118"/>
                  <a:pt x="85" y="119"/>
                  <a:pt x="86" y="121"/>
                </a:cubicBezTo>
                <a:cubicBezTo>
                  <a:pt x="86" y="123"/>
                  <a:pt x="86" y="124"/>
                  <a:pt x="86" y="126"/>
                </a:cubicBezTo>
                <a:cubicBezTo>
                  <a:pt x="87" y="126"/>
                  <a:pt x="88" y="126"/>
                  <a:pt x="89" y="126"/>
                </a:cubicBezTo>
                <a:close/>
                <a:moveTo>
                  <a:pt x="52" y="176"/>
                </a:moveTo>
                <a:cubicBezTo>
                  <a:pt x="52" y="176"/>
                  <a:pt x="52" y="176"/>
                  <a:pt x="52" y="176"/>
                </a:cubicBezTo>
                <a:cubicBezTo>
                  <a:pt x="52" y="176"/>
                  <a:pt x="52" y="175"/>
                  <a:pt x="52" y="175"/>
                </a:cubicBezTo>
                <a:cubicBezTo>
                  <a:pt x="53" y="168"/>
                  <a:pt x="53" y="161"/>
                  <a:pt x="52" y="153"/>
                </a:cubicBezTo>
                <a:cubicBezTo>
                  <a:pt x="52" y="149"/>
                  <a:pt x="52" y="145"/>
                  <a:pt x="52" y="140"/>
                </a:cubicBezTo>
                <a:cubicBezTo>
                  <a:pt x="52" y="139"/>
                  <a:pt x="52" y="138"/>
                  <a:pt x="53" y="138"/>
                </a:cubicBezTo>
                <a:cubicBezTo>
                  <a:pt x="54" y="138"/>
                  <a:pt x="54" y="139"/>
                  <a:pt x="54" y="140"/>
                </a:cubicBezTo>
                <a:cubicBezTo>
                  <a:pt x="54" y="142"/>
                  <a:pt x="54" y="143"/>
                  <a:pt x="54" y="145"/>
                </a:cubicBezTo>
                <a:cubicBezTo>
                  <a:pt x="55" y="149"/>
                  <a:pt x="55" y="153"/>
                  <a:pt x="56" y="157"/>
                </a:cubicBezTo>
                <a:cubicBezTo>
                  <a:pt x="56" y="158"/>
                  <a:pt x="56" y="158"/>
                  <a:pt x="56" y="159"/>
                </a:cubicBezTo>
                <a:cubicBezTo>
                  <a:pt x="57" y="155"/>
                  <a:pt x="59" y="142"/>
                  <a:pt x="58" y="140"/>
                </a:cubicBezTo>
                <a:cubicBezTo>
                  <a:pt x="58" y="142"/>
                  <a:pt x="58" y="143"/>
                  <a:pt x="57" y="144"/>
                </a:cubicBezTo>
                <a:cubicBezTo>
                  <a:pt x="57" y="144"/>
                  <a:pt x="57" y="145"/>
                  <a:pt x="57" y="145"/>
                </a:cubicBezTo>
                <a:cubicBezTo>
                  <a:pt x="56" y="146"/>
                  <a:pt x="55" y="146"/>
                  <a:pt x="55" y="145"/>
                </a:cubicBezTo>
                <a:cubicBezTo>
                  <a:pt x="55" y="144"/>
                  <a:pt x="55" y="144"/>
                  <a:pt x="54" y="143"/>
                </a:cubicBezTo>
                <a:cubicBezTo>
                  <a:pt x="54" y="141"/>
                  <a:pt x="54" y="139"/>
                  <a:pt x="54" y="137"/>
                </a:cubicBezTo>
                <a:cubicBezTo>
                  <a:pt x="54" y="133"/>
                  <a:pt x="54" y="129"/>
                  <a:pt x="54" y="125"/>
                </a:cubicBezTo>
                <a:cubicBezTo>
                  <a:pt x="54" y="124"/>
                  <a:pt x="54" y="124"/>
                  <a:pt x="53" y="123"/>
                </a:cubicBezTo>
                <a:cubicBezTo>
                  <a:pt x="53" y="123"/>
                  <a:pt x="52" y="123"/>
                  <a:pt x="52" y="124"/>
                </a:cubicBezTo>
                <a:cubicBezTo>
                  <a:pt x="52" y="124"/>
                  <a:pt x="52" y="125"/>
                  <a:pt x="51" y="126"/>
                </a:cubicBezTo>
                <a:cubicBezTo>
                  <a:pt x="49" y="132"/>
                  <a:pt x="48" y="138"/>
                  <a:pt x="47" y="144"/>
                </a:cubicBezTo>
                <a:cubicBezTo>
                  <a:pt x="47" y="145"/>
                  <a:pt x="47" y="146"/>
                  <a:pt x="47" y="146"/>
                </a:cubicBezTo>
                <a:cubicBezTo>
                  <a:pt x="47" y="147"/>
                  <a:pt x="47" y="148"/>
                  <a:pt x="47" y="149"/>
                </a:cubicBezTo>
                <a:cubicBezTo>
                  <a:pt x="48" y="154"/>
                  <a:pt x="49" y="159"/>
                  <a:pt x="50" y="164"/>
                </a:cubicBezTo>
                <a:cubicBezTo>
                  <a:pt x="50" y="168"/>
                  <a:pt x="51" y="171"/>
                  <a:pt x="52" y="175"/>
                </a:cubicBezTo>
                <a:cubicBezTo>
                  <a:pt x="52" y="175"/>
                  <a:pt x="52" y="176"/>
                  <a:pt x="52" y="176"/>
                </a:cubicBezTo>
                <a:close/>
                <a:moveTo>
                  <a:pt x="222" y="70"/>
                </a:moveTo>
                <a:cubicBezTo>
                  <a:pt x="223" y="70"/>
                  <a:pt x="223" y="71"/>
                  <a:pt x="223" y="72"/>
                </a:cubicBezTo>
                <a:cubicBezTo>
                  <a:pt x="223" y="73"/>
                  <a:pt x="223" y="74"/>
                  <a:pt x="223" y="74"/>
                </a:cubicBezTo>
                <a:cubicBezTo>
                  <a:pt x="223" y="77"/>
                  <a:pt x="222" y="80"/>
                  <a:pt x="222" y="83"/>
                </a:cubicBezTo>
                <a:cubicBezTo>
                  <a:pt x="222" y="89"/>
                  <a:pt x="221" y="95"/>
                  <a:pt x="220" y="100"/>
                </a:cubicBezTo>
                <a:cubicBezTo>
                  <a:pt x="220" y="101"/>
                  <a:pt x="220" y="103"/>
                  <a:pt x="220" y="104"/>
                </a:cubicBezTo>
                <a:cubicBezTo>
                  <a:pt x="223" y="96"/>
                  <a:pt x="225" y="87"/>
                  <a:pt x="227" y="79"/>
                </a:cubicBezTo>
                <a:cubicBezTo>
                  <a:pt x="226" y="79"/>
                  <a:pt x="225" y="78"/>
                  <a:pt x="225" y="77"/>
                </a:cubicBezTo>
                <a:cubicBezTo>
                  <a:pt x="225" y="77"/>
                  <a:pt x="226" y="76"/>
                  <a:pt x="226" y="76"/>
                </a:cubicBezTo>
                <a:cubicBezTo>
                  <a:pt x="227" y="75"/>
                  <a:pt x="227" y="75"/>
                  <a:pt x="227" y="75"/>
                </a:cubicBezTo>
                <a:cubicBezTo>
                  <a:pt x="227" y="75"/>
                  <a:pt x="228" y="75"/>
                  <a:pt x="228" y="75"/>
                </a:cubicBezTo>
                <a:cubicBezTo>
                  <a:pt x="228" y="73"/>
                  <a:pt x="229" y="72"/>
                  <a:pt x="228" y="70"/>
                </a:cubicBezTo>
                <a:cubicBezTo>
                  <a:pt x="228" y="70"/>
                  <a:pt x="228" y="69"/>
                  <a:pt x="229" y="69"/>
                </a:cubicBezTo>
                <a:cubicBezTo>
                  <a:pt x="229" y="68"/>
                  <a:pt x="230" y="68"/>
                  <a:pt x="230" y="67"/>
                </a:cubicBezTo>
                <a:cubicBezTo>
                  <a:pt x="230" y="65"/>
                  <a:pt x="231" y="65"/>
                  <a:pt x="232" y="66"/>
                </a:cubicBezTo>
                <a:cubicBezTo>
                  <a:pt x="235" y="63"/>
                  <a:pt x="239" y="62"/>
                  <a:pt x="243" y="62"/>
                </a:cubicBezTo>
                <a:cubicBezTo>
                  <a:pt x="243" y="61"/>
                  <a:pt x="244" y="60"/>
                  <a:pt x="244" y="59"/>
                </a:cubicBezTo>
                <a:cubicBezTo>
                  <a:pt x="244" y="59"/>
                  <a:pt x="244" y="58"/>
                  <a:pt x="244" y="58"/>
                </a:cubicBezTo>
                <a:cubicBezTo>
                  <a:pt x="242" y="58"/>
                  <a:pt x="240" y="58"/>
                  <a:pt x="239" y="58"/>
                </a:cubicBezTo>
                <a:cubicBezTo>
                  <a:pt x="235" y="58"/>
                  <a:pt x="232" y="60"/>
                  <a:pt x="229" y="62"/>
                </a:cubicBezTo>
                <a:cubicBezTo>
                  <a:pt x="227" y="64"/>
                  <a:pt x="225" y="67"/>
                  <a:pt x="222" y="69"/>
                </a:cubicBezTo>
                <a:cubicBezTo>
                  <a:pt x="222" y="69"/>
                  <a:pt x="222" y="69"/>
                  <a:pt x="222" y="70"/>
                </a:cubicBezTo>
                <a:close/>
                <a:moveTo>
                  <a:pt x="90" y="139"/>
                </a:moveTo>
                <a:cubicBezTo>
                  <a:pt x="92" y="139"/>
                  <a:pt x="93" y="139"/>
                  <a:pt x="95" y="139"/>
                </a:cubicBezTo>
                <a:cubicBezTo>
                  <a:pt x="98" y="139"/>
                  <a:pt x="100" y="139"/>
                  <a:pt x="103" y="140"/>
                </a:cubicBezTo>
                <a:cubicBezTo>
                  <a:pt x="105" y="141"/>
                  <a:pt x="107" y="141"/>
                  <a:pt x="109" y="142"/>
                </a:cubicBezTo>
                <a:cubicBezTo>
                  <a:pt x="112" y="143"/>
                  <a:pt x="114" y="144"/>
                  <a:pt x="115" y="146"/>
                </a:cubicBezTo>
                <a:cubicBezTo>
                  <a:pt x="119" y="149"/>
                  <a:pt x="122" y="154"/>
                  <a:pt x="124" y="158"/>
                </a:cubicBezTo>
                <a:cubicBezTo>
                  <a:pt x="124" y="159"/>
                  <a:pt x="124" y="160"/>
                  <a:pt x="124" y="160"/>
                </a:cubicBezTo>
                <a:cubicBezTo>
                  <a:pt x="124" y="162"/>
                  <a:pt x="125" y="164"/>
                  <a:pt x="125" y="166"/>
                </a:cubicBezTo>
                <a:cubicBezTo>
                  <a:pt x="125" y="170"/>
                  <a:pt x="125" y="175"/>
                  <a:pt x="126" y="179"/>
                </a:cubicBezTo>
                <a:cubicBezTo>
                  <a:pt x="126" y="179"/>
                  <a:pt x="126" y="180"/>
                  <a:pt x="126" y="180"/>
                </a:cubicBezTo>
                <a:cubicBezTo>
                  <a:pt x="126" y="180"/>
                  <a:pt x="126" y="180"/>
                  <a:pt x="126" y="180"/>
                </a:cubicBezTo>
                <a:cubicBezTo>
                  <a:pt x="126" y="179"/>
                  <a:pt x="126" y="179"/>
                  <a:pt x="126" y="179"/>
                </a:cubicBezTo>
                <a:cubicBezTo>
                  <a:pt x="127" y="177"/>
                  <a:pt x="128" y="175"/>
                  <a:pt x="128" y="173"/>
                </a:cubicBezTo>
                <a:cubicBezTo>
                  <a:pt x="129" y="171"/>
                  <a:pt x="129" y="170"/>
                  <a:pt x="129" y="169"/>
                </a:cubicBezTo>
                <a:cubicBezTo>
                  <a:pt x="129" y="166"/>
                  <a:pt x="129" y="164"/>
                  <a:pt x="129" y="162"/>
                </a:cubicBezTo>
                <a:cubicBezTo>
                  <a:pt x="128" y="158"/>
                  <a:pt x="126" y="154"/>
                  <a:pt x="124" y="150"/>
                </a:cubicBezTo>
                <a:cubicBezTo>
                  <a:pt x="121" y="146"/>
                  <a:pt x="118" y="143"/>
                  <a:pt x="113" y="141"/>
                </a:cubicBezTo>
                <a:cubicBezTo>
                  <a:pt x="112" y="141"/>
                  <a:pt x="110" y="140"/>
                  <a:pt x="108" y="139"/>
                </a:cubicBezTo>
                <a:cubicBezTo>
                  <a:pt x="104" y="138"/>
                  <a:pt x="100" y="138"/>
                  <a:pt x="95" y="138"/>
                </a:cubicBezTo>
                <a:cubicBezTo>
                  <a:pt x="94" y="138"/>
                  <a:pt x="92" y="138"/>
                  <a:pt x="90" y="139"/>
                </a:cubicBezTo>
                <a:close/>
                <a:moveTo>
                  <a:pt x="139" y="150"/>
                </a:moveTo>
                <a:cubicBezTo>
                  <a:pt x="139" y="150"/>
                  <a:pt x="140" y="150"/>
                  <a:pt x="140" y="150"/>
                </a:cubicBezTo>
                <a:cubicBezTo>
                  <a:pt x="141" y="148"/>
                  <a:pt x="142" y="146"/>
                  <a:pt x="144" y="144"/>
                </a:cubicBezTo>
                <a:cubicBezTo>
                  <a:pt x="144" y="144"/>
                  <a:pt x="144" y="144"/>
                  <a:pt x="144" y="143"/>
                </a:cubicBezTo>
                <a:cubicBezTo>
                  <a:pt x="143" y="141"/>
                  <a:pt x="144" y="140"/>
                  <a:pt x="146" y="140"/>
                </a:cubicBezTo>
                <a:cubicBezTo>
                  <a:pt x="147" y="140"/>
                  <a:pt x="147" y="140"/>
                  <a:pt x="148" y="141"/>
                </a:cubicBezTo>
                <a:cubicBezTo>
                  <a:pt x="148" y="142"/>
                  <a:pt x="148" y="143"/>
                  <a:pt x="148" y="143"/>
                </a:cubicBezTo>
                <a:cubicBezTo>
                  <a:pt x="147" y="144"/>
                  <a:pt x="146" y="145"/>
                  <a:pt x="145" y="147"/>
                </a:cubicBezTo>
                <a:cubicBezTo>
                  <a:pt x="144" y="148"/>
                  <a:pt x="143" y="150"/>
                  <a:pt x="142" y="152"/>
                </a:cubicBezTo>
                <a:cubicBezTo>
                  <a:pt x="142" y="152"/>
                  <a:pt x="142" y="152"/>
                  <a:pt x="142" y="152"/>
                </a:cubicBezTo>
                <a:cubicBezTo>
                  <a:pt x="142" y="151"/>
                  <a:pt x="142" y="151"/>
                  <a:pt x="143" y="151"/>
                </a:cubicBezTo>
                <a:cubicBezTo>
                  <a:pt x="144" y="150"/>
                  <a:pt x="145" y="149"/>
                  <a:pt x="146" y="147"/>
                </a:cubicBezTo>
                <a:cubicBezTo>
                  <a:pt x="147" y="146"/>
                  <a:pt x="148" y="146"/>
                  <a:pt x="148" y="144"/>
                </a:cubicBezTo>
                <a:cubicBezTo>
                  <a:pt x="148" y="144"/>
                  <a:pt x="148" y="144"/>
                  <a:pt x="148" y="144"/>
                </a:cubicBezTo>
                <a:cubicBezTo>
                  <a:pt x="150" y="140"/>
                  <a:pt x="152" y="136"/>
                  <a:pt x="154" y="133"/>
                </a:cubicBezTo>
                <a:cubicBezTo>
                  <a:pt x="157" y="127"/>
                  <a:pt x="160" y="120"/>
                  <a:pt x="162" y="114"/>
                </a:cubicBezTo>
                <a:cubicBezTo>
                  <a:pt x="162" y="114"/>
                  <a:pt x="162" y="113"/>
                  <a:pt x="163" y="113"/>
                </a:cubicBezTo>
                <a:cubicBezTo>
                  <a:pt x="162" y="113"/>
                  <a:pt x="162" y="113"/>
                  <a:pt x="162" y="114"/>
                </a:cubicBezTo>
                <a:cubicBezTo>
                  <a:pt x="159" y="116"/>
                  <a:pt x="157" y="119"/>
                  <a:pt x="155" y="122"/>
                </a:cubicBezTo>
                <a:cubicBezTo>
                  <a:pt x="150" y="128"/>
                  <a:pt x="145" y="135"/>
                  <a:pt x="141" y="142"/>
                </a:cubicBezTo>
                <a:cubicBezTo>
                  <a:pt x="141" y="142"/>
                  <a:pt x="140" y="143"/>
                  <a:pt x="139" y="144"/>
                </a:cubicBezTo>
                <a:cubicBezTo>
                  <a:pt x="139" y="144"/>
                  <a:pt x="139" y="145"/>
                  <a:pt x="139" y="145"/>
                </a:cubicBezTo>
                <a:cubicBezTo>
                  <a:pt x="139" y="147"/>
                  <a:pt x="139" y="149"/>
                  <a:pt x="139" y="150"/>
                </a:cubicBezTo>
                <a:close/>
                <a:moveTo>
                  <a:pt x="174" y="167"/>
                </a:moveTo>
                <a:cubicBezTo>
                  <a:pt x="172" y="169"/>
                  <a:pt x="170" y="170"/>
                  <a:pt x="168" y="172"/>
                </a:cubicBezTo>
                <a:cubicBezTo>
                  <a:pt x="167" y="174"/>
                  <a:pt x="165" y="176"/>
                  <a:pt x="163" y="178"/>
                </a:cubicBezTo>
                <a:cubicBezTo>
                  <a:pt x="163" y="178"/>
                  <a:pt x="162" y="179"/>
                  <a:pt x="162" y="179"/>
                </a:cubicBezTo>
                <a:cubicBezTo>
                  <a:pt x="161" y="180"/>
                  <a:pt x="161" y="180"/>
                  <a:pt x="160" y="180"/>
                </a:cubicBezTo>
                <a:cubicBezTo>
                  <a:pt x="160" y="179"/>
                  <a:pt x="160" y="179"/>
                  <a:pt x="160" y="178"/>
                </a:cubicBezTo>
                <a:cubicBezTo>
                  <a:pt x="160" y="177"/>
                  <a:pt x="160" y="176"/>
                  <a:pt x="161" y="176"/>
                </a:cubicBezTo>
                <a:cubicBezTo>
                  <a:pt x="163" y="172"/>
                  <a:pt x="164" y="169"/>
                  <a:pt x="166" y="165"/>
                </a:cubicBezTo>
                <a:cubicBezTo>
                  <a:pt x="167" y="164"/>
                  <a:pt x="167" y="163"/>
                  <a:pt x="167" y="162"/>
                </a:cubicBezTo>
                <a:cubicBezTo>
                  <a:pt x="166" y="162"/>
                  <a:pt x="166" y="162"/>
                  <a:pt x="166" y="163"/>
                </a:cubicBezTo>
                <a:cubicBezTo>
                  <a:pt x="161" y="168"/>
                  <a:pt x="156" y="174"/>
                  <a:pt x="151" y="180"/>
                </a:cubicBezTo>
                <a:cubicBezTo>
                  <a:pt x="151" y="180"/>
                  <a:pt x="151" y="180"/>
                  <a:pt x="151" y="180"/>
                </a:cubicBezTo>
                <a:cubicBezTo>
                  <a:pt x="151" y="181"/>
                  <a:pt x="151" y="181"/>
                  <a:pt x="151" y="181"/>
                </a:cubicBezTo>
                <a:cubicBezTo>
                  <a:pt x="151" y="181"/>
                  <a:pt x="152" y="181"/>
                  <a:pt x="152" y="181"/>
                </a:cubicBezTo>
                <a:cubicBezTo>
                  <a:pt x="156" y="181"/>
                  <a:pt x="159" y="181"/>
                  <a:pt x="163" y="181"/>
                </a:cubicBezTo>
                <a:cubicBezTo>
                  <a:pt x="164" y="181"/>
                  <a:pt x="165" y="181"/>
                  <a:pt x="166" y="183"/>
                </a:cubicBezTo>
                <a:cubicBezTo>
                  <a:pt x="166" y="183"/>
                  <a:pt x="166" y="183"/>
                  <a:pt x="166" y="183"/>
                </a:cubicBezTo>
                <a:cubicBezTo>
                  <a:pt x="167" y="183"/>
                  <a:pt x="168" y="183"/>
                  <a:pt x="169" y="182"/>
                </a:cubicBezTo>
                <a:cubicBezTo>
                  <a:pt x="169" y="181"/>
                  <a:pt x="170" y="181"/>
                  <a:pt x="170" y="180"/>
                </a:cubicBezTo>
                <a:cubicBezTo>
                  <a:pt x="171" y="176"/>
                  <a:pt x="173" y="173"/>
                  <a:pt x="174" y="170"/>
                </a:cubicBezTo>
                <a:cubicBezTo>
                  <a:pt x="174" y="170"/>
                  <a:pt x="174" y="169"/>
                  <a:pt x="174" y="169"/>
                </a:cubicBezTo>
                <a:cubicBezTo>
                  <a:pt x="174" y="168"/>
                  <a:pt x="174" y="168"/>
                  <a:pt x="174" y="167"/>
                </a:cubicBezTo>
                <a:close/>
                <a:moveTo>
                  <a:pt x="8" y="120"/>
                </a:moveTo>
                <a:cubicBezTo>
                  <a:pt x="8" y="120"/>
                  <a:pt x="8" y="121"/>
                  <a:pt x="8" y="121"/>
                </a:cubicBezTo>
                <a:cubicBezTo>
                  <a:pt x="8" y="124"/>
                  <a:pt x="8" y="127"/>
                  <a:pt x="8" y="129"/>
                </a:cubicBezTo>
                <a:cubicBezTo>
                  <a:pt x="8" y="136"/>
                  <a:pt x="8" y="143"/>
                  <a:pt x="9" y="150"/>
                </a:cubicBezTo>
                <a:cubicBezTo>
                  <a:pt x="9" y="158"/>
                  <a:pt x="9" y="166"/>
                  <a:pt x="10" y="174"/>
                </a:cubicBezTo>
                <a:cubicBezTo>
                  <a:pt x="10" y="175"/>
                  <a:pt x="10" y="176"/>
                  <a:pt x="10" y="178"/>
                </a:cubicBezTo>
                <a:cubicBezTo>
                  <a:pt x="10" y="177"/>
                  <a:pt x="10" y="177"/>
                  <a:pt x="10" y="177"/>
                </a:cubicBezTo>
                <a:cubicBezTo>
                  <a:pt x="11" y="171"/>
                  <a:pt x="12" y="166"/>
                  <a:pt x="13" y="160"/>
                </a:cubicBezTo>
                <a:cubicBezTo>
                  <a:pt x="14" y="156"/>
                  <a:pt x="14" y="152"/>
                  <a:pt x="14" y="149"/>
                </a:cubicBezTo>
                <a:cubicBezTo>
                  <a:pt x="14" y="148"/>
                  <a:pt x="15" y="148"/>
                  <a:pt x="15" y="147"/>
                </a:cubicBezTo>
                <a:cubicBezTo>
                  <a:pt x="15" y="147"/>
                  <a:pt x="15" y="146"/>
                  <a:pt x="15" y="146"/>
                </a:cubicBezTo>
                <a:cubicBezTo>
                  <a:pt x="15" y="144"/>
                  <a:pt x="15" y="142"/>
                  <a:pt x="15" y="140"/>
                </a:cubicBezTo>
                <a:cubicBezTo>
                  <a:pt x="15" y="139"/>
                  <a:pt x="15" y="137"/>
                  <a:pt x="15" y="136"/>
                </a:cubicBezTo>
                <a:cubicBezTo>
                  <a:pt x="15" y="136"/>
                  <a:pt x="15" y="137"/>
                  <a:pt x="15" y="137"/>
                </a:cubicBezTo>
                <a:cubicBezTo>
                  <a:pt x="15" y="138"/>
                  <a:pt x="15" y="139"/>
                  <a:pt x="15" y="140"/>
                </a:cubicBezTo>
                <a:cubicBezTo>
                  <a:pt x="14" y="146"/>
                  <a:pt x="13" y="152"/>
                  <a:pt x="12" y="159"/>
                </a:cubicBezTo>
                <a:cubicBezTo>
                  <a:pt x="12" y="159"/>
                  <a:pt x="12" y="159"/>
                  <a:pt x="12" y="159"/>
                </a:cubicBezTo>
                <a:cubicBezTo>
                  <a:pt x="12" y="160"/>
                  <a:pt x="12" y="160"/>
                  <a:pt x="11" y="160"/>
                </a:cubicBezTo>
                <a:cubicBezTo>
                  <a:pt x="11" y="160"/>
                  <a:pt x="10" y="160"/>
                  <a:pt x="10" y="159"/>
                </a:cubicBezTo>
                <a:cubicBezTo>
                  <a:pt x="10" y="158"/>
                  <a:pt x="10" y="158"/>
                  <a:pt x="10" y="157"/>
                </a:cubicBezTo>
                <a:cubicBezTo>
                  <a:pt x="10" y="154"/>
                  <a:pt x="10" y="150"/>
                  <a:pt x="11" y="146"/>
                </a:cubicBezTo>
                <a:cubicBezTo>
                  <a:pt x="11" y="141"/>
                  <a:pt x="11" y="135"/>
                  <a:pt x="11" y="130"/>
                </a:cubicBezTo>
                <a:cubicBezTo>
                  <a:pt x="11" y="128"/>
                  <a:pt x="11" y="127"/>
                  <a:pt x="11" y="125"/>
                </a:cubicBezTo>
                <a:cubicBezTo>
                  <a:pt x="11" y="124"/>
                  <a:pt x="12" y="124"/>
                  <a:pt x="13" y="123"/>
                </a:cubicBezTo>
                <a:cubicBezTo>
                  <a:pt x="13" y="123"/>
                  <a:pt x="13" y="123"/>
                  <a:pt x="14" y="123"/>
                </a:cubicBezTo>
                <a:cubicBezTo>
                  <a:pt x="13" y="122"/>
                  <a:pt x="9" y="120"/>
                  <a:pt x="8" y="120"/>
                </a:cubicBezTo>
                <a:close/>
                <a:moveTo>
                  <a:pt x="220" y="75"/>
                </a:moveTo>
                <a:cubicBezTo>
                  <a:pt x="216" y="87"/>
                  <a:pt x="213" y="98"/>
                  <a:pt x="209" y="110"/>
                </a:cubicBezTo>
                <a:cubicBezTo>
                  <a:pt x="210" y="110"/>
                  <a:pt x="211" y="110"/>
                  <a:pt x="212" y="111"/>
                </a:cubicBezTo>
                <a:cubicBezTo>
                  <a:pt x="212" y="111"/>
                  <a:pt x="212" y="111"/>
                  <a:pt x="213" y="111"/>
                </a:cubicBezTo>
                <a:cubicBezTo>
                  <a:pt x="214" y="112"/>
                  <a:pt x="215" y="112"/>
                  <a:pt x="216" y="112"/>
                </a:cubicBezTo>
                <a:cubicBezTo>
                  <a:pt x="217" y="113"/>
                  <a:pt x="217" y="112"/>
                  <a:pt x="217" y="112"/>
                </a:cubicBezTo>
                <a:cubicBezTo>
                  <a:pt x="218" y="100"/>
                  <a:pt x="220" y="88"/>
                  <a:pt x="220" y="75"/>
                </a:cubicBezTo>
                <a:close/>
                <a:moveTo>
                  <a:pt x="30" y="172"/>
                </a:moveTo>
                <a:cubicBezTo>
                  <a:pt x="30" y="172"/>
                  <a:pt x="30" y="172"/>
                  <a:pt x="30" y="172"/>
                </a:cubicBezTo>
                <a:cubicBezTo>
                  <a:pt x="30" y="172"/>
                  <a:pt x="30" y="171"/>
                  <a:pt x="30" y="170"/>
                </a:cubicBezTo>
                <a:cubicBezTo>
                  <a:pt x="31" y="166"/>
                  <a:pt x="32" y="162"/>
                  <a:pt x="33" y="158"/>
                </a:cubicBezTo>
                <a:cubicBezTo>
                  <a:pt x="34" y="152"/>
                  <a:pt x="35" y="146"/>
                  <a:pt x="35" y="140"/>
                </a:cubicBezTo>
                <a:cubicBezTo>
                  <a:pt x="35" y="140"/>
                  <a:pt x="35" y="139"/>
                  <a:pt x="35" y="139"/>
                </a:cubicBezTo>
                <a:cubicBezTo>
                  <a:pt x="35" y="135"/>
                  <a:pt x="35" y="131"/>
                  <a:pt x="35" y="127"/>
                </a:cubicBezTo>
                <a:cubicBezTo>
                  <a:pt x="35" y="127"/>
                  <a:pt x="35" y="127"/>
                  <a:pt x="35" y="126"/>
                </a:cubicBezTo>
                <a:cubicBezTo>
                  <a:pt x="34" y="126"/>
                  <a:pt x="34" y="127"/>
                  <a:pt x="34" y="127"/>
                </a:cubicBezTo>
                <a:cubicBezTo>
                  <a:pt x="34" y="129"/>
                  <a:pt x="33" y="131"/>
                  <a:pt x="32" y="133"/>
                </a:cubicBezTo>
                <a:cubicBezTo>
                  <a:pt x="31" y="138"/>
                  <a:pt x="29" y="143"/>
                  <a:pt x="28" y="149"/>
                </a:cubicBezTo>
                <a:cubicBezTo>
                  <a:pt x="28" y="149"/>
                  <a:pt x="28" y="149"/>
                  <a:pt x="28" y="150"/>
                </a:cubicBezTo>
                <a:cubicBezTo>
                  <a:pt x="28" y="151"/>
                  <a:pt x="29" y="151"/>
                  <a:pt x="29" y="152"/>
                </a:cubicBezTo>
                <a:cubicBezTo>
                  <a:pt x="29" y="153"/>
                  <a:pt x="29" y="155"/>
                  <a:pt x="29" y="156"/>
                </a:cubicBezTo>
                <a:cubicBezTo>
                  <a:pt x="29" y="161"/>
                  <a:pt x="29" y="165"/>
                  <a:pt x="29" y="170"/>
                </a:cubicBezTo>
                <a:cubicBezTo>
                  <a:pt x="30" y="171"/>
                  <a:pt x="30" y="172"/>
                  <a:pt x="30" y="172"/>
                </a:cubicBezTo>
                <a:close/>
                <a:moveTo>
                  <a:pt x="138" y="33"/>
                </a:moveTo>
                <a:cubicBezTo>
                  <a:pt x="138" y="33"/>
                  <a:pt x="138" y="32"/>
                  <a:pt x="138" y="32"/>
                </a:cubicBezTo>
                <a:cubicBezTo>
                  <a:pt x="136" y="34"/>
                  <a:pt x="135" y="36"/>
                  <a:pt x="133" y="38"/>
                </a:cubicBezTo>
                <a:cubicBezTo>
                  <a:pt x="132" y="39"/>
                  <a:pt x="132" y="40"/>
                  <a:pt x="131" y="40"/>
                </a:cubicBezTo>
                <a:cubicBezTo>
                  <a:pt x="128" y="48"/>
                  <a:pt x="123" y="54"/>
                  <a:pt x="116" y="59"/>
                </a:cubicBezTo>
                <a:cubicBezTo>
                  <a:pt x="115" y="59"/>
                  <a:pt x="115" y="60"/>
                  <a:pt x="114" y="60"/>
                </a:cubicBezTo>
                <a:cubicBezTo>
                  <a:pt x="114" y="60"/>
                  <a:pt x="113" y="61"/>
                  <a:pt x="113" y="61"/>
                </a:cubicBezTo>
                <a:cubicBezTo>
                  <a:pt x="112" y="61"/>
                  <a:pt x="112" y="61"/>
                  <a:pt x="111" y="61"/>
                </a:cubicBezTo>
                <a:cubicBezTo>
                  <a:pt x="110" y="62"/>
                  <a:pt x="108" y="63"/>
                  <a:pt x="107" y="63"/>
                </a:cubicBezTo>
                <a:cubicBezTo>
                  <a:pt x="106" y="63"/>
                  <a:pt x="106" y="64"/>
                  <a:pt x="106" y="64"/>
                </a:cubicBezTo>
                <a:cubicBezTo>
                  <a:pt x="103" y="66"/>
                  <a:pt x="101" y="67"/>
                  <a:pt x="99" y="70"/>
                </a:cubicBezTo>
                <a:cubicBezTo>
                  <a:pt x="99" y="70"/>
                  <a:pt x="98" y="70"/>
                  <a:pt x="98" y="71"/>
                </a:cubicBezTo>
                <a:cubicBezTo>
                  <a:pt x="99" y="71"/>
                  <a:pt x="100" y="71"/>
                  <a:pt x="100" y="71"/>
                </a:cubicBezTo>
                <a:cubicBezTo>
                  <a:pt x="101" y="70"/>
                  <a:pt x="103" y="70"/>
                  <a:pt x="104" y="70"/>
                </a:cubicBezTo>
                <a:cubicBezTo>
                  <a:pt x="109" y="68"/>
                  <a:pt x="114" y="65"/>
                  <a:pt x="119" y="63"/>
                </a:cubicBezTo>
                <a:cubicBezTo>
                  <a:pt x="120" y="63"/>
                  <a:pt x="121" y="62"/>
                  <a:pt x="122" y="62"/>
                </a:cubicBezTo>
                <a:cubicBezTo>
                  <a:pt x="121" y="61"/>
                  <a:pt x="121" y="60"/>
                  <a:pt x="122" y="59"/>
                </a:cubicBezTo>
                <a:cubicBezTo>
                  <a:pt x="122" y="58"/>
                  <a:pt x="123" y="57"/>
                  <a:pt x="123" y="56"/>
                </a:cubicBezTo>
                <a:cubicBezTo>
                  <a:pt x="128" y="49"/>
                  <a:pt x="133" y="41"/>
                  <a:pt x="138" y="34"/>
                </a:cubicBezTo>
                <a:cubicBezTo>
                  <a:pt x="138" y="33"/>
                  <a:pt x="138" y="33"/>
                  <a:pt x="138" y="33"/>
                </a:cubicBezTo>
                <a:close/>
                <a:moveTo>
                  <a:pt x="42" y="130"/>
                </a:moveTo>
                <a:cubicBezTo>
                  <a:pt x="42" y="130"/>
                  <a:pt x="42" y="130"/>
                  <a:pt x="42" y="130"/>
                </a:cubicBezTo>
                <a:cubicBezTo>
                  <a:pt x="42" y="130"/>
                  <a:pt x="42" y="131"/>
                  <a:pt x="42" y="131"/>
                </a:cubicBezTo>
                <a:cubicBezTo>
                  <a:pt x="41" y="136"/>
                  <a:pt x="39" y="141"/>
                  <a:pt x="38" y="146"/>
                </a:cubicBezTo>
                <a:cubicBezTo>
                  <a:pt x="38" y="146"/>
                  <a:pt x="38" y="147"/>
                  <a:pt x="38" y="148"/>
                </a:cubicBezTo>
                <a:cubicBezTo>
                  <a:pt x="38" y="155"/>
                  <a:pt x="39" y="162"/>
                  <a:pt x="39" y="169"/>
                </a:cubicBezTo>
                <a:cubicBezTo>
                  <a:pt x="39" y="170"/>
                  <a:pt x="39" y="172"/>
                  <a:pt x="40" y="173"/>
                </a:cubicBezTo>
                <a:cubicBezTo>
                  <a:pt x="40" y="174"/>
                  <a:pt x="40" y="174"/>
                  <a:pt x="41" y="174"/>
                </a:cubicBezTo>
                <a:cubicBezTo>
                  <a:pt x="41" y="174"/>
                  <a:pt x="41" y="173"/>
                  <a:pt x="41" y="173"/>
                </a:cubicBezTo>
                <a:cubicBezTo>
                  <a:pt x="41" y="169"/>
                  <a:pt x="42" y="165"/>
                  <a:pt x="42" y="161"/>
                </a:cubicBezTo>
                <a:cubicBezTo>
                  <a:pt x="43" y="156"/>
                  <a:pt x="43" y="152"/>
                  <a:pt x="43" y="147"/>
                </a:cubicBezTo>
                <a:cubicBezTo>
                  <a:pt x="43" y="142"/>
                  <a:pt x="43" y="138"/>
                  <a:pt x="43" y="134"/>
                </a:cubicBezTo>
                <a:cubicBezTo>
                  <a:pt x="43" y="133"/>
                  <a:pt x="43" y="131"/>
                  <a:pt x="42" y="130"/>
                </a:cubicBezTo>
                <a:close/>
                <a:moveTo>
                  <a:pt x="25" y="131"/>
                </a:moveTo>
                <a:cubicBezTo>
                  <a:pt x="25" y="131"/>
                  <a:pt x="25" y="131"/>
                  <a:pt x="25" y="131"/>
                </a:cubicBezTo>
                <a:cubicBezTo>
                  <a:pt x="23" y="138"/>
                  <a:pt x="21" y="146"/>
                  <a:pt x="19" y="154"/>
                </a:cubicBezTo>
                <a:cubicBezTo>
                  <a:pt x="19" y="155"/>
                  <a:pt x="20" y="156"/>
                  <a:pt x="20" y="157"/>
                </a:cubicBezTo>
                <a:cubicBezTo>
                  <a:pt x="20" y="158"/>
                  <a:pt x="20" y="159"/>
                  <a:pt x="20" y="160"/>
                </a:cubicBezTo>
                <a:cubicBezTo>
                  <a:pt x="20" y="164"/>
                  <a:pt x="20" y="169"/>
                  <a:pt x="20" y="173"/>
                </a:cubicBezTo>
                <a:cubicBezTo>
                  <a:pt x="20" y="174"/>
                  <a:pt x="20" y="174"/>
                  <a:pt x="20" y="175"/>
                </a:cubicBezTo>
                <a:cubicBezTo>
                  <a:pt x="21" y="175"/>
                  <a:pt x="21" y="175"/>
                  <a:pt x="21" y="175"/>
                </a:cubicBezTo>
                <a:cubicBezTo>
                  <a:pt x="22" y="173"/>
                  <a:pt x="22" y="172"/>
                  <a:pt x="22" y="171"/>
                </a:cubicBezTo>
                <a:cubicBezTo>
                  <a:pt x="23" y="166"/>
                  <a:pt x="24" y="161"/>
                  <a:pt x="25" y="156"/>
                </a:cubicBezTo>
                <a:cubicBezTo>
                  <a:pt x="25" y="156"/>
                  <a:pt x="25" y="155"/>
                  <a:pt x="24" y="155"/>
                </a:cubicBezTo>
                <a:cubicBezTo>
                  <a:pt x="24" y="154"/>
                  <a:pt x="24" y="154"/>
                  <a:pt x="24" y="153"/>
                </a:cubicBezTo>
                <a:cubicBezTo>
                  <a:pt x="25" y="148"/>
                  <a:pt x="25" y="143"/>
                  <a:pt x="25" y="139"/>
                </a:cubicBezTo>
                <a:cubicBezTo>
                  <a:pt x="25" y="136"/>
                  <a:pt x="25" y="133"/>
                  <a:pt x="25" y="131"/>
                </a:cubicBezTo>
                <a:close/>
                <a:moveTo>
                  <a:pt x="98" y="125"/>
                </a:moveTo>
                <a:cubicBezTo>
                  <a:pt x="98" y="125"/>
                  <a:pt x="98" y="125"/>
                  <a:pt x="99" y="125"/>
                </a:cubicBezTo>
                <a:cubicBezTo>
                  <a:pt x="99" y="124"/>
                  <a:pt x="99" y="124"/>
                  <a:pt x="99" y="124"/>
                </a:cubicBezTo>
                <a:cubicBezTo>
                  <a:pt x="100" y="119"/>
                  <a:pt x="102" y="114"/>
                  <a:pt x="103" y="108"/>
                </a:cubicBezTo>
                <a:cubicBezTo>
                  <a:pt x="104" y="108"/>
                  <a:pt x="104" y="107"/>
                  <a:pt x="103" y="106"/>
                </a:cubicBezTo>
                <a:cubicBezTo>
                  <a:pt x="103" y="106"/>
                  <a:pt x="103" y="106"/>
                  <a:pt x="103" y="105"/>
                </a:cubicBezTo>
                <a:cubicBezTo>
                  <a:pt x="103" y="100"/>
                  <a:pt x="102" y="96"/>
                  <a:pt x="102" y="91"/>
                </a:cubicBezTo>
                <a:cubicBezTo>
                  <a:pt x="102" y="91"/>
                  <a:pt x="102" y="91"/>
                  <a:pt x="102" y="91"/>
                </a:cubicBezTo>
                <a:cubicBezTo>
                  <a:pt x="101" y="90"/>
                  <a:pt x="100" y="90"/>
                  <a:pt x="99" y="90"/>
                </a:cubicBezTo>
                <a:cubicBezTo>
                  <a:pt x="99" y="93"/>
                  <a:pt x="99" y="95"/>
                  <a:pt x="98" y="98"/>
                </a:cubicBezTo>
                <a:cubicBezTo>
                  <a:pt x="98" y="100"/>
                  <a:pt x="97" y="102"/>
                  <a:pt x="97" y="105"/>
                </a:cubicBezTo>
                <a:cubicBezTo>
                  <a:pt x="97" y="105"/>
                  <a:pt x="97" y="106"/>
                  <a:pt x="97" y="107"/>
                </a:cubicBezTo>
                <a:cubicBezTo>
                  <a:pt x="97" y="107"/>
                  <a:pt x="97" y="108"/>
                  <a:pt x="97" y="109"/>
                </a:cubicBezTo>
                <a:cubicBezTo>
                  <a:pt x="98" y="112"/>
                  <a:pt x="98" y="116"/>
                  <a:pt x="98" y="119"/>
                </a:cubicBezTo>
                <a:cubicBezTo>
                  <a:pt x="98" y="121"/>
                  <a:pt x="98" y="123"/>
                  <a:pt x="98" y="125"/>
                </a:cubicBezTo>
                <a:close/>
                <a:moveTo>
                  <a:pt x="25" y="16"/>
                </a:moveTo>
                <a:cubicBezTo>
                  <a:pt x="25" y="16"/>
                  <a:pt x="25" y="16"/>
                  <a:pt x="25" y="16"/>
                </a:cubicBezTo>
                <a:cubicBezTo>
                  <a:pt x="24" y="16"/>
                  <a:pt x="24" y="16"/>
                  <a:pt x="24" y="17"/>
                </a:cubicBezTo>
                <a:cubicBezTo>
                  <a:pt x="22" y="20"/>
                  <a:pt x="19" y="23"/>
                  <a:pt x="17" y="27"/>
                </a:cubicBezTo>
                <a:cubicBezTo>
                  <a:pt x="17" y="27"/>
                  <a:pt x="17" y="27"/>
                  <a:pt x="17" y="28"/>
                </a:cubicBezTo>
                <a:cubicBezTo>
                  <a:pt x="17" y="28"/>
                  <a:pt x="17" y="28"/>
                  <a:pt x="16" y="28"/>
                </a:cubicBezTo>
                <a:cubicBezTo>
                  <a:pt x="16" y="29"/>
                  <a:pt x="16" y="29"/>
                  <a:pt x="15" y="30"/>
                </a:cubicBezTo>
                <a:cubicBezTo>
                  <a:pt x="12" y="36"/>
                  <a:pt x="10" y="44"/>
                  <a:pt x="9" y="51"/>
                </a:cubicBezTo>
                <a:cubicBezTo>
                  <a:pt x="8" y="51"/>
                  <a:pt x="8" y="51"/>
                  <a:pt x="8" y="52"/>
                </a:cubicBezTo>
                <a:cubicBezTo>
                  <a:pt x="9" y="51"/>
                  <a:pt x="9" y="51"/>
                  <a:pt x="10" y="51"/>
                </a:cubicBezTo>
                <a:cubicBezTo>
                  <a:pt x="12" y="48"/>
                  <a:pt x="14" y="45"/>
                  <a:pt x="16" y="41"/>
                </a:cubicBezTo>
                <a:cubicBezTo>
                  <a:pt x="17" y="40"/>
                  <a:pt x="17" y="38"/>
                  <a:pt x="18" y="37"/>
                </a:cubicBezTo>
                <a:cubicBezTo>
                  <a:pt x="20" y="31"/>
                  <a:pt x="22" y="25"/>
                  <a:pt x="24" y="19"/>
                </a:cubicBezTo>
                <a:cubicBezTo>
                  <a:pt x="24" y="18"/>
                  <a:pt x="25" y="17"/>
                  <a:pt x="25" y="16"/>
                </a:cubicBezTo>
                <a:close/>
                <a:moveTo>
                  <a:pt x="97" y="73"/>
                </a:moveTo>
                <a:cubicBezTo>
                  <a:pt x="96" y="73"/>
                  <a:pt x="96" y="74"/>
                  <a:pt x="96" y="74"/>
                </a:cubicBezTo>
                <a:cubicBezTo>
                  <a:pt x="95" y="79"/>
                  <a:pt x="94" y="84"/>
                  <a:pt x="93" y="88"/>
                </a:cubicBezTo>
                <a:cubicBezTo>
                  <a:pt x="93" y="89"/>
                  <a:pt x="93" y="89"/>
                  <a:pt x="92" y="90"/>
                </a:cubicBezTo>
                <a:cubicBezTo>
                  <a:pt x="91" y="91"/>
                  <a:pt x="92" y="91"/>
                  <a:pt x="92" y="92"/>
                </a:cubicBezTo>
                <a:cubicBezTo>
                  <a:pt x="92" y="93"/>
                  <a:pt x="92" y="93"/>
                  <a:pt x="92" y="94"/>
                </a:cubicBezTo>
                <a:cubicBezTo>
                  <a:pt x="93" y="97"/>
                  <a:pt x="94" y="99"/>
                  <a:pt x="94" y="102"/>
                </a:cubicBezTo>
                <a:cubicBezTo>
                  <a:pt x="94" y="103"/>
                  <a:pt x="95" y="103"/>
                  <a:pt x="95" y="103"/>
                </a:cubicBezTo>
                <a:cubicBezTo>
                  <a:pt x="95" y="103"/>
                  <a:pt x="95" y="102"/>
                  <a:pt x="95" y="102"/>
                </a:cubicBezTo>
                <a:cubicBezTo>
                  <a:pt x="96" y="96"/>
                  <a:pt x="97" y="91"/>
                  <a:pt x="98" y="85"/>
                </a:cubicBezTo>
                <a:cubicBezTo>
                  <a:pt x="98" y="83"/>
                  <a:pt x="98" y="81"/>
                  <a:pt x="98" y="80"/>
                </a:cubicBezTo>
                <a:cubicBezTo>
                  <a:pt x="99" y="79"/>
                  <a:pt x="99" y="78"/>
                  <a:pt x="100" y="78"/>
                </a:cubicBezTo>
                <a:cubicBezTo>
                  <a:pt x="100" y="78"/>
                  <a:pt x="100" y="77"/>
                  <a:pt x="101" y="77"/>
                </a:cubicBezTo>
                <a:cubicBezTo>
                  <a:pt x="103" y="75"/>
                  <a:pt x="106" y="73"/>
                  <a:pt x="108" y="71"/>
                </a:cubicBezTo>
                <a:cubicBezTo>
                  <a:pt x="108" y="71"/>
                  <a:pt x="109" y="71"/>
                  <a:pt x="109" y="70"/>
                </a:cubicBezTo>
                <a:cubicBezTo>
                  <a:pt x="107" y="71"/>
                  <a:pt x="106" y="71"/>
                  <a:pt x="105" y="72"/>
                </a:cubicBezTo>
                <a:cubicBezTo>
                  <a:pt x="102" y="73"/>
                  <a:pt x="100" y="74"/>
                  <a:pt x="97" y="73"/>
                </a:cubicBezTo>
                <a:close/>
                <a:moveTo>
                  <a:pt x="254" y="74"/>
                </a:moveTo>
                <a:cubicBezTo>
                  <a:pt x="250" y="87"/>
                  <a:pt x="248" y="100"/>
                  <a:pt x="246" y="114"/>
                </a:cubicBezTo>
                <a:cubicBezTo>
                  <a:pt x="247" y="114"/>
                  <a:pt x="247" y="113"/>
                  <a:pt x="247" y="113"/>
                </a:cubicBezTo>
                <a:cubicBezTo>
                  <a:pt x="248" y="109"/>
                  <a:pt x="249" y="105"/>
                  <a:pt x="250" y="102"/>
                </a:cubicBezTo>
                <a:cubicBezTo>
                  <a:pt x="253" y="94"/>
                  <a:pt x="255" y="87"/>
                  <a:pt x="257" y="80"/>
                </a:cubicBezTo>
                <a:cubicBezTo>
                  <a:pt x="257" y="79"/>
                  <a:pt x="258" y="78"/>
                  <a:pt x="258" y="77"/>
                </a:cubicBezTo>
                <a:cubicBezTo>
                  <a:pt x="258" y="77"/>
                  <a:pt x="258" y="77"/>
                  <a:pt x="258" y="76"/>
                </a:cubicBezTo>
                <a:cubicBezTo>
                  <a:pt x="257" y="76"/>
                  <a:pt x="257" y="76"/>
                  <a:pt x="256" y="76"/>
                </a:cubicBezTo>
                <a:cubicBezTo>
                  <a:pt x="256" y="75"/>
                  <a:pt x="255" y="74"/>
                  <a:pt x="254" y="74"/>
                </a:cubicBezTo>
                <a:close/>
                <a:moveTo>
                  <a:pt x="175" y="70"/>
                </a:moveTo>
                <a:cubicBezTo>
                  <a:pt x="171" y="77"/>
                  <a:pt x="166" y="83"/>
                  <a:pt x="162" y="89"/>
                </a:cubicBezTo>
                <a:cubicBezTo>
                  <a:pt x="162" y="89"/>
                  <a:pt x="162" y="89"/>
                  <a:pt x="163" y="89"/>
                </a:cubicBezTo>
                <a:cubicBezTo>
                  <a:pt x="166" y="85"/>
                  <a:pt x="170" y="82"/>
                  <a:pt x="173" y="79"/>
                </a:cubicBezTo>
                <a:cubicBezTo>
                  <a:pt x="174" y="78"/>
                  <a:pt x="175" y="78"/>
                  <a:pt x="175" y="77"/>
                </a:cubicBezTo>
                <a:cubicBezTo>
                  <a:pt x="176" y="77"/>
                  <a:pt x="177" y="77"/>
                  <a:pt x="177" y="77"/>
                </a:cubicBezTo>
                <a:cubicBezTo>
                  <a:pt x="178" y="78"/>
                  <a:pt x="178" y="78"/>
                  <a:pt x="178" y="79"/>
                </a:cubicBezTo>
                <a:cubicBezTo>
                  <a:pt x="177" y="80"/>
                  <a:pt x="177" y="81"/>
                  <a:pt x="176" y="81"/>
                </a:cubicBezTo>
                <a:cubicBezTo>
                  <a:pt x="174" y="85"/>
                  <a:pt x="172" y="88"/>
                  <a:pt x="170" y="92"/>
                </a:cubicBezTo>
                <a:cubicBezTo>
                  <a:pt x="170" y="92"/>
                  <a:pt x="169" y="93"/>
                  <a:pt x="169" y="93"/>
                </a:cubicBezTo>
                <a:cubicBezTo>
                  <a:pt x="174" y="88"/>
                  <a:pt x="179" y="83"/>
                  <a:pt x="185" y="79"/>
                </a:cubicBezTo>
                <a:cubicBezTo>
                  <a:pt x="181" y="76"/>
                  <a:pt x="178" y="73"/>
                  <a:pt x="175" y="70"/>
                </a:cubicBezTo>
                <a:close/>
                <a:moveTo>
                  <a:pt x="138" y="141"/>
                </a:moveTo>
                <a:cubicBezTo>
                  <a:pt x="141" y="134"/>
                  <a:pt x="145" y="127"/>
                  <a:pt x="148" y="120"/>
                </a:cubicBezTo>
                <a:cubicBezTo>
                  <a:pt x="141" y="128"/>
                  <a:pt x="136" y="137"/>
                  <a:pt x="130" y="145"/>
                </a:cubicBezTo>
                <a:cubicBezTo>
                  <a:pt x="131" y="147"/>
                  <a:pt x="133" y="149"/>
                  <a:pt x="133" y="151"/>
                </a:cubicBezTo>
                <a:cubicBezTo>
                  <a:pt x="134" y="153"/>
                  <a:pt x="135" y="155"/>
                  <a:pt x="135" y="157"/>
                </a:cubicBezTo>
                <a:cubicBezTo>
                  <a:pt x="136" y="156"/>
                  <a:pt x="137" y="155"/>
                  <a:pt x="137" y="154"/>
                </a:cubicBezTo>
                <a:cubicBezTo>
                  <a:pt x="138" y="154"/>
                  <a:pt x="138" y="153"/>
                  <a:pt x="138" y="153"/>
                </a:cubicBezTo>
                <a:cubicBezTo>
                  <a:pt x="137" y="150"/>
                  <a:pt x="136" y="146"/>
                  <a:pt x="135" y="143"/>
                </a:cubicBezTo>
                <a:cubicBezTo>
                  <a:pt x="135" y="143"/>
                  <a:pt x="135" y="143"/>
                  <a:pt x="135" y="142"/>
                </a:cubicBezTo>
                <a:cubicBezTo>
                  <a:pt x="135" y="142"/>
                  <a:pt x="136" y="141"/>
                  <a:pt x="137" y="141"/>
                </a:cubicBezTo>
                <a:cubicBezTo>
                  <a:pt x="137" y="141"/>
                  <a:pt x="138" y="141"/>
                  <a:pt x="138" y="141"/>
                </a:cubicBezTo>
                <a:close/>
                <a:moveTo>
                  <a:pt x="239" y="72"/>
                </a:moveTo>
                <a:cubicBezTo>
                  <a:pt x="236" y="72"/>
                  <a:pt x="234" y="73"/>
                  <a:pt x="232" y="75"/>
                </a:cubicBezTo>
                <a:cubicBezTo>
                  <a:pt x="232" y="75"/>
                  <a:pt x="231" y="76"/>
                  <a:pt x="231" y="76"/>
                </a:cubicBezTo>
                <a:cubicBezTo>
                  <a:pt x="230" y="87"/>
                  <a:pt x="228" y="97"/>
                  <a:pt x="226" y="107"/>
                </a:cubicBezTo>
                <a:cubicBezTo>
                  <a:pt x="226" y="108"/>
                  <a:pt x="226" y="109"/>
                  <a:pt x="226" y="110"/>
                </a:cubicBezTo>
                <a:cubicBezTo>
                  <a:pt x="230" y="97"/>
                  <a:pt x="234" y="84"/>
                  <a:pt x="239" y="72"/>
                </a:cubicBezTo>
                <a:close/>
                <a:moveTo>
                  <a:pt x="78" y="97"/>
                </a:moveTo>
                <a:cubicBezTo>
                  <a:pt x="78" y="96"/>
                  <a:pt x="78" y="96"/>
                  <a:pt x="78" y="95"/>
                </a:cubicBezTo>
                <a:cubicBezTo>
                  <a:pt x="78" y="94"/>
                  <a:pt x="78" y="93"/>
                  <a:pt x="79" y="92"/>
                </a:cubicBezTo>
                <a:cubicBezTo>
                  <a:pt x="79" y="91"/>
                  <a:pt x="79" y="91"/>
                  <a:pt x="79" y="91"/>
                </a:cubicBezTo>
                <a:cubicBezTo>
                  <a:pt x="79" y="90"/>
                  <a:pt x="79" y="90"/>
                  <a:pt x="80" y="90"/>
                </a:cubicBezTo>
                <a:cubicBezTo>
                  <a:pt x="81" y="90"/>
                  <a:pt x="81" y="90"/>
                  <a:pt x="81" y="91"/>
                </a:cubicBezTo>
                <a:cubicBezTo>
                  <a:pt x="81" y="91"/>
                  <a:pt x="82" y="91"/>
                  <a:pt x="82" y="92"/>
                </a:cubicBezTo>
                <a:cubicBezTo>
                  <a:pt x="82" y="94"/>
                  <a:pt x="82" y="96"/>
                  <a:pt x="83" y="98"/>
                </a:cubicBezTo>
                <a:cubicBezTo>
                  <a:pt x="83" y="101"/>
                  <a:pt x="84" y="105"/>
                  <a:pt x="85" y="109"/>
                </a:cubicBezTo>
                <a:cubicBezTo>
                  <a:pt x="85" y="109"/>
                  <a:pt x="85" y="110"/>
                  <a:pt x="85" y="110"/>
                </a:cubicBezTo>
                <a:cubicBezTo>
                  <a:pt x="85" y="110"/>
                  <a:pt x="85" y="110"/>
                  <a:pt x="86" y="110"/>
                </a:cubicBezTo>
                <a:cubicBezTo>
                  <a:pt x="86" y="108"/>
                  <a:pt x="86" y="105"/>
                  <a:pt x="86" y="103"/>
                </a:cubicBezTo>
                <a:cubicBezTo>
                  <a:pt x="85" y="103"/>
                  <a:pt x="85" y="102"/>
                  <a:pt x="85" y="101"/>
                </a:cubicBezTo>
                <a:cubicBezTo>
                  <a:pt x="84" y="100"/>
                  <a:pt x="84" y="99"/>
                  <a:pt x="84" y="99"/>
                </a:cubicBezTo>
                <a:cubicBezTo>
                  <a:pt x="84" y="95"/>
                  <a:pt x="83" y="91"/>
                  <a:pt x="83" y="87"/>
                </a:cubicBezTo>
                <a:cubicBezTo>
                  <a:pt x="83" y="84"/>
                  <a:pt x="83" y="82"/>
                  <a:pt x="82" y="79"/>
                </a:cubicBezTo>
                <a:cubicBezTo>
                  <a:pt x="82" y="79"/>
                  <a:pt x="82" y="79"/>
                  <a:pt x="82" y="78"/>
                </a:cubicBezTo>
                <a:cubicBezTo>
                  <a:pt x="81" y="80"/>
                  <a:pt x="80" y="81"/>
                  <a:pt x="79" y="82"/>
                </a:cubicBezTo>
                <a:cubicBezTo>
                  <a:pt x="78" y="83"/>
                  <a:pt x="77" y="84"/>
                  <a:pt x="75" y="83"/>
                </a:cubicBezTo>
                <a:cubicBezTo>
                  <a:pt x="75" y="85"/>
                  <a:pt x="75" y="86"/>
                  <a:pt x="75" y="88"/>
                </a:cubicBezTo>
                <a:cubicBezTo>
                  <a:pt x="76" y="89"/>
                  <a:pt x="76" y="90"/>
                  <a:pt x="76" y="91"/>
                </a:cubicBezTo>
                <a:cubicBezTo>
                  <a:pt x="77" y="93"/>
                  <a:pt x="77" y="95"/>
                  <a:pt x="78" y="97"/>
                </a:cubicBezTo>
                <a:close/>
                <a:moveTo>
                  <a:pt x="219" y="72"/>
                </a:moveTo>
                <a:cubicBezTo>
                  <a:pt x="216" y="75"/>
                  <a:pt x="212" y="77"/>
                  <a:pt x="209" y="79"/>
                </a:cubicBezTo>
                <a:cubicBezTo>
                  <a:pt x="210" y="80"/>
                  <a:pt x="210" y="81"/>
                  <a:pt x="210" y="82"/>
                </a:cubicBezTo>
                <a:cubicBezTo>
                  <a:pt x="210" y="84"/>
                  <a:pt x="210" y="85"/>
                  <a:pt x="209" y="86"/>
                </a:cubicBezTo>
                <a:cubicBezTo>
                  <a:pt x="209" y="92"/>
                  <a:pt x="209" y="98"/>
                  <a:pt x="208" y="104"/>
                </a:cubicBezTo>
                <a:cubicBezTo>
                  <a:pt x="208" y="104"/>
                  <a:pt x="208" y="104"/>
                  <a:pt x="208" y="105"/>
                </a:cubicBezTo>
                <a:cubicBezTo>
                  <a:pt x="212" y="94"/>
                  <a:pt x="215" y="83"/>
                  <a:pt x="219" y="72"/>
                </a:cubicBezTo>
                <a:close/>
                <a:moveTo>
                  <a:pt x="245" y="71"/>
                </a:moveTo>
                <a:cubicBezTo>
                  <a:pt x="243" y="83"/>
                  <a:pt x="241" y="94"/>
                  <a:pt x="240" y="106"/>
                </a:cubicBezTo>
                <a:cubicBezTo>
                  <a:pt x="244" y="95"/>
                  <a:pt x="247" y="84"/>
                  <a:pt x="251" y="72"/>
                </a:cubicBezTo>
                <a:cubicBezTo>
                  <a:pt x="249" y="72"/>
                  <a:pt x="247" y="72"/>
                  <a:pt x="245" y="71"/>
                </a:cubicBezTo>
                <a:close/>
                <a:moveTo>
                  <a:pt x="206" y="81"/>
                </a:moveTo>
                <a:cubicBezTo>
                  <a:pt x="202" y="82"/>
                  <a:pt x="202" y="83"/>
                  <a:pt x="194" y="82"/>
                </a:cubicBezTo>
                <a:cubicBezTo>
                  <a:pt x="194" y="83"/>
                  <a:pt x="194" y="83"/>
                  <a:pt x="194" y="83"/>
                </a:cubicBezTo>
                <a:cubicBezTo>
                  <a:pt x="195" y="84"/>
                  <a:pt x="195" y="84"/>
                  <a:pt x="194" y="85"/>
                </a:cubicBezTo>
                <a:cubicBezTo>
                  <a:pt x="194" y="86"/>
                  <a:pt x="194" y="86"/>
                  <a:pt x="194" y="86"/>
                </a:cubicBezTo>
                <a:cubicBezTo>
                  <a:pt x="192" y="92"/>
                  <a:pt x="191" y="99"/>
                  <a:pt x="189" y="105"/>
                </a:cubicBezTo>
                <a:cubicBezTo>
                  <a:pt x="189" y="105"/>
                  <a:pt x="189" y="105"/>
                  <a:pt x="189" y="105"/>
                </a:cubicBezTo>
                <a:cubicBezTo>
                  <a:pt x="190" y="105"/>
                  <a:pt x="190" y="105"/>
                  <a:pt x="190" y="104"/>
                </a:cubicBezTo>
                <a:cubicBezTo>
                  <a:pt x="192" y="99"/>
                  <a:pt x="194" y="93"/>
                  <a:pt x="196" y="87"/>
                </a:cubicBezTo>
                <a:cubicBezTo>
                  <a:pt x="196" y="87"/>
                  <a:pt x="197" y="86"/>
                  <a:pt x="197" y="86"/>
                </a:cubicBezTo>
                <a:cubicBezTo>
                  <a:pt x="197" y="86"/>
                  <a:pt x="197" y="85"/>
                  <a:pt x="197" y="85"/>
                </a:cubicBezTo>
                <a:cubicBezTo>
                  <a:pt x="198" y="85"/>
                  <a:pt x="198" y="84"/>
                  <a:pt x="199" y="84"/>
                </a:cubicBezTo>
                <a:cubicBezTo>
                  <a:pt x="200" y="84"/>
                  <a:pt x="200" y="85"/>
                  <a:pt x="200" y="86"/>
                </a:cubicBezTo>
                <a:cubicBezTo>
                  <a:pt x="200" y="87"/>
                  <a:pt x="201" y="88"/>
                  <a:pt x="200" y="89"/>
                </a:cubicBezTo>
                <a:cubicBezTo>
                  <a:pt x="200" y="92"/>
                  <a:pt x="200" y="95"/>
                  <a:pt x="200" y="98"/>
                </a:cubicBezTo>
                <a:cubicBezTo>
                  <a:pt x="199" y="100"/>
                  <a:pt x="199" y="102"/>
                  <a:pt x="199" y="104"/>
                </a:cubicBezTo>
                <a:cubicBezTo>
                  <a:pt x="199" y="104"/>
                  <a:pt x="199" y="104"/>
                  <a:pt x="199" y="104"/>
                </a:cubicBezTo>
                <a:cubicBezTo>
                  <a:pt x="201" y="96"/>
                  <a:pt x="204" y="89"/>
                  <a:pt x="206" y="81"/>
                </a:cubicBezTo>
                <a:close/>
                <a:moveTo>
                  <a:pt x="56" y="71"/>
                </a:moveTo>
                <a:cubicBezTo>
                  <a:pt x="63" y="82"/>
                  <a:pt x="64" y="93"/>
                  <a:pt x="61" y="105"/>
                </a:cubicBezTo>
                <a:cubicBezTo>
                  <a:pt x="62" y="104"/>
                  <a:pt x="62" y="103"/>
                  <a:pt x="63" y="101"/>
                </a:cubicBezTo>
                <a:cubicBezTo>
                  <a:pt x="65" y="98"/>
                  <a:pt x="65" y="94"/>
                  <a:pt x="66" y="89"/>
                </a:cubicBezTo>
                <a:cubicBezTo>
                  <a:pt x="66" y="85"/>
                  <a:pt x="65" y="80"/>
                  <a:pt x="63" y="76"/>
                </a:cubicBezTo>
                <a:cubicBezTo>
                  <a:pt x="61" y="74"/>
                  <a:pt x="59" y="73"/>
                  <a:pt x="56" y="71"/>
                </a:cubicBezTo>
                <a:close/>
                <a:moveTo>
                  <a:pt x="86" y="57"/>
                </a:moveTo>
                <a:cubicBezTo>
                  <a:pt x="85" y="59"/>
                  <a:pt x="85" y="61"/>
                  <a:pt x="84" y="63"/>
                </a:cubicBezTo>
                <a:cubicBezTo>
                  <a:pt x="83" y="65"/>
                  <a:pt x="82" y="67"/>
                  <a:pt x="82" y="70"/>
                </a:cubicBezTo>
                <a:cubicBezTo>
                  <a:pt x="81" y="70"/>
                  <a:pt x="81" y="70"/>
                  <a:pt x="81" y="71"/>
                </a:cubicBezTo>
                <a:cubicBezTo>
                  <a:pt x="82" y="72"/>
                  <a:pt x="82" y="73"/>
                  <a:pt x="83" y="73"/>
                </a:cubicBezTo>
                <a:cubicBezTo>
                  <a:pt x="86" y="70"/>
                  <a:pt x="90" y="66"/>
                  <a:pt x="94" y="62"/>
                </a:cubicBezTo>
                <a:cubicBezTo>
                  <a:pt x="93" y="60"/>
                  <a:pt x="93" y="60"/>
                  <a:pt x="94" y="59"/>
                </a:cubicBezTo>
                <a:cubicBezTo>
                  <a:pt x="94" y="58"/>
                  <a:pt x="95" y="58"/>
                  <a:pt x="96" y="57"/>
                </a:cubicBezTo>
                <a:cubicBezTo>
                  <a:pt x="94" y="57"/>
                  <a:pt x="92" y="58"/>
                  <a:pt x="91" y="58"/>
                </a:cubicBezTo>
                <a:cubicBezTo>
                  <a:pt x="89" y="58"/>
                  <a:pt x="88" y="57"/>
                  <a:pt x="86" y="57"/>
                </a:cubicBezTo>
                <a:close/>
                <a:moveTo>
                  <a:pt x="42" y="49"/>
                </a:moveTo>
                <a:cubicBezTo>
                  <a:pt x="44" y="49"/>
                  <a:pt x="46" y="49"/>
                  <a:pt x="47" y="49"/>
                </a:cubicBezTo>
                <a:cubicBezTo>
                  <a:pt x="48" y="49"/>
                  <a:pt x="48" y="49"/>
                  <a:pt x="48" y="49"/>
                </a:cubicBezTo>
                <a:cubicBezTo>
                  <a:pt x="51" y="46"/>
                  <a:pt x="51" y="46"/>
                  <a:pt x="52" y="42"/>
                </a:cubicBezTo>
                <a:cubicBezTo>
                  <a:pt x="54" y="38"/>
                  <a:pt x="55" y="35"/>
                  <a:pt x="56" y="31"/>
                </a:cubicBezTo>
                <a:cubicBezTo>
                  <a:pt x="56" y="30"/>
                  <a:pt x="57" y="30"/>
                  <a:pt x="56" y="29"/>
                </a:cubicBezTo>
                <a:cubicBezTo>
                  <a:pt x="56" y="30"/>
                  <a:pt x="55" y="30"/>
                  <a:pt x="55" y="31"/>
                </a:cubicBezTo>
                <a:cubicBezTo>
                  <a:pt x="53" y="33"/>
                  <a:pt x="51" y="35"/>
                  <a:pt x="49" y="37"/>
                </a:cubicBezTo>
                <a:cubicBezTo>
                  <a:pt x="49" y="38"/>
                  <a:pt x="48" y="39"/>
                  <a:pt x="47" y="38"/>
                </a:cubicBezTo>
                <a:cubicBezTo>
                  <a:pt x="45" y="42"/>
                  <a:pt x="44" y="45"/>
                  <a:pt x="42" y="49"/>
                </a:cubicBezTo>
                <a:close/>
                <a:moveTo>
                  <a:pt x="70" y="83"/>
                </a:moveTo>
                <a:cubicBezTo>
                  <a:pt x="70" y="84"/>
                  <a:pt x="70" y="85"/>
                  <a:pt x="70" y="86"/>
                </a:cubicBezTo>
                <a:cubicBezTo>
                  <a:pt x="70" y="90"/>
                  <a:pt x="69" y="93"/>
                  <a:pt x="68" y="97"/>
                </a:cubicBezTo>
                <a:cubicBezTo>
                  <a:pt x="67" y="100"/>
                  <a:pt x="65" y="103"/>
                  <a:pt x="63" y="106"/>
                </a:cubicBezTo>
                <a:cubicBezTo>
                  <a:pt x="61" y="110"/>
                  <a:pt x="58" y="113"/>
                  <a:pt x="55" y="116"/>
                </a:cubicBezTo>
                <a:cubicBezTo>
                  <a:pt x="54" y="116"/>
                  <a:pt x="54" y="117"/>
                  <a:pt x="53" y="117"/>
                </a:cubicBezTo>
                <a:cubicBezTo>
                  <a:pt x="54" y="118"/>
                  <a:pt x="55" y="118"/>
                  <a:pt x="55" y="119"/>
                </a:cubicBezTo>
                <a:cubicBezTo>
                  <a:pt x="56" y="118"/>
                  <a:pt x="56" y="118"/>
                  <a:pt x="57" y="118"/>
                </a:cubicBezTo>
                <a:cubicBezTo>
                  <a:pt x="59" y="116"/>
                  <a:pt x="61" y="114"/>
                  <a:pt x="63" y="112"/>
                </a:cubicBezTo>
                <a:cubicBezTo>
                  <a:pt x="65" y="110"/>
                  <a:pt x="66" y="108"/>
                  <a:pt x="68" y="105"/>
                </a:cubicBezTo>
                <a:cubicBezTo>
                  <a:pt x="68" y="105"/>
                  <a:pt x="68" y="104"/>
                  <a:pt x="68" y="103"/>
                </a:cubicBezTo>
                <a:cubicBezTo>
                  <a:pt x="69" y="102"/>
                  <a:pt x="69" y="101"/>
                  <a:pt x="70" y="99"/>
                </a:cubicBezTo>
                <a:cubicBezTo>
                  <a:pt x="70" y="99"/>
                  <a:pt x="70" y="99"/>
                  <a:pt x="70" y="99"/>
                </a:cubicBezTo>
                <a:cubicBezTo>
                  <a:pt x="70" y="95"/>
                  <a:pt x="71" y="92"/>
                  <a:pt x="71" y="89"/>
                </a:cubicBezTo>
                <a:cubicBezTo>
                  <a:pt x="71" y="87"/>
                  <a:pt x="71" y="85"/>
                  <a:pt x="70" y="83"/>
                </a:cubicBezTo>
                <a:close/>
                <a:moveTo>
                  <a:pt x="129" y="78"/>
                </a:moveTo>
                <a:cubicBezTo>
                  <a:pt x="129" y="78"/>
                  <a:pt x="129" y="78"/>
                  <a:pt x="129" y="78"/>
                </a:cubicBezTo>
                <a:cubicBezTo>
                  <a:pt x="125" y="80"/>
                  <a:pt x="121" y="82"/>
                  <a:pt x="117" y="84"/>
                </a:cubicBezTo>
                <a:cubicBezTo>
                  <a:pt x="113" y="86"/>
                  <a:pt x="109" y="88"/>
                  <a:pt x="105" y="90"/>
                </a:cubicBezTo>
                <a:cubicBezTo>
                  <a:pt x="106" y="92"/>
                  <a:pt x="106" y="94"/>
                  <a:pt x="107" y="97"/>
                </a:cubicBezTo>
                <a:cubicBezTo>
                  <a:pt x="107" y="97"/>
                  <a:pt x="129" y="78"/>
                  <a:pt x="129" y="78"/>
                </a:cubicBezTo>
                <a:close/>
                <a:moveTo>
                  <a:pt x="8" y="11"/>
                </a:moveTo>
                <a:cubicBezTo>
                  <a:pt x="7" y="11"/>
                  <a:pt x="6" y="12"/>
                  <a:pt x="6" y="13"/>
                </a:cubicBezTo>
                <a:cubicBezTo>
                  <a:pt x="6" y="14"/>
                  <a:pt x="6" y="14"/>
                  <a:pt x="6" y="15"/>
                </a:cubicBezTo>
                <a:cubicBezTo>
                  <a:pt x="6" y="20"/>
                  <a:pt x="6" y="24"/>
                  <a:pt x="7" y="29"/>
                </a:cubicBezTo>
                <a:cubicBezTo>
                  <a:pt x="7" y="34"/>
                  <a:pt x="7" y="38"/>
                  <a:pt x="7" y="43"/>
                </a:cubicBezTo>
                <a:cubicBezTo>
                  <a:pt x="7" y="43"/>
                  <a:pt x="8" y="43"/>
                  <a:pt x="8" y="44"/>
                </a:cubicBezTo>
                <a:cubicBezTo>
                  <a:pt x="8" y="44"/>
                  <a:pt x="8" y="43"/>
                  <a:pt x="8" y="43"/>
                </a:cubicBezTo>
                <a:cubicBezTo>
                  <a:pt x="9" y="40"/>
                  <a:pt x="10" y="37"/>
                  <a:pt x="11" y="34"/>
                </a:cubicBezTo>
                <a:cubicBezTo>
                  <a:pt x="12" y="32"/>
                  <a:pt x="12" y="29"/>
                  <a:pt x="12" y="27"/>
                </a:cubicBezTo>
                <a:cubicBezTo>
                  <a:pt x="12" y="26"/>
                  <a:pt x="12" y="26"/>
                  <a:pt x="13" y="26"/>
                </a:cubicBezTo>
                <a:cubicBezTo>
                  <a:pt x="14" y="25"/>
                  <a:pt x="13" y="23"/>
                  <a:pt x="14" y="22"/>
                </a:cubicBezTo>
                <a:cubicBezTo>
                  <a:pt x="14" y="22"/>
                  <a:pt x="13" y="23"/>
                  <a:pt x="13" y="23"/>
                </a:cubicBezTo>
                <a:cubicBezTo>
                  <a:pt x="12" y="25"/>
                  <a:pt x="11" y="26"/>
                  <a:pt x="10" y="28"/>
                </a:cubicBezTo>
                <a:cubicBezTo>
                  <a:pt x="10" y="28"/>
                  <a:pt x="10" y="29"/>
                  <a:pt x="9" y="29"/>
                </a:cubicBezTo>
                <a:cubicBezTo>
                  <a:pt x="9" y="29"/>
                  <a:pt x="9" y="29"/>
                  <a:pt x="8" y="29"/>
                </a:cubicBezTo>
                <a:cubicBezTo>
                  <a:pt x="8" y="29"/>
                  <a:pt x="7" y="29"/>
                  <a:pt x="7" y="28"/>
                </a:cubicBezTo>
                <a:cubicBezTo>
                  <a:pt x="7" y="27"/>
                  <a:pt x="7" y="27"/>
                  <a:pt x="8" y="26"/>
                </a:cubicBezTo>
                <a:cubicBezTo>
                  <a:pt x="8" y="22"/>
                  <a:pt x="8" y="18"/>
                  <a:pt x="9" y="13"/>
                </a:cubicBezTo>
                <a:cubicBezTo>
                  <a:pt x="9" y="13"/>
                  <a:pt x="9" y="12"/>
                  <a:pt x="8" y="11"/>
                </a:cubicBezTo>
                <a:close/>
                <a:moveTo>
                  <a:pt x="211" y="116"/>
                </a:moveTo>
                <a:cubicBezTo>
                  <a:pt x="213" y="118"/>
                  <a:pt x="216" y="121"/>
                  <a:pt x="219" y="123"/>
                </a:cubicBezTo>
                <a:cubicBezTo>
                  <a:pt x="222" y="125"/>
                  <a:pt x="224" y="127"/>
                  <a:pt x="228" y="128"/>
                </a:cubicBezTo>
                <a:cubicBezTo>
                  <a:pt x="227" y="127"/>
                  <a:pt x="227" y="125"/>
                  <a:pt x="227" y="124"/>
                </a:cubicBezTo>
                <a:cubicBezTo>
                  <a:pt x="227" y="123"/>
                  <a:pt x="226" y="123"/>
                  <a:pt x="225" y="122"/>
                </a:cubicBezTo>
                <a:cubicBezTo>
                  <a:pt x="225" y="122"/>
                  <a:pt x="225" y="123"/>
                  <a:pt x="225" y="123"/>
                </a:cubicBezTo>
                <a:cubicBezTo>
                  <a:pt x="224" y="124"/>
                  <a:pt x="224" y="124"/>
                  <a:pt x="223" y="124"/>
                </a:cubicBezTo>
                <a:cubicBezTo>
                  <a:pt x="223" y="124"/>
                  <a:pt x="222" y="123"/>
                  <a:pt x="222" y="122"/>
                </a:cubicBezTo>
                <a:cubicBezTo>
                  <a:pt x="222" y="122"/>
                  <a:pt x="222" y="121"/>
                  <a:pt x="222" y="120"/>
                </a:cubicBezTo>
                <a:cubicBezTo>
                  <a:pt x="223" y="119"/>
                  <a:pt x="223" y="118"/>
                  <a:pt x="223" y="116"/>
                </a:cubicBezTo>
                <a:cubicBezTo>
                  <a:pt x="219" y="115"/>
                  <a:pt x="215" y="114"/>
                  <a:pt x="211" y="114"/>
                </a:cubicBezTo>
                <a:cubicBezTo>
                  <a:pt x="211" y="115"/>
                  <a:pt x="211" y="115"/>
                  <a:pt x="211" y="116"/>
                </a:cubicBezTo>
                <a:close/>
                <a:moveTo>
                  <a:pt x="99" y="133"/>
                </a:moveTo>
                <a:cubicBezTo>
                  <a:pt x="99" y="133"/>
                  <a:pt x="99" y="133"/>
                  <a:pt x="100" y="133"/>
                </a:cubicBezTo>
                <a:cubicBezTo>
                  <a:pt x="100" y="133"/>
                  <a:pt x="101" y="133"/>
                  <a:pt x="101" y="133"/>
                </a:cubicBezTo>
                <a:cubicBezTo>
                  <a:pt x="105" y="134"/>
                  <a:pt x="108" y="135"/>
                  <a:pt x="112" y="137"/>
                </a:cubicBezTo>
                <a:cubicBezTo>
                  <a:pt x="114" y="138"/>
                  <a:pt x="123" y="144"/>
                  <a:pt x="125" y="146"/>
                </a:cubicBezTo>
                <a:cubicBezTo>
                  <a:pt x="125" y="146"/>
                  <a:pt x="125" y="146"/>
                  <a:pt x="125" y="146"/>
                </a:cubicBezTo>
                <a:cubicBezTo>
                  <a:pt x="128" y="149"/>
                  <a:pt x="131" y="153"/>
                  <a:pt x="132" y="158"/>
                </a:cubicBezTo>
                <a:cubicBezTo>
                  <a:pt x="132" y="159"/>
                  <a:pt x="132" y="160"/>
                  <a:pt x="133" y="161"/>
                </a:cubicBezTo>
                <a:cubicBezTo>
                  <a:pt x="133" y="156"/>
                  <a:pt x="132" y="152"/>
                  <a:pt x="130" y="149"/>
                </a:cubicBezTo>
                <a:cubicBezTo>
                  <a:pt x="129" y="147"/>
                  <a:pt x="128" y="146"/>
                  <a:pt x="127" y="144"/>
                </a:cubicBezTo>
                <a:cubicBezTo>
                  <a:pt x="125" y="142"/>
                  <a:pt x="122" y="140"/>
                  <a:pt x="120" y="138"/>
                </a:cubicBezTo>
                <a:cubicBezTo>
                  <a:pt x="114" y="134"/>
                  <a:pt x="107" y="133"/>
                  <a:pt x="99" y="133"/>
                </a:cubicBezTo>
                <a:close/>
                <a:moveTo>
                  <a:pt x="24" y="126"/>
                </a:moveTo>
                <a:cubicBezTo>
                  <a:pt x="21" y="125"/>
                  <a:pt x="18" y="124"/>
                  <a:pt x="15" y="123"/>
                </a:cubicBezTo>
                <a:cubicBezTo>
                  <a:pt x="16" y="124"/>
                  <a:pt x="16" y="124"/>
                  <a:pt x="16" y="124"/>
                </a:cubicBezTo>
                <a:cubicBezTo>
                  <a:pt x="16" y="125"/>
                  <a:pt x="17" y="125"/>
                  <a:pt x="17" y="125"/>
                </a:cubicBezTo>
                <a:cubicBezTo>
                  <a:pt x="17" y="126"/>
                  <a:pt x="17" y="126"/>
                  <a:pt x="17" y="126"/>
                </a:cubicBezTo>
                <a:cubicBezTo>
                  <a:pt x="17" y="127"/>
                  <a:pt x="17" y="127"/>
                  <a:pt x="17" y="128"/>
                </a:cubicBezTo>
                <a:cubicBezTo>
                  <a:pt x="18" y="133"/>
                  <a:pt x="18" y="139"/>
                  <a:pt x="18" y="145"/>
                </a:cubicBezTo>
                <a:cubicBezTo>
                  <a:pt x="18" y="145"/>
                  <a:pt x="18" y="146"/>
                  <a:pt x="18" y="146"/>
                </a:cubicBezTo>
                <a:cubicBezTo>
                  <a:pt x="18" y="146"/>
                  <a:pt x="18" y="147"/>
                  <a:pt x="18" y="147"/>
                </a:cubicBezTo>
                <a:cubicBezTo>
                  <a:pt x="20" y="140"/>
                  <a:pt x="22" y="133"/>
                  <a:pt x="24" y="126"/>
                </a:cubicBezTo>
                <a:close/>
                <a:moveTo>
                  <a:pt x="126" y="11"/>
                </a:moveTo>
                <a:cubicBezTo>
                  <a:pt x="127" y="10"/>
                  <a:pt x="127" y="10"/>
                  <a:pt x="128" y="9"/>
                </a:cubicBezTo>
                <a:cubicBezTo>
                  <a:pt x="128" y="9"/>
                  <a:pt x="129" y="8"/>
                  <a:pt x="130" y="7"/>
                </a:cubicBezTo>
                <a:cubicBezTo>
                  <a:pt x="131" y="6"/>
                  <a:pt x="131" y="6"/>
                  <a:pt x="132" y="6"/>
                </a:cubicBezTo>
                <a:cubicBezTo>
                  <a:pt x="132" y="7"/>
                  <a:pt x="133" y="7"/>
                  <a:pt x="132" y="8"/>
                </a:cubicBezTo>
                <a:cubicBezTo>
                  <a:pt x="132" y="9"/>
                  <a:pt x="132" y="10"/>
                  <a:pt x="132" y="10"/>
                </a:cubicBezTo>
                <a:cubicBezTo>
                  <a:pt x="132" y="11"/>
                  <a:pt x="132" y="12"/>
                  <a:pt x="132" y="12"/>
                </a:cubicBezTo>
                <a:cubicBezTo>
                  <a:pt x="132" y="13"/>
                  <a:pt x="133" y="14"/>
                  <a:pt x="133" y="15"/>
                </a:cubicBezTo>
                <a:cubicBezTo>
                  <a:pt x="136" y="12"/>
                  <a:pt x="139" y="9"/>
                  <a:pt x="142" y="5"/>
                </a:cubicBezTo>
                <a:cubicBezTo>
                  <a:pt x="140" y="5"/>
                  <a:pt x="124" y="5"/>
                  <a:pt x="121" y="5"/>
                </a:cubicBezTo>
                <a:cubicBezTo>
                  <a:pt x="121" y="6"/>
                  <a:pt x="122" y="6"/>
                  <a:pt x="122" y="6"/>
                </a:cubicBezTo>
                <a:cubicBezTo>
                  <a:pt x="123" y="6"/>
                  <a:pt x="124" y="6"/>
                  <a:pt x="124" y="7"/>
                </a:cubicBezTo>
                <a:cubicBezTo>
                  <a:pt x="124" y="7"/>
                  <a:pt x="124" y="7"/>
                  <a:pt x="124" y="7"/>
                </a:cubicBezTo>
                <a:cubicBezTo>
                  <a:pt x="125" y="8"/>
                  <a:pt x="125" y="8"/>
                  <a:pt x="126" y="9"/>
                </a:cubicBezTo>
                <a:cubicBezTo>
                  <a:pt x="126" y="10"/>
                  <a:pt x="126" y="10"/>
                  <a:pt x="126" y="11"/>
                </a:cubicBezTo>
                <a:close/>
                <a:moveTo>
                  <a:pt x="44" y="26"/>
                </a:moveTo>
                <a:cubicBezTo>
                  <a:pt x="44" y="26"/>
                  <a:pt x="44" y="26"/>
                  <a:pt x="44" y="26"/>
                </a:cubicBezTo>
                <a:cubicBezTo>
                  <a:pt x="45" y="25"/>
                  <a:pt x="45" y="25"/>
                  <a:pt x="45" y="24"/>
                </a:cubicBezTo>
                <a:cubicBezTo>
                  <a:pt x="49" y="20"/>
                  <a:pt x="52" y="15"/>
                  <a:pt x="55" y="11"/>
                </a:cubicBezTo>
                <a:cubicBezTo>
                  <a:pt x="55" y="10"/>
                  <a:pt x="56" y="9"/>
                  <a:pt x="56" y="9"/>
                </a:cubicBezTo>
                <a:cubicBezTo>
                  <a:pt x="57" y="8"/>
                  <a:pt x="57" y="8"/>
                  <a:pt x="58" y="8"/>
                </a:cubicBezTo>
                <a:cubicBezTo>
                  <a:pt x="59" y="8"/>
                  <a:pt x="59" y="9"/>
                  <a:pt x="59" y="10"/>
                </a:cubicBezTo>
                <a:cubicBezTo>
                  <a:pt x="59" y="10"/>
                  <a:pt x="59" y="11"/>
                  <a:pt x="59" y="11"/>
                </a:cubicBezTo>
                <a:cubicBezTo>
                  <a:pt x="58" y="13"/>
                  <a:pt x="58" y="14"/>
                  <a:pt x="57" y="16"/>
                </a:cubicBezTo>
                <a:cubicBezTo>
                  <a:pt x="55" y="21"/>
                  <a:pt x="53" y="26"/>
                  <a:pt x="51" y="31"/>
                </a:cubicBezTo>
                <a:cubicBezTo>
                  <a:pt x="51" y="31"/>
                  <a:pt x="51" y="32"/>
                  <a:pt x="51" y="32"/>
                </a:cubicBezTo>
                <a:cubicBezTo>
                  <a:pt x="51" y="32"/>
                  <a:pt x="51" y="32"/>
                  <a:pt x="51" y="32"/>
                </a:cubicBezTo>
                <a:cubicBezTo>
                  <a:pt x="53" y="30"/>
                  <a:pt x="55" y="28"/>
                  <a:pt x="56" y="26"/>
                </a:cubicBezTo>
                <a:cubicBezTo>
                  <a:pt x="57" y="25"/>
                  <a:pt x="57" y="25"/>
                  <a:pt x="57" y="25"/>
                </a:cubicBezTo>
                <a:cubicBezTo>
                  <a:pt x="56" y="24"/>
                  <a:pt x="56" y="24"/>
                  <a:pt x="56" y="24"/>
                </a:cubicBezTo>
                <a:cubicBezTo>
                  <a:pt x="56" y="23"/>
                  <a:pt x="56" y="23"/>
                  <a:pt x="56" y="23"/>
                </a:cubicBezTo>
                <a:cubicBezTo>
                  <a:pt x="56" y="22"/>
                  <a:pt x="56" y="22"/>
                  <a:pt x="57" y="21"/>
                </a:cubicBezTo>
                <a:cubicBezTo>
                  <a:pt x="57" y="21"/>
                  <a:pt x="57" y="21"/>
                  <a:pt x="57" y="21"/>
                </a:cubicBezTo>
                <a:cubicBezTo>
                  <a:pt x="58" y="17"/>
                  <a:pt x="59" y="14"/>
                  <a:pt x="60" y="11"/>
                </a:cubicBezTo>
                <a:cubicBezTo>
                  <a:pt x="60" y="9"/>
                  <a:pt x="61" y="8"/>
                  <a:pt x="61" y="6"/>
                </a:cubicBezTo>
                <a:cubicBezTo>
                  <a:pt x="58" y="7"/>
                  <a:pt x="55" y="7"/>
                  <a:pt x="53" y="8"/>
                </a:cubicBezTo>
                <a:cubicBezTo>
                  <a:pt x="50" y="14"/>
                  <a:pt x="47" y="20"/>
                  <a:pt x="44" y="26"/>
                </a:cubicBezTo>
                <a:close/>
                <a:moveTo>
                  <a:pt x="196" y="114"/>
                </a:moveTo>
                <a:cubicBezTo>
                  <a:pt x="196" y="113"/>
                  <a:pt x="196" y="111"/>
                  <a:pt x="196" y="110"/>
                </a:cubicBezTo>
                <a:cubicBezTo>
                  <a:pt x="194" y="110"/>
                  <a:pt x="192" y="110"/>
                  <a:pt x="191" y="111"/>
                </a:cubicBezTo>
                <a:cubicBezTo>
                  <a:pt x="190" y="111"/>
                  <a:pt x="190" y="111"/>
                  <a:pt x="190" y="112"/>
                </a:cubicBezTo>
                <a:cubicBezTo>
                  <a:pt x="189" y="113"/>
                  <a:pt x="189" y="114"/>
                  <a:pt x="188" y="115"/>
                </a:cubicBezTo>
                <a:cubicBezTo>
                  <a:pt x="187" y="116"/>
                  <a:pt x="186" y="116"/>
                  <a:pt x="185" y="115"/>
                </a:cubicBezTo>
                <a:cubicBezTo>
                  <a:pt x="185" y="115"/>
                  <a:pt x="185" y="115"/>
                  <a:pt x="185" y="115"/>
                </a:cubicBezTo>
                <a:cubicBezTo>
                  <a:pt x="184" y="117"/>
                  <a:pt x="183" y="118"/>
                  <a:pt x="182" y="121"/>
                </a:cubicBezTo>
                <a:cubicBezTo>
                  <a:pt x="182" y="123"/>
                  <a:pt x="181" y="125"/>
                  <a:pt x="181" y="128"/>
                </a:cubicBezTo>
                <a:cubicBezTo>
                  <a:pt x="181" y="128"/>
                  <a:pt x="181" y="128"/>
                  <a:pt x="180" y="128"/>
                </a:cubicBezTo>
                <a:cubicBezTo>
                  <a:pt x="181" y="128"/>
                  <a:pt x="181" y="128"/>
                  <a:pt x="181" y="128"/>
                </a:cubicBezTo>
                <a:cubicBezTo>
                  <a:pt x="181" y="128"/>
                  <a:pt x="181" y="128"/>
                  <a:pt x="181" y="127"/>
                </a:cubicBezTo>
                <a:cubicBezTo>
                  <a:pt x="183" y="124"/>
                  <a:pt x="185" y="121"/>
                  <a:pt x="188" y="119"/>
                </a:cubicBezTo>
                <a:cubicBezTo>
                  <a:pt x="189" y="119"/>
                  <a:pt x="189" y="119"/>
                  <a:pt x="189" y="119"/>
                </a:cubicBezTo>
                <a:cubicBezTo>
                  <a:pt x="191" y="117"/>
                  <a:pt x="193" y="115"/>
                  <a:pt x="196" y="114"/>
                </a:cubicBezTo>
                <a:close/>
                <a:moveTo>
                  <a:pt x="84" y="79"/>
                </a:moveTo>
                <a:cubicBezTo>
                  <a:pt x="85" y="77"/>
                  <a:pt x="86" y="77"/>
                  <a:pt x="88" y="77"/>
                </a:cubicBezTo>
                <a:cubicBezTo>
                  <a:pt x="89" y="77"/>
                  <a:pt x="90" y="78"/>
                  <a:pt x="91" y="79"/>
                </a:cubicBezTo>
                <a:cubicBezTo>
                  <a:pt x="93" y="73"/>
                  <a:pt x="95" y="68"/>
                  <a:pt x="97" y="62"/>
                </a:cubicBezTo>
                <a:cubicBezTo>
                  <a:pt x="96" y="62"/>
                  <a:pt x="96" y="63"/>
                  <a:pt x="96" y="63"/>
                </a:cubicBezTo>
                <a:cubicBezTo>
                  <a:pt x="93" y="65"/>
                  <a:pt x="91" y="68"/>
                  <a:pt x="89" y="70"/>
                </a:cubicBezTo>
                <a:cubicBezTo>
                  <a:pt x="87" y="72"/>
                  <a:pt x="86" y="74"/>
                  <a:pt x="84" y="76"/>
                </a:cubicBezTo>
                <a:cubicBezTo>
                  <a:pt x="84" y="76"/>
                  <a:pt x="84" y="76"/>
                  <a:pt x="84" y="77"/>
                </a:cubicBezTo>
                <a:cubicBezTo>
                  <a:pt x="84" y="77"/>
                  <a:pt x="84" y="78"/>
                  <a:pt x="84" y="79"/>
                </a:cubicBezTo>
                <a:close/>
                <a:moveTo>
                  <a:pt x="46" y="152"/>
                </a:moveTo>
                <a:cubicBezTo>
                  <a:pt x="46" y="152"/>
                  <a:pt x="46" y="152"/>
                  <a:pt x="45" y="152"/>
                </a:cubicBezTo>
                <a:cubicBezTo>
                  <a:pt x="45" y="159"/>
                  <a:pt x="44" y="167"/>
                  <a:pt x="43" y="174"/>
                </a:cubicBezTo>
                <a:cubicBezTo>
                  <a:pt x="45" y="175"/>
                  <a:pt x="47" y="175"/>
                  <a:pt x="49" y="175"/>
                </a:cubicBezTo>
                <a:cubicBezTo>
                  <a:pt x="48" y="167"/>
                  <a:pt x="47" y="160"/>
                  <a:pt x="46" y="152"/>
                </a:cubicBezTo>
                <a:close/>
                <a:moveTo>
                  <a:pt x="162" y="155"/>
                </a:moveTo>
                <a:cubicBezTo>
                  <a:pt x="161" y="156"/>
                  <a:pt x="147" y="173"/>
                  <a:pt x="145" y="176"/>
                </a:cubicBezTo>
                <a:cubicBezTo>
                  <a:pt x="145" y="176"/>
                  <a:pt x="145" y="176"/>
                  <a:pt x="145" y="176"/>
                </a:cubicBezTo>
                <a:cubicBezTo>
                  <a:pt x="146" y="176"/>
                  <a:pt x="148" y="175"/>
                  <a:pt x="149" y="177"/>
                </a:cubicBezTo>
                <a:cubicBezTo>
                  <a:pt x="154" y="170"/>
                  <a:pt x="158" y="162"/>
                  <a:pt x="162" y="155"/>
                </a:cubicBezTo>
                <a:close/>
                <a:moveTo>
                  <a:pt x="148" y="13"/>
                </a:moveTo>
                <a:cubicBezTo>
                  <a:pt x="148" y="13"/>
                  <a:pt x="148" y="13"/>
                  <a:pt x="148" y="13"/>
                </a:cubicBezTo>
                <a:cubicBezTo>
                  <a:pt x="147" y="13"/>
                  <a:pt x="147" y="14"/>
                  <a:pt x="147" y="14"/>
                </a:cubicBezTo>
                <a:cubicBezTo>
                  <a:pt x="145" y="16"/>
                  <a:pt x="143" y="19"/>
                  <a:pt x="141" y="21"/>
                </a:cubicBezTo>
                <a:cubicBezTo>
                  <a:pt x="140" y="22"/>
                  <a:pt x="138" y="24"/>
                  <a:pt x="137" y="25"/>
                </a:cubicBezTo>
                <a:cubicBezTo>
                  <a:pt x="136" y="26"/>
                  <a:pt x="135" y="26"/>
                  <a:pt x="134" y="25"/>
                </a:cubicBezTo>
                <a:cubicBezTo>
                  <a:pt x="133" y="26"/>
                  <a:pt x="133" y="26"/>
                  <a:pt x="133" y="28"/>
                </a:cubicBezTo>
                <a:cubicBezTo>
                  <a:pt x="133" y="30"/>
                  <a:pt x="133" y="32"/>
                  <a:pt x="133" y="34"/>
                </a:cubicBezTo>
                <a:cubicBezTo>
                  <a:pt x="133" y="34"/>
                  <a:pt x="133" y="34"/>
                  <a:pt x="133" y="34"/>
                </a:cubicBezTo>
                <a:cubicBezTo>
                  <a:pt x="134" y="34"/>
                  <a:pt x="134" y="34"/>
                  <a:pt x="134" y="34"/>
                </a:cubicBezTo>
                <a:cubicBezTo>
                  <a:pt x="136" y="31"/>
                  <a:pt x="139" y="29"/>
                  <a:pt x="141" y="26"/>
                </a:cubicBezTo>
                <a:cubicBezTo>
                  <a:pt x="142" y="26"/>
                  <a:pt x="142" y="25"/>
                  <a:pt x="142" y="25"/>
                </a:cubicBezTo>
                <a:cubicBezTo>
                  <a:pt x="144" y="21"/>
                  <a:pt x="146" y="18"/>
                  <a:pt x="147" y="14"/>
                </a:cubicBezTo>
                <a:cubicBezTo>
                  <a:pt x="148" y="14"/>
                  <a:pt x="148" y="13"/>
                  <a:pt x="148" y="13"/>
                </a:cubicBezTo>
                <a:close/>
                <a:moveTo>
                  <a:pt x="23" y="29"/>
                </a:moveTo>
                <a:cubicBezTo>
                  <a:pt x="23" y="29"/>
                  <a:pt x="24" y="29"/>
                  <a:pt x="24" y="29"/>
                </a:cubicBezTo>
                <a:cubicBezTo>
                  <a:pt x="28" y="23"/>
                  <a:pt x="32" y="16"/>
                  <a:pt x="36" y="10"/>
                </a:cubicBezTo>
                <a:cubicBezTo>
                  <a:pt x="34" y="10"/>
                  <a:pt x="31" y="10"/>
                  <a:pt x="29" y="10"/>
                </a:cubicBezTo>
                <a:cubicBezTo>
                  <a:pt x="29" y="12"/>
                  <a:pt x="28" y="13"/>
                  <a:pt x="28" y="15"/>
                </a:cubicBezTo>
                <a:cubicBezTo>
                  <a:pt x="26" y="19"/>
                  <a:pt x="25" y="23"/>
                  <a:pt x="24" y="27"/>
                </a:cubicBezTo>
                <a:cubicBezTo>
                  <a:pt x="24" y="28"/>
                  <a:pt x="24" y="28"/>
                  <a:pt x="23" y="29"/>
                </a:cubicBezTo>
                <a:close/>
                <a:moveTo>
                  <a:pt x="38" y="187"/>
                </a:moveTo>
                <a:cubicBezTo>
                  <a:pt x="39" y="187"/>
                  <a:pt x="39" y="187"/>
                  <a:pt x="40" y="187"/>
                </a:cubicBezTo>
                <a:cubicBezTo>
                  <a:pt x="45" y="187"/>
                  <a:pt x="51" y="187"/>
                  <a:pt x="56" y="187"/>
                </a:cubicBezTo>
                <a:cubicBezTo>
                  <a:pt x="59" y="187"/>
                  <a:pt x="62" y="187"/>
                  <a:pt x="65" y="187"/>
                </a:cubicBezTo>
                <a:cubicBezTo>
                  <a:pt x="65" y="187"/>
                  <a:pt x="66" y="187"/>
                  <a:pt x="66" y="186"/>
                </a:cubicBezTo>
                <a:cubicBezTo>
                  <a:pt x="66" y="186"/>
                  <a:pt x="65" y="185"/>
                  <a:pt x="65" y="185"/>
                </a:cubicBezTo>
                <a:cubicBezTo>
                  <a:pt x="56" y="185"/>
                  <a:pt x="47" y="185"/>
                  <a:pt x="38" y="185"/>
                </a:cubicBezTo>
                <a:cubicBezTo>
                  <a:pt x="38" y="185"/>
                  <a:pt x="38" y="186"/>
                  <a:pt x="38" y="187"/>
                </a:cubicBezTo>
                <a:close/>
                <a:moveTo>
                  <a:pt x="207" y="86"/>
                </a:moveTo>
                <a:cubicBezTo>
                  <a:pt x="207" y="86"/>
                  <a:pt x="207" y="86"/>
                  <a:pt x="207" y="86"/>
                </a:cubicBezTo>
                <a:cubicBezTo>
                  <a:pt x="204" y="94"/>
                  <a:pt x="203" y="101"/>
                  <a:pt x="200" y="109"/>
                </a:cubicBezTo>
                <a:cubicBezTo>
                  <a:pt x="202" y="109"/>
                  <a:pt x="204" y="110"/>
                  <a:pt x="205" y="111"/>
                </a:cubicBezTo>
                <a:cubicBezTo>
                  <a:pt x="206" y="103"/>
                  <a:pt x="207" y="94"/>
                  <a:pt x="207" y="86"/>
                </a:cubicBezTo>
                <a:close/>
                <a:moveTo>
                  <a:pt x="254" y="112"/>
                </a:moveTo>
                <a:cubicBezTo>
                  <a:pt x="254" y="112"/>
                  <a:pt x="254" y="112"/>
                  <a:pt x="254" y="112"/>
                </a:cubicBezTo>
                <a:cubicBezTo>
                  <a:pt x="252" y="113"/>
                  <a:pt x="251" y="114"/>
                  <a:pt x="249" y="115"/>
                </a:cubicBezTo>
                <a:cubicBezTo>
                  <a:pt x="249" y="116"/>
                  <a:pt x="249" y="116"/>
                  <a:pt x="248" y="116"/>
                </a:cubicBezTo>
                <a:cubicBezTo>
                  <a:pt x="248" y="118"/>
                  <a:pt x="247" y="120"/>
                  <a:pt x="246" y="122"/>
                </a:cubicBezTo>
                <a:cubicBezTo>
                  <a:pt x="247" y="123"/>
                  <a:pt x="247" y="123"/>
                  <a:pt x="247" y="123"/>
                </a:cubicBezTo>
                <a:cubicBezTo>
                  <a:pt x="248" y="124"/>
                  <a:pt x="248" y="125"/>
                  <a:pt x="246" y="125"/>
                </a:cubicBezTo>
                <a:cubicBezTo>
                  <a:pt x="246" y="125"/>
                  <a:pt x="246" y="125"/>
                  <a:pt x="246" y="126"/>
                </a:cubicBezTo>
                <a:cubicBezTo>
                  <a:pt x="245" y="126"/>
                  <a:pt x="245" y="126"/>
                  <a:pt x="245" y="126"/>
                </a:cubicBezTo>
                <a:cubicBezTo>
                  <a:pt x="246" y="127"/>
                  <a:pt x="246" y="127"/>
                  <a:pt x="247" y="128"/>
                </a:cubicBezTo>
                <a:cubicBezTo>
                  <a:pt x="247" y="128"/>
                  <a:pt x="248" y="127"/>
                  <a:pt x="248" y="127"/>
                </a:cubicBezTo>
                <a:cubicBezTo>
                  <a:pt x="249" y="125"/>
                  <a:pt x="251" y="124"/>
                  <a:pt x="252" y="122"/>
                </a:cubicBezTo>
                <a:cubicBezTo>
                  <a:pt x="253" y="121"/>
                  <a:pt x="253" y="121"/>
                  <a:pt x="253" y="120"/>
                </a:cubicBezTo>
                <a:cubicBezTo>
                  <a:pt x="253" y="120"/>
                  <a:pt x="253" y="119"/>
                  <a:pt x="253" y="119"/>
                </a:cubicBezTo>
                <a:cubicBezTo>
                  <a:pt x="254" y="118"/>
                  <a:pt x="254" y="116"/>
                  <a:pt x="254" y="115"/>
                </a:cubicBezTo>
                <a:cubicBezTo>
                  <a:pt x="254" y="114"/>
                  <a:pt x="254" y="113"/>
                  <a:pt x="254" y="112"/>
                </a:cubicBezTo>
                <a:close/>
                <a:moveTo>
                  <a:pt x="200" y="80"/>
                </a:moveTo>
                <a:cubicBezTo>
                  <a:pt x="199" y="80"/>
                  <a:pt x="198" y="80"/>
                  <a:pt x="198" y="80"/>
                </a:cubicBezTo>
                <a:cubicBezTo>
                  <a:pt x="195" y="80"/>
                  <a:pt x="193" y="79"/>
                  <a:pt x="191" y="78"/>
                </a:cubicBezTo>
                <a:cubicBezTo>
                  <a:pt x="187" y="77"/>
                  <a:pt x="184" y="74"/>
                  <a:pt x="181" y="71"/>
                </a:cubicBezTo>
                <a:cubicBezTo>
                  <a:pt x="181" y="70"/>
                  <a:pt x="181" y="70"/>
                  <a:pt x="180" y="70"/>
                </a:cubicBezTo>
                <a:cubicBezTo>
                  <a:pt x="180" y="70"/>
                  <a:pt x="180" y="70"/>
                  <a:pt x="179" y="70"/>
                </a:cubicBezTo>
                <a:cubicBezTo>
                  <a:pt x="179" y="69"/>
                  <a:pt x="179" y="69"/>
                  <a:pt x="179" y="69"/>
                </a:cubicBezTo>
                <a:cubicBezTo>
                  <a:pt x="179" y="68"/>
                  <a:pt x="178" y="67"/>
                  <a:pt x="178" y="66"/>
                </a:cubicBezTo>
                <a:cubicBezTo>
                  <a:pt x="175" y="63"/>
                  <a:pt x="173" y="60"/>
                  <a:pt x="172" y="55"/>
                </a:cubicBezTo>
                <a:cubicBezTo>
                  <a:pt x="172" y="54"/>
                  <a:pt x="172" y="52"/>
                  <a:pt x="172" y="51"/>
                </a:cubicBezTo>
                <a:cubicBezTo>
                  <a:pt x="172" y="43"/>
                  <a:pt x="173" y="36"/>
                  <a:pt x="174" y="29"/>
                </a:cubicBezTo>
                <a:cubicBezTo>
                  <a:pt x="174" y="28"/>
                  <a:pt x="174" y="28"/>
                  <a:pt x="174" y="27"/>
                </a:cubicBezTo>
                <a:cubicBezTo>
                  <a:pt x="174" y="27"/>
                  <a:pt x="174" y="27"/>
                  <a:pt x="174" y="27"/>
                </a:cubicBezTo>
                <a:cubicBezTo>
                  <a:pt x="174" y="28"/>
                  <a:pt x="174" y="29"/>
                  <a:pt x="174" y="29"/>
                </a:cubicBezTo>
                <a:cubicBezTo>
                  <a:pt x="173" y="31"/>
                  <a:pt x="172" y="33"/>
                  <a:pt x="173" y="35"/>
                </a:cubicBezTo>
                <a:cubicBezTo>
                  <a:pt x="173" y="35"/>
                  <a:pt x="173" y="36"/>
                  <a:pt x="173" y="36"/>
                </a:cubicBezTo>
                <a:cubicBezTo>
                  <a:pt x="172" y="37"/>
                  <a:pt x="172" y="37"/>
                  <a:pt x="172" y="38"/>
                </a:cubicBezTo>
                <a:cubicBezTo>
                  <a:pt x="171" y="42"/>
                  <a:pt x="171" y="47"/>
                  <a:pt x="171" y="52"/>
                </a:cubicBezTo>
                <a:cubicBezTo>
                  <a:pt x="172" y="55"/>
                  <a:pt x="172" y="59"/>
                  <a:pt x="173" y="62"/>
                </a:cubicBezTo>
                <a:cubicBezTo>
                  <a:pt x="176" y="67"/>
                  <a:pt x="179" y="72"/>
                  <a:pt x="184" y="76"/>
                </a:cubicBezTo>
                <a:cubicBezTo>
                  <a:pt x="186" y="77"/>
                  <a:pt x="189" y="79"/>
                  <a:pt x="191" y="79"/>
                </a:cubicBezTo>
                <a:cubicBezTo>
                  <a:pt x="194" y="80"/>
                  <a:pt x="197" y="80"/>
                  <a:pt x="200" y="80"/>
                </a:cubicBezTo>
                <a:close/>
                <a:moveTo>
                  <a:pt x="155" y="49"/>
                </a:moveTo>
                <a:cubicBezTo>
                  <a:pt x="151" y="54"/>
                  <a:pt x="148" y="58"/>
                  <a:pt x="145" y="63"/>
                </a:cubicBezTo>
                <a:cubicBezTo>
                  <a:pt x="146" y="62"/>
                  <a:pt x="146" y="62"/>
                  <a:pt x="147" y="61"/>
                </a:cubicBezTo>
                <a:cubicBezTo>
                  <a:pt x="149" y="60"/>
                  <a:pt x="151" y="58"/>
                  <a:pt x="153" y="56"/>
                </a:cubicBezTo>
                <a:cubicBezTo>
                  <a:pt x="154" y="55"/>
                  <a:pt x="156" y="55"/>
                  <a:pt x="157" y="57"/>
                </a:cubicBezTo>
                <a:cubicBezTo>
                  <a:pt x="157" y="57"/>
                  <a:pt x="157" y="57"/>
                  <a:pt x="157" y="57"/>
                </a:cubicBezTo>
                <a:cubicBezTo>
                  <a:pt x="158" y="56"/>
                  <a:pt x="159" y="55"/>
                  <a:pt x="159" y="54"/>
                </a:cubicBezTo>
                <a:cubicBezTo>
                  <a:pt x="159" y="53"/>
                  <a:pt x="160" y="53"/>
                  <a:pt x="160" y="53"/>
                </a:cubicBezTo>
                <a:cubicBezTo>
                  <a:pt x="160" y="51"/>
                  <a:pt x="160" y="50"/>
                  <a:pt x="160" y="48"/>
                </a:cubicBezTo>
                <a:cubicBezTo>
                  <a:pt x="160" y="48"/>
                  <a:pt x="160" y="48"/>
                  <a:pt x="160" y="48"/>
                </a:cubicBezTo>
                <a:cubicBezTo>
                  <a:pt x="159" y="48"/>
                  <a:pt x="158" y="49"/>
                  <a:pt x="157" y="50"/>
                </a:cubicBezTo>
                <a:cubicBezTo>
                  <a:pt x="156" y="50"/>
                  <a:pt x="155" y="50"/>
                  <a:pt x="155" y="49"/>
                </a:cubicBezTo>
                <a:close/>
                <a:moveTo>
                  <a:pt x="33" y="27"/>
                </a:moveTo>
                <a:cubicBezTo>
                  <a:pt x="38" y="21"/>
                  <a:pt x="42" y="15"/>
                  <a:pt x="47" y="9"/>
                </a:cubicBezTo>
                <a:cubicBezTo>
                  <a:pt x="44" y="9"/>
                  <a:pt x="42" y="9"/>
                  <a:pt x="40" y="10"/>
                </a:cubicBezTo>
                <a:cubicBezTo>
                  <a:pt x="38" y="16"/>
                  <a:pt x="35" y="21"/>
                  <a:pt x="33" y="27"/>
                </a:cubicBezTo>
                <a:close/>
                <a:moveTo>
                  <a:pt x="52" y="52"/>
                </a:moveTo>
                <a:cubicBezTo>
                  <a:pt x="52" y="52"/>
                  <a:pt x="51" y="52"/>
                  <a:pt x="50" y="52"/>
                </a:cubicBezTo>
                <a:cubicBezTo>
                  <a:pt x="49" y="52"/>
                  <a:pt x="49" y="52"/>
                  <a:pt x="48" y="53"/>
                </a:cubicBezTo>
                <a:cubicBezTo>
                  <a:pt x="46" y="55"/>
                  <a:pt x="44" y="57"/>
                  <a:pt x="42" y="59"/>
                </a:cubicBezTo>
                <a:cubicBezTo>
                  <a:pt x="42" y="59"/>
                  <a:pt x="41" y="59"/>
                  <a:pt x="41" y="59"/>
                </a:cubicBezTo>
                <a:cubicBezTo>
                  <a:pt x="44" y="61"/>
                  <a:pt x="47" y="62"/>
                  <a:pt x="50" y="62"/>
                </a:cubicBezTo>
                <a:cubicBezTo>
                  <a:pt x="49" y="61"/>
                  <a:pt x="48" y="61"/>
                  <a:pt x="48" y="60"/>
                </a:cubicBezTo>
                <a:cubicBezTo>
                  <a:pt x="49" y="59"/>
                  <a:pt x="50" y="59"/>
                  <a:pt x="50" y="59"/>
                </a:cubicBezTo>
                <a:cubicBezTo>
                  <a:pt x="51" y="57"/>
                  <a:pt x="52" y="55"/>
                  <a:pt x="52" y="52"/>
                </a:cubicBezTo>
                <a:close/>
                <a:moveTo>
                  <a:pt x="110" y="101"/>
                </a:moveTo>
                <a:cubicBezTo>
                  <a:pt x="110" y="107"/>
                  <a:pt x="109" y="113"/>
                  <a:pt x="110" y="119"/>
                </a:cubicBezTo>
                <a:cubicBezTo>
                  <a:pt x="112" y="112"/>
                  <a:pt x="114" y="105"/>
                  <a:pt x="116" y="98"/>
                </a:cubicBezTo>
                <a:cubicBezTo>
                  <a:pt x="114" y="99"/>
                  <a:pt x="112" y="100"/>
                  <a:pt x="110" y="101"/>
                </a:cubicBezTo>
                <a:close/>
                <a:moveTo>
                  <a:pt x="191" y="108"/>
                </a:moveTo>
                <a:cubicBezTo>
                  <a:pt x="193" y="108"/>
                  <a:pt x="195" y="108"/>
                  <a:pt x="196" y="108"/>
                </a:cubicBezTo>
                <a:cubicBezTo>
                  <a:pt x="197" y="107"/>
                  <a:pt x="198" y="91"/>
                  <a:pt x="198" y="89"/>
                </a:cubicBezTo>
                <a:cubicBezTo>
                  <a:pt x="195" y="96"/>
                  <a:pt x="193" y="102"/>
                  <a:pt x="191" y="108"/>
                </a:cubicBezTo>
                <a:close/>
                <a:moveTo>
                  <a:pt x="158" y="9"/>
                </a:moveTo>
                <a:cubicBezTo>
                  <a:pt x="156" y="9"/>
                  <a:pt x="154" y="9"/>
                  <a:pt x="152" y="9"/>
                </a:cubicBezTo>
                <a:cubicBezTo>
                  <a:pt x="152" y="10"/>
                  <a:pt x="152" y="10"/>
                  <a:pt x="152" y="10"/>
                </a:cubicBezTo>
                <a:cubicBezTo>
                  <a:pt x="149" y="15"/>
                  <a:pt x="147" y="20"/>
                  <a:pt x="145" y="24"/>
                </a:cubicBezTo>
                <a:cubicBezTo>
                  <a:pt x="145" y="25"/>
                  <a:pt x="145" y="25"/>
                  <a:pt x="145" y="25"/>
                </a:cubicBezTo>
                <a:cubicBezTo>
                  <a:pt x="145" y="25"/>
                  <a:pt x="145" y="26"/>
                  <a:pt x="145" y="26"/>
                </a:cubicBezTo>
                <a:cubicBezTo>
                  <a:pt x="149" y="20"/>
                  <a:pt x="154" y="15"/>
                  <a:pt x="158" y="9"/>
                </a:cubicBezTo>
                <a:close/>
                <a:moveTo>
                  <a:pt x="127" y="189"/>
                </a:moveTo>
                <a:cubicBezTo>
                  <a:pt x="127" y="189"/>
                  <a:pt x="127" y="190"/>
                  <a:pt x="127" y="190"/>
                </a:cubicBezTo>
                <a:cubicBezTo>
                  <a:pt x="127" y="190"/>
                  <a:pt x="127" y="190"/>
                  <a:pt x="128" y="190"/>
                </a:cubicBezTo>
                <a:cubicBezTo>
                  <a:pt x="130" y="190"/>
                  <a:pt x="132" y="190"/>
                  <a:pt x="134" y="190"/>
                </a:cubicBezTo>
                <a:cubicBezTo>
                  <a:pt x="144" y="190"/>
                  <a:pt x="153" y="190"/>
                  <a:pt x="163" y="189"/>
                </a:cubicBezTo>
                <a:cubicBezTo>
                  <a:pt x="167" y="189"/>
                  <a:pt x="171" y="188"/>
                  <a:pt x="175" y="187"/>
                </a:cubicBezTo>
                <a:cubicBezTo>
                  <a:pt x="175" y="186"/>
                  <a:pt x="175" y="186"/>
                  <a:pt x="175" y="185"/>
                </a:cubicBezTo>
                <a:cubicBezTo>
                  <a:pt x="175" y="185"/>
                  <a:pt x="175" y="185"/>
                  <a:pt x="175" y="185"/>
                </a:cubicBezTo>
                <a:cubicBezTo>
                  <a:pt x="175" y="185"/>
                  <a:pt x="174" y="185"/>
                  <a:pt x="174" y="185"/>
                </a:cubicBezTo>
                <a:cubicBezTo>
                  <a:pt x="166" y="188"/>
                  <a:pt x="158" y="188"/>
                  <a:pt x="151" y="189"/>
                </a:cubicBezTo>
                <a:cubicBezTo>
                  <a:pt x="143" y="189"/>
                  <a:pt x="135" y="189"/>
                  <a:pt x="128" y="189"/>
                </a:cubicBezTo>
                <a:cubicBezTo>
                  <a:pt x="127" y="189"/>
                  <a:pt x="127" y="189"/>
                  <a:pt x="127" y="189"/>
                </a:cubicBezTo>
                <a:close/>
                <a:moveTo>
                  <a:pt x="65" y="70"/>
                </a:moveTo>
                <a:cubicBezTo>
                  <a:pt x="66" y="71"/>
                  <a:pt x="67" y="72"/>
                  <a:pt x="68" y="73"/>
                </a:cubicBezTo>
                <a:cubicBezTo>
                  <a:pt x="69" y="75"/>
                  <a:pt x="70" y="76"/>
                  <a:pt x="71" y="77"/>
                </a:cubicBezTo>
                <a:cubicBezTo>
                  <a:pt x="71" y="79"/>
                  <a:pt x="72" y="80"/>
                  <a:pt x="73" y="82"/>
                </a:cubicBezTo>
                <a:cubicBezTo>
                  <a:pt x="74" y="78"/>
                  <a:pt x="74" y="75"/>
                  <a:pt x="75" y="71"/>
                </a:cubicBezTo>
                <a:cubicBezTo>
                  <a:pt x="75" y="71"/>
                  <a:pt x="74" y="72"/>
                  <a:pt x="74" y="72"/>
                </a:cubicBezTo>
                <a:cubicBezTo>
                  <a:pt x="74" y="72"/>
                  <a:pt x="73" y="73"/>
                  <a:pt x="73" y="73"/>
                </a:cubicBezTo>
                <a:cubicBezTo>
                  <a:pt x="72" y="74"/>
                  <a:pt x="71" y="74"/>
                  <a:pt x="71" y="74"/>
                </a:cubicBezTo>
                <a:cubicBezTo>
                  <a:pt x="70" y="73"/>
                  <a:pt x="70" y="73"/>
                  <a:pt x="70" y="72"/>
                </a:cubicBezTo>
                <a:cubicBezTo>
                  <a:pt x="70" y="71"/>
                  <a:pt x="70" y="71"/>
                  <a:pt x="70" y="70"/>
                </a:cubicBezTo>
                <a:cubicBezTo>
                  <a:pt x="71" y="69"/>
                  <a:pt x="71" y="68"/>
                  <a:pt x="71" y="67"/>
                </a:cubicBezTo>
                <a:cubicBezTo>
                  <a:pt x="70" y="68"/>
                  <a:pt x="69" y="68"/>
                  <a:pt x="68" y="68"/>
                </a:cubicBezTo>
                <a:cubicBezTo>
                  <a:pt x="67" y="68"/>
                  <a:pt x="66" y="68"/>
                  <a:pt x="65" y="69"/>
                </a:cubicBezTo>
                <a:cubicBezTo>
                  <a:pt x="65" y="69"/>
                  <a:pt x="65" y="69"/>
                  <a:pt x="65" y="70"/>
                </a:cubicBezTo>
                <a:close/>
                <a:moveTo>
                  <a:pt x="37" y="59"/>
                </a:moveTo>
                <a:cubicBezTo>
                  <a:pt x="38" y="56"/>
                  <a:pt x="38" y="54"/>
                  <a:pt x="39" y="52"/>
                </a:cubicBezTo>
                <a:cubicBezTo>
                  <a:pt x="39" y="52"/>
                  <a:pt x="39" y="52"/>
                  <a:pt x="38" y="52"/>
                </a:cubicBezTo>
                <a:cubicBezTo>
                  <a:pt x="37" y="52"/>
                  <a:pt x="35" y="52"/>
                  <a:pt x="33" y="53"/>
                </a:cubicBezTo>
                <a:cubicBezTo>
                  <a:pt x="33" y="53"/>
                  <a:pt x="32" y="53"/>
                  <a:pt x="32" y="53"/>
                </a:cubicBezTo>
                <a:cubicBezTo>
                  <a:pt x="31" y="55"/>
                  <a:pt x="29" y="57"/>
                  <a:pt x="28" y="58"/>
                </a:cubicBezTo>
                <a:cubicBezTo>
                  <a:pt x="28" y="59"/>
                  <a:pt x="27" y="59"/>
                  <a:pt x="27" y="59"/>
                </a:cubicBezTo>
                <a:cubicBezTo>
                  <a:pt x="31" y="59"/>
                  <a:pt x="34" y="58"/>
                  <a:pt x="37" y="59"/>
                </a:cubicBezTo>
                <a:close/>
                <a:moveTo>
                  <a:pt x="36" y="155"/>
                </a:moveTo>
                <a:cubicBezTo>
                  <a:pt x="36" y="155"/>
                  <a:pt x="36" y="155"/>
                  <a:pt x="36" y="155"/>
                </a:cubicBezTo>
                <a:cubicBezTo>
                  <a:pt x="34" y="161"/>
                  <a:pt x="33" y="167"/>
                  <a:pt x="32" y="174"/>
                </a:cubicBezTo>
                <a:cubicBezTo>
                  <a:pt x="34" y="174"/>
                  <a:pt x="36" y="174"/>
                  <a:pt x="37" y="174"/>
                </a:cubicBezTo>
                <a:cubicBezTo>
                  <a:pt x="37" y="167"/>
                  <a:pt x="36" y="161"/>
                  <a:pt x="36" y="155"/>
                </a:cubicBezTo>
                <a:close/>
                <a:moveTo>
                  <a:pt x="128" y="142"/>
                </a:moveTo>
                <a:cubicBezTo>
                  <a:pt x="130" y="137"/>
                  <a:pt x="133" y="131"/>
                  <a:pt x="134" y="126"/>
                </a:cubicBezTo>
                <a:cubicBezTo>
                  <a:pt x="131" y="130"/>
                  <a:pt x="128" y="135"/>
                  <a:pt x="124" y="138"/>
                </a:cubicBezTo>
                <a:cubicBezTo>
                  <a:pt x="126" y="140"/>
                  <a:pt x="127" y="141"/>
                  <a:pt x="128" y="142"/>
                </a:cubicBezTo>
                <a:close/>
                <a:moveTo>
                  <a:pt x="68" y="146"/>
                </a:moveTo>
                <a:cubicBezTo>
                  <a:pt x="68" y="146"/>
                  <a:pt x="68" y="146"/>
                  <a:pt x="69" y="146"/>
                </a:cubicBezTo>
                <a:cubicBezTo>
                  <a:pt x="69" y="146"/>
                  <a:pt x="69" y="146"/>
                  <a:pt x="69" y="145"/>
                </a:cubicBezTo>
                <a:cubicBezTo>
                  <a:pt x="71" y="144"/>
                  <a:pt x="73" y="142"/>
                  <a:pt x="74" y="140"/>
                </a:cubicBezTo>
                <a:cubicBezTo>
                  <a:pt x="74" y="140"/>
                  <a:pt x="75" y="140"/>
                  <a:pt x="75" y="139"/>
                </a:cubicBezTo>
                <a:cubicBezTo>
                  <a:pt x="74" y="138"/>
                  <a:pt x="74" y="136"/>
                  <a:pt x="74" y="135"/>
                </a:cubicBezTo>
                <a:cubicBezTo>
                  <a:pt x="74" y="134"/>
                  <a:pt x="74" y="133"/>
                  <a:pt x="74" y="132"/>
                </a:cubicBezTo>
                <a:cubicBezTo>
                  <a:pt x="72" y="133"/>
                  <a:pt x="71" y="134"/>
                  <a:pt x="70" y="134"/>
                </a:cubicBezTo>
                <a:cubicBezTo>
                  <a:pt x="70" y="135"/>
                  <a:pt x="70" y="135"/>
                  <a:pt x="70" y="135"/>
                </a:cubicBezTo>
                <a:cubicBezTo>
                  <a:pt x="70" y="137"/>
                  <a:pt x="69" y="139"/>
                  <a:pt x="69" y="140"/>
                </a:cubicBezTo>
                <a:cubicBezTo>
                  <a:pt x="69" y="142"/>
                  <a:pt x="69" y="144"/>
                  <a:pt x="68" y="146"/>
                </a:cubicBezTo>
                <a:close/>
                <a:moveTo>
                  <a:pt x="257" y="87"/>
                </a:moveTo>
                <a:cubicBezTo>
                  <a:pt x="257" y="87"/>
                  <a:pt x="257" y="87"/>
                  <a:pt x="257" y="87"/>
                </a:cubicBezTo>
                <a:cubicBezTo>
                  <a:pt x="255" y="95"/>
                  <a:pt x="252" y="103"/>
                  <a:pt x="250" y="111"/>
                </a:cubicBezTo>
                <a:cubicBezTo>
                  <a:pt x="250" y="111"/>
                  <a:pt x="250" y="111"/>
                  <a:pt x="250" y="111"/>
                </a:cubicBezTo>
                <a:cubicBezTo>
                  <a:pt x="251" y="110"/>
                  <a:pt x="252" y="109"/>
                  <a:pt x="252" y="109"/>
                </a:cubicBezTo>
                <a:cubicBezTo>
                  <a:pt x="253" y="108"/>
                  <a:pt x="254" y="107"/>
                  <a:pt x="255" y="107"/>
                </a:cubicBezTo>
                <a:cubicBezTo>
                  <a:pt x="256" y="100"/>
                  <a:pt x="257" y="94"/>
                  <a:pt x="257" y="87"/>
                </a:cubicBezTo>
                <a:close/>
                <a:moveTo>
                  <a:pt x="153" y="87"/>
                </a:moveTo>
                <a:cubicBezTo>
                  <a:pt x="154" y="87"/>
                  <a:pt x="154" y="87"/>
                  <a:pt x="154" y="87"/>
                </a:cubicBezTo>
                <a:cubicBezTo>
                  <a:pt x="158" y="83"/>
                  <a:pt x="162" y="79"/>
                  <a:pt x="167" y="75"/>
                </a:cubicBezTo>
                <a:cubicBezTo>
                  <a:pt x="166" y="74"/>
                  <a:pt x="165" y="73"/>
                  <a:pt x="164" y="71"/>
                </a:cubicBezTo>
                <a:cubicBezTo>
                  <a:pt x="164" y="72"/>
                  <a:pt x="164" y="72"/>
                  <a:pt x="163" y="73"/>
                </a:cubicBezTo>
                <a:cubicBezTo>
                  <a:pt x="160" y="76"/>
                  <a:pt x="157" y="81"/>
                  <a:pt x="154" y="85"/>
                </a:cubicBezTo>
                <a:cubicBezTo>
                  <a:pt x="154" y="86"/>
                  <a:pt x="154" y="86"/>
                  <a:pt x="153" y="87"/>
                </a:cubicBezTo>
                <a:close/>
                <a:moveTo>
                  <a:pt x="74" y="92"/>
                </a:moveTo>
                <a:cubicBezTo>
                  <a:pt x="74" y="92"/>
                  <a:pt x="74" y="92"/>
                  <a:pt x="74" y="92"/>
                </a:cubicBezTo>
                <a:cubicBezTo>
                  <a:pt x="74" y="97"/>
                  <a:pt x="73" y="102"/>
                  <a:pt x="73" y="107"/>
                </a:cubicBezTo>
                <a:cubicBezTo>
                  <a:pt x="73" y="109"/>
                  <a:pt x="74" y="111"/>
                  <a:pt x="74" y="113"/>
                </a:cubicBezTo>
                <a:cubicBezTo>
                  <a:pt x="74" y="113"/>
                  <a:pt x="74" y="114"/>
                  <a:pt x="74" y="114"/>
                </a:cubicBezTo>
                <a:cubicBezTo>
                  <a:pt x="75" y="114"/>
                  <a:pt x="75" y="113"/>
                  <a:pt x="75" y="113"/>
                </a:cubicBezTo>
                <a:cubicBezTo>
                  <a:pt x="76" y="112"/>
                  <a:pt x="76" y="111"/>
                  <a:pt x="76" y="109"/>
                </a:cubicBezTo>
                <a:cubicBezTo>
                  <a:pt x="76" y="105"/>
                  <a:pt x="76" y="100"/>
                  <a:pt x="75" y="96"/>
                </a:cubicBezTo>
                <a:cubicBezTo>
                  <a:pt x="75" y="95"/>
                  <a:pt x="75" y="93"/>
                  <a:pt x="74" y="92"/>
                </a:cubicBezTo>
                <a:close/>
                <a:moveTo>
                  <a:pt x="74" y="53"/>
                </a:moveTo>
                <a:cubicBezTo>
                  <a:pt x="73" y="53"/>
                  <a:pt x="72" y="52"/>
                  <a:pt x="71" y="51"/>
                </a:cubicBezTo>
                <a:cubicBezTo>
                  <a:pt x="69" y="50"/>
                  <a:pt x="68" y="49"/>
                  <a:pt x="67" y="48"/>
                </a:cubicBezTo>
                <a:cubicBezTo>
                  <a:pt x="66" y="47"/>
                  <a:pt x="65" y="46"/>
                  <a:pt x="64" y="45"/>
                </a:cubicBezTo>
                <a:cubicBezTo>
                  <a:pt x="63" y="47"/>
                  <a:pt x="62" y="49"/>
                  <a:pt x="62" y="51"/>
                </a:cubicBezTo>
                <a:cubicBezTo>
                  <a:pt x="62" y="51"/>
                  <a:pt x="63" y="51"/>
                  <a:pt x="63" y="50"/>
                </a:cubicBezTo>
                <a:cubicBezTo>
                  <a:pt x="65" y="49"/>
                  <a:pt x="66" y="50"/>
                  <a:pt x="66" y="51"/>
                </a:cubicBezTo>
                <a:cubicBezTo>
                  <a:pt x="66" y="52"/>
                  <a:pt x="66" y="52"/>
                  <a:pt x="66" y="53"/>
                </a:cubicBezTo>
                <a:cubicBezTo>
                  <a:pt x="66" y="53"/>
                  <a:pt x="66" y="53"/>
                  <a:pt x="66" y="54"/>
                </a:cubicBezTo>
                <a:cubicBezTo>
                  <a:pt x="66" y="54"/>
                  <a:pt x="67" y="54"/>
                  <a:pt x="67" y="53"/>
                </a:cubicBezTo>
                <a:cubicBezTo>
                  <a:pt x="68" y="53"/>
                  <a:pt x="69" y="53"/>
                  <a:pt x="70" y="55"/>
                </a:cubicBezTo>
                <a:cubicBezTo>
                  <a:pt x="71" y="55"/>
                  <a:pt x="71" y="56"/>
                  <a:pt x="71" y="56"/>
                </a:cubicBezTo>
                <a:cubicBezTo>
                  <a:pt x="71" y="57"/>
                  <a:pt x="71" y="57"/>
                  <a:pt x="71" y="58"/>
                </a:cubicBezTo>
                <a:cubicBezTo>
                  <a:pt x="72" y="56"/>
                  <a:pt x="73" y="55"/>
                  <a:pt x="74" y="53"/>
                </a:cubicBezTo>
                <a:close/>
                <a:moveTo>
                  <a:pt x="95" y="110"/>
                </a:moveTo>
                <a:cubicBezTo>
                  <a:pt x="93" y="115"/>
                  <a:pt x="92" y="120"/>
                  <a:pt x="91" y="125"/>
                </a:cubicBezTo>
                <a:cubicBezTo>
                  <a:pt x="93" y="125"/>
                  <a:pt x="94" y="125"/>
                  <a:pt x="96" y="126"/>
                </a:cubicBezTo>
                <a:cubicBezTo>
                  <a:pt x="96" y="120"/>
                  <a:pt x="96" y="115"/>
                  <a:pt x="95" y="110"/>
                </a:cubicBezTo>
                <a:close/>
                <a:moveTo>
                  <a:pt x="56" y="121"/>
                </a:moveTo>
                <a:cubicBezTo>
                  <a:pt x="56" y="126"/>
                  <a:pt x="56" y="132"/>
                  <a:pt x="57" y="137"/>
                </a:cubicBezTo>
                <a:cubicBezTo>
                  <a:pt x="57" y="137"/>
                  <a:pt x="57" y="137"/>
                  <a:pt x="57" y="137"/>
                </a:cubicBezTo>
                <a:cubicBezTo>
                  <a:pt x="58" y="130"/>
                  <a:pt x="60" y="124"/>
                  <a:pt x="61" y="117"/>
                </a:cubicBezTo>
                <a:cubicBezTo>
                  <a:pt x="59" y="119"/>
                  <a:pt x="57" y="120"/>
                  <a:pt x="56" y="121"/>
                </a:cubicBezTo>
                <a:close/>
                <a:moveTo>
                  <a:pt x="132" y="178"/>
                </a:moveTo>
                <a:cubicBezTo>
                  <a:pt x="132" y="178"/>
                  <a:pt x="132" y="178"/>
                  <a:pt x="132" y="178"/>
                </a:cubicBezTo>
                <a:cubicBezTo>
                  <a:pt x="132" y="177"/>
                  <a:pt x="132" y="177"/>
                  <a:pt x="132" y="177"/>
                </a:cubicBezTo>
                <a:cubicBezTo>
                  <a:pt x="134" y="174"/>
                  <a:pt x="136" y="171"/>
                  <a:pt x="137" y="168"/>
                </a:cubicBezTo>
                <a:cubicBezTo>
                  <a:pt x="139" y="166"/>
                  <a:pt x="139" y="164"/>
                  <a:pt x="139" y="162"/>
                </a:cubicBezTo>
                <a:cubicBezTo>
                  <a:pt x="139" y="162"/>
                  <a:pt x="139" y="161"/>
                  <a:pt x="139" y="161"/>
                </a:cubicBezTo>
                <a:cubicBezTo>
                  <a:pt x="139" y="160"/>
                  <a:pt x="138" y="160"/>
                  <a:pt x="138" y="159"/>
                </a:cubicBezTo>
                <a:cubicBezTo>
                  <a:pt x="138" y="160"/>
                  <a:pt x="138" y="160"/>
                  <a:pt x="138" y="160"/>
                </a:cubicBezTo>
                <a:cubicBezTo>
                  <a:pt x="137" y="161"/>
                  <a:pt x="136" y="162"/>
                  <a:pt x="135" y="163"/>
                </a:cubicBezTo>
                <a:cubicBezTo>
                  <a:pt x="135" y="163"/>
                  <a:pt x="135" y="163"/>
                  <a:pt x="135" y="164"/>
                </a:cubicBezTo>
                <a:cubicBezTo>
                  <a:pt x="134" y="166"/>
                  <a:pt x="134" y="168"/>
                  <a:pt x="134" y="170"/>
                </a:cubicBezTo>
                <a:cubicBezTo>
                  <a:pt x="133" y="173"/>
                  <a:pt x="132" y="175"/>
                  <a:pt x="132" y="178"/>
                </a:cubicBezTo>
                <a:close/>
                <a:moveTo>
                  <a:pt x="223" y="114"/>
                </a:moveTo>
                <a:cubicBezTo>
                  <a:pt x="224" y="111"/>
                  <a:pt x="224" y="108"/>
                  <a:pt x="224" y="106"/>
                </a:cubicBezTo>
                <a:cubicBezTo>
                  <a:pt x="225" y="103"/>
                  <a:pt x="225" y="100"/>
                  <a:pt x="226" y="97"/>
                </a:cubicBezTo>
                <a:cubicBezTo>
                  <a:pt x="226" y="94"/>
                  <a:pt x="227" y="91"/>
                  <a:pt x="227" y="88"/>
                </a:cubicBezTo>
                <a:cubicBezTo>
                  <a:pt x="225" y="97"/>
                  <a:pt x="222" y="105"/>
                  <a:pt x="220" y="113"/>
                </a:cubicBezTo>
                <a:cubicBezTo>
                  <a:pt x="221" y="114"/>
                  <a:pt x="222" y="114"/>
                  <a:pt x="223" y="114"/>
                </a:cubicBezTo>
                <a:close/>
                <a:moveTo>
                  <a:pt x="12" y="182"/>
                </a:moveTo>
                <a:cubicBezTo>
                  <a:pt x="12" y="182"/>
                  <a:pt x="12" y="183"/>
                  <a:pt x="12" y="182"/>
                </a:cubicBezTo>
                <a:cubicBezTo>
                  <a:pt x="16" y="182"/>
                  <a:pt x="20" y="182"/>
                  <a:pt x="24" y="182"/>
                </a:cubicBezTo>
                <a:cubicBezTo>
                  <a:pt x="24" y="182"/>
                  <a:pt x="25" y="182"/>
                  <a:pt x="25" y="182"/>
                </a:cubicBezTo>
                <a:cubicBezTo>
                  <a:pt x="28" y="182"/>
                  <a:pt x="30" y="181"/>
                  <a:pt x="32" y="181"/>
                </a:cubicBezTo>
                <a:cubicBezTo>
                  <a:pt x="32" y="181"/>
                  <a:pt x="33" y="180"/>
                  <a:pt x="33" y="180"/>
                </a:cubicBezTo>
                <a:cubicBezTo>
                  <a:pt x="29" y="180"/>
                  <a:pt x="26" y="180"/>
                  <a:pt x="22" y="180"/>
                </a:cubicBezTo>
                <a:cubicBezTo>
                  <a:pt x="22" y="180"/>
                  <a:pt x="22" y="181"/>
                  <a:pt x="22" y="181"/>
                </a:cubicBezTo>
                <a:cubicBezTo>
                  <a:pt x="21" y="182"/>
                  <a:pt x="19" y="182"/>
                  <a:pt x="19" y="181"/>
                </a:cubicBezTo>
                <a:cubicBezTo>
                  <a:pt x="19" y="180"/>
                  <a:pt x="18" y="180"/>
                  <a:pt x="18" y="179"/>
                </a:cubicBezTo>
                <a:cubicBezTo>
                  <a:pt x="16" y="179"/>
                  <a:pt x="14" y="179"/>
                  <a:pt x="13" y="178"/>
                </a:cubicBezTo>
                <a:cubicBezTo>
                  <a:pt x="12" y="179"/>
                  <a:pt x="12" y="181"/>
                  <a:pt x="12" y="182"/>
                </a:cubicBezTo>
                <a:close/>
                <a:moveTo>
                  <a:pt x="64" y="117"/>
                </a:moveTo>
                <a:cubicBezTo>
                  <a:pt x="62" y="121"/>
                  <a:pt x="60" y="130"/>
                  <a:pt x="60" y="131"/>
                </a:cubicBezTo>
                <a:cubicBezTo>
                  <a:pt x="62" y="131"/>
                  <a:pt x="62" y="131"/>
                  <a:pt x="63" y="133"/>
                </a:cubicBezTo>
                <a:cubicBezTo>
                  <a:pt x="63" y="133"/>
                  <a:pt x="63" y="133"/>
                  <a:pt x="63" y="134"/>
                </a:cubicBezTo>
                <a:cubicBezTo>
                  <a:pt x="64" y="135"/>
                  <a:pt x="64" y="135"/>
                  <a:pt x="64" y="136"/>
                </a:cubicBezTo>
                <a:cubicBezTo>
                  <a:pt x="65" y="136"/>
                  <a:pt x="65" y="135"/>
                  <a:pt x="65" y="135"/>
                </a:cubicBezTo>
                <a:cubicBezTo>
                  <a:pt x="65" y="134"/>
                  <a:pt x="65" y="134"/>
                  <a:pt x="65" y="133"/>
                </a:cubicBezTo>
                <a:cubicBezTo>
                  <a:pt x="65" y="132"/>
                  <a:pt x="65" y="132"/>
                  <a:pt x="65" y="131"/>
                </a:cubicBezTo>
                <a:cubicBezTo>
                  <a:pt x="64" y="127"/>
                  <a:pt x="64" y="123"/>
                  <a:pt x="64" y="119"/>
                </a:cubicBezTo>
                <a:cubicBezTo>
                  <a:pt x="64" y="118"/>
                  <a:pt x="64" y="117"/>
                  <a:pt x="64" y="117"/>
                </a:cubicBezTo>
                <a:close/>
                <a:moveTo>
                  <a:pt x="19" y="11"/>
                </a:moveTo>
                <a:cubicBezTo>
                  <a:pt x="19" y="11"/>
                  <a:pt x="19" y="11"/>
                  <a:pt x="19" y="11"/>
                </a:cubicBezTo>
                <a:cubicBezTo>
                  <a:pt x="20" y="12"/>
                  <a:pt x="20" y="13"/>
                  <a:pt x="19" y="14"/>
                </a:cubicBezTo>
                <a:cubicBezTo>
                  <a:pt x="18" y="17"/>
                  <a:pt x="17" y="20"/>
                  <a:pt x="16" y="23"/>
                </a:cubicBezTo>
                <a:cubicBezTo>
                  <a:pt x="16" y="24"/>
                  <a:pt x="16" y="24"/>
                  <a:pt x="16" y="24"/>
                </a:cubicBezTo>
                <a:cubicBezTo>
                  <a:pt x="16" y="24"/>
                  <a:pt x="16" y="24"/>
                  <a:pt x="16" y="24"/>
                </a:cubicBezTo>
                <a:cubicBezTo>
                  <a:pt x="19" y="20"/>
                  <a:pt x="22" y="15"/>
                  <a:pt x="25" y="11"/>
                </a:cubicBezTo>
                <a:cubicBezTo>
                  <a:pt x="25" y="11"/>
                  <a:pt x="25" y="11"/>
                  <a:pt x="26" y="10"/>
                </a:cubicBezTo>
                <a:cubicBezTo>
                  <a:pt x="23" y="10"/>
                  <a:pt x="21" y="11"/>
                  <a:pt x="19" y="11"/>
                </a:cubicBezTo>
                <a:close/>
                <a:moveTo>
                  <a:pt x="120" y="112"/>
                </a:moveTo>
                <a:cubicBezTo>
                  <a:pt x="120" y="112"/>
                  <a:pt x="120" y="112"/>
                  <a:pt x="120" y="112"/>
                </a:cubicBezTo>
                <a:cubicBezTo>
                  <a:pt x="123" y="106"/>
                  <a:pt x="125" y="100"/>
                  <a:pt x="127" y="94"/>
                </a:cubicBezTo>
                <a:cubicBezTo>
                  <a:pt x="126" y="94"/>
                  <a:pt x="125" y="94"/>
                  <a:pt x="124" y="94"/>
                </a:cubicBezTo>
                <a:cubicBezTo>
                  <a:pt x="124" y="95"/>
                  <a:pt x="123" y="95"/>
                  <a:pt x="123" y="95"/>
                </a:cubicBezTo>
                <a:cubicBezTo>
                  <a:pt x="122" y="95"/>
                  <a:pt x="122" y="95"/>
                  <a:pt x="122" y="96"/>
                </a:cubicBezTo>
                <a:cubicBezTo>
                  <a:pt x="122" y="101"/>
                  <a:pt x="121" y="106"/>
                  <a:pt x="120" y="110"/>
                </a:cubicBezTo>
                <a:cubicBezTo>
                  <a:pt x="120" y="111"/>
                  <a:pt x="120" y="111"/>
                  <a:pt x="120" y="112"/>
                </a:cubicBezTo>
                <a:close/>
                <a:moveTo>
                  <a:pt x="14" y="63"/>
                </a:moveTo>
                <a:cubicBezTo>
                  <a:pt x="14" y="63"/>
                  <a:pt x="14" y="63"/>
                  <a:pt x="14" y="63"/>
                </a:cubicBezTo>
                <a:cubicBezTo>
                  <a:pt x="17" y="62"/>
                  <a:pt x="19" y="61"/>
                  <a:pt x="22" y="60"/>
                </a:cubicBezTo>
                <a:cubicBezTo>
                  <a:pt x="22" y="60"/>
                  <a:pt x="22" y="60"/>
                  <a:pt x="23" y="60"/>
                </a:cubicBezTo>
                <a:cubicBezTo>
                  <a:pt x="23" y="58"/>
                  <a:pt x="24" y="57"/>
                  <a:pt x="24" y="56"/>
                </a:cubicBezTo>
                <a:cubicBezTo>
                  <a:pt x="24" y="55"/>
                  <a:pt x="24" y="55"/>
                  <a:pt x="25" y="54"/>
                </a:cubicBezTo>
                <a:cubicBezTo>
                  <a:pt x="23" y="54"/>
                  <a:pt x="22" y="54"/>
                  <a:pt x="21" y="55"/>
                </a:cubicBezTo>
                <a:cubicBezTo>
                  <a:pt x="20" y="55"/>
                  <a:pt x="20" y="55"/>
                  <a:pt x="19" y="55"/>
                </a:cubicBezTo>
                <a:cubicBezTo>
                  <a:pt x="19" y="57"/>
                  <a:pt x="18" y="58"/>
                  <a:pt x="17" y="59"/>
                </a:cubicBezTo>
                <a:cubicBezTo>
                  <a:pt x="16" y="60"/>
                  <a:pt x="15" y="62"/>
                  <a:pt x="14" y="63"/>
                </a:cubicBezTo>
                <a:close/>
                <a:moveTo>
                  <a:pt x="153" y="25"/>
                </a:moveTo>
                <a:cubicBezTo>
                  <a:pt x="153" y="25"/>
                  <a:pt x="153" y="25"/>
                  <a:pt x="153" y="26"/>
                </a:cubicBezTo>
                <a:cubicBezTo>
                  <a:pt x="158" y="20"/>
                  <a:pt x="163" y="15"/>
                  <a:pt x="167" y="10"/>
                </a:cubicBezTo>
                <a:cubicBezTo>
                  <a:pt x="166" y="9"/>
                  <a:pt x="164" y="9"/>
                  <a:pt x="163" y="9"/>
                </a:cubicBezTo>
                <a:cubicBezTo>
                  <a:pt x="160" y="15"/>
                  <a:pt x="156" y="20"/>
                  <a:pt x="153" y="25"/>
                </a:cubicBezTo>
                <a:close/>
                <a:moveTo>
                  <a:pt x="177" y="125"/>
                </a:moveTo>
                <a:cubicBezTo>
                  <a:pt x="176" y="126"/>
                  <a:pt x="175" y="127"/>
                  <a:pt x="174" y="128"/>
                </a:cubicBezTo>
                <a:cubicBezTo>
                  <a:pt x="172" y="133"/>
                  <a:pt x="171" y="138"/>
                  <a:pt x="170" y="143"/>
                </a:cubicBezTo>
                <a:cubicBezTo>
                  <a:pt x="170" y="144"/>
                  <a:pt x="170" y="145"/>
                  <a:pt x="170" y="145"/>
                </a:cubicBezTo>
                <a:cubicBezTo>
                  <a:pt x="170" y="145"/>
                  <a:pt x="170" y="145"/>
                  <a:pt x="170" y="145"/>
                </a:cubicBezTo>
                <a:cubicBezTo>
                  <a:pt x="172" y="140"/>
                  <a:pt x="175" y="134"/>
                  <a:pt x="177" y="129"/>
                </a:cubicBezTo>
                <a:cubicBezTo>
                  <a:pt x="177" y="128"/>
                  <a:pt x="177" y="128"/>
                  <a:pt x="177" y="128"/>
                </a:cubicBezTo>
                <a:cubicBezTo>
                  <a:pt x="176" y="127"/>
                  <a:pt x="176" y="126"/>
                  <a:pt x="177" y="126"/>
                </a:cubicBezTo>
                <a:cubicBezTo>
                  <a:pt x="177" y="125"/>
                  <a:pt x="177" y="125"/>
                  <a:pt x="177" y="125"/>
                </a:cubicBezTo>
                <a:close/>
                <a:moveTo>
                  <a:pt x="18" y="161"/>
                </a:moveTo>
                <a:cubicBezTo>
                  <a:pt x="18" y="161"/>
                  <a:pt x="18" y="161"/>
                  <a:pt x="17" y="161"/>
                </a:cubicBezTo>
                <a:cubicBezTo>
                  <a:pt x="16" y="166"/>
                  <a:pt x="14" y="171"/>
                  <a:pt x="13" y="176"/>
                </a:cubicBezTo>
                <a:cubicBezTo>
                  <a:pt x="15" y="176"/>
                  <a:pt x="16" y="176"/>
                  <a:pt x="18" y="175"/>
                </a:cubicBezTo>
                <a:cubicBezTo>
                  <a:pt x="18" y="170"/>
                  <a:pt x="18" y="166"/>
                  <a:pt x="18" y="161"/>
                </a:cubicBezTo>
                <a:close/>
                <a:moveTo>
                  <a:pt x="10" y="23"/>
                </a:moveTo>
                <a:cubicBezTo>
                  <a:pt x="10" y="23"/>
                  <a:pt x="10" y="23"/>
                  <a:pt x="10" y="23"/>
                </a:cubicBezTo>
                <a:cubicBezTo>
                  <a:pt x="12" y="21"/>
                  <a:pt x="13" y="19"/>
                  <a:pt x="14" y="17"/>
                </a:cubicBezTo>
                <a:cubicBezTo>
                  <a:pt x="15" y="15"/>
                  <a:pt x="16" y="13"/>
                  <a:pt x="17" y="11"/>
                </a:cubicBezTo>
                <a:cubicBezTo>
                  <a:pt x="17" y="11"/>
                  <a:pt x="17" y="11"/>
                  <a:pt x="17" y="11"/>
                </a:cubicBezTo>
                <a:cubicBezTo>
                  <a:pt x="16" y="11"/>
                  <a:pt x="14" y="11"/>
                  <a:pt x="13" y="11"/>
                </a:cubicBezTo>
                <a:cubicBezTo>
                  <a:pt x="12" y="11"/>
                  <a:pt x="12" y="11"/>
                  <a:pt x="12" y="12"/>
                </a:cubicBezTo>
                <a:cubicBezTo>
                  <a:pt x="12" y="13"/>
                  <a:pt x="11" y="14"/>
                  <a:pt x="11" y="15"/>
                </a:cubicBezTo>
                <a:cubicBezTo>
                  <a:pt x="11" y="16"/>
                  <a:pt x="11" y="18"/>
                  <a:pt x="11" y="19"/>
                </a:cubicBezTo>
                <a:cubicBezTo>
                  <a:pt x="10" y="20"/>
                  <a:pt x="10" y="22"/>
                  <a:pt x="10" y="23"/>
                </a:cubicBezTo>
                <a:close/>
                <a:moveTo>
                  <a:pt x="201" y="117"/>
                </a:moveTo>
                <a:cubicBezTo>
                  <a:pt x="201" y="117"/>
                  <a:pt x="201" y="117"/>
                  <a:pt x="201" y="117"/>
                </a:cubicBezTo>
                <a:cubicBezTo>
                  <a:pt x="201" y="117"/>
                  <a:pt x="201" y="117"/>
                  <a:pt x="202" y="117"/>
                </a:cubicBezTo>
                <a:cubicBezTo>
                  <a:pt x="204" y="118"/>
                  <a:pt x="205" y="119"/>
                  <a:pt x="207" y="120"/>
                </a:cubicBezTo>
                <a:cubicBezTo>
                  <a:pt x="209" y="121"/>
                  <a:pt x="210" y="122"/>
                  <a:pt x="212" y="124"/>
                </a:cubicBezTo>
                <a:cubicBezTo>
                  <a:pt x="213" y="125"/>
                  <a:pt x="214" y="126"/>
                  <a:pt x="216" y="128"/>
                </a:cubicBezTo>
                <a:cubicBezTo>
                  <a:pt x="217" y="129"/>
                  <a:pt x="219" y="130"/>
                  <a:pt x="220" y="131"/>
                </a:cubicBezTo>
                <a:cubicBezTo>
                  <a:pt x="221" y="131"/>
                  <a:pt x="221" y="132"/>
                  <a:pt x="221" y="132"/>
                </a:cubicBezTo>
                <a:cubicBezTo>
                  <a:pt x="219" y="129"/>
                  <a:pt x="217" y="126"/>
                  <a:pt x="215" y="123"/>
                </a:cubicBezTo>
                <a:cubicBezTo>
                  <a:pt x="213" y="121"/>
                  <a:pt x="211" y="120"/>
                  <a:pt x="209" y="119"/>
                </a:cubicBezTo>
                <a:cubicBezTo>
                  <a:pt x="208" y="118"/>
                  <a:pt x="208" y="118"/>
                  <a:pt x="207" y="119"/>
                </a:cubicBezTo>
                <a:cubicBezTo>
                  <a:pt x="207" y="119"/>
                  <a:pt x="206" y="119"/>
                  <a:pt x="206" y="118"/>
                </a:cubicBezTo>
                <a:cubicBezTo>
                  <a:pt x="204" y="117"/>
                  <a:pt x="203" y="117"/>
                  <a:pt x="201" y="117"/>
                </a:cubicBezTo>
                <a:close/>
                <a:moveTo>
                  <a:pt x="232" y="72"/>
                </a:moveTo>
                <a:cubicBezTo>
                  <a:pt x="234" y="71"/>
                  <a:pt x="237" y="71"/>
                  <a:pt x="239" y="70"/>
                </a:cubicBezTo>
                <a:cubicBezTo>
                  <a:pt x="240" y="70"/>
                  <a:pt x="240" y="70"/>
                  <a:pt x="240" y="69"/>
                </a:cubicBezTo>
                <a:cubicBezTo>
                  <a:pt x="240" y="68"/>
                  <a:pt x="241" y="67"/>
                  <a:pt x="241" y="66"/>
                </a:cubicBezTo>
                <a:cubicBezTo>
                  <a:pt x="242" y="65"/>
                  <a:pt x="242" y="65"/>
                  <a:pt x="242" y="64"/>
                </a:cubicBezTo>
                <a:cubicBezTo>
                  <a:pt x="242" y="64"/>
                  <a:pt x="241" y="64"/>
                  <a:pt x="241" y="64"/>
                </a:cubicBezTo>
                <a:cubicBezTo>
                  <a:pt x="240" y="64"/>
                  <a:pt x="239" y="65"/>
                  <a:pt x="237" y="66"/>
                </a:cubicBezTo>
                <a:cubicBezTo>
                  <a:pt x="236" y="67"/>
                  <a:pt x="234" y="68"/>
                  <a:pt x="233" y="70"/>
                </a:cubicBezTo>
                <a:cubicBezTo>
                  <a:pt x="232" y="70"/>
                  <a:pt x="232" y="71"/>
                  <a:pt x="232" y="72"/>
                </a:cubicBezTo>
                <a:close/>
                <a:moveTo>
                  <a:pt x="153" y="155"/>
                </a:moveTo>
                <a:cubicBezTo>
                  <a:pt x="152" y="155"/>
                  <a:pt x="152" y="156"/>
                  <a:pt x="152" y="156"/>
                </a:cubicBezTo>
                <a:cubicBezTo>
                  <a:pt x="149" y="160"/>
                  <a:pt x="146" y="164"/>
                  <a:pt x="143" y="167"/>
                </a:cubicBezTo>
                <a:cubicBezTo>
                  <a:pt x="142" y="169"/>
                  <a:pt x="141" y="170"/>
                  <a:pt x="141" y="172"/>
                </a:cubicBezTo>
                <a:cubicBezTo>
                  <a:pt x="141" y="173"/>
                  <a:pt x="140" y="174"/>
                  <a:pt x="140" y="175"/>
                </a:cubicBezTo>
                <a:cubicBezTo>
                  <a:pt x="142" y="174"/>
                  <a:pt x="153" y="156"/>
                  <a:pt x="153" y="155"/>
                </a:cubicBezTo>
                <a:close/>
                <a:moveTo>
                  <a:pt x="265" y="92"/>
                </a:moveTo>
                <a:cubicBezTo>
                  <a:pt x="265" y="91"/>
                  <a:pt x="265" y="91"/>
                  <a:pt x="265" y="90"/>
                </a:cubicBezTo>
                <a:cubicBezTo>
                  <a:pt x="265" y="89"/>
                  <a:pt x="264" y="88"/>
                  <a:pt x="264" y="87"/>
                </a:cubicBezTo>
                <a:cubicBezTo>
                  <a:pt x="264" y="83"/>
                  <a:pt x="263" y="79"/>
                  <a:pt x="261" y="75"/>
                </a:cubicBezTo>
                <a:cubicBezTo>
                  <a:pt x="261" y="75"/>
                  <a:pt x="260" y="74"/>
                  <a:pt x="260" y="74"/>
                </a:cubicBezTo>
                <a:cubicBezTo>
                  <a:pt x="261" y="77"/>
                  <a:pt x="261" y="80"/>
                  <a:pt x="261" y="84"/>
                </a:cubicBezTo>
                <a:cubicBezTo>
                  <a:pt x="262" y="87"/>
                  <a:pt x="262" y="90"/>
                  <a:pt x="262" y="93"/>
                </a:cubicBezTo>
                <a:cubicBezTo>
                  <a:pt x="263" y="92"/>
                  <a:pt x="263" y="91"/>
                  <a:pt x="265" y="92"/>
                </a:cubicBezTo>
                <a:close/>
                <a:moveTo>
                  <a:pt x="138" y="174"/>
                </a:moveTo>
                <a:cubicBezTo>
                  <a:pt x="138" y="174"/>
                  <a:pt x="138" y="174"/>
                  <a:pt x="138" y="174"/>
                </a:cubicBezTo>
                <a:cubicBezTo>
                  <a:pt x="138" y="174"/>
                  <a:pt x="138" y="174"/>
                  <a:pt x="138" y="174"/>
                </a:cubicBezTo>
                <a:cubicBezTo>
                  <a:pt x="135" y="177"/>
                  <a:pt x="133" y="180"/>
                  <a:pt x="131" y="183"/>
                </a:cubicBezTo>
                <a:cubicBezTo>
                  <a:pt x="131" y="184"/>
                  <a:pt x="130" y="184"/>
                  <a:pt x="129" y="184"/>
                </a:cubicBezTo>
                <a:cubicBezTo>
                  <a:pt x="128" y="185"/>
                  <a:pt x="128" y="186"/>
                  <a:pt x="128" y="187"/>
                </a:cubicBezTo>
                <a:cubicBezTo>
                  <a:pt x="130" y="186"/>
                  <a:pt x="132" y="186"/>
                  <a:pt x="133" y="186"/>
                </a:cubicBezTo>
                <a:cubicBezTo>
                  <a:pt x="134" y="183"/>
                  <a:pt x="135" y="181"/>
                  <a:pt x="137" y="179"/>
                </a:cubicBezTo>
                <a:cubicBezTo>
                  <a:pt x="137" y="179"/>
                  <a:pt x="137" y="179"/>
                  <a:pt x="137" y="179"/>
                </a:cubicBezTo>
                <a:cubicBezTo>
                  <a:pt x="137" y="177"/>
                  <a:pt x="138" y="175"/>
                  <a:pt x="138" y="174"/>
                </a:cubicBezTo>
                <a:close/>
                <a:moveTo>
                  <a:pt x="157" y="170"/>
                </a:moveTo>
                <a:cubicBezTo>
                  <a:pt x="157" y="170"/>
                  <a:pt x="157" y="170"/>
                  <a:pt x="157" y="170"/>
                </a:cubicBezTo>
                <a:cubicBezTo>
                  <a:pt x="157" y="170"/>
                  <a:pt x="157" y="169"/>
                  <a:pt x="158" y="169"/>
                </a:cubicBezTo>
                <a:cubicBezTo>
                  <a:pt x="160" y="166"/>
                  <a:pt x="163" y="163"/>
                  <a:pt x="165" y="160"/>
                </a:cubicBezTo>
                <a:cubicBezTo>
                  <a:pt x="166" y="159"/>
                  <a:pt x="167" y="158"/>
                  <a:pt x="167" y="157"/>
                </a:cubicBezTo>
                <a:cubicBezTo>
                  <a:pt x="167" y="155"/>
                  <a:pt x="167" y="154"/>
                  <a:pt x="167" y="153"/>
                </a:cubicBezTo>
                <a:cubicBezTo>
                  <a:pt x="167" y="152"/>
                  <a:pt x="167" y="152"/>
                  <a:pt x="167" y="151"/>
                </a:cubicBezTo>
                <a:cubicBezTo>
                  <a:pt x="163" y="158"/>
                  <a:pt x="160" y="164"/>
                  <a:pt x="157" y="170"/>
                </a:cubicBezTo>
                <a:close/>
                <a:moveTo>
                  <a:pt x="63" y="143"/>
                </a:moveTo>
                <a:cubicBezTo>
                  <a:pt x="63" y="143"/>
                  <a:pt x="63" y="143"/>
                  <a:pt x="62" y="143"/>
                </a:cubicBezTo>
                <a:cubicBezTo>
                  <a:pt x="60" y="147"/>
                  <a:pt x="60" y="152"/>
                  <a:pt x="60" y="158"/>
                </a:cubicBezTo>
                <a:cubicBezTo>
                  <a:pt x="60" y="156"/>
                  <a:pt x="61" y="155"/>
                  <a:pt x="62" y="154"/>
                </a:cubicBezTo>
                <a:cubicBezTo>
                  <a:pt x="62" y="154"/>
                  <a:pt x="63" y="153"/>
                  <a:pt x="63" y="153"/>
                </a:cubicBezTo>
                <a:cubicBezTo>
                  <a:pt x="64" y="151"/>
                  <a:pt x="64" y="150"/>
                  <a:pt x="64" y="148"/>
                </a:cubicBezTo>
                <a:cubicBezTo>
                  <a:pt x="63" y="146"/>
                  <a:pt x="63" y="144"/>
                  <a:pt x="63" y="143"/>
                </a:cubicBezTo>
                <a:close/>
                <a:moveTo>
                  <a:pt x="73" y="69"/>
                </a:moveTo>
                <a:cubicBezTo>
                  <a:pt x="73" y="69"/>
                  <a:pt x="73" y="69"/>
                  <a:pt x="73" y="69"/>
                </a:cubicBezTo>
                <a:cubicBezTo>
                  <a:pt x="76" y="65"/>
                  <a:pt x="79" y="61"/>
                  <a:pt x="82" y="57"/>
                </a:cubicBezTo>
                <a:cubicBezTo>
                  <a:pt x="81" y="56"/>
                  <a:pt x="79" y="56"/>
                  <a:pt x="78" y="55"/>
                </a:cubicBezTo>
                <a:cubicBezTo>
                  <a:pt x="76" y="60"/>
                  <a:pt x="75" y="64"/>
                  <a:pt x="73" y="69"/>
                </a:cubicBezTo>
                <a:close/>
                <a:moveTo>
                  <a:pt x="141" y="181"/>
                </a:moveTo>
                <a:cubicBezTo>
                  <a:pt x="138" y="184"/>
                  <a:pt x="137" y="185"/>
                  <a:pt x="137" y="186"/>
                </a:cubicBezTo>
                <a:cubicBezTo>
                  <a:pt x="143" y="185"/>
                  <a:pt x="148" y="185"/>
                  <a:pt x="154" y="185"/>
                </a:cubicBezTo>
                <a:cubicBezTo>
                  <a:pt x="154" y="184"/>
                  <a:pt x="153" y="184"/>
                  <a:pt x="153" y="184"/>
                </a:cubicBezTo>
                <a:cubicBezTo>
                  <a:pt x="152" y="184"/>
                  <a:pt x="151" y="184"/>
                  <a:pt x="150" y="184"/>
                </a:cubicBezTo>
                <a:cubicBezTo>
                  <a:pt x="149" y="184"/>
                  <a:pt x="148" y="183"/>
                  <a:pt x="148" y="184"/>
                </a:cubicBezTo>
                <a:cubicBezTo>
                  <a:pt x="147" y="185"/>
                  <a:pt x="146" y="184"/>
                  <a:pt x="146" y="183"/>
                </a:cubicBezTo>
                <a:cubicBezTo>
                  <a:pt x="146" y="183"/>
                  <a:pt x="146" y="183"/>
                  <a:pt x="146" y="183"/>
                </a:cubicBezTo>
                <a:cubicBezTo>
                  <a:pt x="144" y="182"/>
                  <a:pt x="142" y="182"/>
                  <a:pt x="141" y="181"/>
                </a:cubicBezTo>
                <a:close/>
                <a:moveTo>
                  <a:pt x="244" y="113"/>
                </a:moveTo>
                <a:cubicBezTo>
                  <a:pt x="245" y="106"/>
                  <a:pt x="246" y="98"/>
                  <a:pt x="248" y="91"/>
                </a:cubicBezTo>
                <a:cubicBezTo>
                  <a:pt x="246" y="93"/>
                  <a:pt x="241" y="110"/>
                  <a:pt x="241" y="112"/>
                </a:cubicBezTo>
                <a:cubicBezTo>
                  <a:pt x="242" y="112"/>
                  <a:pt x="243" y="113"/>
                  <a:pt x="244" y="113"/>
                </a:cubicBezTo>
                <a:close/>
                <a:moveTo>
                  <a:pt x="27" y="142"/>
                </a:moveTo>
                <a:cubicBezTo>
                  <a:pt x="27" y="142"/>
                  <a:pt x="27" y="142"/>
                  <a:pt x="27" y="142"/>
                </a:cubicBezTo>
                <a:cubicBezTo>
                  <a:pt x="29" y="137"/>
                  <a:pt x="30" y="131"/>
                  <a:pt x="32" y="126"/>
                </a:cubicBezTo>
                <a:cubicBezTo>
                  <a:pt x="31" y="126"/>
                  <a:pt x="29" y="126"/>
                  <a:pt x="28" y="126"/>
                </a:cubicBezTo>
                <a:cubicBezTo>
                  <a:pt x="28" y="131"/>
                  <a:pt x="27" y="136"/>
                  <a:pt x="27" y="142"/>
                </a:cubicBezTo>
                <a:close/>
                <a:moveTo>
                  <a:pt x="118" y="51"/>
                </a:moveTo>
                <a:cubicBezTo>
                  <a:pt x="118" y="52"/>
                  <a:pt x="118" y="52"/>
                  <a:pt x="118" y="52"/>
                </a:cubicBezTo>
                <a:cubicBezTo>
                  <a:pt x="119" y="51"/>
                  <a:pt x="119" y="51"/>
                  <a:pt x="119" y="51"/>
                </a:cubicBezTo>
                <a:cubicBezTo>
                  <a:pt x="122" y="47"/>
                  <a:pt x="125" y="43"/>
                  <a:pt x="129" y="39"/>
                </a:cubicBezTo>
                <a:cubicBezTo>
                  <a:pt x="130" y="38"/>
                  <a:pt x="130" y="37"/>
                  <a:pt x="131" y="36"/>
                </a:cubicBezTo>
                <a:cubicBezTo>
                  <a:pt x="131" y="34"/>
                  <a:pt x="131" y="32"/>
                  <a:pt x="131" y="30"/>
                </a:cubicBezTo>
                <a:cubicBezTo>
                  <a:pt x="131" y="30"/>
                  <a:pt x="131" y="30"/>
                  <a:pt x="131" y="30"/>
                </a:cubicBezTo>
                <a:cubicBezTo>
                  <a:pt x="130" y="32"/>
                  <a:pt x="128" y="34"/>
                  <a:pt x="127" y="35"/>
                </a:cubicBezTo>
                <a:cubicBezTo>
                  <a:pt x="127" y="36"/>
                  <a:pt x="127" y="36"/>
                  <a:pt x="127" y="36"/>
                </a:cubicBezTo>
                <a:cubicBezTo>
                  <a:pt x="128" y="37"/>
                  <a:pt x="127" y="38"/>
                  <a:pt x="127" y="39"/>
                </a:cubicBezTo>
                <a:cubicBezTo>
                  <a:pt x="125" y="43"/>
                  <a:pt x="122" y="46"/>
                  <a:pt x="119" y="50"/>
                </a:cubicBezTo>
                <a:cubicBezTo>
                  <a:pt x="119" y="50"/>
                  <a:pt x="118" y="51"/>
                  <a:pt x="118" y="51"/>
                </a:cubicBezTo>
                <a:close/>
                <a:moveTo>
                  <a:pt x="68" y="133"/>
                </a:moveTo>
                <a:cubicBezTo>
                  <a:pt x="68" y="133"/>
                  <a:pt x="68" y="133"/>
                  <a:pt x="68" y="133"/>
                </a:cubicBezTo>
                <a:cubicBezTo>
                  <a:pt x="68" y="132"/>
                  <a:pt x="68" y="130"/>
                  <a:pt x="69" y="129"/>
                </a:cubicBezTo>
                <a:cubicBezTo>
                  <a:pt x="69" y="126"/>
                  <a:pt x="70" y="123"/>
                  <a:pt x="70" y="121"/>
                </a:cubicBezTo>
                <a:cubicBezTo>
                  <a:pt x="71" y="120"/>
                  <a:pt x="71" y="119"/>
                  <a:pt x="72" y="118"/>
                </a:cubicBezTo>
                <a:cubicBezTo>
                  <a:pt x="72" y="114"/>
                  <a:pt x="71" y="111"/>
                  <a:pt x="70" y="107"/>
                </a:cubicBezTo>
                <a:cubicBezTo>
                  <a:pt x="70" y="107"/>
                  <a:pt x="70" y="107"/>
                  <a:pt x="70" y="107"/>
                </a:cubicBezTo>
                <a:cubicBezTo>
                  <a:pt x="69" y="116"/>
                  <a:pt x="69" y="124"/>
                  <a:pt x="68" y="133"/>
                </a:cubicBezTo>
                <a:close/>
                <a:moveTo>
                  <a:pt x="44" y="126"/>
                </a:moveTo>
                <a:cubicBezTo>
                  <a:pt x="45" y="130"/>
                  <a:pt x="45" y="134"/>
                  <a:pt x="45" y="139"/>
                </a:cubicBezTo>
                <a:cubicBezTo>
                  <a:pt x="47" y="134"/>
                  <a:pt x="48" y="130"/>
                  <a:pt x="49" y="126"/>
                </a:cubicBezTo>
                <a:cubicBezTo>
                  <a:pt x="49" y="125"/>
                  <a:pt x="49" y="125"/>
                  <a:pt x="49" y="125"/>
                </a:cubicBezTo>
                <a:cubicBezTo>
                  <a:pt x="49" y="125"/>
                  <a:pt x="49" y="125"/>
                  <a:pt x="49" y="124"/>
                </a:cubicBezTo>
                <a:cubicBezTo>
                  <a:pt x="49" y="124"/>
                  <a:pt x="49" y="124"/>
                  <a:pt x="49" y="124"/>
                </a:cubicBezTo>
                <a:cubicBezTo>
                  <a:pt x="47" y="125"/>
                  <a:pt x="46" y="125"/>
                  <a:pt x="44" y="126"/>
                </a:cubicBezTo>
                <a:close/>
                <a:moveTo>
                  <a:pt x="131" y="21"/>
                </a:moveTo>
                <a:cubicBezTo>
                  <a:pt x="129" y="21"/>
                  <a:pt x="128" y="22"/>
                  <a:pt x="127" y="22"/>
                </a:cubicBezTo>
                <a:cubicBezTo>
                  <a:pt x="127" y="24"/>
                  <a:pt x="127" y="26"/>
                  <a:pt x="126" y="28"/>
                </a:cubicBezTo>
                <a:cubicBezTo>
                  <a:pt x="126" y="30"/>
                  <a:pt x="126" y="32"/>
                  <a:pt x="125" y="34"/>
                </a:cubicBezTo>
                <a:cubicBezTo>
                  <a:pt x="126" y="34"/>
                  <a:pt x="126" y="33"/>
                  <a:pt x="126" y="33"/>
                </a:cubicBezTo>
                <a:cubicBezTo>
                  <a:pt x="127" y="31"/>
                  <a:pt x="128" y="30"/>
                  <a:pt x="129" y="29"/>
                </a:cubicBezTo>
                <a:cubicBezTo>
                  <a:pt x="131" y="25"/>
                  <a:pt x="131" y="25"/>
                  <a:pt x="131" y="21"/>
                </a:cubicBezTo>
                <a:cubicBezTo>
                  <a:pt x="131" y="21"/>
                  <a:pt x="131" y="21"/>
                  <a:pt x="131" y="21"/>
                </a:cubicBezTo>
                <a:close/>
                <a:moveTo>
                  <a:pt x="221" y="127"/>
                </a:moveTo>
                <a:cubicBezTo>
                  <a:pt x="221" y="128"/>
                  <a:pt x="221" y="128"/>
                  <a:pt x="222" y="129"/>
                </a:cubicBezTo>
                <a:cubicBezTo>
                  <a:pt x="223" y="131"/>
                  <a:pt x="225" y="132"/>
                  <a:pt x="228" y="133"/>
                </a:cubicBezTo>
                <a:cubicBezTo>
                  <a:pt x="228" y="134"/>
                  <a:pt x="229" y="134"/>
                  <a:pt x="229" y="134"/>
                </a:cubicBezTo>
                <a:cubicBezTo>
                  <a:pt x="232" y="134"/>
                  <a:pt x="235" y="133"/>
                  <a:pt x="238" y="133"/>
                </a:cubicBezTo>
                <a:cubicBezTo>
                  <a:pt x="238" y="133"/>
                  <a:pt x="238" y="132"/>
                  <a:pt x="239" y="132"/>
                </a:cubicBezTo>
                <a:cubicBezTo>
                  <a:pt x="232" y="133"/>
                  <a:pt x="226" y="131"/>
                  <a:pt x="221" y="127"/>
                </a:cubicBezTo>
                <a:close/>
                <a:moveTo>
                  <a:pt x="116" y="47"/>
                </a:moveTo>
                <a:cubicBezTo>
                  <a:pt x="112" y="51"/>
                  <a:pt x="107" y="53"/>
                  <a:pt x="103" y="55"/>
                </a:cubicBezTo>
                <a:cubicBezTo>
                  <a:pt x="103" y="56"/>
                  <a:pt x="103" y="56"/>
                  <a:pt x="103" y="56"/>
                </a:cubicBezTo>
                <a:cubicBezTo>
                  <a:pt x="103" y="56"/>
                  <a:pt x="104" y="56"/>
                  <a:pt x="104" y="56"/>
                </a:cubicBezTo>
                <a:cubicBezTo>
                  <a:pt x="107" y="55"/>
                  <a:pt x="109" y="54"/>
                  <a:pt x="112" y="53"/>
                </a:cubicBezTo>
                <a:cubicBezTo>
                  <a:pt x="113" y="53"/>
                  <a:pt x="113" y="53"/>
                  <a:pt x="113" y="53"/>
                </a:cubicBezTo>
                <a:cubicBezTo>
                  <a:pt x="114" y="51"/>
                  <a:pt x="115" y="50"/>
                  <a:pt x="116" y="49"/>
                </a:cubicBezTo>
                <a:cubicBezTo>
                  <a:pt x="116" y="48"/>
                  <a:pt x="116" y="48"/>
                  <a:pt x="116" y="47"/>
                </a:cubicBezTo>
                <a:close/>
                <a:moveTo>
                  <a:pt x="27" y="159"/>
                </a:moveTo>
                <a:cubicBezTo>
                  <a:pt x="27" y="159"/>
                  <a:pt x="27" y="159"/>
                  <a:pt x="26" y="159"/>
                </a:cubicBezTo>
                <a:cubicBezTo>
                  <a:pt x="26" y="164"/>
                  <a:pt x="25" y="169"/>
                  <a:pt x="24" y="175"/>
                </a:cubicBezTo>
                <a:cubicBezTo>
                  <a:pt x="25" y="174"/>
                  <a:pt x="26" y="174"/>
                  <a:pt x="27" y="174"/>
                </a:cubicBezTo>
                <a:cubicBezTo>
                  <a:pt x="27" y="169"/>
                  <a:pt x="27" y="164"/>
                  <a:pt x="27" y="159"/>
                </a:cubicBezTo>
                <a:close/>
                <a:moveTo>
                  <a:pt x="256" y="69"/>
                </a:moveTo>
                <a:cubicBezTo>
                  <a:pt x="256" y="68"/>
                  <a:pt x="255" y="66"/>
                  <a:pt x="255" y="65"/>
                </a:cubicBezTo>
                <a:cubicBezTo>
                  <a:pt x="253" y="63"/>
                  <a:pt x="251" y="62"/>
                  <a:pt x="250" y="61"/>
                </a:cubicBezTo>
                <a:cubicBezTo>
                  <a:pt x="249" y="61"/>
                  <a:pt x="248" y="60"/>
                  <a:pt x="247" y="60"/>
                </a:cubicBezTo>
                <a:cubicBezTo>
                  <a:pt x="247" y="61"/>
                  <a:pt x="247" y="62"/>
                  <a:pt x="247" y="63"/>
                </a:cubicBezTo>
                <a:cubicBezTo>
                  <a:pt x="250" y="65"/>
                  <a:pt x="253" y="67"/>
                  <a:pt x="256" y="69"/>
                </a:cubicBezTo>
                <a:close/>
                <a:moveTo>
                  <a:pt x="138" y="21"/>
                </a:moveTo>
                <a:cubicBezTo>
                  <a:pt x="138" y="21"/>
                  <a:pt x="138" y="21"/>
                  <a:pt x="138" y="21"/>
                </a:cubicBezTo>
                <a:cubicBezTo>
                  <a:pt x="141" y="17"/>
                  <a:pt x="144" y="14"/>
                  <a:pt x="147" y="10"/>
                </a:cubicBezTo>
                <a:cubicBezTo>
                  <a:pt x="147" y="10"/>
                  <a:pt x="147" y="10"/>
                  <a:pt x="147" y="9"/>
                </a:cubicBezTo>
                <a:cubicBezTo>
                  <a:pt x="147" y="9"/>
                  <a:pt x="147" y="9"/>
                  <a:pt x="147" y="9"/>
                </a:cubicBezTo>
                <a:cubicBezTo>
                  <a:pt x="147" y="9"/>
                  <a:pt x="147" y="9"/>
                  <a:pt x="147" y="9"/>
                </a:cubicBezTo>
                <a:cubicBezTo>
                  <a:pt x="146" y="9"/>
                  <a:pt x="145" y="9"/>
                  <a:pt x="144" y="9"/>
                </a:cubicBezTo>
                <a:cubicBezTo>
                  <a:pt x="142" y="13"/>
                  <a:pt x="139" y="17"/>
                  <a:pt x="138" y="21"/>
                </a:cubicBezTo>
                <a:close/>
                <a:moveTo>
                  <a:pt x="108" y="57"/>
                </a:moveTo>
                <a:cubicBezTo>
                  <a:pt x="108" y="57"/>
                  <a:pt x="108" y="57"/>
                  <a:pt x="108" y="57"/>
                </a:cubicBezTo>
                <a:cubicBezTo>
                  <a:pt x="105" y="58"/>
                  <a:pt x="102" y="59"/>
                  <a:pt x="100" y="60"/>
                </a:cubicBezTo>
                <a:cubicBezTo>
                  <a:pt x="99" y="62"/>
                  <a:pt x="99" y="64"/>
                  <a:pt x="99" y="66"/>
                </a:cubicBezTo>
                <a:cubicBezTo>
                  <a:pt x="100" y="65"/>
                  <a:pt x="102" y="64"/>
                  <a:pt x="104" y="62"/>
                </a:cubicBezTo>
                <a:cubicBezTo>
                  <a:pt x="104" y="62"/>
                  <a:pt x="104" y="62"/>
                  <a:pt x="104" y="62"/>
                </a:cubicBezTo>
                <a:cubicBezTo>
                  <a:pt x="104" y="61"/>
                  <a:pt x="105" y="61"/>
                  <a:pt x="105" y="60"/>
                </a:cubicBezTo>
                <a:cubicBezTo>
                  <a:pt x="106" y="59"/>
                  <a:pt x="107" y="58"/>
                  <a:pt x="108" y="57"/>
                </a:cubicBezTo>
                <a:close/>
                <a:moveTo>
                  <a:pt x="15" y="48"/>
                </a:moveTo>
                <a:cubicBezTo>
                  <a:pt x="15" y="48"/>
                  <a:pt x="15" y="48"/>
                  <a:pt x="15" y="48"/>
                </a:cubicBezTo>
                <a:cubicBezTo>
                  <a:pt x="14" y="48"/>
                  <a:pt x="14" y="49"/>
                  <a:pt x="13" y="50"/>
                </a:cubicBezTo>
                <a:cubicBezTo>
                  <a:pt x="12" y="51"/>
                  <a:pt x="11" y="53"/>
                  <a:pt x="9" y="55"/>
                </a:cubicBezTo>
                <a:cubicBezTo>
                  <a:pt x="9" y="55"/>
                  <a:pt x="8" y="56"/>
                  <a:pt x="8" y="56"/>
                </a:cubicBezTo>
                <a:cubicBezTo>
                  <a:pt x="9" y="57"/>
                  <a:pt x="9" y="59"/>
                  <a:pt x="9" y="60"/>
                </a:cubicBezTo>
                <a:cubicBezTo>
                  <a:pt x="9" y="62"/>
                  <a:pt x="9" y="63"/>
                  <a:pt x="10" y="64"/>
                </a:cubicBezTo>
                <a:cubicBezTo>
                  <a:pt x="10" y="65"/>
                  <a:pt x="10" y="65"/>
                  <a:pt x="11" y="65"/>
                </a:cubicBezTo>
                <a:cubicBezTo>
                  <a:pt x="10" y="64"/>
                  <a:pt x="10" y="63"/>
                  <a:pt x="10" y="62"/>
                </a:cubicBezTo>
                <a:cubicBezTo>
                  <a:pt x="11" y="60"/>
                  <a:pt x="11" y="58"/>
                  <a:pt x="12" y="56"/>
                </a:cubicBezTo>
                <a:cubicBezTo>
                  <a:pt x="12" y="56"/>
                  <a:pt x="12" y="55"/>
                  <a:pt x="12" y="55"/>
                </a:cubicBezTo>
                <a:cubicBezTo>
                  <a:pt x="12" y="54"/>
                  <a:pt x="12" y="53"/>
                  <a:pt x="13" y="53"/>
                </a:cubicBezTo>
                <a:cubicBezTo>
                  <a:pt x="13" y="52"/>
                  <a:pt x="13" y="52"/>
                  <a:pt x="13" y="52"/>
                </a:cubicBezTo>
                <a:cubicBezTo>
                  <a:pt x="14" y="51"/>
                  <a:pt x="14" y="49"/>
                  <a:pt x="15" y="48"/>
                </a:cubicBezTo>
                <a:close/>
                <a:moveTo>
                  <a:pt x="32" y="38"/>
                </a:moveTo>
                <a:cubicBezTo>
                  <a:pt x="30" y="40"/>
                  <a:pt x="22" y="51"/>
                  <a:pt x="22" y="52"/>
                </a:cubicBezTo>
                <a:cubicBezTo>
                  <a:pt x="23" y="52"/>
                  <a:pt x="24" y="52"/>
                  <a:pt x="25" y="52"/>
                </a:cubicBezTo>
                <a:cubicBezTo>
                  <a:pt x="26" y="52"/>
                  <a:pt x="26" y="51"/>
                  <a:pt x="26" y="51"/>
                </a:cubicBezTo>
                <a:cubicBezTo>
                  <a:pt x="28" y="47"/>
                  <a:pt x="29" y="43"/>
                  <a:pt x="31" y="39"/>
                </a:cubicBezTo>
                <a:cubicBezTo>
                  <a:pt x="31" y="39"/>
                  <a:pt x="31" y="39"/>
                  <a:pt x="32" y="38"/>
                </a:cubicBezTo>
                <a:close/>
                <a:moveTo>
                  <a:pt x="35" y="50"/>
                </a:moveTo>
                <a:cubicBezTo>
                  <a:pt x="35" y="50"/>
                  <a:pt x="35" y="50"/>
                  <a:pt x="35" y="50"/>
                </a:cubicBezTo>
                <a:cubicBezTo>
                  <a:pt x="36" y="50"/>
                  <a:pt x="38" y="50"/>
                  <a:pt x="39" y="50"/>
                </a:cubicBezTo>
                <a:cubicBezTo>
                  <a:pt x="40" y="50"/>
                  <a:pt x="40" y="49"/>
                  <a:pt x="40" y="49"/>
                </a:cubicBezTo>
                <a:cubicBezTo>
                  <a:pt x="41" y="46"/>
                  <a:pt x="42" y="43"/>
                  <a:pt x="43" y="40"/>
                </a:cubicBezTo>
                <a:cubicBezTo>
                  <a:pt x="43" y="40"/>
                  <a:pt x="44" y="40"/>
                  <a:pt x="44" y="39"/>
                </a:cubicBezTo>
                <a:cubicBezTo>
                  <a:pt x="44" y="39"/>
                  <a:pt x="44" y="39"/>
                  <a:pt x="44" y="39"/>
                </a:cubicBezTo>
                <a:cubicBezTo>
                  <a:pt x="41" y="43"/>
                  <a:pt x="38" y="46"/>
                  <a:pt x="35" y="50"/>
                </a:cubicBezTo>
                <a:close/>
                <a:moveTo>
                  <a:pt x="55" y="51"/>
                </a:moveTo>
                <a:cubicBezTo>
                  <a:pt x="57" y="52"/>
                  <a:pt x="58" y="52"/>
                  <a:pt x="59" y="53"/>
                </a:cubicBezTo>
                <a:cubicBezTo>
                  <a:pt x="60" y="50"/>
                  <a:pt x="61" y="47"/>
                  <a:pt x="62" y="44"/>
                </a:cubicBezTo>
                <a:cubicBezTo>
                  <a:pt x="62" y="44"/>
                  <a:pt x="61" y="44"/>
                  <a:pt x="61" y="44"/>
                </a:cubicBezTo>
                <a:cubicBezTo>
                  <a:pt x="60" y="45"/>
                  <a:pt x="58" y="46"/>
                  <a:pt x="57" y="48"/>
                </a:cubicBezTo>
                <a:cubicBezTo>
                  <a:pt x="57" y="48"/>
                  <a:pt x="56" y="48"/>
                  <a:pt x="56" y="48"/>
                </a:cubicBezTo>
                <a:cubicBezTo>
                  <a:pt x="56" y="49"/>
                  <a:pt x="56" y="50"/>
                  <a:pt x="55" y="51"/>
                </a:cubicBezTo>
                <a:close/>
                <a:moveTo>
                  <a:pt x="57" y="35"/>
                </a:moveTo>
                <a:cubicBezTo>
                  <a:pt x="57" y="36"/>
                  <a:pt x="56" y="37"/>
                  <a:pt x="56" y="39"/>
                </a:cubicBezTo>
                <a:cubicBezTo>
                  <a:pt x="56" y="40"/>
                  <a:pt x="55" y="41"/>
                  <a:pt x="55" y="42"/>
                </a:cubicBezTo>
                <a:cubicBezTo>
                  <a:pt x="56" y="42"/>
                  <a:pt x="56" y="42"/>
                  <a:pt x="57" y="42"/>
                </a:cubicBezTo>
                <a:cubicBezTo>
                  <a:pt x="57" y="43"/>
                  <a:pt x="57" y="43"/>
                  <a:pt x="58" y="44"/>
                </a:cubicBezTo>
                <a:cubicBezTo>
                  <a:pt x="59" y="43"/>
                  <a:pt x="60" y="42"/>
                  <a:pt x="61" y="42"/>
                </a:cubicBezTo>
                <a:cubicBezTo>
                  <a:pt x="60" y="39"/>
                  <a:pt x="58" y="37"/>
                  <a:pt x="57" y="35"/>
                </a:cubicBezTo>
                <a:close/>
                <a:moveTo>
                  <a:pt x="168" y="167"/>
                </a:moveTo>
                <a:cubicBezTo>
                  <a:pt x="167" y="169"/>
                  <a:pt x="166" y="171"/>
                  <a:pt x="165" y="172"/>
                </a:cubicBezTo>
                <a:cubicBezTo>
                  <a:pt x="165" y="172"/>
                  <a:pt x="165" y="172"/>
                  <a:pt x="165" y="172"/>
                </a:cubicBezTo>
                <a:cubicBezTo>
                  <a:pt x="168" y="169"/>
                  <a:pt x="171" y="166"/>
                  <a:pt x="173" y="164"/>
                </a:cubicBezTo>
                <a:cubicBezTo>
                  <a:pt x="174" y="163"/>
                  <a:pt x="174" y="163"/>
                  <a:pt x="174" y="162"/>
                </a:cubicBezTo>
                <a:cubicBezTo>
                  <a:pt x="174" y="160"/>
                  <a:pt x="174" y="159"/>
                  <a:pt x="174" y="157"/>
                </a:cubicBezTo>
                <a:cubicBezTo>
                  <a:pt x="174" y="157"/>
                  <a:pt x="174" y="156"/>
                  <a:pt x="174" y="156"/>
                </a:cubicBezTo>
                <a:cubicBezTo>
                  <a:pt x="174" y="157"/>
                  <a:pt x="173" y="158"/>
                  <a:pt x="172" y="159"/>
                </a:cubicBezTo>
                <a:cubicBezTo>
                  <a:pt x="171" y="161"/>
                  <a:pt x="171" y="162"/>
                  <a:pt x="170" y="164"/>
                </a:cubicBezTo>
                <a:cubicBezTo>
                  <a:pt x="170" y="165"/>
                  <a:pt x="170" y="165"/>
                  <a:pt x="170" y="165"/>
                </a:cubicBezTo>
                <a:cubicBezTo>
                  <a:pt x="170" y="166"/>
                  <a:pt x="169" y="167"/>
                  <a:pt x="168" y="167"/>
                </a:cubicBezTo>
                <a:close/>
                <a:moveTo>
                  <a:pt x="55" y="165"/>
                </a:moveTo>
                <a:cubicBezTo>
                  <a:pt x="55" y="169"/>
                  <a:pt x="55" y="173"/>
                  <a:pt x="54" y="177"/>
                </a:cubicBezTo>
                <a:cubicBezTo>
                  <a:pt x="54" y="177"/>
                  <a:pt x="54" y="177"/>
                  <a:pt x="55" y="177"/>
                </a:cubicBezTo>
                <a:cubicBezTo>
                  <a:pt x="56" y="178"/>
                  <a:pt x="57" y="179"/>
                  <a:pt x="58" y="180"/>
                </a:cubicBezTo>
                <a:cubicBezTo>
                  <a:pt x="58" y="179"/>
                  <a:pt x="58" y="179"/>
                  <a:pt x="58" y="178"/>
                </a:cubicBezTo>
                <a:cubicBezTo>
                  <a:pt x="57" y="176"/>
                  <a:pt x="56" y="173"/>
                  <a:pt x="56" y="170"/>
                </a:cubicBezTo>
                <a:cubicBezTo>
                  <a:pt x="56" y="168"/>
                  <a:pt x="55" y="167"/>
                  <a:pt x="55" y="165"/>
                </a:cubicBezTo>
                <a:close/>
                <a:moveTo>
                  <a:pt x="246" y="70"/>
                </a:moveTo>
                <a:cubicBezTo>
                  <a:pt x="248" y="70"/>
                  <a:pt x="250" y="71"/>
                  <a:pt x="251" y="71"/>
                </a:cubicBezTo>
                <a:cubicBezTo>
                  <a:pt x="252" y="70"/>
                  <a:pt x="252" y="69"/>
                  <a:pt x="252" y="68"/>
                </a:cubicBezTo>
                <a:cubicBezTo>
                  <a:pt x="251" y="67"/>
                  <a:pt x="249" y="66"/>
                  <a:pt x="247" y="65"/>
                </a:cubicBezTo>
                <a:cubicBezTo>
                  <a:pt x="246" y="67"/>
                  <a:pt x="246" y="68"/>
                  <a:pt x="246" y="70"/>
                </a:cubicBezTo>
                <a:close/>
                <a:moveTo>
                  <a:pt x="80" y="137"/>
                </a:moveTo>
                <a:cubicBezTo>
                  <a:pt x="81" y="136"/>
                  <a:pt x="83" y="135"/>
                  <a:pt x="84" y="134"/>
                </a:cubicBezTo>
                <a:cubicBezTo>
                  <a:pt x="84" y="132"/>
                  <a:pt x="84" y="131"/>
                  <a:pt x="84" y="129"/>
                </a:cubicBezTo>
                <a:cubicBezTo>
                  <a:pt x="83" y="129"/>
                  <a:pt x="82" y="129"/>
                  <a:pt x="82" y="129"/>
                </a:cubicBezTo>
                <a:cubicBezTo>
                  <a:pt x="81" y="129"/>
                  <a:pt x="81" y="130"/>
                  <a:pt x="81" y="130"/>
                </a:cubicBezTo>
                <a:cubicBezTo>
                  <a:pt x="81" y="132"/>
                  <a:pt x="80" y="133"/>
                  <a:pt x="80" y="135"/>
                </a:cubicBezTo>
                <a:cubicBezTo>
                  <a:pt x="80" y="135"/>
                  <a:pt x="80" y="136"/>
                  <a:pt x="80" y="137"/>
                </a:cubicBezTo>
                <a:close/>
                <a:moveTo>
                  <a:pt x="175" y="151"/>
                </a:moveTo>
                <a:cubicBezTo>
                  <a:pt x="177" y="146"/>
                  <a:pt x="178" y="141"/>
                  <a:pt x="178" y="136"/>
                </a:cubicBezTo>
                <a:cubicBezTo>
                  <a:pt x="178" y="136"/>
                  <a:pt x="178" y="137"/>
                  <a:pt x="178" y="137"/>
                </a:cubicBezTo>
                <a:cubicBezTo>
                  <a:pt x="177" y="141"/>
                  <a:pt x="175" y="144"/>
                  <a:pt x="174" y="148"/>
                </a:cubicBezTo>
                <a:cubicBezTo>
                  <a:pt x="174" y="148"/>
                  <a:pt x="174" y="149"/>
                  <a:pt x="174" y="149"/>
                </a:cubicBezTo>
                <a:cubicBezTo>
                  <a:pt x="173" y="150"/>
                  <a:pt x="173" y="151"/>
                  <a:pt x="173" y="152"/>
                </a:cubicBezTo>
                <a:cubicBezTo>
                  <a:pt x="174" y="151"/>
                  <a:pt x="174" y="151"/>
                  <a:pt x="175" y="151"/>
                </a:cubicBezTo>
                <a:close/>
                <a:moveTo>
                  <a:pt x="141" y="161"/>
                </a:moveTo>
                <a:cubicBezTo>
                  <a:pt x="141" y="161"/>
                  <a:pt x="141" y="161"/>
                  <a:pt x="141" y="161"/>
                </a:cubicBezTo>
                <a:cubicBezTo>
                  <a:pt x="144" y="157"/>
                  <a:pt x="146" y="153"/>
                  <a:pt x="148" y="149"/>
                </a:cubicBezTo>
                <a:cubicBezTo>
                  <a:pt x="148" y="149"/>
                  <a:pt x="148" y="149"/>
                  <a:pt x="148" y="149"/>
                </a:cubicBezTo>
                <a:cubicBezTo>
                  <a:pt x="146" y="151"/>
                  <a:pt x="143" y="154"/>
                  <a:pt x="141" y="156"/>
                </a:cubicBezTo>
                <a:cubicBezTo>
                  <a:pt x="141" y="157"/>
                  <a:pt x="141" y="157"/>
                  <a:pt x="141" y="157"/>
                </a:cubicBezTo>
                <a:cubicBezTo>
                  <a:pt x="141" y="159"/>
                  <a:pt x="141" y="160"/>
                  <a:pt x="141" y="161"/>
                </a:cubicBezTo>
                <a:close/>
                <a:moveTo>
                  <a:pt x="55" y="53"/>
                </a:moveTo>
                <a:cubicBezTo>
                  <a:pt x="54" y="55"/>
                  <a:pt x="53" y="58"/>
                  <a:pt x="53" y="60"/>
                </a:cubicBezTo>
                <a:cubicBezTo>
                  <a:pt x="53" y="60"/>
                  <a:pt x="54" y="60"/>
                  <a:pt x="54" y="61"/>
                </a:cubicBezTo>
                <a:cubicBezTo>
                  <a:pt x="56" y="59"/>
                  <a:pt x="58" y="57"/>
                  <a:pt x="58" y="55"/>
                </a:cubicBezTo>
                <a:cubicBezTo>
                  <a:pt x="57" y="54"/>
                  <a:pt x="56" y="54"/>
                  <a:pt x="55" y="53"/>
                </a:cubicBezTo>
                <a:close/>
                <a:moveTo>
                  <a:pt x="38" y="126"/>
                </a:moveTo>
                <a:cubicBezTo>
                  <a:pt x="37" y="131"/>
                  <a:pt x="37" y="135"/>
                  <a:pt x="37" y="139"/>
                </a:cubicBezTo>
                <a:cubicBezTo>
                  <a:pt x="37" y="139"/>
                  <a:pt x="37" y="139"/>
                  <a:pt x="37" y="139"/>
                </a:cubicBezTo>
                <a:cubicBezTo>
                  <a:pt x="39" y="135"/>
                  <a:pt x="40" y="131"/>
                  <a:pt x="41" y="126"/>
                </a:cubicBezTo>
                <a:cubicBezTo>
                  <a:pt x="40" y="126"/>
                  <a:pt x="39" y="126"/>
                  <a:pt x="38" y="126"/>
                </a:cubicBezTo>
                <a:close/>
                <a:moveTo>
                  <a:pt x="264" y="115"/>
                </a:moveTo>
                <a:cubicBezTo>
                  <a:pt x="264" y="115"/>
                  <a:pt x="264" y="115"/>
                  <a:pt x="264" y="115"/>
                </a:cubicBezTo>
                <a:cubicBezTo>
                  <a:pt x="263" y="117"/>
                  <a:pt x="261" y="118"/>
                  <a:pt x="260" y="120"/>
                </a:cubicBezTo>
                <a:cubicBezTo>
                  <a:pt x="257" y="124"/>
                  <a:pt x="254" y="127"/>
                  <a:pt x="249" y="129"/>
                </a:cubicBezTo>
                <a:cubicBezTo>
                  <a:pt x="248" y="130"/>
                  <a:pt x="247" y="131"/>
                  <a:pt x="245" y="132"/>
                </a:cubicBezTo>
                <a:cubicBezTo>
                  <a:pt x="245" y="132"/>
                  <a:pt x="245" y="132"/>
                  <a:pt x="245" y="132"/>
                </a:cubicBezTo>
                <a:cubicBezTo>
                  <a:pt x="249" y="131"/>
                  <a:pt x="253" y="129"/>
                  <a:pt x="256" y="126"/>
                </a:cubicBezTo>
                <a:cubicBezTo>
                  <a:pt x="259" y="123"/>
                  <a:pt x="261" y="120"/>
                  <a:pt x="263" y="116"/>
                </a:cubicBezTo>
                <a:cubicBezTo>
                  <a:pt x="264" y="116"/>
                  <a:pt x="264" y="115"/>
                  <a:pt x="264" y="115"/>
                </a:cubicBezTo>
                <a:close/>
                <a:moveTo>
                  <a:pt x="38" y="176"/>
                </a:moveTo>
                <a:cubicBezTo>
                  <a:pt x="36" y="176"/>
                  <a:pt x="34" y="176"/>
                  <a:pt x="32" y="176"/>
                </a:cubicBezTo>
                <a:cubicBezTo>
                  <a:pt x="31" y="176"/>
                  <a:pt x="31" y="177"/>
                  <a:pt x="31" y="177"/>
                </a:cubicBezTo>
                <a:cubicBezTo>
                  <a:pt x="30" y="177"/>
                  <a:pt x="29" y="177"/>
                  <a:pt x="29" y="177"/>
                </a:cubicBezTo>
                <a:cubicBezTo>
                  <a:pt x="28" y="177"/>
                  <a:pt x="28" y="176"/>
                  <a:pt x="28" y="176"/>
                </a:cubicBezTo>
                <a:cubicBezTo>
                  <a:pt x="26" y="177"/>
                  <a:pt x="25" y="177"/>
                  <a:pt x="24" y="177"/>
                </a:cubicBezTo>
                <a:cubicBezTo>
                  <a:pt x="24" y="177"/>
                  <a:pt x="23" y="177"/>
                  <a:pt x="23" y="177"/>
                </a:cubicBezTo>
                <a:cubicBezTo>
                  <a:pt x="23" y="177"/>
                  <a:pt x="23" y="177"/>
                  <a:pt x="23" y="177"/>
                </a:cubicBezTo>
                <a:cubicBezTo>
                  <a:pt x="28" y="178"/>
                  <a:pt x="33" y="178"/>
                  <a:pt x="38" y="178"/>
                </a:cubicBezTo>
                <a:cubicBezTo>
                  <a:pt x="38" y="177"/>
                  <a:pt x="38" y="177"/>
                  <a:pt x="38" y="176"/>
                </a:cubicBezTo>
                <a:close/>
                <a:moveTo>
                  <a:pt x="133" y="21"/>
                </a:moveTo>
                <a:cubicBezTo>
                  <a:pt x="133" y="21"/>
                  <a:pt x="134" y="21"/>
                  <a:pt x="134" y="21"/>
                </a:cubicBezTo>
                <a:cubicBezTo>
                  <a:pt x="134" y="20"/>
                  <a:pt x="135" y="20"/>
                  <a:pt x="135" y="20"/>
                </a:cubicBezTo>
                <a:cubicBezTo>
                  <a:pt x="136" y="20"/>
                  <a:pt x="136" y="19"/>
                  <a:pt x="136" y="19"/>
                </a:cubicBezTo>
                <a:cubicBezTo>
                  <a:pt x="137" y="16"/>
                  <a:pt x="138" y="14"/>
                  <a:pt x="140" y="12"/>
                </a:cubicBezTo>
                <a:cubicBezTo>
                  <a:pt x="140" y="12"/>
                  <a:pt x="140" y="11"/>
                  <a:pt x="140" y="11"/>
                </a:cubicBezTo>
                <a:cubicBezTo>
                  <a:pt x="138" y="13"/>
                  <a:pt x="135" y="16"/>
                  <a:pt x="133" y="18"/>
                </a:cubicBezTo>
                <a:cubicBezTo>
                  <a:pt x="133" y="18"/>
                  <a:pt x="133" y="19"/>
                  <a:pt x="133" y="19"/>
                </a:cubicBezTo>
                <a:cubicBezTo>
                  <a:pt x="133" y="20"/>
                  <a:pt x="133" y="20"/>
                  <a:pt x="133" y="21"/>
                </a:cubicBezTo>
                <a:close/>
                <a:moveTo>
                  <a:pt x="180" y="164"/>
                </a:moveTo>
                <a:cubicBezTo>
                  <a:pt x="180" y="165"/>
                  <a:pt x="179" y="165"/>
                  <a:pt x="179" y="165"/>
                </a:cubicBezTo>
                <a:cubicBezTo>
                  <a:pt x="179" y="167"/>
                  <a:pt x="179" y="168"/>
                  <a:pt x="178" y="170"/>
                </a:cubicBezTo>
                <a:cubicBezTo>
                  <a:pt x="177" y="172"/>
                  <a:pt x="178" y="174"/>
                  <a:pt x="178" y="176"/>
                </a:cubicBezTo>
                <a:cubicBezTo>
                  <a:pt x="180" y="173"/>
                  <a:pt x="181" y="168"/>
                  <a:pt x="180" y="164"/>
                </a:cubicBezTo>
                <a:close/>
                <a:moveTo>
                  <a:pt x="67" y="77"/>
                </a:moveTo>
                <a:cubicBezTo>
                  <a:pt x="67" y="77"/>
                  <a:pt x="67" y="77"/>
                  <a:pt x="67" y="77"/>
                </a:cubicBezTo>
                <a:cubicBezTo>
                  <a:pt x="66" y="74"/>
                  <a:pt x="64" y="73"/>
                  <a:pt x="62" y="71"/>
                </a:cubicBezTo>
                <a:cubicBezTo>
                  <a:pt x="61" y="71"/>
                  <a:pt x="60" y="70"/>
                  <a:pt x="60" y="69"/>
                </a:cubicBezTo>
                <a:cubicBezTo>
                  <a:pt x="58" y="68"/>
                  <a:pt x="55" y="66"/>
                  <a:pt x="53" y="66"/>
                </a:cubicBezTo>
                <a:cubicBezTo>
                  <a:pt x="53" y="66"/>
                  <a:pt x="52" y="66"/>
                  <a:pt x="52" y="67"/>
                </a:cubicBezTo>
                <a:cubicBezTo>
                  <a:pt x="63" y="72"/>
                  <a:pt x="62" y="72"/>
                  <a:pt x="67" y="77"/>
                </a:cubicBezTo>
                <a:close/>
                <a:moveTo>
                  <a:pt x="169" y="30"/>
                </a:moveTo>
                <a:cubicBezTo>
                  <a:pt x="169" y="31"/>
                  <a:pt x="169" y="33"/>
                  <a:pt x="169" y="34"/>
                </a:cubicBezTo>
                <a:cubicBezTo>
                  <a:pt x="170" y="34"/>
                  <a:pt x="170" y="33"/>
                  <a:pt x="171" y="33"/>
                </a:cubicBezTo>
                <a:cubicBezTo>
                  <a:pt x="171" y="28"/>
                  <a:pt x="172" y="24"/>
                  <a:pt x="174" y="20"/>
                </a:cubicBezTo>
                <a:cubicBezTo>
                  <a:pt x="175" y="18"/>
                  <a:pt x="174" y="16"/>
                  <a:pt x="174" y="14"/>
                </a:cubicBezTo>
                <a:cubicBezTo>
                  <a:pt x="174" y="14"/>
                  <a:pt x="174" y="14"/>
                  <a:pt x="174" y="15"/>
                </a:cubicBezTo>
                <a:cubicBezTo>
                  <a:pt x="175" y="16"/>
                  <a:pt x="174" y="17"/>
                  <a:pt x="174" y="18"/>
                </a:cubicBezTo>
                <a:cubicBezTo>
                  <a:pt x="173" y="20"/>
                  <a:pt x="172" y="22"/>
                  <a:pt x="172" y="24"/>
                </a:cubicBezTo>
                <a:cubicBezTo>
                  <a:pt x="172" y="25"/>
                  <a:pt x="171" y="26"/>
                  <a:pt x="171" y="27"/>
                </a:cubicBezTo>
                <a:cubicBezTo>
                  <a:pt x="171" y="28"/>
                  <a:pt x="170" y="29"/>
                  <a:pt x="169" y="30"/>
                </a:cubicBezTo>
                <a:close/>
                <a:moveTo>
                  <a:pt x="4" y="50"/>
                </a:moveTo>
                <a:cubicBezTo>
                  <a:pt x="4" y="50"/>
                  <a:pt x="4" y="50"/>
                  <a:pt x="4" y="50"/>
                </a:cubicBezTo>
                <a:cubicBezTo>
                  <a:pt x="4" y="43"/>
                  <a:pt x="5" y="35"/>
                  <a:pt x="4" y="27"/>
                </a:cubicBezTo>
                <a:cubicBezTo>
                  <a:pt x="4" y="28"/>
                  <a:pt x="3" y="29"/>
                  <a:pt x="3" y="30"/>
                </a:cubicBezTo>
                <a:cubicBezTo>
                  <a:pt x="4" y="35"/>
                  <a:pt x="4" y="41"/>
                  <a:pt x="4" y="46"/>
                </a:cubicBezTo>
                <a:cubicBezTo>
                  <a:pt x="4" y="47"/>
                  <a:pt x="4" y="49"/>
                  <a:pt x="4" y="50"/>
                </a:cubicBezTo>
                <a:close/>
                <a:moveTo>
                  <a:pt x="89" y="133"/>
                </a:moveTo>
                <a:cubicBezTo>
                  <a:pt x="92" y="132"/>
                  <a:pt x="94" y="131"/>
                  <a:pt x="96" y="131"/>
                </a:cubicBezTo>
                <a:cubicBezTo>
                  <a:pt x="94" y="129"/>
                  <a:pt x="92" y="129"/>
                  <a:pt x="90" y="128"/>
                </a:cubicBezTo>
                <a:cubicBezTo>
                  <a:pt x="90" y="130"/>
                  <a:pt x="90" y="131"/>
                  <a:pt x="89" y="133"/>
                </a:cubicBezTo>
                <a:close/>
                <a:moveTo>
                  <a:pt x="87" y="93"/>
                </a:moveTo>
                <a:cubicBezTo>
                  <a:pt x="87" y="93"/>
                  <a:pt x="87" y="93"/>
                  <a:pt x="87" y="93"/>
                </a:cubicBezTo>
                <a:cubicBezTo>
                  <a:pt x="87" y="93"/>
                  <a:pt x="87" y="92"/>
                  <a:pt x="87" y="92"/>
                </a:cubicBezTo>
                <a:cubicBezTo>
                  <a:pt x="87" y="91"/>
                  <a:pt x="87" y="89"/>
                  <a:pt x="88" y="88"/>
                </a:cubicBezTo>
                <a:cubicBezTo>
                  <a:pt x="88" y="87"/>
                  <a:pt x="88" y="86"/>
                  <a:pt x="89" y="85"/>
                </a:cubicBezTo>
                <a:cubicBezTo>
                  <a:pt x="88" y="84"/>
                  <a:pt x="88" y="83"/>
                  <a:pt x="87" y="81"/>
                </a:cubicBezTo>
                <a:cubicBezTo>
                  <a:pt x="86" y="83"/>
                  <a:pt x="86" y="84"/>
                  <a:pt x="86" y="86"/>
                </a:cubicBezTo>
                <a:cubicBezTo>
                  <a:pt x="86" y="88"/>
                  <a:pt x="87" y="91"/>
                  <a:pt x="87" y="93"/>
                </a:cubicBezTo>
                <a:close/>
                <a:moveTo>
                  <a:pt x="174" y="68"/>
                </a:moveTo>
                <a:cubicBezTo>
                  <a:pt x="173" y="66"/>
                  <a:pt x="172" y="65"/>
                  <a:pt x="172" y="64"/>
                </a:cubicBezTo>
                <a:cubicBezTo>
                  <a:pt x="171" y="65"/>
                  <a:pt x="171" y="65"/>
                  <a:pt x="170" y="66"/>
                </a:cubicBezTo>
                <a:cubicBezTo>
                  <a:pt x="170" y="66"/>
                  <a:pt x="169" y="66"/>
                  <a:pt x="169" y="67"/>
                </a:cubicBezTo>
                <a:cubicBezTo>
                  <a:pt x="170" y="68"/>
                  <a:pt x="170" y="69"/>
                  <a:pt x="170" y="71"/>
                </a:cubicBezTo>
                <a:cubicBezTo>
                  <a:pt x="172" y="70"/>
                  <a:pt x="173" y="69"/>
                  <a:pt x="174" y="68"/>
                </a:cubicBezTo>
                <a:close/>
                <a:moveTo>
                  <a:pt x="227" y="120"/>
                </a:moveTo>
                <a:cubicBezTo>
                  <a:pt x="227" y="121"/>
                  <a:pt x="228" y="121"/>
                  <a:pt x="228" y="122"/>
                </a:cubicBezTo>
                <a:cubicBezTo>
                  <a:pt x="229" y="122"/>
                  <a:pt x="229" y="122"/>
                  <a:pt x="230" y="122"/>
                </a:cubicBezTo>
                <a:cubicBezTo>
                  <a:pt x="231" y="121"/>
                  <a:pt x="233" y="121"/>
                  <a:pt x="235" y="121"/>
                </a:cubicBezTo>
                <a:cubicBezTo>
                  <a:pt x="235" y="121"/>
                  <a:pt x="236" y="121"/>
                  <a:pt x="237" y="121"/>
                </a:cubicBezTo>
                <a:cubicBezTo>
                  <a:pt x="237" y="120"/>
                  <a:pt x="236" y="120"/>
                  <a:pt x="236" y="119"/>
                </a:cubicBezTo>
                <a:cubicBezTo>
                  <a:pt x="233" y="119"/>
                  <a:pt x="230" y="120"/>
                  <a:pt x="227" y="120"/>
                </a:cubicBezTo>
                <a:close/>
                <a:moveTo>
                  <a:pt x="26" y="64"/>
                </a:moveTo>
                <a:cubicBezTo>
                  <a:pt x="32" y="63"/>
                  <a:pt x="39" y="64"/>
                  <a:pt x="46" y="65"/>
                </a:cubicBezTo>
                <a:cubicBezTo>
                  <a:pt x="45" y="64"/>
                  <a:pt x="44" y="64"/>
                  <a:pt x="43" y="63"/>
                </a:cubicBezTo>
                <a:cubicBezTo>
                  <a:pt x="39" y="63"/>
                  <a:pt x="35" y="63"/>
                  <a:pt x="31" y="63"/>
                </a:cubicBezTo>
                <a:cubicBezTo>
                  <a:pt x="30" y="63"/>
                  <a:pt x="28" y="63"/>
                  <a:pt x="26" y="64"/>
                </a:cubicBezTo>
                <a:close/>
                <a:moveTo>
                  <a:pt x="229" y="125"/>
                </a:moveTo>
                <a:cubicBezTo>
                  <a:pt x="230" y="126"/>
                  <a:pt x="231" y="126"/>
                  <a:pt x="232" y="127"/>
                </a:cubicBezTo>
                <a:cubicBezTo>
                  <a:pt x="235" y="127"/>
                  <a:pt x="237" y="127"/>
                  <a:pt x="240" y="127"/>
                </a:cubicBezTo>
                <a:cubicBezTo>
                  <a:pt x="240" y="127"/>
                  <a:pt x="241" y="127"/>
                  <a:pt x="242" y="127"/>
                </a:cubicBezTo>
                <a:cubicBezTo>
                  <a:pt x="242" y="127"/>
                  <a:pt x="242" y="126"/>
                  <a:pt x="242" y="126"/>
                </a:cubicBezTo>
                <a:cubicBezTo>
                  <a:pt x="240" y="126"/>
                  <a:pt x="239" y="126"/>
                  <a:pt x="237" y="126"/>
                </a:cubicBezTo>
                <a:cubicBezTo>
                  <a:pt x="235" y="126"/>
                  <a:pt x="233" y="125"/>
                  <a:pt x="231" y="125"/>
                </a:cubicBezTo>
                <a:cubicBezTo>
                  <a:pt x="230" y="125"/>
                  <a:pt x="230" y="125"/>
                  <a:pt x="229" y="125"/>
                </a:cubicBezTo>
                <a:close/>
                <a:moveTo>
                  <a:pt x="74" y="130"/>
                </a:moveTo>
                <a:cubicBezTo>
                  <a:pt x="73" y="127"/>
                  <a:pt x="73" y="125"/>
                  <a:pt x="72" y="123"/>
                </a:cubicBezTo>
                <a:cubicBezTo>
                  <a:pt x="71" y="126"/>
                  <a:pt x="71" y="128"/>
                  <a:pt x="71" y="131"/>
                </a:cubicBezTo>
                <a:cubicBezTo>
                  <a:pt x="71" y="131"/>
                  <a:pt x="71" y="131"/>
                  <a:pt x="71" y="131"/>
                </a:cubicBezTo>
                <a:cubicBezTo>
                  <a:pt x="72" y="131"/>
                  <a:pt x="73" y="130"/>
                  <a:pt x="74" y="130"/>
                </a:cubicBezTo>
                <a:close/>
                <a:moveTo>
                  <a:pt x="245" y="135"/>
                </a:moveTo>
                <a:cubicBezTo>
                  <a:pt x="252" y="134"/>
                  <a:pt x="258" y="130"/>
                  <a:pt x="259" y="126"/>
                </a:cubicBezTo>
                <a:cubicBezTo>
                  <a:pt x="255" y="131"/>
                  <a:pt x="250" y="133"/>
                  <a:pt x="245" y="135"/>
                </a:cubicBezTo>
                <a:close/>
                <a:moveTo>
                  <a:pt x="40" y="57"/>
                </a:moveTo>
                <a:cubicBezTo>
                  <a:pt x="42" y="56"/>
                  <a:pt x="45" y="53"/>
                  <a:pt x="46" y="51"/>
                </a:cubicBezTo>
                <a:cubicBezTo>
                  <a:pt x="44" y="52"/>
                  <a:pt x="43" y="52"/>
                  <a:pt x="41" y="52"/>
                </a:cubicBezTo>
                <a:cubicBezTo>
                  <a:pt x="41" y="54"/>
                  <a:pt x="40" y="55"/>
                  <a:pt x="40" y="57"/>
                </a:cubicBezTo>
                <a:close/>
                <a:moveTo>
                  <a:pt x="63" y="64"/>
                </a:moveTo>
                <a:cubicBezTo>
                  <a:pt x="65" y="66"/>
                  <a:pt x="65" y="66"/>
                  <a:pt x="67" y="64"/>
                </a:cubicBezTo>
                <a:cubicBezTo>
                  <a:pt x="67" y="64"/>
                  <a:pt x="67" y="63"/>
                  <a:pt x="67" y="63"/>
                </a:cubicBezTo>
                <a:cubicBezTo>
                  <a:pt x="66" y="61"/>
                  <a:pt x="65" y="60"/>
                  <a:pt x="64" y="60"/>
                </a:cubicBezTo>
                <a:cubicBezTo>
                  <a:pt x="64" y="61"/>
                  <a:pt x="64" y="63"/>
                  <a:pt x="63" y="64"/>
                </a:cubicBezTo>
                <a:close/>
                <a:moveTo>
                  <a:pt x="258" y="105"/>
                </a:moveTo>
                <a:cubicBezTo>
                  <a:pt x="259" y="103"/>
                  <a:pt x="260" y="100"/>
                  <a:pt x="260" y="98"/>
                </a:cubicBezTo>
                <a:cubicBezTo>
                  <a:pt x="260" y="95"/>
                  <a:pt x="260" y="93"/>
                  <a:pt x="260" y="90"/>
                </a:cubicBezTo>
                <a:cubicBezTo>
                  <a:pt x="260" y="90"/>
                  <a:pt x="259" y="90"/>
                  <a:pt x="259" y="90"/>
                </a:cubicBezTo>
                <a:cubicBezTo>
                  <a:pt x="259" y="95"/>
                  <a:pt x="258" y="100"/>
                  <a:pt x="258" y="105"/>
                </a:cubicBezTo>
                <a:close/>
                <a:moveTo>
                  <a:pt x="267" y="87"/>
                </a:moveTo>
                <a:cubicBezTo>
                  <a:pt x="267" y="80"/>
                  <a:pt x="266" y="74"/>
                  <a:pt x="262" y="68"/>
                </a:cubicBezTo>
                <a:cubicBezTo>
                  <a:pt x="265" y="74"/>
                  <a:pt x="267" y="80"/>
                  <a:pt x="267" y="87"/>
                </a:cubicBezTo>
                <a:close/>
                <a:moveTo>
                  <a:pt x="153" y="7"/>
                </a:moveTo>
                <a:cubicBezTo>
                  <a:pt x="158" y="7"/>
                  <a:pt x="163" y="6"/>
                  <a:pt x="167" y="6"/>
                </a:cubicBezTo>
                <a:cubicBezTo>
                  <a:pt x="163" y="6"/>
                  <a:pt x="158" y="6"/>
                  <a:pt x="154" y="6"/>
                </a:cubicBezTo>
                <a:cubicBezTo>
                  <a:pt x="154" y="6"/>
                  <a:pt x="153" y="6"/>
                  <a:pt x="153" y="7"/>
                </a:cubicBezTo>
                <a:close/>
                <a:moveTo>
                  <a:pt x="66" y="146"/>
                </a:moveTo>
                <a:cubicBezTo>
                  <a:pt x="66" y="146"/>
                  <a:pt x="66" y="146"/>
                  <a:pt x="66" y="146"/>
                </a:cubicBezTo>
                <a:cubicBezTo>
                  <a:pt x="66" y="143"/>
                  <a:pt x="67" y="140"/>
                  <a:pt x="67" y="137"/>
                </a:cubicBezTo>
                <a:cubicBezTo>
                  <a:pt x="66" y="137"/>
                  <a:pt x="66" y="138"/>
                  <a:pt x="65" y="139"/>
                </a:cubicBezTo>
                <a:cubicBezTo>
                  <a:pt x="65" y="139"/>
                  <a:pt x="65" y="140"/>
                  <a:pt x="65" y="140"/>
                </a:cubicBezTo>
                <a:cubicBezTo>
                  <a:pt x="65" y="141"/>
                  <a:pt x="65" y="142"/>
                  <a:pt x="65" y="143"/>
                </a:cubicBezTo>
                <a:cubicBezTo>
                  <a:pt x="65" y="144"/>
                  <a:pt x="66" y="145"/>
                  <a:pt x="66" y="146"/>
                </a:cubicBezTo>
                <a:close/>
                <a:moveTo>
                  <a:pt x="260" y="116"/>
                </a:moveTo>
                <a:cubicBezTo>
                  <a:pt x="263" y="111"/>
                  <a:pt x="265" y="106"/>
                  <a:pt x="265" y="100"/>
                </a:cubicBezTo>
                <a:cubicBezTo>
                  <a:pt x="264" y="106"/>
                  <a:pt x="262" y="111"/>
                  <a:pt x="260" y="116"/>
                </a:cubicBezTo>
                <a:close/>
                <a:moveTo>
                  <a:pt x="243" y="121"/>
                </a:moveTo>
                <a:cubicBezTo>
                  <a:pt x="243" y="120"/>
                  <a:pt x="243" y="119"/>
                  <a:pt x="243" y="118"/>
                </a:cubicBezTo>
                <a:cubicBezTo>
                  <a:pt x="242" y="118"/>
                  <a:pt x="240" y="118"/>
                  <a:pt x="239" y="119"/>
                </a:cubicBezTo>
                <a:cubicBezTo>
                  <a:pt x="239" y="119"/>
                  <a:pt x="238" y="120"/>
                  <a:pt x="238" y="121"/>
                </a:cubicBezTo>
                <a:cubicBezTo>
                  <a:pt x="239" y="121"/>
                  <a:pt x="241" y="121"/>
                  <a:pt x="243" y="121"/>
                </a:cubicBezTo>
                <a:close/>
                <a:moveTo>
                  <a:pt x="75" y="57"/>
                </a:moveTo>
                <a:cubicBezTo>
                  <a:pt x="75" y="57"/>
                  <a:pt x="75" y="57"/>
                  <a:pt x="74" y="57"/>
                </a:cubicBezTo>
                <a:cubicBezTo>
                  <a:pt x="73" y="59"/>
                  <a:pt x="72" y="61"/>
                  <a:pt x="70" y="63"/>
                </a:cubicBezTo>
                <a:cubicBezTo>
                  <a:pt x="71" y="64"/>
                  <a:pt x="71" y="65"/>
                  <a:pt x="72" y="66"/>
                </a:cubicBezTo>
                <a:cubicBezTo>
                  <a:pt x="73" y="63"/>
                  <a:pt x="74" y="60"/>
                  <a:pt x="75" y="57"/>
                </a:cubicBezTo>
                <a:close/>
                <a:moveTo>
                  <a:pt x="83" y="60"/>
                </a:moveTo>
                <a:cubicBezTo>
                  <a:pt x="83" y="60"/>
                  <a:pt x="83" y="60"/>
                  <a:pt x="83" y="60"/>
                </a:cubicBezTo>
                <a:cubicBezTo>
                  <a:pt x="81" y="62"/>
                  <a:pt x="79" y="65"/>
                  <a:pt x="78" y="67"/>
                </a:cubicBezTo>
                <a:cubicBezTo>
                  <a:pt x="78" y="67"/>
                  <a:pt x="79" y="68"/>
                  <a:pt x="80" y="68"/>
                </a:cubicBezTo>
                <a:cubicBezTo>
                  <a:pt x="81" y="65"/>
                  <a:pt x="82" y="63"/>
                  <a:pt x="83" y="60"/>
                </a:cubicBezTo>
                <a:close/>
                <a:moveTo>
                  <a:pt x="181" y="142"/>
                </a:moveTo>
                <a:cubicBezTo>
                  <a:pt x="179" y="147"/>
                  <a:pt x="179" y="151"/>
                  <a:pt x="180" y="156"/>
                </a:cubicBezTo>
                <a:cubicBezTo>
                  <a:pt x="180" y="152"/>
                  <a:pt x="180" y="147"/>
                  <a:pt x="181" y="142"/>
                </a:cubicBezTo>
                <a:close/>
                <a:moveTo>
                  <a:pt x="43" y="177"/>
                </a:moveTo>
                <a:cubicBezTo>
                  <a:pt x="42" y="177"/>
                  <a:pt x="42" y="178"/>
                  <a:pt x="42" y="178"/>
                </a:cubicBezTo>
                <a:cubicBezTo>
                  <a:pt x="44" y="179"/>
                  <a:pt x="49" y="179"/>
                  <a:pt x="50" y="178"/>
                </a:cubicBezTo>
                <a:cubicBezTo>
                  <a:pt x="49" y="177"/>
                  <a:pt x="46" y="177"/>
                  <a:pt x="43" y="177"/>
                </a:cubicBezTo>
                <a:close/>
                <a:moveTo>
                  <a:pt x="62" y="60"/>
                </a:moveTo>
                <a:cubicBezTo>
                  <a:pt x="60" y="61"/>
                  <a:pt x="59" y="62"/>
                  <a:pt x="57" y="61"/>
                </a:cubicBezTo>
                <a:cubicBezTo>
                  <a:pt x="57" y="61"/>
                  <a:pt x="57" y="61"/>
                  <a:pt x="56" y="62"/>
                </a:cubicBezTo>
                <a:cubicBezTo>
                  <a:pt x="58" y="63"/>
                  <a:pt x="59" y="63"/>
                  <a:pt x="61" y="64"/>
                </a:cubicBezTo>
                <a:cubicBezTo>
                  <a:pt x="61" y="62"/>
                  <a:pt x="62" y="61"/>
                  <a:pt x="62" y="60"/>
                </a:cubicBezTo>
                <a:close/>
                <a:moveTo>
                  <a:pt x="76" y="131"/>
                </a:moveTo>
                <a:cubicBezTo>
                  <a:pt x="76" y="134"/>
                  <a:pt x="77" y="136"/>
                  <a:pt x="77" y="138"/>
                </a:cubicBezTo>
                <a:cubicBezTo>
                  <a:pt x="77" y="138"/>
                  <a:pt x="77" y="138"/>
                  <a:pt x="77" y="138"/>
                </a:cubicBezTo>
                <a:cubicBezTo>
                  <a:pt x="78" y="135"/>
                  <a:pt x="78" y="133"/>
                  <a:pt x="79" y="130"/>
                </a:cubicBezTo>
                <a:cubicBezTo>
                  <a:pt x="78" y="131"/>
                  <a:pt x="77" y="131"/>
                  <a:pt x="76" y="131"/>
                </a:cubicBezTo>
                <a:close/>
                <a:moveTo>
                  <a:pt x="162" y="56"/>
                </a:moveTo>
                <a:cubicBezTo>
                  <a:pt x="163" y="55"/>
                  <a:pt x="164" y="55"/>
                  <a:pt x="165" y="54"/>
                </a:cubicBezTo>
                <a:cubicBezTo>
                  <a:pt x="165" y="54"/>
                  <a:pt x="165" y="54"/>
                  <a:pt x="165" y="53"/>
                </a:cubicBezTo>
                <a:cubicBezTo>
                  <a:pt x="165" y="53"/>
                  <a:pt x="165" y="52"/>
                  <a:pt x="165" y="52"/>
                </a:cubicBezTo>
                <a:cubicBezTo>
                  <a:pt x="165" y="51"/>
                  <a:pt x="165" y="51"/>
                  <a:pt x="164" y="50"/>
                </a:cubicBezTo>
                <a:cubicBezTo>
                  <a:pt x="164" y="51"/>
                  <a:pt x="163" y="52"/>
                  <a:pt x="163" y="53"/>
                </a:cubicBezTo>
                <a:cubicBezTo>
                  <a:pt x="162" y="54"/>
                  <a:pt x="162" y="55"/>
                  <a:pt x="162" y="56"/>
                </a:cubicBezTo>
                <a:close/>
                <a:moveTo>
                  <a:pt x="199" y="113"/>
                </a:moveTo>
                <a:cubicBezTo>
                  <a:pt x="201" y="113"/>
                  <a:pt x="203" y="113"/>
                  <a:pt x="205" y="113"/>
                </a:cubicBezTo>
                <a:cubicBezTo>
                  <a:pt x="203" y="112"/>
                  <a:pt x="202" y="111"/>
                  <a:pt x="200" y="111"/>
                </a:cubicBezTo>
                <a:cubicBezTo>
                  <a:pt x="199" y="112"/>
                  <a:pt x="199" y="112"/>
                  <a:pt x="199" y="113"/>
                </a:cubicBezTo>
                <a:close/>
                <a:moveTo>
                  <a:pt x="60" y="166"/>
                </a:moveTo>
                <a:cubicBezTo>
                  <a:pt x="59" y="166"/>
                  <a:pt x="59" y="167"/>
                  <a:pt x="59" y="168"/>
                </a:cubicBezTo>
                <a:cubicBezTo>
                  <a:pt x="58" y="170"/>
                  <a:pt x="59" y="172"/>
                  <a:pt x="59" y="174"/>
                </a:cubicBezTo>
                <a:cubicBezTo>
                  <a:pt x="60" y="171"/>
                  <a:pt x="60" y="168"/>
                  <a:pt x="60" y="166"/>
                </a:cubicBezTo>
                <a:close/>
                <a:moveTo>
                  <a:pt x="63" y="162"/>
                </a:moveTo>
                <a:cubicBezTo>
                  <a:pt x="63" y="164"/>
                  <a:pt x="63" y="166"/>
                  <a:pt x="63" y="167"/>
                </a:cubicBezTo>
                <a:cubicBezTo>
                  <a:pt x="62" y="170"/>
                  <a:pt x="63" y="173"/>
                  <a:pt x="64" y="176"/>
                </a:cubicBezTo>
                <a:cubicBezTo>
                  <a:pt x="64" y="172"/>
                  <a:pt x="63" y="167"/>
                  <a:pt x="63" y="162"/>
                </a:cubicBezTo>
                <a:close/>
                <a:moveTo>
                  <a:pt x="66" y="120"/>
                </a:moveTo>
                <a:cubicBezTo>
                  <a:pt x="66" y="120"/>
                  <a:pt x="67" y="120"/>
                  <a:pt x="67" y="120"/>
                </a:cubicBezTo>
                <a:cubicBezTo>
                  <a:pt x="67" y="117"/>
                  <a:pt x="67" y="114"/>
                  <a:pt x="67" y="110"/>
                </a:cubicBezTo>
                <a:cubicBezTo>
                  <a:pt x="66" y="112"/>
                  <a:pt x="65" y="112"/>
                  <a:pt x="66" y="114"/>
                </a:cubicBezTo>
                <a:cubicBezTo>
                  <a:pt x="66" y="115"/>
                  <a:pt x="66" y="115"/>
                  <a:pt x="66" y="116"/>
                </a:cubicBezTo>
                <a:cubicBezTo>
                  <a:pt x="66" y="117"/>
                  <a:pt x="66" y="118"/>
                  <a:pt x="66" y="120"/>
                </a:cubicBezTo>
                <a:close/>
                <a:moveTo>
                  <a:pt x="162" y="49"/>
                </a:moveTo>
                <a:cubicBezTo>
                  <a:pt x="162" y="49"/>
                  <a:pt x="162" y="49"/>
                  <a:pt x="162" y="49"/>
                </a:cubicBezTo>
                <a:cubicBezTo>
                  <a:pt x="163" y="47"/>
                  <a:pt x="165" y="45"/>
                  <a:pt x="164" y="43"/>
                </a:cubicBezTo>
                <a:cubicBezTo>
                  <a:pt x="164" y="43"/>
                  <a:pt x="163" y="44"/>
                  <a:pt x="163" y="44"/>
                </a:cubicBezTo>
                <a:cubicBezTo>
                  <a:pt x="163" y="44"/>
                  <a:pt x="162" y="45"/>
                  <a:pt x="162" y="45"/>
                </a:cubicBezTo>
                <a:cubicBezTo>
                  <a:pt x="162" y="46"/>
                  <a:pt x="162" y="48"/>
                  <a:pt x="162" y="49"/>
                </a:cubicBezTo>
                <a:close/>
                <a:moveTo>
                  <a:pt x="169" y="16"/>
                </a:moveTo>
                <a:cubicBezTo>
                  <a:pt x="170" y="15"/>
                  <a:pt x="170" y="15"/>
                  <a:pt x="170" y="14"/>
                </a:cubicBezTo>
                <a:cubicBezTo>
                  <a:pt x="171" y="12"/>
                  <a:pt x="172" y="10"/>
                  <a:pt x="172" y="9"/>
                </a:cubicBezTo>
                <a:cubicBezTo>
                  <a:pt x="172" y="8"/>
                  <a:pt x="173" y="8"/>
                  <a:pt x="172" y="8"/>
                </a:cubicBezTo>
                <a:cubicBezTo>
                  <a:pt x="172" y="9"/>
                  <a:pt x="172" y="10"/>
                  <a:pt x="171" y="10"/>
                </a:cubicBezTo>
                <a:cubicBezTo>
                  <a:pt x="171" y="10"/>
                  <a:pt x="171" y="10"/>
                  <a:pt x="171" y="10"/>
                </a:cubicBezTo>
                <a:cubicBezTo>
                  <a:pt x="170" y="12"/>
                  <a:pt x="169" y="13"/>
                  <a:pt x="168" y="15"/>
                </a:cubicBezTo>
                <a:cubicBezTo>
                  <a:pt x="169" y="15"/>
                  <a:pt x="169" y="16"/>
                  <a:pt x="169" y="16"/>
                </a:cubicBezTo>
                <a:close/>
                <a:moveTo>
                  <a:pt x="178" y="184"/>
                </a:moveTo>
                <a:cubicBezTo>
                  <a:pt x="178" y="185"/>
                  <a:pt x="178" y="185"/>
                  <a:pt x="178" y="186"/>
                </a:cubicBezTo>
                <a:cubicBezTo>
                  <a:pt x="179" y="186"/>
                  <a:pt x="180" y="185"/>
                  <a:pt x="182" y="184"/>
                </a:cubicBezTo>
                <a:cubicBezTo>
                  <a:pt x="182" y="183"/>
                  <a:pt x="182" y="183"/>
                  <a:pt x="182" y="182"/>
                </a:cubicBezTo>
                <a:cubicBezTo>
                  <a:pt x="181" y="183"/>
                  <a:pt x="179" y="183"/>
                  <a:pt x="178" y="184"/>
                </a:cubicBezTo>
                <a:close/>
                <a:moveTo>
                  <a:pt x="84" y="126"/>
                </a:moveTo>
                <a:cubicBezTo>
                  <a:pt x="84" y="124"/>
                  <a:pt x="83" y="121"/>
                  <a:pt x="83" y="120"/>
                </a:cubicBezTo>
                <a:cubicBezTo>
                  <a:pt x="82" y="122"/>
                  <a:pt x="82" y="125"/>
                  <a:pt x="81" y="127"/>
                </a:cubicBezTo>
                <a:cubicBezTo>
                  <a:pt x="82" y="127"/>
                  <a:pt x="83" y="126"/>
                  <a:pt x="84" y="126"/>
                </a:cubicBezTo>
                <a:close/>
                <a:moveTo>
                  <a:pt x="103" y="83"/>
                </a:moveTo>
                <a:cubicBezTo>
                  <a:pt x="105" y="82"/>
                  <a:pt x="106" y="80"/>
                  <a:pt x="108" y="79"/>
                </a:cubicBezTo>
                <a:cubicBezTo>
                  <a:pt x="108" y="79"/>
                  <a:pt x="108" y="79"/>
                  <a:pt x="108" y="79"/>
                </a:cubicBezTo>
                <a:cubicBezTo>
                  <a:pt x="106" y="80"/>
                  <a:pt x="104" y="80"/>
                  <a:pt x="102" y="81"/>
                </a:cubicBezTo>
                <a:cubicBezTo>
                  <a:pt x="103" y="82"/>
                  <a:pt x="103" y="82"/>
                  <a:pt x="103" y="83"/>
                </a:cubicBezTo>
                <a:close/>
                <a:moveTo>
                  <a:pt x="170" y="148"/>
                </a:moveTo>
                <a:cubicBezTo>
                  <a:pt x="169" y="151"/>
                  <a:pt x="169" y="153"/>
                  <a:pt x="169" y="156"/>
                </a:cubicBezTo>
                <a:cubicBezTo>
                  <a:pt x="169" y="155"/>
                  <a:pt x="170" y="155"/>
                  <a:pt x="170" y="155"/>
                </a:cubicBezTo>
                <a:cubicBezTo>
                  <a:pt x="170" y="153"/>
                  <a:pt x="170" y="152"/>
                  <a:pt x="171" y="150"/>
                </a:cubicBezTo>
                <a:cubicBezTo>
                  <a:pt x="171" y="150"/>
                  <a:pt x="171" y="150"/>
                  <a:pt x="170" y="149"/>
                </a:cubicBezTo>
                <a:cubicBezTo>
                  <a:pt x="170" y="149"/>
                  <a:pt x="170" y="149"/>
                  <a:pt x="170" y="148"/>
                </a:cubicBezTo>
                <a:close/>
                <a:moveTo>
                  <a:pt x="164" y="67"/>
                </a:moveTo>
                <a:cubicBezTo>
                  <a:pt x="166" y="65"/>
                  <a:pt x="167" y="64"/>
                  <a:pt x="166" y="61"/>
                </a:cubicBezTo>
                <a:cubicBezTo>
                  <a:pt x="165" y="63"/>
                  <a:pt x="165" y="64"/>
                  <a:pt x="164" y="65"/>
                </a:cubicBezTo>
                <a:cubicBezTo>
                  <a:pt x="164" y="65"/>
                  <a:pt x="164" y="66"/>
                  <a:pt x="164" y="67"/>
                </a:cubicBezTo>
                <a:close/>
                <a:moveTo>
                  <a:pt x="44" y="123"/>
                </a:moveTo>
                <a:cubicBezTo>
                  <a:pt x="44" y="123"/>
                  <a:pt x="44" y="123"/>
                  <a:pt x="44" y="123"/>
                </a:cubicBezTo>
                <a:cubicBezTo>
                  <a:pt x="46" y="123"/>
                  <a:pt x="47" y="122"/>
                  <a:pt x="49" y="122"/>
                </a:cubicBezTo>
                <a:cubicBezTo>
                  <a:pt x="50" y="122"/>
                  <a:pt x="51" y="121"/>
                  <a:pt x="51" y="119"/>
                </a:cubicBezTo>
                <a:cubicBezTo>
                  <a:pt x="49" y="121"/>
                  <a:pt x="47" y="122"/>
                  <a:pt x="44" y="123"/>
                </a:cubicBezTo>
                <a:close/>
                <a:moveTo>
                  <a:pt x="78" y="78"/>
                </a:moveTo>
                <a:cubicBezTo>
                  <a:pt x="78" y="78"/>
                  <a:pt x="78" y="78"/>
                  <a:pt x="78" y="79"/>
                </a:cubicBezTo>
                <a:cubicBezTo>
                  <a:pt x="79" y="78"/>
                  <a:pt x="80" y="77"/>
                  <a:pt x="81" y="76"/>
                </a:cubicBezTo>
                <a:cubicBezTo>
                  <a:pt x="81" y="76"/>
                  <a:pt x="81" y="76"/>
                  <a:pt x="81" y="75"/>
                </a:cubicBezTo>
                <a:cubicBezTo>
                  <a:pt x="81" y="75"/>
                  <a:pt x="80" y="74"/>
                  <a:pt x="80" y="74"/>
                </a:cubicBezTo>
                <a:cubicBezTo>
                  <a:pt x="80" y="74"/>
                  <a:pt x="80" y="74"/>
                  <a:pt x="80" y="74"/>
                </a:cubicBezTo>
                <a:cubicBezTo>
                  <a:pt x="79" y="75"/>
                  <a:pt x="79" y="77"/>
                  <a:pt x="78" y="78"/>
                </a:cubicBezTo>
                <a:close/>
                <a:moveTo>
                  <a:pt x="86" y="128"/>
                </a:moveTo>
                <a:cubicBezTo>
                  <a:pt x="86" y="130"/>
                  <a:pt x="86" y="131"/>
                  <a:pt x="86" y="133"/>
                </a:cubicBezTo>
                <a:cubicBezTo>
                  <a:pt x="87" y="133"/>
                  <a:pt x="87" y="133"/>
                  <a:pt x="87" y="133"/>
                </a:cubicBezTo>
                <a:cubicBezTo>
                  <a:pt x="87" y="131"/>
                  <a:pt x="88" y="130"/>
                  <a:pt x="88" y="128"/>
                </a:cubicBezTo>
                <a:cubicBezTo>
                  <a:pt x="87" y="128"/>
                  <a:pt x="87" y="128"/>
                  <a:pt x="86" y="128"/>
                </a:cubicBezTo>
                <a:close/>
                <a:moveTo>
                  <a:pt x="63" y="181"/>
                </a:moveTo>
                <a:cubicBezTo>
                  <a:pt x="63" y="181"/>
                  <a:pt x="63" y="181"/>
                  <a:pt x="63" y="181"/>
                </a:cubicBezTo>
                <a:cubicBezTo>
                  <a:pt x="63" y="180"/>
                  <a:pt x="62" y="179"/>
                  <a:pt x="62" y="178"/>
                </a:cubicBezTo>
                <a:cubicBezTo>
                  <a:pt x="62" y="178"/>
                  <a:pt x="62" y="177"/>
                  <a:pt x="61" y="176"/>
                </a:cubicBezTo>
                <a:cubicBezTo>
                  <a:pt x="61" y="176"/>
                  <a:pt x="61" y="176"/>
                  <a:pt x="61" y="176"/>
                </a:cubicBezTo>
                <a:cubicBezTo>
                  <a:pt x="61" y="177"/>
                  <a:pt x="61" y="178"/>
                  <a:pt x="60" y="180"/>
                </a:cubicBezTo>
                <a:cubicBezTo>
                  <a:pt x="61" y="180"/>
                  <a:pt x="62" y="180"/>
                  <a:pt x="63" y="181"/>
                </a:cubicBezTo>
                <a:close/>
                <a:moveTo>
                  <a:pt x="166" y="70"/>
                </a:moveTo>
                <a:cubicBezTo>
                  <a:pt x="167" y="71"/>
                  <a:pt x="167" y="72"/>
                  <a:pt x="168" y="73"/>
                </a:cubicBezTo>
                <a:cubicBezTo>
                  <a:pt x="168" y="71"/>
                  <a:pt x="168" y="69"/>
                  <a:pt x="167" y="68"/>
                </a:cubicBezTo>
                <a:cubicBezTo>
                  <a:pt x="167" y="69"/>
                  <a:pt x="166" y="69"/>
                  <a:pt x="166" y="70"/>
                </a:cubicBezTo>
                <a:close/>
                <a:moveTo>
                  <a:pt x="163" y="41"/>
                </a:moveTo>
                <a:cubicBezTo>
                  <a:pt x="164" y="39"/>
                  <a:pt x="165" y="38"/>
                  <a:pt x="164" y="36"/>
                </a:cubicBezTo>
                <a:cubicBezTo>
                  <a:pt x="163" y="37"/>
                  <a:pt x="163" y="39"/>
                  <a:pt x="163" y="41"/>
                </a:cubicBezTo>
                <a:close/>
                <a:moveTo>
                  <a:pt x="17" y="65"/>
                </a:moveTo>
                <a:cubicBezTo>
                  <a:pt x="17" y="65"/>
                  <a:pt x="17" y="65"/>
                  <a:pt x="17" y="65"/>
                </a:cubicBezTo>
                <a:cubicBezTo>
                  <a:pt x="15" y="65"/>
                  <a:pt x="13" y="66"/>
                  <a:pt x="12" y="67"/>
                </a:cubicBezTo>
                <a:cubicBezTo>
                  <a:pt x="11" y="67"/>
                  <a:pt x="11" y="67"/>
                  <a:pt x="10" y="67"/>
                </a:cubicBezTo>
                <a:cubicBezTo>
                  <a:pt x="11" y="68"/>
                  <a:pt x="11" y="68"/>
                  <a:pt x="11" y="68"/>
                </a:cubicBezTo>
                <a:cubicBezTo>
                  <a:pt x="13" y="67"/>
                  <a:pt x="15" y="66"/>
                  <a:pt x="17" y="65"/>
                </a:cubicBezTo>
                <a:close/>
                <a:moveTo>
                  <a:pt x="77" y="75"/>
                </a:moveTo>
                <a:cubicBezTo>
                  <a:pt x="77" y="75"/>
                  <a:pt x="77" y="75"/>
                  <a:pt x="77" y="76"/>
                </a:cubicBezTo>
                <a:cubicBezTo>
                  <a:pt x="77" y="74"/>
                  <a:pt x="78" y="72"/>
                  <a:pt x="78" y="71"/>
                </a:cubicBezTo>
                <a:cubicBezTo>
                  <a:pt x="79" y="70"/>
                  <a:pt x="78" y="70"/>
                  <a:pt x="78" y="70"/>
                </a:cubicBezTo>
                <a:cubicBezTo>
                  <a:pt x="77" y="72"/>
                  <a:pt x="77" y="74"/>
                  <a:pt x="77" y="75"/>
                </a:cubicBezTo>
                <a:close/>
                <a:moveTo>
                  <a:pt x="144" y="180"/>
                </a:moveTo>
                <a:cubicBezTo>
                  <a:pt x="144" y="180"/>
                  <a:pt x="144" y="180"/>
                  <a:pt x="144" y="180"/>
                </a:cubicBezTo>
                <a:cubicBezTo>
                  <a:pt x="145" y="180"/>
                  <a:pt x="145" y="180"/>
                  <a:pt x="146" y="180"/>
                </a:cubicBezTo>
                <a:cubicBezTo>
                  <a:pt x="147" y="180"/>
                  <a:pt x="147" y="180"/>
                  <a:pt x="148" y="179"/>
                </a:cubicBezTo>
                <a:cubicBezTo>
                  <a:pt x="148" y="179"/>
                  <a:pt x="148" y="179"/>
                  <a:pt x="148" y="178"/>
                </a:cubicBezTo>
                <a:cubicBezTo>
                  <a:pt x="147" y="179"/>
                  <a:pt x="145" y="179"/>
                  <a:pt x="144" y="180"/>
                </a:cubicBezTo>
                <a:close/>
                <a:moveTo>
                  <a:pt x="14" y="57"/>
                </a:moveTo>
                <a:cubicBezTo>
                  <a:pt x="14" y="58"/>
                  <a:pt x="13" y="59"/>
                  <a:pt x="13" y="60"/>
                </a:cubicBezTo>
                <a:cubicBezTo>
                  <a:pt x="13" y="60"/>
                  <a:pt x="13" y="60"/>
                  <a:pt x="13" y="60"/>
                </a:cubicBezTo>
                <a:cubicBezTo>
                  <a:pt x="14" y="59"/>
                  <a:pt x="15" y="58"/>
                  <a:pt x="16" y="56"/>
                </a:cubicBezTo>
                <a:cubicBezTo>
                  <a:pt x="16" y="56"/>
                  <a:pt x="16" y="56"/>
                  <a:pt x="16" y="56"/>
                </a:cubicBezTo>
                <a:cubicBezTo>
                  <a:pt x="16" y="56"/>
                  <a:pt x="16" y="56"/>
                  <a:pt x="15" y="57"/>
                </a:cubicBezTo>
                <a:cubicBezTo>
                  <a:pt x="15" y="57"/>
                  <a:pt x="14" y="57"/>
                  <a:pt x="14" y="57"/>
                </a:cubicBezTo>
                <a:close/>
                <a:moveTo>
                  <a:pt x="254" y="72"/>
                </a:moveTo>
                <a:cubicBezTo>
                  <a:pt x="255" y="73"/>
                  <a:pt x="256" y="73"/>
                  <a:pt x="257" y="73"/>
                </a:cubicBezTo>
                <a:cubicBezTo>
                  <a:pt x="256" y="72"/>
                  <a:pt x="256" y="71"/>
                  <a:pt x="255" y="70"/>
                </a:cubicBezTo>
                <a:cubicBezTo>
                  <a:pt x="254" y="71"/>
                  <a:pt x="254" y="72"/>
                  <a:pt x="254" y="72"/>
                </a:cubicBezTo>
                <a:close/>
                <a:moveTo>
                  <a:pt x="159" y="74"/>
                </a:moveTo>
                <a:cubicBezTo>
                  <a:pt x="159" y="74"/>
                  <a:pt x="159" y="74"/>
                  <a:pt x="159" y="74"/>
                </a:cubicBezTo>
                <a:cubicBezTo>
                  <a:pt x="160" y="72"/>
                  <a:pt x="161" y="71"/>
                  <a:pt x="162" y="69"/>
                </a:cubicBezTo>
                <a:cubicBezTo>
                  <a:pt x="163" y="69"/>
                  <a:pt x="163" y="69"/>
                  <a:pt x="162" y="68"/>
                </a:cubicBezTo>
                <a:cubicBezTo>
                  <a:pt x="161" y="70"/>
                  <a:pt x="160" y="72"/>
                  <a:pt x="159" y="74"/>
                </a:cubicBezTo>
                <a:close/>
                <a:moveTo>
                  <a:pt x="13" y="133"/>
                </a:moveTo>
                <a:cubicBezTo>
                  <a:pt x="13" y="133"/>
                  <a:pt x="13" y="133"/>
                  <a:pt x="13" y="133"/>
                </a:cubicBezTo>
                <a:cubicBezTo>
                  <a:pt x="14" y="131"/>
                  <a:pt x="14" y="129"/>
                  <a:pt x="14" y="127"/>
                </a:cubicBezTo>
                <a:cubicBezTo>
                  <a:pt x="14" y="127"/>
                  <a:pt x="13" y="127"/>
                  <a:pt x="13" y="128"/>
                </a:cubicBezTo>
                <a:cubicBezTo>
                  <a:pt x="13" y="130"/>
                  <a:pt x="13" y="131"/>
                  <a:pt x="13" y="133"/>
                </a:cubicBezTo>
                <a:close/>
                <a:moveTo>
                  <a:pt x="234" y="123"/>
                </a:moveTo>
                <a:cubicBezTo>
                  <a:pt x="237" y="124"/>
                  <a:pt x="239" y="124"/>
                  <a:pt x="241" y="124"/>
                </a:cubicBezTo>
                <a:cubicBezTo>
                  <a:pt x="239" y="123"/>
                  <a:pt x="237" y="123"/>
                  <a:pt x="234" y="123"/>
                </a:cubicBezTo>
                <a:close/>
                <a:moveTo>
                  <a:pt x="62" y="38"/>
                </a:moveTo>
                <a:cubicBezTo>
                  <a:pt x="61" y="36"/>
                  <a:pt x="60" y="34"/>
                  <a:pt x="59" y="32"/>
                </a:cubicBezTo>
                <a:cubicBezTo>
                  <a:pt x="59" y="34"/>
                  <a:pt x="60" y="36"/>
                  <a:pt x="62" y="38"/>
                </a:cubicBezTo>
                <a:close/>
                <a:moveTo>
                  <a:pt x="243" y="70"/>
                </a:moveTo>
                <a:cubicBezTo>
                  <a:pt x="244" y="69"/>
                  <a:pt x="244" y="68"/>
                  <a:pt x="244" y="68"/>
                </a:cubicBezTo>
                <a:cubicBezTo>
                  <a:pt x="244" y="67"/>
                  <a:pt x="244" y="66"/>
                  <a:pt x="244" y="66"/>
                </a:cubicBezTo>
                <a:cubicBezTo>
                  <a:pt x="243" y="67"/>
                  <a:pt x="243" y="68"/>
                  <a:pt x="242" y="70"/>
                </a:cubicBezTo>
                <a:cubicBezTo>
                  <a:pt x="243" y="70"/>
                  <a:pt x="243" y="70"/>
                  <a:pt x="243" y="70"/>
                </a:cubicBezTo>
                <a:close/>
                <a:moveTo>
                  <a:pt x="61" y="140"/>
                </a:moveTo>
                <a:cubicBezTo>
                  <a:pt x="62" y="139"/>
                  <a:pt x="62" y="138"/>
                  <a:pt x="61" y="136"/>
                </a:cubicBezTo>
                <a:cubicBezTo>
                  <a:pt x="61" y="137"/>
                  <a:pt x="61" y="139"/>
                  <a:pt x="61" y="140"/>
                </a:cubicBezTo>
                <a:close/>
                <a:moveTo>
                  <a:pt x="127" y="16"/>
                </a:moveTo>
                <a:cubicBezTo>
                  <a:pt x="128" y="14"/>
                  <a:pt x="128" y="14"/>
                  <a:pt x="127" y="13"/>
                </a:cubicBezTo>
                <a:cubicBezTo>
                  <a:pt x="126" y="14"/>
                  <a:pt x="126" y="14"/>
                  <a:pt x="127" y="16"/>
                </a:cubicBezTo>
                <a:close/>
                <a:moveTo>
                  <a:pt x="176" y="5"/>
                </a:moveTo>
                <a:cubicBezTo>
                  <a:pt x="177" y="7"/>
                  <a:pt x="177" y="8"/>
                  <a:pt x="177" y="9"/>
                </a:cubicBezTo>
                <a:cubicBezTo>
                  <a:pt x="177" y="9"/>
                  <a:pt x="177" y="9"/>
                  <a:pt x="177" y="9"/>
                </a:cubicBezTo>
                <a:cubicBezTo>
                  <a:pt x="177" y="8"/>
                  <a:pt x="177" y="7"/>
                  <a:pt x="178" y="5"/>
                </a:cubicBezTo>
                <a:cubicBezTo>
                  <a:pt x="177" y="5"/>
                  <a:pt x="177" y="5"/>
                  <a:pt x="176" y="5"/>
                </a:cubicBezTo>
                <a:close/>
                <a:moveTo>
                  <a:pt x="65" y="155"/>
                </a:moveTo>
                <a:cubicBezTo>
                  <a:pt x="63" y="157"/>
                  <a:pt x="64" y="159"/>
                  <a:pt x="64" y="160"/>
                </a:cubicBezTo>
                <a:cubicBezTo>
                  <a:pt x="64" y="159"/>
                  <a:pt x="64" y="157"/>
                  <a:pt x="65" y="155"/>
                </a:cubicBezTo>
                <a:close/>
                <a:moveTo>
                  <a:pt x="129" y="19"/>
                </a:moveTo>
                <a:cubicBezTo>
                  <a:pt x="129" y="19"/>
                  <a:pt x="129" y="19"/>
                  <a:pt x="129" y="19"/>
                </a:cubicBezTo>
                <a:cubicBezTo>
                  <a:pt x="129" y="19"/>
                  <a:pt x="130" y="18"/>
                  <a:pt x="130" y="18"/>
                </a:cubicBezTo>
                <a:cubicBezTo>
                  <a:pt x="130" y="17"/>
                  <a:pt x="130" y="17"/>
                  <a:pt x="130" y="16"/>
                </a:cubicBezTo>
                <a:cubicBezTo>
                  <a:pt x="130" y="16"/>
                  <a:pt x="129" y="16"/>
                  <a:pt x="129" y="16"/>
                </a:cubicBezTo>
                <a:cubicBezTo>
                  <a:pt x="129" y="17"/>
                  <a:pt x="129" y="18"/>
                  <a:pt x="129" y="19"/>
                </a:cubicBezTo>
                <a:close/>
                <a:moveTo>
                  <a:pt x="164" y="31"/>
                </a:moveTo>
                <a:cubicBezTo>
                  <a:pt x="165" y="29"/>
                  <a:pt x="165" y="27"/>
                  <a:pt x="165" y="26"/>
                </a:cubicBezTo>
                <a:cubicBezTo>
                  <a:pt x="164" y="27"/>
                  <a:pt x="164" y="29"/>
                  <a:pt x="164" y="31"/>
                </a:cubicBezTo>
                <a:close/>
                <a:moveTo>
                  <a:pt x="29" y="53"/>
                </a:moveTo>
                <a:cubicBezTo>
                  <a:pt x="27" y="54"/>
                  <a:pt x="27" y="54"/>
                  <a:pt x="27" y="56"/>
                </a:cubicBezTo>
                <a:cubicBezTo>
                  <a:pt x="27" y="55"/>
                  <a:pt x="28" y="54"/>
                  <a:pt x="29" y="53"/>
                </a:cubicBezTo>
                <a:close/>
                <a:moveTo>
                  <a:pt x="22" y="122"/>
                </a:moveTo>
                <a:cubicBezTo>
                  <a:pt x="24" y="123"/>
                  <a:pt x="25" y="123"/>
                  <a:pt x="26" y="123"/>
                </a:cubicBezTo>
                <a:cubicBezTo>
                  <a:pt x="25" y="123"/>
                  <a:pt x="23" y="122"/>
                  <a:pt x="22" y="122"/>
                </a:cubicBezTo>
                <a:close/>
                <a:moveTo>
                  <a:pt x="7" y="67"/>
                </a:moveTo>
                <a:cubicBezTo>
                  <a:pt x="8" y="66"/>
                  <a:pt x="8" y="66"/>
                  <a:pt x="8" y="66"/>
                </a:cubicBezTo>
                <a:cubicBezTo>
                  <a:pt x="7" y="65"/>
                  <a:pt x="7" y="64"/>
                  <a:pt x="7" y="63"/>
                </a:cubicBezTo>
                <a:cubicBezTo>
                  <a:pt x="7" y="63"/>
                  <a:pt x="7" y="63"/>
                  <a:pt x="7" y="63"/>
                </a:cubicBezTo>
                <a:cubicBezTo>
                  <a:pt x="7" y="64"/>
                  <a:pt x="7" y="65"/>
                  <a:pt x="7" y="67"/>
                </a:cubicBezTo>
                <a:close/>
                <a:moveTo>
                  <a:pt x="62" y="57"/>
                </a:moveTo>
                <a:cubicBezTo>
                  <a:pt x="61" y="57"/>
                  <a:pt x="61" y="57"/>
                  <a:pt x="61" y="57"/>
                </a:cubicBezTo>
                <a:cubicBezTo>
                  <a:pt x="60" y="57"/>
                  <a:pt x="60" y="58"/>
                  <a:pt x="59" y="58"/>
                </a:cubicBezTo>
                <a:cubicBezTo>
                  <a:pt x="59" y="58"/>
                  <a:pt x="59" y="59"/>
                  <a:pt x="60" y="59"/>
                </a:cubicBezTo>
                <a:cubicBezTo>
                  <a:pt x="60" y="58"/>
                  <a:pt x="61" y="58"/>
                  <a:pt x="62" y="57"/>
                </a:cubicBezTo>
                <a:close/>
                <a:moveTo>
                  <a:pt x="51" y="50"/>
                </a:moveTo>
                <a:cubicBezTo>
                  <a:pt x="51" y="50"/>
                  <a:pt x="52" y="50"/>
                  <a:pt x="53" y="50"/>
                </a:cubicBezTo>
                <a:cubicBezTo>
                  <a:pt x="53" y="50"/>
                  <a:pt x="53" y="50"/>
                  <a:pt x="53" y="50"/>
                </a:cubicBezTo>
                <a:cubicBezTo>
                  <a:pt x="53" y="49"/>
                  <a:pt x="52" y="49"/>
                  <a:pt x="51" y="49"/>
                </a:cubicBezTo>
                <a:cubicBezTo>
                  <a:pt x="51" y="49"/>
                  <a:pt x="51" y="49"/>
                  <a:pt x="51" y="50"/>
                </a:cubicBezTo>
                <a:close/>
                <a:moveTo>
                  <a:pt x="148" y="6"/>
                </a:moveTo>
                <a:cubicBezTo>
                  <a:pt x="149" y="7"/>
                  <a:pt x="150" y="7"/>
                  <a:pt x="150" y="6"/>
                </a:cubicBezTo>
                <a:cubicBezTo>
                  <a:pt x="150" y="6"/>
                  <a:pt x="149" y="6"/>
                  <a:pt x="148" y="6"/>
                </a:cubicBezTo>
                <a:close/>
                <a:moveTo>
                  <a:pt x="163" y="60"/>
                </a:moveTo>
                <a:cubicBezTo>
                  <a:pt x="163" y="60"/>
                  <a:pt x="163" y="59"/>
                  <a:pt x="164" y="58"/>
                </a:cubicBezTo>
                <a:cubicBezTo>
                  <a:pt x="163" y="59"/>
                  <a:pt x="162" y="59"/>
                  <a:pt x="163" y="60"/>
                </a:cubicBezTo>
                <a:close/>
                <a:moveTo>
                  <a:pt x="6" y="181"/>
                </a:moveTo>
                <a:cubicBezTo>
                  <a:pt x="6" y="183"/>
                  <a:pt x="6" y="184"/>
                  <a:pt x="7" y="184"/>
                </a:cubicBezTo>
                <a:cubicBezTo>
                  <a:pt x="7" y="183"/>
                  <a:pt x="6" y="182"/>
                  <a:pt x="6" y="181"/>
                </a:cubicBezTo>
                <a:close/>
                <a:moveTo>
                  <a:pt x="4" y="54"/>
                </a:moveTo>
                <a:cubicBezTo>
                  <a:pt x="4" y="55"/>
                  <a:pt x="4" y="56"/>
                  <a:pt x="4" y="58"/>
                </a:cubicBezTo>
                <a:cubicBezTo>
                  <a:pt x="4" y="56"/>
                  <a:pt x="4" y="55"/>
                  <a:pt x="4" y="54"/>
                </a:cubicBezTo>
                <a:close/>
                <a:moveTo>
                  <a:pt x="100" y="84"/>
                </a:moveTo>
                <a:cubicBezTo>
                  <a:pt x="100" y="85"/>
                  <a:pt x="100" y="85"/>
                  <a:pt x="100" y="86"/>
                </a:cubicBezTo>
                <a:cubicBezTo>
                  <a:pt x="101" y="86"/>
                  <a:pt x="100" y="85"/>
                  <a:pt x="100" y="84"/>
                </a:cubicBezTo>
                <a:close/>
                <a:moveTo>
                  <a:pt x="64" y="53"/>
                </a:moveTo>
                <a:cubicBezTo>
                  <a:pt x="63" y="54"/>
                  <a:pt x="63" y="54"/>
                  <a:pt x="62" y="55"/>
                </a:cubicBezTo>
                <a:cubicBezTo>
                  <a:pt x="63" y="55"/>
                  <a:pt x="63" y="55"/>
                  <a:pt x="63" y="55"/>
                </a:cubicBezTo>
                <a:cubicBezTo>
                  <a:pt x="63" y="55"/>
                  <a:pt x="63" y="54"/>
                  <a:pt x="64" y="54"/>
                </a:cubicBezTo>
                <a:cubicBezTo>
                  <a:pt x="64" y="54"/>
                  <a:pt x="64" y="54"/>
                  <a:pt x="64" y="53"/>
                </a:cubicBezTo>
                <a:close/>
                <a:moveTo>
                  <a:pt x="8" y="68"/>
                </a:moveTo>
                <a:cubicBezTo>
                  <a:pt x="8" y="69"/>
                  <a:pt x="7" y="70"/>
                  <a:pt x="8" y="70"/>
                </a:cubicBezTo>
                <a:cubicBezTo>
                  <a:pt x="8" y="70"/>
                  <a:pt x="8" y="70"/>
                  <a:pt x="9" y="70"/>
                </a:cubicBezTo>
                <a:cubicBezTo>
                  <a:pt x="8" y="69"/>
                  <a:pt x="8" y="69"/>
                  <a:pt x="8" y="68"/>
                </a:cubicBezTo>
                <a:close/>
                <a:moveTo>
                  <a:pt x="27" y="123"/>
                </a:moveTo>
                <a:cubicBezTo>
                  <a:pt x="28" y="124"/>
                  <a:pt x="28" y="124"/>
                  <a:pt x="30" y="123"/>
                </a:cubicBezTo>
                <a:cubicBezTo>
                  <a:pt x="29" y="123"/>
                  <a:pt x="28" y="123"/>
                  <a:pt x="27" y="123"/>
                </a:cubicBezTo>
                <a:close/>
                <a:moveTo>
                  <a:pt x="183" y="129"/>
                </a:moveTo>
                <a:cubicBezTo>
                  <a:pt x="183" y="130"/>
                  <a:pt x="182" y="130"/>
                  <a:pt x="183" y="131"/>
                </a:cubicBezTo>
                <a:cubicBezTo>
                  <a:pt x="183" y="131"/>
                  <a:pt x="183" y="130"/>
                  <a:pt x="183" y="129"/>
                </a:cubicBezTo>
                <a:close/>
                <a:moveTo>
                  <a:pt x="175" y="179"/>
                </a:moveTo>
                <a:cubicBezTo>
                  <a:pt x="175" y="179"/>
                  <a:pt x="175" y="180"/>
                  <a:pt x="174" y="180"/>
                </a:cubicBezTo>
                <a:cubicBezTo>
                  <a:pt x="175" y="180"/>
                  <a:pt x="175" y="180"/>
                  <a:pt x="175" y="179"/>
                </a:cubicBezTo>
                <a:close/>
                <a:moveTo>
                  <a:pt x="68" y="154"/>
                </a:moveTo>
                <a:cubicBezTo>
                  <a:pt x="68" y="153"/>
                  <a:pt x="68" y="152"/>
                  <a:pt x="69" y="151"/>
                </a:cubicBezTo>
                <a:cubicBezTo>
                  <a:pt x="68" y="152"/>
                  <a:pt x="68" y="153"/>
                  <a:pt x="68" y="154"/>
                </a:cubicBezTo>
                <a:close/>
                <a:moveTo>
                  <a:pt x="75" y="118"/>
                </a:moveTo>
                <a:cubicBezTo>
                  <a:pt x="75" y="117"/>
                  <a:pt x="75" y="117"/>
                  <a:pt x="75" y="116"/>
                </a:cubicBezTo>
                <a:cubicBezTo>
                  <a:pt x="74" y="116"/>
                  <a:pt x="74" y="117"/>
                  <a:pt x="75" y="118"/>
                </a:cubicBezTo>
                <a:close/>
                <a:moveTo>
                  <a:pt x="160" y="43"/>
                </a:moveTo>
                <a:cubicBezTo>
                  <a:pt x="160" y="43"/>
                  <a:pt x="160" y="43"/>
                  <a:pt x="160" y="43"/>
                </a:cubicBezTo>
                <a:cubicBezTo>
                  <a:pt x="160" y="43"/>
                  <a:pt x="159" y="44"/>
                  <a:pt x="159" y="44"/>
                </a:cubicBezTo>
                <a:cubicBezTo>
                  <a:pt x="159" y="44"/>
                  <a:pt x="159" y="44"/>
                  <a:pt x="159" y="44"/>
                </a:cubicBezTo>
                <a:cubicBezTo>
                  <a:pt x="160" y="44"/>
                  <a:pt x="160" y="44"/>
                  <a:pt x="160" y="43"/>
                </a:cubicBezTo>
                <a:close/>
                <a:moveTo>
                  <a:pt x="56" y="182"/>
                </a:moveTo>
                <a:cubicBezTo>
                  <a:pt x="56" y="182"/>
                  <a:pt x="56" y="182"/>
                  <a:pt x="56" y="182"/>
                </a:cubicBezTo>
                <a:cubicBezTo>
                  <a:pt x="55" y="182"/>
                  <a:pt x="54" y="182"/>
                  <a:pt x="53" y="182"/>
                </a:cubicBezTo>
                <a:cubicBezTo>
                  <a:pt x="53" y="182"/>
                  <a:pt x="53" y="182"/>
                  <a:pt x="53" y="182"/>
                </a:cubicBezTo>
                <a:cubicBezTo>
                  <a:pt x="54" y="182"/>
                  <a:pt x="55" y="182"/>
                  <a:pt x="56" y="182"/>
                </a:cubicBezTo>
                <a:close/>
                <a:moveTo>
                  <a:pt x="55" y="45"/>
                </a:moveTo>
                <a:cubicBezTo>
                  <a:pt x="54" y="46"/>
                  <a:pt x="54" y="46"/>
                  <a:pt x="54" y="47"/>
                </a:cubicBezTo>
                <a:cubicBezTo>
                  <a:pt x="54" y="47"/>
                  <a:pt x="55" y="46"/>
                  <a:pt x="55" y="45"/>
                </a:cubicBezTo>
                <a:close/>
                <a:moveTo>
                  <a:pt x="67" y="57"/>
                </a:moveTo>
                <a:cubicBezTo>
                  <a:pt x="66" y="57"/>
                  <a:pt x="66" y="57"/>
                  <a:pt x="66" y="58"/>
                </a:cubicBezTo>
                <a:cubicBezTo>
                  <a:pt x="66" y="58"/>
                  <a:pt x="66" y="58"/>
                  <a:pt x="66" y="58"/>
                </a:cubicBezTo>
                <a:cubicBezTo>
                  <a:pt x="67" y="58"/>
                  <a:pt x="67" y="58"/>
                  <a:pt x="67" y="57"/>
                </a:cubicBezTo>
                <a:close/>
                <a:moveTo>
                  <a:pt x="146" y="7"/>
                </a:moveTo>
                <a:cubicBezTo>
                  <a:pt x="145" y="6"/>
                  <a:pt x="145" y="6"/>
                  <a:pt x="145" y="6"/>
                </a:cubicBezTo>
                <a:cubicBezTo>
                  <a:pt x="145" y="6"/>
                  <a:pt x="145" y="6"/>
                  <a:pt x="145" y="7"/>
                </a:cubicBezTo>
                <a:cubicBezTo>
                  <a:pt x="145" y="7"/>
                  <a:pt x="145" y="7"/>
                  <a:pt x="146" y="7"/>
                </a:cubicBezTo>
                <a:close/>
                <a:moveTo>
                  <a:pt x="64" y="67"/>
                </a:moveTo>
                <a:cubicBezTo>
                  <a:pt x="63" y="67"/>
                  <a:pt x="63" y="67"/>
                  <a:pt x="63" y="67"/>
                </a:cubicBezTo>
                <a:cubicBezTo>
                  <a:pt x="63" y="68"/>
                  <a:pt x="63" y="68"/>
                  <a:pt x="63" y="68"/>
                </a:cubicBezTo>
                <a:cubicBezTo>
                  <a:pt x="63" y="68"/>
                  <a:pt x="63" y="67"/>
                  <a:pt x="64" y="67"/>
                </a:cubicBezTo>
                <a:close/>
                <a:moveTo>
                  <a:pt x="159" y="59"/>
                </a:moveTo>
                <a:cubicBezTo>
                  <a:pt x="159" y="59"/>
                  <a:pt x="159" y="59"/>
                  <a:pt x="159" y="59"/>
                </a:cubicBezTo>
                <a:cubicBezTo>
                  <a:pt x="159" y="59"/>
                  <a:pt x="160" y="59"/>
                  <a:pt x="160" y="58"/>
                </a:cubicBezTo>
                <a:cubicBezTo>
                  <a:pt x="159" y="58"/>
                  <a:pt x="159" y="59"/>
                  <a:pt x="159" y="59"/>
                </a:cubicBezTo>
                <a:close/>
                <a:moveTo>
                  <a:pt x="227" y="118"/>
                </a:moveTo>
                <a:cubicBezTo>
                  <a:pt x="227" y="118"/>
                  <a:pt x="227" y="118"/>
                  <a:pt x="227" y="118"/>
                </a:cubicBezTo>
                <a:cubicBezTo>
                  <a:pt x="227" y="118"/>
                  <a:pt x="227" y="118"/>
                  <a:pt x="227" y="118"/>
                </a:cubicBezTo>
                <a:cubicBezTo>
                  <a:pt x="227" y="118"/>
                  <a:pt x="227" y="118"/>
                  <a:pt x="227" y="118"/>
                </a:cubicBezTo>
                <a:cubicBezTo>
                  <a:pt x="227" y="118"/>
                  <a:pt x="227" y="118"/>
                  <a:pt x="227" y="118"/>
                </a:cubicBezTo>
                <a:close/>
                <a:moveTo>
                  <a:pt x="68" y="60"/>
                </a:moveTo>
                <a:cubicBezTo>
                  <a:pt x="69" y="61"/>
                  <a:pt x="69" y="61"/>
                  <a:pt x="69" y="60"/>
                </a:cubicBezTo>
                <a:cubicBezTo>
                  <a:pt x="69" y="60"/>
                  <a:pt x="69" y="60"/>
                  <a:pt x="68" y="6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83" name="Google Shape;283;p31"/>
          <p:cNvSpPr/>
          <p:nvPr/>
        </p:nvSpPr>
        <p:spPr>
          <a:xfrm rot="10800000">
            <a:off x="1050372" y="2994855"/>
            <a:ext cx="1360553" cy="986587"/>
          </a:xfrm>
          <a:custGeom>
            <a:avLst/>
            <a:gdLst/>
            <a:ahLst/>
            <a:cxnLst/>
            <a:rect l="l" t="t" r="r" b="b"/>
            <a:pathLst>
              <a:path w="270" h="195" extrusionOk="0">
                <a:moveTo>
                  <a:pt x="142" y="192"/>
                </a:moveTo>
                <a:cubicBezTo>
                  <a:pt x="142" y="192"/>
                  <a:pt x="141" y="192"/>
                  <a:pt x="141" y="192"/>
                </a:cubicBezTo>
                <a:cubicBezTo>
                  <a:pt x="136" y="192"/>
                  <a:pt x="131" y="192"/>
                  <a:pt x="126" y="192"/>
                </a:cubicBezTo>
                <a:cubicBezTo>
                  <a:pt x="126" y="193"/>
                  <a:pt x="126" y="193"/>
                  <a:pt x="126" y="192"/>
                </a:cubicBezTo>
                <a:cubicBezTo>
                  <a:pt x="124" y="192"/>
                  <a:pt x="123" y="192"/>
                  <a:pt x="123" y="190"/>
                </a:cubicBezTo>
                <a:cubicBezTo>
                  <a:pt x="123" y="189"/>
                  <a:pt x="123" y="188"/>
                  <a:pt x="123" y="187"/>
                </a:cubicBezTo>
                <a:cubicBezTo>
                  <a:pt x="123" y="187"/>
                  <a:pt x="123" y="186"/>
                  <a:pt x="122" y="186"/>
                </a:cubicBezTo>
                <a:cubicBezTo>
                  <a:pt x="121" y="185"/>
                  <a:pt x="121" y="184"/>
                  <a:pt x="121" y="184"/>
                </a:cubicBezTo>
                <a:cubicBezTo>
                  <a:pt x="122" y="183"/>
                  <a:pt x="122" y="183"/>
                  <a:pt x="122" y="183"/>
                </a:cubicBezTo>
                <a:cubicBezTo>
                  <a:pt x="122" y="181"/>
                  <a:pt x="122" y="179"/>
                  <a:pt x="122" y="177"/>
                </a:cubicBezTo>
                <a:cubicBezTo>
                  <a:pt x="122" y="174"/>
                  <a:pt x="122" y="171"/>
                  <a:pt x="122" y="168"/>
                </a:cubicBezTo>
                <a:cubicBezTo>
                  <a:pt x="122" y="164"/>
                  <a:pt x="121" y="160"/>
                  <a:pt x="120" y="156"/>
                </a:cubicBezTo>
                <a:cubicBezTo>
                  <a:pt x="118" y="152"/>
                  <a:pt x="116" y="150"/>
                  <a:pt x="113" y="147"/>
                </a:cubicBezTo>
                <a:cubicBezTo>
                  <a:pt x="111" y="146"/>
                  <a:pt x="108" y="144"/>
                  <a:pt x="105" y="143"/>
                </a:cubicBezTo>
                <a:cubicBezTo>
                  <a:pt x="103" y="143"/>
                  <a:pt x="101" y="143"/>
                  <a:pt x="98" y="143"/>
                </a:cubicBezTo>
                <a:cubicBezTo>
                  <a:pt x="94" y="143"/>
                  <a:pt x="90" y="143"/>
                  <a:pt x="85" y="144"/>
                </a:cubicBezTo>
                <a:cubicBezTo>
                  <a:pt x="82" y="144"/>
                  <a:pt x="79" y="145"/>
                  <a:pt x="76" y="147"/>
                </a:cubicBezTo>
                <a:cubicBezTo>
                  <a:pt x="75" y="147"/>
                  <a:pt x="75" y="147"/>
                  <a:pt x="75" y="148"/>
                </a:cubicBezTo>
                <a:cubicBezTo>
                  <a:pt x="71" y="152"/>
                  <a:pt x="69" y="157"/>
                  <a:pt x="68" y="163"/>
                </a:cubicBezTo>
                <a:cubicBezTo>
                  <a:pt x="68" y="164"/>
                  <a:pt x="68" y="165"/>
                  <a:pt x="68" y="166"/>
                </a:cubicBezTo>
                <a:cubicBezTo>
                  <a:pt x="68" y="171"/>
                  <a:pt x="68" y="176"/>
                  <a:pt x="69" y="181"/>
                </a:cubicBezTo>
                <a:cubicBezTo>
                  <a:pt x="69" y="181"/>
                  <a:pt x="69" y="181"/>
                  <a:pt x="69" y="181"/>
                </a:cubicBezTo>
                <a:cubicBezTo>
                  <a:pt x="70" y="183"/>
                  <a:pt x="70" y="183"/>
                  <a:pt x="68" y="184"/>
                </a:cubicBezTo>
                <a:cubicBezTo>
                  <a:pt x="68" y="184"/>
                  <a:pt x="68" y="185"/>
                  <a:pt x="68" y="185"/>
                </a:cubicBezTo>
                <a:cubicBezTo>
                  <a:pt x="68" y="185"/>
                  <a:pt x="69" y="186"/>
                  <a:pt x="69" y="186"/>
                </a:cubicBezTo>
                <a:cubicBezTo>
                  <a:pt x="69" y="187"/>
                  <a:pt x="69" y="188"/>
                  <a:pt x="68" y="188"/>
                </a:cubicBezTo>
                <a:cubicBezTo>
                  <a:pt x="66" y="189"/>
                  <a:pt x="64" y="189"/>
                  <a:pt x="62" y="189"/>
                </a:cubicBezTo>
                <a:cubicBezTo>
                  <a:pt x="56" y="189"/>
                  <a:pt x="50" y="189"/>
                  <a:pt x="44" y="189"/>
                </a:cubicBezTo>
                <a:cubicBezTo>
                  <a:pt x="43" y="189"/>
                  <a:pt x="42" y="189"/>
                  <a:pt x="41" y="189"/>
                </a:cubicBezTo>
                <a:cubicBezTo>
                  <a:pt x="41" y="190"/>
                  <a:pt x="41" y="190"/>
                  <a:pt x="40" y="190"/>
                </a:cubicBezTo>
                <a:cubicBezTo>
                  <a:pt x="40" y="191"/>
                  <a:pt x="39" y="192"/>
                  <a:pt x="38" y="191"/>
                </a:cubicBezTo>
                <a:cubicBezTo>
                  <a:pt x="35" y="191"/>
                  <a:pt x="32" y="190"/>
                  <a:pt x="30" y="189"/>
                </a:cubicBezTo>
                <a:cubicBezTo>
                  <a:pt x="29" y="189"/>
                  <a:pt x="29" y="189"/>
                  <a:pt x="28" y="189"/>
                </a:cubicBezTo>
                <a:cubicBezTo>
                  <a:pt x="24" y="189"/>
                  <a:pt x="19" y="189"/>
                  <a:pt x="15" y="189"/>
                </a:cubicBezTo>
                <a:cubicBezTo>
                  <a:pt x="14" y="189"/>
                  <a:pt x="13" y="189"/>
                  <a:pt x="11" y="188"/>
                </a:cubicBezTo>
                <a:cubicBezTo>
                  <a:pt x="11" y="188"/>
                  <a:pt x="11" y="188"/>
                  <a:pt x="11" y="187"/>
                </a:cubicBezTo>
                <a:cubicBezTo>
                  <a:pt x="9" y="187"/>
                  <a:pt x="8" y="187"/>
                  <a:pt x="6" y="186"/>
                </a:cubicBezTo>
                <a:cubicBezTo>
                  <a:pt x="4" y="186"/>
                  <a:pt x="4" y="185"/>
                  <a:pt x="4" y="183"/>
                </a:cubicBezTo>
                <a:cubicBezTo>
                  <a:pt x="4" y="177"/>
                  <a:pt x="4" y="172"/>
                  <a:pt x="4" y="166"/>
                </a:cubicBezTo>
                <a:cubicBezTo>
                  <a:pt x="4" y="164"/>
                  <a:pt x="4" y="162"/>
                  <a:pt x="3" y="160"/>
                </a:cubicBezTo>
                <a:cubicBezTo>
                  <a:pt x="3" y="159"/>
                  <a:pt x="3" y="159"/>
                  <a:pt x="4" y="158"/>
                </a:cubicBezTo>
                <a:cubicBezTo>
                  <a:pt x="4" y="158"/>
                  <a:pt x="4" y="158"/>
                  <a:pt x="4" y="158"/>
                </a:cubicBezTo>
                <a:cubicBezTo>
                  <a:pt x="4" y="157"/>
                  <a:pt x="4" y="157"/>
                  <a:pt x="4" y="156"/>
                </a:cubicBezTo>
                <a:cubicBezTo>
                  <a:pt x="4" y="145"/>
                  <a:pt x="4" y="133"/>
                  <a:pt x="4" y="121"/>
                </a:cubicBezTo>
                <a:cubicBezTo>
                  <a:pt x="4" y="118"/>
                  <a:pt x="5" y="117"/>
                  <a:pt x="8" y="117"/>
                </a:cubicBezTo>
                <a:cubicBezTo>
                  <a:pt x="10" y="117"/>
                  <a:pt x="11" y="117"/>
                  <a:pt x="13" y="117"/>
                </a:cubicBezTo>
                <a:cubicBezTo>
                  <a:pt x="13" y="117"/>
                  <a:pt x="14" y="117"/>
                  <a:pt x="14" y="117"/>
                </a:cubicBezTo>
                <a:cubicBezTo>
                  <a:pt x="15" y="117"/>
                  <a:pt x="15" y="117"/>
                  <a:pt x="15" y="117"/>
                </a:cubicBezTo>
                <a:cubicBezTo>
                  <a:pt x="18" y="117"/>
                  <a:pt x="21" y="118"/>
                  <a:pt x="23" y="118"/>
                </a:cubicBezTo>
                <a:cubicBezTo>
                  <a:pt x="27" y="119"/>
                  <a:pt x="30" y="119"/>
                  <a:pt x="34" y="120"/>
                </a:cubicBezTo>
                <a:cubicBezTo>
                  <a:pt x="39" y="120"/>
                  <a:pt x="44" y="119"/>
                  <a:pt x="48" y="116"/>
                </a:cubicBezTo>
                <a:cubicBezTo>
                  <a:pt x="50" y="115"/>
                  <a:pt x="52" y="114"/>
                  <a:pt x="54" y="112"/>
                </a:cubicBezTo>
                <a:cubicBezTo>
                  <a:pt x="55" y="112"/>
                  <a:pt x="55" y="111"/>
                  <a:pt x="56" y="110"/>
                </a:cubicBezTo>
                <a:cubicBezTo>
                  <a:pt x="58" y="105"/>
                  <a:pt x="60" y="101"/>
                  <a:pt x="60" y="96"/>
                </a:cubicBezTo>
                <a:cubicBezTo>
                  <a:pt x="60" y="92"/>
                  <a:pt x="60" y="88"/>
                  <a:pt x="59" y="85"/>
                </a:cubicBezTo>
                <a:cubicBezTo>
                  <a:pt x="58" y="79"/>
                  <a:pt x="55" y="74"/>
                  <a:pt x="52" y="70"/>
                </a:cubicBezTo>
                <a:cubicBezTo>
                  <a:pt x="51" y="69"/>
                  <a:pt x="51" y="69"/>
                  <a:pt x="50" y="69"/>
                </a:cubicBezTo>
                <a:cubicBezTo>
                  <a:pt x="47" y="68"/>
                  <a:pt x="44" y="68"/>
                  <a:pt x="41" y="68"/>
                </a:cubicBezTo>
                <a:cubicBezTo>
                  <a:pt x="38" y="67"/>
                  <a:pt x="35" y="67"/>
                  <a:pt x="32" y="67"/>
                </a:cubicBezTo>
                <a:cubicBezTo>
                  <a:pt x="26" y="68"/>
                  <a:pt x="22" y="69"/>
                  <a:pt x="17" y="70"/>
                </a:cubicBezTo>
                <a:cubicBezTo>
                  <a:pt x="14" y="71"/>
                  <a:pt x="11" y="72"/>
                  <a:pt x="8" y="73"/>
                </a:cubicBezTo>
                <a:cubicBezTo>
                  <a:pt x="8" y="73"/>
                  <a:pt x="7" y="73"/>
                  <a:pt x="7" y="74"/>
                </a:cubicBezTo>
                <a:cubicBezTo>
                  <a:pt x="6" y="74"/>
                  <a:pt x="5" y="74"/>
                  <a:pt x="4" y="73"/>
                </a:cubicBezTo>
                <a:cubicBezTo>
                  <a:pt x="4" y="71"/>
                  <a:pt x="3" y="70"/>
                  <a:pt x="3" y="68"/>
                </a:cubicBezTo>
                <a:cubicBezTo>
                  <a:pt x="3" y="66"/>
                  <a:pt x="3" y="64"/>
                  <a:pt x="2" y="62"/>
                </a:cubicBezTo>
                <a:cubicBezTo>
                  <a:pt x="2" y="60"/>
                  <a:pt x="2" y="57"/>
                  <a:pt x="2" y="55"/>
                </a:cubicBezTo>
                <a:cubicBezTo>
                  <a:pt x="0" y="54"/>
                  <a:pt x="0" y="53"/>
                  <a:pt x="0" y="51"/>
                </a:cubicBezTo>
                <a:cubicBezTo>
                  <a:pt x="1" y="48"/>
                  <a:pt x="1" y="45"/>
                  <a:pt x="1" y="42"/>
                </a:cubicBezTo>
                <a:cubicBezTo>
                  <a:pt x="1" y="37"/>
                  <a:pt x="1" y="31"/>
                  <a:pt x="1" y="25"/>
                </a:cubicBezTo>
                <a:cubicBezTo>
                  <a:pt x="1" y="22"/>
                  <a:pt x="1" y="18"/>
                  <a:pt x="1" y="15"/>
                </a:cubicBezTo>
                <a:cubicBezTo>
                  <a:pt x="1" y="12"/>
                  <a:pt x="2" y="10"/>
                  <a:pt x="3" y="8"/>
                </a:cubicBezTo>
                <a:cubicBezTo>
                  <a:pt x="3" y="7"/>
                  <a:pt x="3" y="7"/>
                  <a:pt x="4" y="6"/>
                </a:cubicBezTo>
                <a:cubicBezTo>
                  <a:pt x="4" y="6"/>
                  <a:pt x="5" y="5"/>
                  <a:pt x="6" y="5"/>
                </a:cubicBezTo>
                <a:cubicBezTo>
                  <a:pt x="7" y="5"/>
                  <a:pt x="8" y="5"/>
                  <a:pt x="8" y="5"/>
                </a:cubicBezTo>
                <a:cubicBezTo>
                  <a:pt x="10" y="6"/>
                  <a:pt x="12" y="6"/>
                  <a:pt x="13" y="6"/>
                </a:cubicBezTo>
                <a:cubicBezTo>
                  <a:pt x="20" y="6"/>
                  <a:pt x="26" y="6"/>
                  <a:pt x="32" y="6"/>
                </a:cubicBezTo>
                <a:cubicBezTo>
                  <a:pt x="36" y="6"/>
                  <a:pt x="39" y="6"/>
                  <a:pt x="42" y="5"/>
                </a:cubicBezTo>
                <a:cubicBezTo>
                  <a:pt x="46" y="4"/>
                  <a:pt x="51" y="4"/>
                  <a:pt x="55" y="3"/>
                </a:cubicBezTo>
                <a:cubicBezTo>
                  <a:pt x="57" y="2"/>
                  <a:pt x="59" y="1"/>
                  <a:pt x="61" y="1"/>
                </a:cubicBezTo>
                <a:cubicBezTo>
                  <a:pt x="62" y="0"/>
                  <a:pt x="62" y="0"/>
                  <a:pt x="63" y="0"/>
                </a:cubicBezTo>
                <a:cubicBezTo>
                  <a:pt x="64" y="1"/>
                  <a:pt x="64" y="2"/>
                  <a:pt x="64" y="3"/>
                </a:cubicBezTo>
                <a:cubicBezTo>
                  <a:pt x="63" y="5"/>
                  <a:pt x="63" y="8"/>
                  <a:pt x="63" y="10"/>
                </a:cubicBezTo>
                <a:cubicBezTo>
                  <a:pt x="63" y="13"/>
                  <a:pt x="63" y="17"/>
                  <a:pt x="63" y="20"/>
                </a:cubicBezTo>
                <a:cubicBezTo>
                  <a:pt x="63" y="22"/>
                  <a:pt x="62" y="25"/>
                  <a:pt x="63" y="27"/>
                </a:cubicBezTo>
                <a:cubicBezTo>
                  <a:pt x="64" y="37"/>
                  <a:pt x="69" y="44"/>
                  <a:pt x="77" y="49"/>
                </a:cubicBezTo>
                <a:cubicBezTo>
                  <a:pt x="78" y="50"/>
                  <a:pt x="79" y="50"/>
                  <a:pt x="81" y="51"/>
                </a:cubicBezTo>
                <a:cubicBezTo>
                  <a:pt x="85" y="52"/>
                  <a:pt x="88" y="52"/>
                  <a:pt x="92" y="52"/>
                </a:cubicBezTo>
                <a:cubicBezTo>
                  <a:pt x="97" y="52"/>
                  <a:pt x="101" y="51"/>
                  <a:pt x="106" y="49"/>
                </a:cubicBezTo>
                <a:cubicBezTo>
                  <a:pt x="108" y="48"/>
                  <a:pt x="110" y="47"/>
                  <a:pt x="113" y="46"/>
                </a:cubicBezTo>
                <a:cubicBezTo>
                  <a:pt x="113" y="45"/>
                  <a:pt x="114" y="45"/>
                  <a:pt x="115" y="44"/>
                </a:cubicBezTo>
                <a:cubicBezTo>
                  <a:pt x="117" y="40"/>
                  <a:pt x="119" y="37"/>
                  <a:pt x="120" y="32"/>
                </a:cubicBezTo>
                <a:cubicBezTo>
                  <a:pt x="121" y="30"/>
                  <a:pt x="121" y="27"/>
                  <a:pt x="121" y="25"/>
                </a:cubicBezTo>
                <a:cubicBezTo>
                  <a:pt x="122" y="22"/>
                  <a:pt x="121" y="19"/>
                  <a:pt x="120" y="16"/>
                </a:cubicBezTo>
                <a:cubicBezTo>
                  <a:pt x="119" y="14"/>
                  <a:pt x="117" y="11"/>
                  <a:pt x="116" y="9"/>
                </a:cubicBezTo>
                <a:cubicBezTo>
                  <a:pt x="116" y="8"/>
                  <a:pt x="115" y="7"/>
                  <a:pt x="115" y="6"/>
                </a:cubicBezTo>
                <a:cubicBezTo>
                  <a:pt x="115" y="5"/>
                  <a:pt x="115" y="4"/>
                  <a:pt x="116" y="3"/>
                </a:cubicBezTo>
                <a:cubicBezTo>
                  <a:pt x="117" y="3"/>
                  <a:pt x="117" y="3"/>
                  <a:pt x="117" y="3"/>
                </a:cubicBezTo>
                <a:cubicBezTo>
                  <a:pt x="117" y="2"/>
                  <a:pt x="118" y="1"/>
                  <a:pt x="119" y="1"/>
                </a:cubicBezTo>
                <a:cubicBezTo>
                  <a:pt x="121" y="1"/>
                  <a:pt x="122" y="1"/>
                  <a:pt x="123" y="1"/>
                </a:cubicBezTo>
                <a:cubicBezTo>
                  <a:pt x="130" y="1"/>
                  <a:pt x="137" y="1"/>
                  <a:pt x="144" y="2"/>
                </a:cubicBezTo>
                <a:cubicBezTo>
                  <a:pt x="147" y="2"/>
                  <a:pt x="151" y="2"/>
                  <a:pt x="154" y="3"/>
                </a:cubicBezTo>
                <a:cubicBezTo>
                  <a:pt x="160" y="3"/>
                  <a:pt x="167" y="3"/>
                  <a:pt x="173" y="3"/>
                </a:cubicBezTo>
                <a:cubicBezTo>
                  <a:pt x="174" y="3"/>
                  <a:pt x="176" y="3"/>
                  <a:pt x="177" y="3"/>
                </a:cubicBezTo>
                <a:cubicBezTo>
                  <a:pt x="178" y="3"/>
                  <a:pt x="180" y="3"/>
                  <a:pt x="181" y="3"/>
                </a:cubicBezTo>
                <a:cubicBezTo>
                  <a:pt x="182" y="3"/>
                  <a:pt x="183" y="4"/>
                  <a:pt x="183" y="6"/>
                </a:cubicBezTo>
                <a:cubicBezTo>
                  <a:pt x="183" y="7"/>
                  <a:pt x="182" y="8"/>
                  <a:pt x="182" y="10"/>
                </a:cubicBezTo>
                <a:cubicBezTo>
                  <a:pt x="181" y="13"/>
                  <a:pt x="180" y="17"/>
                  <a:pt x="179" y="20"/>
                </a:cubicBezTo>
                <a:cubicBezTo>
                  <a:pt x="178" y="24"/>
                  <a:pt x="177" y="29"/>
                  <a:pt x="177" y="33"/>
                </a:cubicBezTo>
                <a:cubicBezTo>
                  <a:pt x="177" y="37"/>
                  <a:pt x="177" y="41"/>
                  <a:pt x="177" y="45"/>
                </a:cubicBezTo>
                <a:cubicBezTo>
                  <a:pt x="177" y="46"/>
                  <a:pt x="177" y="47"/>
                  <a:pt x="178" y="48"/>
                </a:cubicBezTo>
                <a:cubicBezTo>
                  <a:pt x="178" y="49"/>
                  <a:pt x="178" y="49"/>
                  <a:pt x="177" y="50"/>
                </a:cubicBezTo>
                <a:cubicBezTo>
                  <a:pt x="177" y="50"/>
                  <a:pt x="177" y="51"/>
                  <a:pt x="177" y="52"/>
                </a:cubicBezTo>
                <a:cubicBezTo>
                  <a:pt x="177" y="56"/>
                  <a:pt x="178" y="61"/>
                  <a:pt x="180" y="65"/>
                </a:cubicBezTo>
                <a:cubicBezTo>
                  <a:pt x="181" y="66"/>
                  <a:pt x="181" y="66"/>
                  <a:pt x="181" y="66"/>
                </a:cubicBezTo>
                <a:cubicBezTo>
                  <a:pt x="182" y="66"/>
                  <a:pt x="183" y="66"/>
                  <a:pt x="183" y="67"/>
                </a:cubicBezTo>
                <a:cubicBezTo>
                  <a:pt x="183" y="68"/>
                  <a:pt x="183" y="68"/>
                  <a:pt x="184" y="69"/>
                </a:cubicBezTo>
                <a:cubicBezTo>
                  <a:pt x="189" y="73"/>
                  <a:pt x="195" y="75"/>
                  <a:pt x="201" y="76"/>
                </a:cubicBezTo>
                <a:cubicBezTo>
                  <a:pt x="202" y="76"/>
                  <a:pt x="203" y="76"/>
                  <a:pt x="204" y="76"/>
                </a:cubicBezTo>
                <a:cubicBezTo>
                  <a:pt x="205" y="76"/>
                  <a:pt x="206" y="76"/>
                  <a:pt x="207" y="75"/>
                </a:cubicBezTo>
                <a:cubicBezTo>
                  <a:pt x="210" y="74"/>
                  <a:pt x="212" y="72"/>
                  <a:pt x="213" y="70"/>
                </a:cubicBezTo>
                <a:cubicBezTo>
                  <a:pt x="214" y="69"/>
                  <a:pt x="215" y="68"/>
                  <a:pt x="216" y="67"/>
                </a:cubicBezTo>
                <a:cubicBezTo>
                  <a:pt x="218" y="65"/>
                  <a:pt x="220" y="62"/>
                  <a:pt x="223" y="60"/>
                </a:cubicBezTo>
                <a:cubicBezTo>
                  <a:pt x="223" y="60"/>
                  <a:pt x="223" y="60"/>
                  <a:pt x="223" y="60"/>
                </a:cubicBezTo>
                <a:cubicBezTo>
                  <a:pt x="227" y="58"/>
                  <a:pt x="231" y="55"/>
                  <a:pt x="236" y="54"/>
                </a:cubicBezTo>
                <a:cubicBezTo>
                  <a:pt x="239" y="53"/>
                  <a:pt x="243" y="53"/>
                  <a:pt x="247" y="54"/>
                </a:cubicBezTo>
                <a:cubicBezTo>
                  <a:pt x="249" y="54"/>
                  <a:pt x="251" y="55"/>
                  <a:pt x="252" y="56"/>
                </a:cubicBezTo>
                <a:cubicBezTo>
                  <a:pt x="254" y="57"/>
                  <a:pt x="255" y="57"/>
                  <a:pt x="256" y="58"/>
                </a:cubicBezTo>
                <a:cubicBezTo>
                  <a:pt x="263" y="64"/>
                  <a:pt x="268" y="71"/>
                  <a:pt x="269" y="80"/>
                </a:cubicBezTo>
                <a:cubicBezTo>
                  <a:pt x="269" y="82"/>
                  <a:pt x="270" y="85"/>
                  <a:pt x="270" y="88"/>
                </a:cubicBezTo>
                <a:cubicBezTo>
                  <a:pt x="270" y="93"/>
                  <a:pt x="270" y="98"/>
                  <a:pt x="270" y="103"/>
                </a:cubicBezTo>
                <a:cubicBezTo>
                  <a:pt x="270" y="107"/>
                  <a:pt x="269" y="111"/>
                  <a:pt x="267" y="115"/>
                </a:cubicBezTo>
                <a:cubicBezTo>
                  <a:pt x="266" y="115"/>
                  <a:pt x="266" y="116"/>
                  <a:pt x="266" y="117"/>
                </a:cubicBezTo>
                <a:cubicBezTo>
                  <a:pt x="265" y="121"/>
                  <a:pt x="263" y="125"/>
                  <a:pt x="261" y="128"/>
                </a:cubicBezTo>
                <a:cubicBezTo>
                  <a:pt x="258" y="133"/>
                  <a:pt x="254" y="135"/>
                  <a:pt x="249" y="137"/>
                </a:cubicBezTo>
                <a:cubicBezTo>
                  <a:pt x="246" y="137"/>
                  <a:pt x="243" y="138"/>
                  <a:pt x="240" y="138"/>
                </a:cubicBezTo>
                <a:cubicBezTo>
                  <a:pt x="238" y="138"/>
                  <a:pt x="235" y="138"/>
                  <a:pt x="233" y="138"/>
                </a:cubicBezTo>
                <a:cubicBezTo>
                  <a:pt x="232" y="138"/>
                  <a:pt x="232" y="138"/>
                  <a:pt x="232" y="138"/>
                </a:cubicBezTo>
                <a:cubicBezTo>
                  <a:pt x="229" y="137"/>
                  <a:pt x="226" y="136"/>
                  <a:pt x="224" y="135"/>
                </a:cubicBezTo>
                <a:cubicBezTo>
                  <a:pt x="222" y="135"/>
                  <a:pt x="220" y="134"/>
                  <a:pt x="218" y="133"/>
                </a:cubicBezTo>
                <a:cubicBezTo>
                  <a:pt x="215" y="131"/>
                  <a:pt x="213" y="129"/>
                  <a:pt x="211" y="127"/>
                </a:cubicBezTo>
                <a:cubicBezTo>
                  <a:pt x="207" y="124"/>
                  <a:pt x="204" y="121"/>
                  <a:pt x="199" y="121"/>
                </a:cubicBezTo>
                <a:cubicBezTo>
                  <a:pt x="197" y="120"/>
                  <a:pt x="195" y="120"/>
                  <a:pt x="193" y="120"/>
                </a:cubicBezTo>
                <a:cubicBezTo>
                  <a:pt x="193" y="120"/>
                  <a:pt x="192" y="120"/>
                  <a:pt x="192" y="121"/>
                </a:cubicBezTo>
                <a:cubicBezTo>
                  <a:pt x="190" y="123"/>
                  <a:pt x="189" y="125"/>
                  <a:pt x="188" y="127"/>
                </a:cubicBezTo>
                <a:cubicBezTo>
                  <a:pt x="187" y="131"/>
                  <a:pt x="186" y="135"/>
                  <a:pt x="185" y="139"/>
                </a:cubicBezTo>
                <a:cubicBezTo>
                  <a:pt x="185" y="144"/>
                  <a:pt x="184" y="148"/>
                  <a:pt x="184" y="154"/>
                </a:cubicBezTo>
                <a:cubicBezTo>
                  <a:pt x="184" y="155"/>
                  <a:pt x="184" y="156"/>
                  <a:pt x="185" y="158"/>
                </a:cubicBezTo>
                <a:cubicBezTo>
                  <a:pt x="185" y="163"/>
                  <a:pt x="186" y="168"/>
                  <a:pt x="185" y="173"/>
                </a:cubicBezTo>
                <a:cubicBezTo>
                  <a:pt x="185" y="174"/>
                  <a:pt x="186" y="175"/>
                  <a:pt x="186" y="175"/>
                </a:cubicBezTo>
                <a:cubicBezTo>
                  <a:pt x="186" y="177"/>
                  <a:pt x="186" y="179"/>
                  <a:pt x="186" y="181"/>
                </a:cubicBezTo>
                <a:cubicBezTo>
                  <a:pt x="184" y="185"/>
                  <a:pt x="182" y="188"/>
                  <a:pt x="179" y="189"/>
                </a:cubicBezTo>
                <a:cubicBezTo>
                  <a:pt x="176" y="190"/>
                  <a:pt x="173" y="191"/>
                  <a:pt x="170" y="191"/>
                </a:cubicBezTo>
                <a:cubicBezTo>
                  <a:pt x="167" y="192"/>
                  <a:pt x="163" y="192"/>
                  <a:pt x="160" y="192"/>
                </a:cubicBezTo>
                <a:cubicBezTo>
                  <a:pt x="157" y="192"/>
                  <a:pt x="154" y="192"/>
                  <a:pt x="151" y="193"/>
                </a:cubicBezTo>
                <a:cubicBezTo>
                  <a:pt x="149" y="193"/>
                  <a:pt x="147" y="194"/>
                  <a:pt x="145" y="195"/>
                </a:cubicBezTo>
                <a:cubicBezTo>
                  <a:pt x="145" y="195"/>
                  <a:pt x="143" y="195"/>
                  <a:pt x="143" y="194"/>
                </a:cubicBezTo>
                <a:cubicBezTo>
                  <a:pt x="142" y="193"/>
                  <a:pt x="142" y="193"/>
                  <a:pt x="142" y="192"/>
                </a:cubicBezTo>
                <a:close/>
                <a:moveTo>
                  <a:pt x="97" y="136"/>
                </a:moveTo>
                <a:cubicBezTo>
                  <a:pt x="98" y="136"/>
                  <a:pt x="99" y="136"/>
                  <a:pt x="99" y="136"/>
                </a:cubicBezTo>
                <a:cubicBezTo>
                  <a:pt x="99" y="135"/>
                  <a:pt x="99" y="135"/>
                  <a:pt x="99" y="135"/>
                </a:cubicBezTo>
                <a:cubicBezTo>
                  <a:pt x="99" y="135"/>
                  <a:pt x="98" y="135"/>
                  <a:pt x="97" y="136"/>
                </a:cubicBezTo>
                <a:cubicBezTo>
                  <a:pt x="97" y="135"/>
                  <a:pt x="97" y="135"/>
                  <a:pt x="97" y="135"/>
                </a:cubicBezTo>
                <a:cubicBezTo>
                  <a:pt x="95" y="135"/>
                  <a:pt x="93" y="135"/>
                  <a:pt x="91" y="135"/>
                </a:cubicBezTo>
                <a:cubicBezTo>
                  <a:pt x="90" y="135"/>
                  <a:pt x="90" y="135"/>
                  <a:pt x="89" y="136"/>
                </a:cubicBezTo>
                <a:cubicBezTo>
                  <a:pt x="89" y="136"/>
                  <a:pt x="88" y="136"/>
                  <a:pt x="88" y="136"/>
                </a:cubicBezTo>
                <a:cubicBezTo>
                  <a:pt x="88" y="136"/>
                  <a:pt x="88" y="136"/>
                  <a:pt x="88" y="137"/>
                </a:cubicBezTo>
                <a:cubicBezTo>
                  <a:pt x="89" y="136"/>
                  <a:pt x="89" y="136"/>
                  <a:pt x="90" y="136"/>
                </a:cubicBezTo>
                <a:cubicBezTo>
                  <a:pt x="92" y="136"/>
                  <a:pt x="95" y="135"/>
                  <a:pt x="97" y="136"/>
                </a:cubicBezTo>
                <a:close/>
                <a:moveTo>
                  <a:pt x="100" y="131"/>
                </a:moveTo>
                <a:cubicBezTo>
                  <a:pt x="100" y="131"/>
                  <a:pt x="100" y="131"/>
                  <a:pt x="100" y="131"/>
                </a:cubicBezTo>
                <a:cubicBezTo>
                  <a:pt x="102" y="131"/>
                  <a:pt x="105" y="131"/>
                  <a:pt x="107" y="131"/>
                </a:cubicBezTo>
                <a:cubicBezTo>
                  <a:pt x="112" y="132"/>
                  <a:pt x="116" y="133"/>
                  <a:pt x="120" y="136"/>
                </a:cubicBezTo>
                <a:cubicBezTo>
                  <a:pt x="121" y="136"/>
                  <a:pt x="121" y="136"/>
                  <a:pt x="121" y="136"/>
                </a:cubicBezTo>
                <a:cubicBezTo>
                  <a:pt x="122" y="135"/>
                  <a:pt x="122" y="133"/>
                  <a:pt x="123" y="131"/>
                </a:cubicBezTo>
                <a:cubicBezTo>
                  <a:pt x="124" y="130"/>
                  <a:pt x="124" y="130"/>
                  <a:pt x="124" y="128"/>
                </a:cubicBezTo>
                <a:cubicBezTo>
                  <a:pt x="124" y="128"/>
                  <a:pt x="124" y="128"/>
                  <a:pt x="124" y="127"/>
                </a:cubicBezTo>
                <a:cubicBezTo>
                  <a:pt x="124" y="126"/>
                  <a:pt x="125" y="126"/>
                  <a:pt x="126" y="126"/>
                </a:cubicBezTo>
                <a:cubicBezTo>
                  <a:pt x="127" y="126"/>
                  <a:pt x="127" y="126"/>
                  <a:pt x="128" y="127"/>
                </a:cubicBezTo>
                <a:cubicBezTo>
                  <a:pt x="128" y="127"/>
                  <a:pt x="128" y="127"/>
                  <a:pt x="128" y="128"/>
                </a:cubicBezTo>
                <a:cubicBezTo>
                  <a:pt x="129" y="128"/>
                  <a:pt x="128" y="129"/>
                  <a:pt x="128" y="130"/>
                </a:cubicBezTo>
                <a:cubicBezTo>
                  <a:pt x="127" y="130"/>
                  <a:pt x="127" y="130"/>
                  <a:pt x="127" y="130"/>
                </a:cubicBezTo>
                <a:cubicBezTo>
                  <a:pt x="126" y="131"/>
                  <a:pt x="126" y="131"/>
                  <a:pt x="126" y="131"/>
                </a:cubicBezTo>
                <a:cubicBezTo>
                  <a:pt x="125" y="132"/>
                  <a:pt x="125" y="133"/>
                  <a:pt x="124" y="134"/>
                </a:cubicBezTo>
                <a:cubicBezTo>
                  <a:pt x="124" y="134"/>
                  <a:pt x="124" y="135"/>
                  <a:pt x="125" y="135"/>
                </a:cubicBezTo>
                <a:cubicBezTo>
                  <a:pt x="125" y="134"/>
                  <a:pt x="125" y="134"/>
                  <a:pt x="125" y="134"/>
                </a:cubicBezTo>
                <a:cubicBezTo>
                  <a:pt x="126" y="133"/>
                  <a:pt x="127" y="132"/>
                  <a:pt x="128" y="130"/>
                </a:cubicBezTo>
                <a:cubicBezTo>
                  <a:pt x="130" y="128"/>
                  <a:pt x="132" y="125"/>
                  <a:pt x="135" y="122"/>
                </a:cubicBezTo>
                <a:cubicBezTo>
                  <a:pt x="135" y="121"/>
                  <a:pt x="135" y="121"/>
                  <a:pt x="136" y="120"/>
                </a:cubicBezTo>
                <a:cubicBezTo>
                  <a:pt x="136" y="120"/>
                  <a:pt x="137" y="120"/>
                  <a:pt x="137" y="120"/>
                </a:cubicBezTo>
                <a:cubicBezTo>
                  <a:pt x="138" y="120"/>
                  <a:pt x="138" y="121"/>
                  <a:pt x="138" y="121"/>
                </a:cubicBezTo>
                <a:cubicBezTo>
                  <a:pt x="138" y="122"/>
                  <a:pt x="138" y="122"/>
                  <a:pt x="138" y="122"/>
                </a:cubicBezTo>
                <a:cubicBezTo>
                  <a:pt x="138" y="123"/>
                  <a:pt x="138" y="124"/>
                  <a:pt x="137" y="125"/>
                </a:cubicBezTo>
                <a:cubicBezTo>
                  <a:pt x="136" y="128"/>
                  <a:pt x="135" y="132"/>
                  <a:pt x="134" y="135"/>
                </a:cubicBezTo>
                <a:cubicBezTo>
                  <a:pt x="133" y="136"/>
                  <a:pt x="133" y="136"/>
                  <a:pt x="133" y="137"/>
                </a:cubicBezTo>
                <a:cubicBezTo>
                  <a:pt x="133" y="137"/>
                  <a:pt x="133" y="137"/>
                  <a:pt x="133" y="137"/>
                </a:cubicBezTo>
                <a:cubicBezTo>
                  <a:pt x="137" y="131"/>
                  <a:pt x="141" y="126"/>
                  <a:pt x="144" y="120"/>
                </a:cubicBezTo>
                <a:cubicBezTo>
                  <a:pt x="144" y="120"/>
                  <a:pt x="144" y="121"/>
                  <a:pt x="144" y="121"/>
                </a:cubicBezTo>
                <a:cubicBezTo>
                  <a:pt x="142" y="121"/>
                  <a:pt x="140" y="119"/>
                  <a:pt x="141" y="117"/>
                </a:cubicBezTo>
                <a:cubicBezTo>
                  <a:pt x="141" y="117"/>
                  <a:pt x="141" y="117"/>
                  <a:pt x="141" y="117"/>
                </a:cubicBezTo>
                <a:cubicBezTo>
                  <a:pt x="143" y="112"/>
                  <a:pt x="145" y="107"/>
                  <a:pt x="146" y="102"/>
                </a:cubicBezTo>
                <a:cubicBezTo>
                  <a:pt x="147" y="100"/>
                  <a:pt x="148" y="97"/>
                  <a:pt x="149" y="94"/>
                </a:cubicBezTo>
                <a:cubicBezTo>
                  <a:pt x="148" y="93"/>
                  <a:pt x="148" y="93"/>
                  <a:pt x="147" y="93"/>
                </a:cubicBezTo>
                <a:cubicBezTo>
                  <a:pt x="147" y="93"/>
                  <a:pt x="147" y="93"/>
                  <a:pt x="147" y="94"/>
                </a:cubicBezTo>
                <a:cubicBezTo>
                  <a:pt x="143" y="102"/>
                  <a:pt x="140" y="109"/>
                  <a:pt x="137" y="118"/>
                </a:cubicBezTo>
                <a:cubicBezTo>
                  <a:pt x="137" y="118"/>
                  <a:pt x="137" y="119"/>
                  <a:pt x="137" y="119"/>
                </a:cubicBezTo>
                <a:cubicBezTo>
                  <a:pt x="136" y="119"/>
                  <a:pt x="136" y="120"/>
                  <a:pt x="135" y="119"/>
                </a:cubicBezTo>
                <a:cubicBezTo>
                  <a:pt x="135" y="119"/>
                  <a:pt x="135" y="119"/>
                  <a:pt x="135" y="118"/>
                </a:cubicBezTo>
                <a:cubicBezTo>
                  <a:pt x="135" y="118"/>
                  <a:pt x="135" y="118"/>
                  <a:pt x="135" y="117"/>
                </a:cubicBezTo>
                <a:cubicBezTo>
                  <a:pt x="136" y="115"/>
                  <a:pt x="136" y="113"/>
                  <a:pt x="137" y="111"/>
                </a:cubicBezTo>
                <a:cubicBezTo>
                  <a:pt x="139" y="103"/>
                  <a:pt x="141" y="96"/>
                  <a:pt x="142" y="89"/>
                </a:cubicBezTo>
                <a:cubicBezTo>
                  <a:pt x="142" y="88"/>
                  <a:pt x="142" y="87"/>
                  <a:pt x="142" y="87"/>
                </a:cubicBezTo>
                <a:cubicBezTo>
                  <a:pt x="142" y="87"/>
                  <a:pt x="142" y="87"/>
                  <a:pt x="142" y="87"/>
                </a:cubicBezTo>
                <a:cubicBezTo>
                  <a:pt x="138" y="95"/>
                  <a:pt x="134" y="103"/>
                  <a:pt x="131" y="111"/>
                </a:cubicBezTo>
                <a:cubicBezTo>
                  <a:pt x="130" y="115"/>
                  <a:pt x="128" y="119"/>
                  <a:pt x="127" y="123"/>
                </a:cubicBezTo>
                <a:cubicBezTo>
                  <a:pt x="126" y="124"/>
                  <a:pt x="126" y="124"/>
                  <a:pt x="125" y="124"/>
                </a:cubicBezTo>
                <a:cubicBezTo>
                  <a:pt x="124" y="124"/>
                  <a:pt x="124" y="123"/>
                  <a:pt x="125" y="122"/>
                </a:cubicBezTo>
                <a:cubicBezTo>
                  <a:pt x="125" y="120"/>
                  <a:pt x="126" y="119"/>
                  <a:pt x="126" y="118"/>
                </a:cubicBezTo>
                <a:cubicBezTo>
                  <a:pt x="129" y="108"/>
                  <a:pt x="131" y="99"/>
                  <a:pt x="133" y="90"/>
                </a:cubicBezTo>
                <a:cubicBezTo>
                  <a:pt x="133" y="89"/>
                  <a:pt x="133" y="87"/>
                  <a:pt x="134" y="86"/>
                </a:cubicBezTo>
                <a:cubicBezTo>
                  <a:pt x="134" y="86"/>
                  <a:pt x="133" y="86"/>
                  <a:pt x="133" y="86"/>
                </a:cubicBezTo>
                <a:cubicBezTo>
                  <a:pt x="133" y="88"/>
                  <a:pt x="132" y="89"/>
                  <a:pt x="132" y="90"/>
                </a:cubicBezTo>
                <a:cubicBezTo>
                  <a:pt x="127" y="100"/>
                  <a:pt x="123" y="110"/>
                  <a:pt x="120" y="120"/>
                </a:cubicBezTo>
                <a:cubicBezTo>
                  <a:pt x="119" y="123"/>
                  <a:pt x="118" y="126"/>
                  <a:pt x="117" y="129"/>
                </a:cubicBezTo>
                <a:cubicBezTo>
                  <a:pt x="117" y="129"/>
                  <a:pt x="117" y="130"/>
                  <a:pt x="117" y="130"/>
                </a:cubicBezTo>
                <a:cubicBezTo>
                  <a:pt x="116" y="131"/>
                  <a:pt x="116" y="131"/>
                  <a:pt x="115" y="131"/>
                </a:cubicBezTo>
                <a:cubicBezTo>
                  <a:pt x="115" y="130"/>
                  <a:pt x="115" y="130"/>
                  <a:pt x="114" y="130"/>
                </a:cubicBezTo>
                <a:cubicBezTo>
                  <a:pt x="114" y="129"/>
                  <a:pt x="115" y="129"/>
                  <a:pt x="115" y="129"/>
                </a:cubicBezTo>
                <a:cubicBezTo>
                  <a:pt x="115" y="126"/>
                  <a:pt x="115" y="124"/>
                  <a:pt x="116" y="122"/>
                </a:cubicBezTo>
                <a:cubicBezTo>
                  <a:pt x="117" y="115"/>
                  <a:pt x="119" y="107"/>
                  <a:pt x="120" y="100"/>
                </a:cubicBezTo>
                <a:cubicBezTo>
                  <a:pt x="120" y="99"/>
                  <a:pt x="120" y="98"/>
                  <a:pt x="120" y="97"/>
                </a:cubicBezTo>
                <a:cubicBezTo>
                  <a:pt x="119" y="97"/>
                  <a:pt x="119" y="98"/>
                  <a:pt x="119" y="98"/>
                </a:cubicBezTo>
                <a:cubicBezTo>
                  <a:pt x="118" y="102"/>
                  <a:pt x="116" y="105"/>
                  <a:pt x="115" y="109"/>
                </a:cubicBezTo>
                <a:cubicBezTo>
                  <a:pt x="113" y="115"/>
                  <a:pt x="111" y="122"/>
                  <a:pt x="109" y="129"/>
                </a:cubicBezTo>
                <a:cubicBezTo>
                  <a:pt x="109" y="129"/>
                  <a:pt x="109" y="130"/>
                  <a:pt x="109" y="130"/>
                </a:cubicBezTo>
                <a:cubicBezTo>
                  <a:pt x="109" y="131"/>
                  <a:pt x="108" y="131"/>
                  <a:pt x="108" y="131"/>
                </a:cubicBezTo>
                <a:cubicBezTo>
                  <a:pt x="107" y="131"/>
                  <a:pt x="107" y="130"/>
                  <a:pt x="107" y="130"/>
                </a:cubicBezTo>
                <a:cubicBezTo>
                  <a:pt x="107" y="129"/>
                  <a:pt x="107" y="129"/>
                  <a:pt x="107" y="128"/>
                </a:cubicBezTo>
                <a:cubicBezTo>
                  <a:pt x="107" y="122"/>
                  <a:pt x="107" y="116"/>
                  <a:pt x="108" y="109"/>
                </a:cubicBezTo>
                <a:cubicBezTo>
                  <a:pt x="108" y="109"/>
                  <a:pt x="108" y="108"/>
                  <a:pt x="108" y="107"/>
                </a:cubicBezTo>
                <a:cubicBezTo>
                  <a:pt x="107" y="108"/>
                  <a:pt x="106" y="108"/>
                  <a:pt x="106" y="109"/>
                </a:cubicBezTo>
                <a:cubicBezTo>
                  <a:pt x="104" y="116"/>
                  <a:pt x="102" y="123"/>
                  <a:pt x="100" y="129"/>
                </a:cubicBezTo>
                <a:cubicBezTo>
                  <a:pt x="100" y="130"/>
                  <a:pt x="100" y="130"/>
                  <a:pt x="100" y="131"/>
                </a:cubicBezTo>
                <a:close/>
                <a:moveTo>
                  <a:pt x="129" y="90"/>
                </a:moveTo>
                <a:cubicBezTo>
                  <a:pt x="129" y="90"/>
                  <a:pt x="130" y="89"/>
                  <a:pt x="130" y="89"/>
                </a:cubicBezTo>
                <a:cubicBezTo>
                  <a:pt x="131" y="87"/>
                  <a:pt x="132" y="84"/>
                  <a:pt x="133" y="82"/>
                </a:cubicBezTo>
                <a:cubicBezTo>
                  <a:pt x="133" y="82"/>
                  <a:pt x="133" y="81"/>
                  <a:pt x="134" y="81"/>
                </a:cubicBezTo>
                <a:cubicBezTo>
                  <a:pt x="134" y="80"/>
                  <a:pt x="134" y="80"/>
                  <a:pt x="135" y="80"/>
                </a:cubicBezTo>
                <a:cubicBezTo>
                  <a:pt x="136" y="80"/>
                  <a:pt x="136" y="80"/>
                  <a:pt x="136" y="81"/>
                </a:cubicBezTo>
                <a:cubicBezTo>
                  <a:pt x="136" y="82"/>
                  <a:pt x="136" y="83"/>
                  <a:pt x="136" y="84"/>
                </a:cubicBezTo>
                <a:cubicBezTo>
                  <a:pt x="135" y="89"/>
                  <a:pt x="135" y="93"/>
                  <a:pt x="134" y="97"/>
                </a:cubicBezTo>
                <a:cubicBezTo>
                  <a:pt x="134" y="98"/>
                  <a:pt x="133" y="99"/>
                  <a:pt x="133" y="100"/>
                </a:cubicBezTo>
                <a:cubicBezTo>
                  <a:pt x="134" y="99"/>
                  <a:pt x="134" y="99"/>
                  <a:pt x="134" y="98"/>
                </a:cubicBezTo>
                <a:cubicBezTo>
                  <a:pt x="134" y="97"/>
                  <a:pt x="135" y="96"/>
                  <a:pt x="136" y="95"/>
                </a:cubicBezTo>
                <a:cubicBezTo>
                  <a:pt x="137" y="92"/>
                  <a:pt x="139" y="89"/>
                  <a:pt x="140" y="86"/>
                </a:cubicBezTo>
                <a:cubicBezTo>
                  <a:pt x="141" y="85"/>
                  <a:pt x="141" y="84"/>
                  <a:pt x="142" y="83"/>
                </a:cubicBezTo>
                <a:cubicBezTo>
                  <a:pt x="142" y="83"/>
                  <a:pt x="143" y="83"/>
                  <a:pt x="144" y="83"/>
                </a:cubicBezTo>
                <a:cubicBezTo>
                  <a:pt x="144" y="83"/>
                  <a:pt x="145" y="84"/>
                  <a:pt x="145" y="85"/>
                </a:cubicBezTo>
                <a:cubicBezTo>
                  <a:pt x="145" y="85"/>
                  <a:pt x="145" y="86"/>
                  <a:pt x="145" y="86"/>
                </a:cubicBezTo>
                <a:cubicBezTo>
                  <a:pt x="144" y="88"/>
                  <a:pt x="144" y="90"/>
                  <a:pt x="144" y="92"/>
                </a:cubicBezTo>
                <a:cubicBezTo>
                  <a:pt x="144" y="93"/>
                  <a:pt x="143" y="95"/>
                  <a:pt x="143" y="96"/>
                </a:cubicBezTo>
                <a:cubicBezTo>
                  <a:pt x="143" y="96"/>
                  <a:pt x="143" y="95"/>
                  <a:pt x="144" y="95"/>
                </a:cubicBezTo>
                <a:cubicBezTo>
                  <a:pt x="144" y="93"/>
                  <a:pt x="145" y="92"/>
                  <a:pt x="146" y="90"/>
                </a:cubicBezTo>
                <a:cubicBezTo>
                  <a:pt x="147" y="88"/>
                  <a:pt x="148" y="86"/>
                  <a:pt x="149" y="83"/>
                </a:cubicBezTo>
                <a:cubicBezTo>
                  <a:pt x="150" y="83"/>
                  <a:pt x="150" y="82"/>
                  <a:pt x="151" y="81"/>
                </a:cubicBezTo>
                <a:cubicBezTo>
                  <a:pt x="151" y="81"/>
                  <a:pt x="152" y="81"/>
                  <a:pt x="153" y="81"/>
                </a:cubicBezTo>
                <a:cubicBezTo>
                  <a:pt x="153" y="82"/>
                  <a:pt x="153" y="82"/>
                  <a:pt x="154" y="82"/>
                </a:cubicBezTo>
                <a:cubicBezTo>
                  <a:pt x="155" y="80"/>
                  <a:pt x="156" y="79"/>
                  <a:pt x="157" y="77"/>
                </a:cubicBezTo>
                <a:cubicBezTo>
                  <a:pt x="156" y="77"/>
                  <a:pt x="156" y="77"/>
                  <a:pt x="156" y="77"/>
                </a:cubicBezTo>
                <a:cubicBezTo>
                  <a:pt x="155" y="78"/>
                  <a:pt x="154" y="77"/>
                  <a:pt x="153" y="77"/>
                </a:cubicBezTo>
                <a:cubicBezTo>
                  <a:pt x="153" y="76"/>
                  <a:pt x="153" y="75"/>
                  <a:pt x="153" y="74"/>
                </a:cubicBezTo>
                <a:cubicBezTo>
                  <a:pt x="153" y="74"/>
                  <a:pt x="154" y="73"/>
                  <a:pt x="154" y="73"/>
                </a:cubicBezTo>
                <a:cubicBezTo>
                  <a:pt x="156" y="71"/>
                  <a:pt x="158" y="68"/>
                  <a:pt x="160" y="65"/>
                </a:cubicBezTo>
                <a:cubicBezTo>
                  <a:pt x="161" y="64"/>
                  <a:pt x="160" y="63"/>
                  <a:pt x="160" y="61"/>
                </a:cubicBezTo>
                <a:cubicBezTo>
                  <a:pt x="159" y="62"/>
                  <a:pt x="158" y="63"/>
                  <a:pt x="158" y="63"/>
                </a:cubicBezTo>
                <a:cubicBezTo>
                  <a:pt x="157" y="64"/>
                  <a:pt x="156" y="65"/>
                  <a:pt x="155" y="64"/>
                </a:cubicBezTo>
                <a:cubicBezTo>
                  <a:pt x="154" y="65"/>
                  <a:pt x="154" y="66"/>
                  <a:pt x="154" y="66"/>
                </a:cubicBezTo>
                <a:cubicBezTo>
                  <a:pt x="153" y="67"/>
                  <a:pt x="153" y="68"/>
                  <a:pt x="153" y="68"/>
                </a:cubicBezTo>
                <a:cubicBezTo>
                  <a:pt x="152" y="70"/>
                  <a:pt x="150" y="70"/>
                  <a:pt x="149" y="69"/>
                </a:cubicBezTo>
                <a:cubicBezTo>
                  <a:pt x="148" y="69"/>
                  <a:pt x="148" y="67"/>
                  <a:pt x="149" y="66"/>
                </a:cubicBezTo>
                <a:cubicBezTo>
                  <a:pt x="149" y="65"/>
                  <a:pt x="150" y="64"/>
                  <a:pt x="151" y="63"/>
                </a:cubicBezTo>
                <a:cubicBezTo>
                  <a:pt x="151" y="62"/>
                  <a:pt x="151" y="62"/>
                  <a:pt x="151" y="62"/>
                </a:cubicBezTo>
                <a:cubicBezTo>
                  <a:pt x="151" y="62"/>
                  <a:pt x="150" y="62"/>
                  <a:pt x="150" y="62"/>
                </a:cubicBezTo>
                <a:cubicBezTo>
                  <a:pt x="147" y="64"/>
                  <a:pt x="144" y="67"/>
                  <a:pt x="141" y="70"/>
                </a:cubicBezTo>
                <a:cubicBezTo>
                  <a:pt x="140" y="71"/>
                  <a:pt x="139" y="73"/>
                  <a:pt x="138" y="74"/>
                </a:cubicBezTo>
                <a:cubicBezTo>
                  <a:pt x="137" y="75"/>
                  <a:pt x="135" y="76"/>
                  <a:pt x="134" y="77"/>
                </a:cubicBezTo>
                <a:cubicBezTo>
                  <a:pt x="130" y="81"/>
                  <a:pt x="125" y="84"/>
                  <a:pt x="121" y="88"/>
                </a:cubicBezTo>
                <a:cubicBezTo>
                  <a:pt x="117" y="91"/>
                  <a:pt x="113" y="94"/>
                  <a:pt x="110" y="97"/>
                </a:cubicBezTo>
                <a:cubicBezTo>
                  <a:pt x="109" y="98"/>
                  <a:pt x="109" y="98"/>
                  <a:pt x="109" y="99"/>
                </a:cubicBezTo>
                <a:cubicBezTo>
                  <a:pt x="109" y="99"/>
                  <a:pt x="110" y="98"/>
                  <a:pt x="110" y="98"/>
                </a:cubicBezTo>
                <a:cubicBezTo>
                  <a:pt x="114" y="96"/>
                  <a:pt x="118" y="94"/>
                  <a:pt x="121" y="91"/>
                </a:cubicBezTo>
                <a:cubicBezTo>
                  <a:pt x="123" y="91"/>
                  <a:pt x="124" y="90"/>
                  <a:pt x="125" y="90"/>
                </a:cubicBezTo>
                <a:cubicBezTo>
                  <a:pt x="126" y="89"/>
                  <a:pt x="128" y="89"/>
                  <a:pt x="129" y="90"/>
                </a:cubicBezTo>
                <a:close/>
                <a:moveTo>
                  <a:pt x="152" y="48"/>
                </a:moveTo>
                <a:cubicBezTo>
                  <a:pt x="152" y="48"/>
                  <a:pt x="152" y="48"/>
                  <a:pt x="152" y="48"/>
                </a:cubicBezTo>
                <a:cubicBezTo>
                  <a:pt x="152" y="48"/>
                  <a:pt x="152" y="49"/>
                  <a:pt x="152" y="49"/>
                </a:cubicBezTo>
                <a:cubicBezTo>
                  <a:pt x="148" y="51"/>
                  <a:pt x="144" y="55"/>
                  <a:pt x="140" y="58"/>
                </a:cubicBezTo>
                <a:cubicBezTo>
                  <a:pt x="138" y="60"/>
                  <a:pt x="136" y="62"/>
                  <a:pt x="134" y="64"/>
                </a:cubicBezTo>
                <a:cubicBezTo>
                  <a:pt x="133" y="65"/>
                  <a:pt x="133" y="65"/>
                  <a:pt x="132" y="65"/>
                </a:cubicBezTo>
                <a:cubicBezTo>
                  <a:pt x="132" y="66"/>
                  <a:pt x="131" y="66"/>
                  <a:pt x="131" y="65"/>
                </a:cubicBezTo>
                <a:cubicBezTo>
                  <a:pt x="130" y="65"/>
                  <a:pt x="130" y="64"/>
                  <a:pt x="130" y="64"/>
                </a:cubicBezTo>
                <a:cubicBezTo>
                  <a:pt x="131" y="63"/>
                  <a:pt x="131" y="62"/>
                  <a:pt x="131" y="62"/>
                </a:cubicBezTo>
                <a:cubicBezTo>
                  <a:pt x="133" y="59"/>
                  <a:pt x="134" y="56"/>
                  <a:pt x="136" y="53"/>
                </a:cubicBezTo>
                <a:cubicBezTo>
                  <a:pt x="137" y="51"/>
                  <a:pt x="138" y="49"/>
                  <a:pt x="139" y="47"/>
                </a:cubicBezTo>
                <a:cubicBezTo>
                  <a:pt x="139" y="46"/>
                  <a:pt x="139" y="46"/>
                  <a:pt x="140" y="46"/>
                </a:cubicBezTo>
                <a:cubicBezTo>
                  <a:pt x="139" y="46"/>
                  <a:pt x="138" y="46"/>
                  <a:pt x="138" y="47"/>
                </a:cubicBezTo>
                <a:cubicBezTo>
                  <a:pt x="134" y="51"/>
                  <a:pt x="129" y="56"/>
                  <a:pt x="125" y="60"/>
                </a:cubicBezTo>
                <a:cubicBezTo>
                  <a:pt x="126" y="61"/>
                  <a:pt x="126" y="62"/>
                  <a:pt x="125" y="63"/>
                </a:cubicBezTo>
                <a:cubicBezTo>
                  <a:pt x="125" y="63"/>
                  <a:pt x="125" y="63"/>
                  <a:pt x="124" y="63"/>
                </a:cubicBezTo>
                <a:cubicBezTo>
                  <a:pt x="123" y="63"/>
                  <a:pt x="122" y="64"/>
                  <a:pt x="121" y="65"/>
                </a:cubicBezTo>
                <a:cubicBezTo>
                  <a:pt x="115" y="69"/>
                  <a:pt x="109" y="72"/>
                  <a:pt x="104" y="77"/>
                </a:cubicBezTo>
                <a:cubicBezTo>
                  <a:pt x="104" y="77"/>
                  <a:pt x="104" y="78"/>
                  <a:pt x="103" y="78"/>
                </a:cubicBezTo>
                <a:cubicBezTo>
                  <a:pt x="104" y="78"/>
                  <a:pt x="104" y="78"/>
                  <a:pt x="104" y="78"/>
                </a:cubicBezTo>
                <a:cubicBezTo>
                  <a:pt x="106" y="77"/>
                  <a:pt x="107" y="76"/>
                  <a:pt x="109" y="76"/>
                </a:cubicBezTo>
                <a:cubicBezTo>
                  <a:pt x="115" y="72"/>
                  <a:pt x="121" y="69"/>
                  <a:pt x="128" y="65"/>
                </a:cubicBezTo>
                <a:cubicBezTo>
                  <a:pt x="128" y="65"/>
                  <a:pt x="128" y="65"/>
                  <a:pt x="128" y="65"/>
                </a:cubicBezTo>
                <a:cubicBezTo>
                  <a:pt x="129" y="64"/>
                  <a:pt x="129" y="65"/>
                  <a:pt x="130" y="65"/>
                </a:cubicBezTo>
                <a:cubicBezTo>
                  <a:pt x="130" y="65"/>
                  <a:pt x="130" y="66"/>
                  <a:pt x="130" y="66"/>
                </a:cubicBezTo>
                <a:cubicBezTo>
                  <a:pt x="129" y="67"/>
                  <a:pt x="129" y="67"/>
                  <a:pt x="129" y="67"/>
                </a:cubicBezTo>
                <a:cubicBezTo>
                  <a:pt x="126" y="69"/>
                  <a:pt x="124" y="70"/>
                  <a:pt x="122" y="72"/>
                </a:cubicBezTo>
                <a:cubicBezTo>
                  <a:pt x="116" y="76"/>
                  <a:pt x="110" y="80"/>
                  <a:pt x="105" y="85"/>
                </a:cubicBezTo>
                <a:cubicBezTo>
                  <a:pt x="105" y="85"/>
                  <a:pt x="104" y="85"/>
                  <a:pt x="104" y="86"/>
                </a:cubicBezTo>
                <a:cubicBezTo>
                  <a:pt x="104" y="86"/>
                  <a:pt x="104" y="87"/>
                  <a:pt x="104" y="87"/>
                </a:cubicBezTo>
                <a:cubicBezTo>
                  <a:pt x="105" y="87"/>
                  <a:pt x="105" y="87"/>
                  <a:pt x="106" y="87"/>
                </a:cubicBezTo>
                <a:cubicBezTo>
                  <a:pt x="108" y="86"/>
                  <a:pt x="109" y="85"/>
                  <a:pt x="111" y="84"/>
                </a:cubicBezTo>
                <a:cubicBezTo>
                  <a:pt x="119" y="81"/>
                  <a:pt x="127" y="77"/>
                  <a:pt x="134" y="73"/>
                </a:cubicBezTo>
                <a:cubicBezTo>
                  <a:pt x="135" y="72"/>
                  <a:pt x="136" y="72"/>
                  <a:pt x="137" y="71"/>
                </a:cubicBezTo>
                <a:cubicBezTo>
                  <a:pt x="137" y="69"/>
                  <a:pt x="138" y="68"/>
                  <a:pt x="139" y="67"/>
                </a:cubicBezTo>
                <a:cubicBezTo>
                  <a:pt x="143" y="61"/>
                  <a:pt x="147" y="56"/>
                  <a:pt x="152" y="50"/>
                </a:cubicBezTo>
                <a:cubicBezTo>
                  <a:pt x="152" y="49"/>
                  <a:pt x="152" y="49"/>
                  <a:pt x="152" y="48"/>
                </a:cubicBezTo>
                <a:close/>
                <a:moveTo>
                  <a:pt x="174" y="82"/>
                </a:moveTo>
                <a:cubicBezTo>
                  <a:pt x="174" y="82"/>
                  <a:pt x="174" y="82"/>
                  <a:pt x="173" y="82"/>
                </a:cubicBezTo>
                <a:cubicBezTo>
                  <a:pt x="173" y="82"/>
                  <a:pt x="173" y="82"/>
                  <a:pt x="173" y="82"/>
                </a:cubicBezTo>
                <a:cubicBezTo>
                  <a:pt x="168" y="87"/>
                  <a:pt x="163" y="92"/>
                  <a:pt x="158" y="97"/>
                </a:cubicBezTo>
                <a:cubicBezTo>
                  <a:pt x="157" y="98"/>
                  <a:pt x="156" y="98"/>
                  <a:pt x="155" y="99"/>
                </a:cubicBezTo>
                <a:cubicBezTo>
                  <a:pt x="155" y="99"/>
                  <a:pt x="154" y="100"/>
                  <a:pt x="154" y="100"/>
                </a:cubicBezTo>
                <a:cubicBezTo>
                  <a:pt x="154" y="100"/>
                  <a:pt x="153" y="100"/>
                  <a:pt x="153" y="100"/>
                </a:cubicBezTo>
                <a:cubicBezTo>
                  <a:pt x="152" y="99"/>
                  <a:pt x="152" y="99"/>
                  <a:pt x="153" y="98"/>
                </a:cubicBezTo>
                <a:cubicBezTo>
                  <a:pt x="153" y="98"/>
                  <a:pt x="153" y="98"/>
                  <a:pt x="153" y="97"/>
                </a:cubicBezTo>
                <a:cubicBezTo>
                  <a:pt x="154" y="96"/>
                  <a:pt x="155" y="95"/>
                  <a:pt x="155" y="94"/>
                </a:cubicBezTo>
                <a:cubicBezTo>
                  <a:pt x="159" y="89"/>
                  <a:pt x="163" y="83"/>
                  <a:pt x="167" y="77"/>
                </a:cubicBezTo>
                <a:cubicBezTo>
                  <a:pt x="168" y="77"/>
                  <a:pt x="168" y="77"/>
                  <a:pt x="168" y="77"/>
                </a:cubicBezTo>
                <a:cubicBezTo>
                  <a:pt x="168" y="77"/>
                  <a:pt x="168" y="77"/>
                  <a:pt x="167" y="77"/>
                </a:cubicBezTo>
                <a:cubicBezTo>
                  <a:pt x="163" y="81"/>
                  <a:pt x="158" y="86"/>
                  <a:pt x="153" y="91"/>
                </a:cubicBezTo>
                <a:cubicBezTo>
                  <a:pt x="153" y="91"/>
                  <a:pt x="153" y="91"/>
                  <a:pt x="153" y="92"/>
                </a:cubicBezTo>
                <a:cubicBezTo>
                  <a:pt x="151" y="100"/>
                  <a:pt x="149" y="109"/>
                  <a:pt x="146" y="118"/>
                </a:cubicBezTo>
                <a:cubicBezTo>
                  <a:pt x="146" y="118"/>
                  <a:pt x="146" y="118"/>
                  <a:pt x="146" y="119"/>
                </a:cubicBezTo>
                <a:cubicBezTo>
                  <a:pt x="146" y="118"/>
                  <a:pt x="147" y="118"/>
                  <a:pt x="147" y="117"/>
                </a:cubicBezTo>
                <a:cubicBezTo>
                  <a:pt x="148" y="116"/>
                  <a:pt x="148" y="115"/>
                  <a:pt x="149" y="114"/>
                </a:cubicBezTo>
                <a:cubicBezTo>
                  <a:pt x="150" y="114"/>
                  <a:pt x="150" y="113"/>
                  <a:pt x="150" y="113"/>
                </a:cubicBezTo>
                <a:cubicBezTo>
                  <a:pt x="151" y="113"/>
                  <a:pt x="151" y="113"/>
                  <a:pt x="152" y="113"/>
                </a:cubicBezTo>
                <a:cubicBezTo>
                  <a:pt x="152" y="113"/>
                  <a:pt x="153" y="114"/>
                  <a:pt x="153" y="114"/>
                </a:cubicBezTo>
                <a:cubicBezTo>
                  <a:pt x="152" y="115"/>
                  <a:pt x="152" y="116"/>
                  <a:pt x="152" y="116"/>
                </a:cubicBezTo>
                <a:cubicBezTo>
                  <a:pt x="150" y="120"/>
                  <a:pt x="149" y="124"/>
                  <a:pt x="147" y="128"/>
                </a:cubicBezTo>
                <a:cubicBezTo>
                  <a:pt x="147" y="128"/>
                  <a:pt x="147" y="129"/>
                  <a:pt x="146" y="129"/>
                </a:cubicBezTo>
                <a:cubicBezTo>
                  <a:pt x="147" y="129"/>
                  <a:pt x="147" y="128"/>
                  <a:pt x="147" y="128"/>
                </a:cubicBezTo>
                <a:cubicBezTo>
                  <a:pt x="150" y="125"/>
                  <a:pt x="152" y="122"/>
                  <a:pt x="154" y="119"/>
                </a:cubicBezTo>
                <a:cubicBezTo>
                  <a:pt x="157" y="116"/>
                  <a:pt x="159" y="113"/>
                  <a:pt x="162" y="110"/>
                </a:cubicBezTo>
                <a:cubicBezTo>
                  <a:pt x="163" y="109"/>
                  <a:pt x="164" y="108"/>
                  <a:pt x="165" y="109"/>
                </a:cubicBezTo>
                <a:cubicBezTo>
                  <a:pt x="166" y="108"/>
                  <a:pt x="166" y="108"/>
                  <a:pt x="166" y="108"/>
                </a:cubicBezTo>
                <a:cubicBezTo>
                  <a:pt x="170" y="103"/>
                  <a:pt x="173" y="98"/>
                  <a:pt x="177" y="93"/>
                </a:cubicBezTo>
                <a:cubicBezTo>
                  <a:pt x="179" y="90"/>
                  <a:pt x="181" y="87"/>
                  <a:pt x="183" y="84"/>
                </a:cubicBezTo>
                <a:cubicBezTo>
                  <a:pt x="183" y="84"/>
                  <a:pt x="183" y="83"/>
                  <a:pt x="183" y="83"/>
                </a:cubicBezTo>
                <a:cubicBezTo>
                  <a:pt x="182" y="84"/>
                  <a:pt x="181" y="85"/>
                  <a:pt x="180" y="86"/>
                </a:cubicBezTo>
                <a:cubicBezTo>
                  <a:pt x="173" y="92"/>
                  <a:pt x="167" y="99"/>
                  <a:pt x="160" y="105"/>
                </a:cubicBezTo>
                <a:cubicBezTo>
                  <a:pt x="160" y="106"/>
                  <a:pt x="159" y="107"/>
                  <a:pt x="158" y="108"/>
                </a:cubicBezTo>
                <a:cubicBezTo>
                  <a:pt x="157" y="109"/>
                  <a:pt x="157" y="109"/>
                  <a:pt x="156" y="108"/>
                </a:cubicBezTo>
                <a:cubicBezTo>
                  <a:pt x="156" y="108"/>
                  <a:pt x="156" y="107"/>
                  <a:pt x="156" y="106"/>
                </a:cubicBezTo>
                <a:cubicBezTo>
                  <a:pt x="156" y="106"/>
                  <a:pt x="157" y="106"/>
                  <a:pt x="157" y="105"/>
                </a:cubicBezTo>
                <a:cubicBezTo>
                  <a:pt x="158" y="104"/>
                  <a:pt x="158" y="104"/>
                  <a:pt x="159" y="103"/>
                </a:cubicBezTo>
                <a:cubicBezTo>
                  <a:pt x="164" y="97"/>
                  <a:pt x="168" y="90"/>
                  <a:pt x="172" y="84"/>
                </a:cubicBezTo>
                <a:cubicBezTo>
                  <a:pt x="173" y="83"/>
                  <a:pt x="173" y="82"/>
                  <a:pt x="174" y="82"/>
                </a:cubicBezTo>
                <a:close/>
                <a:moveTo>
                  <a:pt x="128" y="54"/>
                </a:moveTo>
                <a:cubicBezTo>
                  <a:pt x="128" y="54"/>
                  <a:pt x="128" y="54"/>
                  <a:pt x="128" y="54"/>
                </a:cubicBezTo>
                <a:cubicBezTo>
                  <a:pt x="128" y="53"/>
                  <a:pt x="128" y="53"/>
                  <a:pt x="129" y="53"/>
                </a:cubicBezTo>
                <a:cubicBezTo>
                  <a:pt x="131" y="51"/>
                  <a:pt x="133" y="48"/>
                  <a:pt x="135" y="46"/>
                </a:cubicBezTo>
                <a:cubicBezTo>
                  <a:pt x="136" y="45"/>
                  <a:pt x="137" y="44"/>
                  <a:pt x="138" y="44"/>
                </a:cubicBezTo>
                <a:cubicBezTo>
                  <a:pt x="139" y="43"/>
                  <a:pt x="140" y="43"/>
                  <a:pt x="141" y="43"/>
                </a:cubicBezTo>
                <a:cubicBezTo>
                  <a:pt x="142" y="43"/>
                  <a:pt x="142" y="44"/>
                  <a:pt x="142" y="45"/>
                </a:cubicBezTo>
                <a:cubicBezTo>
                  <a:pt x="142" y="45"/>
                  <a:pt x="142" y="46"/>
                  <a:pt x="142" y="47"/>
                </a:cubicBezTo>
                <a:cubicBezTo>
                  <a:pt x="141" y="49"/>
                  <a:pt x="140" y="51"/>
                  <a:pt x="139" y="53"/>
                </a:cubicBezTo>
                <a:cubicBezTo>
                  <a:pt x="138" y="55"/>
                  <a:pt x="136" y="57"/>
                  <a:pt x="135" y="59"/>
                </a:cubicBezTo>
                <a:cubicBezTo>
                  <a:pt x="135" y="59"/>
                  <a:pt x="135" y="60"/>
                  <a:pt x="135" y="60"/>
                </a:cubicBezTo>
                <a:cubicBezTo>
                  <a:pt x="135" y="60"/>
                  <a:pt x="136" y="59"/>
                  <a:pt x="136" y="59"/>
                </a:cubicBezTo>
                <a:cubicBezTo>
                  <a:pt x="141" y="53"/>
                  <a:pt x="148" y="49"/>
                  <a:pt x="154" y="44"/>
                </a:cubicBezTo>
                <a:cubicBezTo>
                  <a:pt x="155" y="44"/>
                  <a:pt x="155" y="43"/>
                  <a:pt x="156" y="43"/>
                </a:cubicBezTo>
                <a:cubicBezTo>
                  <a:pt x="157" y="43"/>
                  <a:pt x="158" y="42"/>
                  <a:pt x="158" y="41"/>
                </a:cubicBezTo>
                <a:cubicBezTo>
                  <a:pt x="159" y="40"/>
                  <a:pt x="159" y="40"/>
                  <a:pt x="159" y="39"/>
                </a:cubicBezTo>
                <a:cubicBezTo>
                  <a:pt x="160" y="38"/>
                  <a:pt x="161" y="36"/>
                  <a:pt x="161" y="34"/>
                </a:cubicBezTo>
                <a:cubicBezTo>
                  <a:pt x="161" y="34"/>
                  <a:pt x="161" y="33"/>
                  <a:pt x="161" y="32"/>
                </a:cubicBezTo>
                <a:cubicBezTo>
                  <a:pt x="162" y="31"/>
                  <a:pt x="162" y="31"/>
                  <a:pt x="162" y="30"/>
                </a:cubicBezTo>
                <a:cubicBezTo>
                  <a:pt x="162" y="30"/>
                  <a:pt x="161" y="30"/>
                  <a:pt x="161" y="30"/>
                </a:cubicBezTo>
                <a:cubicBezTo>
                  <a:pt x="161" y="30"/>
                  <a:pt x="161" y="30"/>
                  <a:pt x="161" y="30"/>
                </a:cubicBezTo>
                <a:cubicBezTo>
                  <a:pt x="160" y="32"/>
                  <a:pt x="159" y="33"/>
                  <a:pt x="158" y="34"/>
                </a:cubicBezTo>
                <a:cubicBezTo>
                  <a:pt x="158" y="34"/>
                  <a:pt x="157" y="34"/>
                  <a:pt x="157" y="35"/>
                </a:cubicBezTo>
                <a:cubicBezTo>
                  <a:pt x="156" y="35"/>
                  <a:pt x="155" y="35"/>
                  <a:pt x="155" y="34"/>
                </a:cubicBezTo>
                <a:cubicBezTo>
                  <a:pt x="155" y="33"/>
                  <a:pt x="155" y="33"/>
                  <a:pt x="155" y="32"/>
                </a:cubicBezTo>
                <a:cubicBezTo>
                  <a:pt x="156" y="32"/>
                  <a:pt x="156" y="31"/>
                  <a:pt x="157" y="30"/>
                </a:cubicBezTo>
                <a:cubicBezTo>
                  <a:pt x="159" y="26"/>
                  <a:pt x="161" y="22"/>
                  <a:pt x="164" y="18"/>
                </a:cubicBezTo>
                <a:cubicBezTo>
                  <a:pt x="164" y="18"/>
                  <a:pt x="164" y="17"/>
                  <a:pt x="164" y="17"/>
                </a:cubicBezTo>
                <a:cubicBezTo>
                  <a:pt x="164" y="17"/>
                  <a:pt x="164" y="17"/>
                  <a:pt x="164" y="17"/>
                </a:cubicBezTo>
                <a:cubicBezTo>
                  <a:pt x="164" y="17"/>
                  <a:pt x="163" y="17"/>
                  <a:pt x="163" y="18"/>
                </a:cubicBezTo>
                <a:cubicBezTo>
                  <a:pt x="159" y="23"/>
                  <a:pt x="155" y="28"/>
                  <a:pt x="150" y="33"/>
                </a:cubicBezTo>
                <a:cubicBezTo>
                  <a:pt x="150" y="34"/>
                  <a:pt x="149" y="34"/>
                  <a:pt x="148" y="35"/>
                </a:cubicBezTo>
                <a:cubicBezTo>
                  <a:pt x="148" y="35"/>
                  <a:pt x="147" y="35"/>
                  <a:pt x="146" y="35"/>
                </a:cubicBezTo>
                <a:cubicBezTo>
                  <a:pt x="146" y="35"/>
                  <a:pt x="146" y="34"/>
                  <a:pt x="146" y="33"/>
                </a:cubicBezTo>
                <a:cubicBezTo>
                  <a:pt x="146" y="33"/>
                  <a:pt x="147" y="32"/>
                  <a:pt x="147" y="31"/>
                </a:cubicBezTo>
                <a:cubicBezTo>
                  <a:pt x="150" y="27"/>
                  <a:pt x="153" y="22"/>
                  <a:pt x="156" y="17"/>
                </a:cubicBezTo>
                <a:cubicBezTo>
                  <a:pt x="156" y="16"/>
                  <a:pt x="156" y="16"/>
                  <a:pt x="156" y="16"/>
                </a:cubicBezTo>
                <a:cubicBezTo>
                  <a:pt x="156" y="16"/>
                  <a:pt x="156" y="16"/>
                  <a:pt x="156" y="16"/>
                </a:cubicBezTo>
                <a:cubicBezTo>
                  <a:pt x="152" y="20"/>
                  <a:pt x="149" y="24"/>
                  <a:pt x="146" y="29"/>
                </a:cubicBezTo>
                <a:cubicBezTo>
                  <a:pt x="144" y="30"/>
                  <a:pt x="143" y="32"/>
                  <a:pt x="142" y="33"/>
                </a:cubicBezTo>
                <a:cubicBezTo>
                  <a:pt x="141" y="34"/>
                  <a:pt x="141" y="34"/>
                  <a:pt x="140" y="35"/>
                </a:cubicBezTo>
                <a:cubicBezTo>
                  <a:pt x="140" y="35"/>
                  <a:pt x="139" y="35"/>
                  <a:pt x="139" y="36"/>
                </a:cubicBezTo>
                <a:cubicBezTo>
                  <a:pt x="135" y="41"/>
                  <a:pt x="132" y="47"/>
                  <a:pt x="128" y="52"/>
                </a:cubicBezTo>
                <a:cubicBezTo>
                  <a:pt x="128" y="53"/>
                  <a:pt x="128" y="53"/>
                  <a:pt x="128" y="54"/>
                </a:cubicBezTo>
                <a:close/>
                <a:moveTo>
                  <a:pt x="55" y="14"/>
                </a:moveTo>
                <a:cubicBezTo>
                  <a:pt x="55" y="14"/>
                  <a:pt x="55" y="14"/>
                  <a:pt x="55" y="14"/>
                </a:cubicBezTo>
                <a:cubicBezTo>
                  <a:pt x="55" y="15"/>
                  <a:pt x="55" y="15"/>
                  <a:pt x="55" y="15"/>
                </a:cubicBezTo>
                <a:cubicBezTo>
                  <a:pt x="51" y="20"/>
                  <a:pt x="48" y="25"/>
                  <a:pt x="45" y="30"/>
                </a:cubicBezTo>
                <a:cubicBezTo>
                  <a:pt x="44" y="31"/>
                  <a:pt x="43" y="32"/>
                  <a:pt x="42" y="33"/>
                </a:cubicBezTo>
                <a:cubicBezTo>
                  <a:pt x="42" y="33"/>
                  <a:pt x="42" y="34"/>
                  <a:pt x="41" y="34"/>
                </a:cubicBezTo>
                <a:cubicBezTo>
                  <a:pt x="41" y="35"/>
                  <a:pt x="40" y="35"/>
                  <a:pt x="40" y="34"/>
                </a:cubicBezTo>
                <a:cubicBezTo>
                  <a:pt x="39" y="34"/>
                  <a:pt x="39" y="33"/>
                  <a:pt x="39" y="33"/>
                </a:cubicBezTo>
                <a:cubicBezTo>
                  <a:pt x="39" y="32"/>
                  <a:pt x="39" y="32"/>
                  <a:pt x="40" y="31"/>
                </a:cubicBezTo>
                <a:cubicBezTo>
                  <a:pt x="41" y="28"/>
                  <a:pt x="43" y="24"/>
                  <a:pt x="44" y="20"/>
                </a:cubicBezTo>
                <a:cubicBezTo>
                  <a:pt x="45" y="18"/>
                  <a:pt x="47" y="15"/>
                  <a:pt x="48" y="12"/>
                </a:cubicBezTo>
                <a:cubicBezTo>
                  <a:pt x="48" y="12"/>
                  <a:pt x="48" y="12"/>
                  <a:pt x="48" y="12"/>
                </a:cubicBezTo>
                <a:cubicBezTo>
                  <a:pt x="48" y="12"/>
                  <a:pt x="48" y="12"/>
                  <a:pt x="48" y="12"/>
                </a:cubicBezTo>
                <a:cubicBezTo>
                  <a:pt x="46" y="14"/>
                  <a:pt x="44" y="17"/>
                  <a:pt x="42" y="19"/>
                </a:cubicBezTo>
                <a:cubicBezTo>
                  <a:pt x="39" y="23"/>
                  <a:pt x="36" y="28"/>
                  <a:pt x="33" y="32"/>
                </a:cubicBezTo>
                <a:cubicBezTo>
                  <a:pt x="32" y="33"/>
                  <a:pt x="31" y="35"/>
                  <a:pt x="30" y="36"/>
                </a:cubicBezTo>
                <a:cubicBezTo>
                  <a:pt x="29" y="36"/>
                  <a:pt x="29" y="37"/>
                  <a:pt x="28" y="36"/>
                </a:cubicBezTo>
                <a:cubicBezTo>
                  <a:pt x="28" y="36"/>
                  <a:pt x="27" y="36"/>
                  <a:pt x="28" y="35"/>
                </a:cubicBezTo>
                <a:cubicBezTo>
                  <a:pt x="28" y="34"/>
                  <a:pt x="28" y="34"/>
                  <a:pt x="28" y="33"/>
                </a:cubicBezTo>
                <a:cubicBezTo>
                  <a:pt x="30" y="28"/>
                  <a:pt x="32" y="23"/>
                  <a:pt x="34" y="18"/>
                </a:cubicBezTo>
                <a:cubicBezTo>
                  <a:pt x="35" y="17"/>
                  <a:pt x="35" y="17"/>
                  <a:pt x="35" y="16"/>
                </a:cubicBezTo>
                <a:cubicBezTo>
                  <a:pt x="34" y="17"/>
                  <a:pt x="34" y="17"/>
                  <a:pt x="34" y="18"/>
                </a:cubicBezTo>
                <a:cubicBezTo>
                  <a:pt x="30" y="23"/>
                  <a:pt x="27" y="28"/>
                  <a:pt x="23" y="33"/>
                </a:cubicBezTo>
                <a:cubicBezTo>
                  <a:pt x="23" y="34"/>
                  <a:pt x="23" y="34"/>
                  <a:pt x="23" y="34"/>
                </a:cubicBezTo>
                <a:cubicBezTo>
                  <a:pt x="22" y="36"/>
                  <a:pt x="22" y="37"/>
                  <a:pt x="21" y="39"/>
                </a:cubicBezTo>
                <a:cubicBezTo>
                  <a:pt x="20" y="43"/>
                  <a:pt x="18" y="47"/>
                  <a:pt x="16" y="51"/>
                </a:cubicBezTo>
                <a:cubicBezTo>
                  <a:pt x="16" y="51"/>
                  <a:pt x="16" y="52"/>
                  <a:pt x="16" y="52"/>
                </a:cubicBezTo>
                <a:cubicBezTo>
                  <a:pt x="17" y="52"/>
                  <a:pt x="17" y="52"/>
                  <a:pt x="17" y="52"/>
                </a:cubicBezTo>
                <a:cubicBezTo>
                  <a:pt x="19" y="52"/>
                  <a:pt x="19" y="52"/>
                  <a:pt x="20" y="51"/>
                </a:cubicBezTo>
                <a:cubicBezTo>
                  <a:pt x="23" y="46"/>
                  <a:pt x="26" y="42"/>
                  <a:pt x="29" y="38"/>
                </a:cubicBezTo>
                <a:cubicBezTo>
                  <a:pt x="30" y="36"/>
                  <a:pt x="31" y="35"/>
                  <a:pt x="33" y="33"/>
                </a:cubicBezTo>
                <a:cubicBezTo>
                  <a:pt x="33" y="32"/>
                  <a:pt x="33" y="32"/>
                  <a:pt x="34" y="32"/>
                </a:cubicBezTo>
                <a:cubicBezTo>
                  <a:pt x="34" y="31"/>
                  <a:pt x="35" y="31"/>
                  <a:pt x="36" y="31"/>
                </a:cubicBezTo>
                <a:cubicBezTo>
                  <a:pt x="36" y="32"/>
                  <a:pt x="36" y="32"/>
                  <a:pt x="36" y="33"/>
                </a:cubicBezTo>
                <a:cubicBezTo>
                  <a:pt x="36" y="33"/>
                  <a:pt x="36" y="34"/>
                  <a:pt x="36" y="34"/>
                </a:cubicBezTo>
                <a:cubicBezTo>
                  <a:pt x="35" y="35"/>
                  <a:pt x="35" y="37"/>
                  <a:pt x="34" y="38"/>
                </a:cubicBezTo>
                <a:cubicBezTo>
                  <a:pt x="33" y="42"/>
                  <a:pt x="31" y="46"/>
                  <a:pt x="29" y="50"/>
                </a:cubicBezTo>
                <a:cubicBezTo>
                  <a:pt x="29" y="50"/>
                  <a:pt x="29" y="50"/>
                  <a:pt x="29" y="51"/>
                </a:cubicBezTo>
                <a:cubicBezTo>
                  <a:pt x="30" y="51"/>
                  <a:pt x="31" y="51"/>
                  <a:pt x="32" y="49"/>
                </a:cubicBezTo>
                <a:cubicBezTo>
                  <a:pt x="36" y="45"/>
                  <a:pt x="40" y="40"/>
                  <a:pt x="43" y="36"/>
                </a:cubicBezTo>
                <a:cubicBezTo>
                  <a:pt x="44" y="36"/>
                  <a:pt x="44" y="35"/>
                  <a:pt x="45" y="35"/>
                </a:cubicBezTo>
                <a:cubicBezTo>
                  <a:pt x="45" y="34"/>
                  <a:pt x="46" y="34"/>
                  <a:pt x="47" y="34"/>
                </a:cubicBezTo>
                <a:cubicBezTo>
                  <a:pt x="47" y="34"/>
                  <a:pt x="47" y="34"/>
                  <a:pt x="47" y="35"/>
                </a:cubicBezTo>
                <a:cubicBezTo>
                  <a:pt x="50" y="28"/>
                  <a:pt x="53" y="21"/>
                  <a:pt x="55" y="14"/>
                </a:cubicBezTo>
                <a:close/>
                <a:moveTo>
                  <a:pt x="167" y="133"/>
                </a:moveTo>
                <a:cubicBezTo>
                  <a:pt x="167" y="134"/>
                  <a:pt x="167" y="134"/>
                  <a:pt x="167" y="134"/>
                </a:cubicBezTo>
                <a:cubicBezTo>
                  <a:pt x="167" y="133"/>
                  <a:pt x="167" y="133"/>
                  <a:pt x="168" y="133"/>
                </a:cubicBezTo>
                <a:cubicBezTo>
                  <a:pt x="169" y="131"/>
                  <a:pt x="171" y="129"/>
                  <a:pt x="172" y="126"/>
                </a:cubicBezTo>
                <a:cubicBezTo>
                  <a:pt x="173" y="126"/>
                  <a:pt x="173" y="125"/>
                  <a:pt x="174" y="124"/>
                </a:cubicBezTo>
                <a:cubicBezTo>
                  <a:pt x="175" y="121"/>
                  <a:pt x="177" y="118"/>
                  <a:pt x="179" y="115"/>
                </a:cubicBezTo>
                <a:cubicBezTo>
                  <a:pt x="181" y="114"/>
                  <a:pt x="182" y="112"/>
                  <a:pt x="183" y="111"/>
                </a:cubicBezTo>
                <a:cubicBezTo>
                  <a:pt x="184" y="110"/>
                  <a:pt x="185" y="109"/>
                  <a:pt x="186" y="108"/>
                </a:cubicBezTo>
                <a:cubicBezTo>
                  <a:pt x="186" y="108"/>
                  <a:pt x="186" y="107"/>
                  <a:pt x="187" y="107"/>
                </a:cubicBezTo>
                <a:cubicBezTo>
                  <a:pt x="188" y="103"/>
                  <a:pt x="189" y="98"/>
                  <a:pt x="189" y="94"/>
                </a:cubicBezTo>
                <a:cubicBezTo>
                  <a:pt x="190" y="91"/>
                  <a:pt x="191" y="87"/>
                  <a:pt x="190" y="84"/>
                </a:cubicBezTo>
                <a:cubicBezTo>
                  <a:pt x="190" y="83"/>
                  <a:pt x="190" y="83"/>
                  <a:pt x="191" y="83"/>
                </a:cubicBezTo>
                <a:cubicBezTo>
                  <a:pt x="191" y="82"/>
                  <a:pt x="191" y="82"/>
                  <a:pt x="192" y="82"/>
                </a:cubicBezTo>
                <a:cubicBezTo>
                  <a:pt x="190" y="81"/>
                  <a:pt x="189" y="81"/>
                  <a:pt x="187" y="80"/>
                </a:cubicBezTo>
                <a:cubicBezTo>
                  <a:pt x="185" y="85"/>
                  <a:pt x="182" y="90"/>
                  <a:pt x="179" y="94"/>
                </a:cubicBezTo>
                <a:cubicBezTo>
                  <a:pt x="180" y="94"/>
                  <a:pt x="180" y="93"/>
                  <a:pt x="180" y="93"/>
                </a:cubicBezTo>
                <a:cubicBezTo>
                  <a:pt x="181" y="92"/>
                  <a:pt x="183" y="91"/>
                  <a:pt x="184" y="89"/>
                </a:cubicBezTo>
                <a:cubicBezTo>
                  <a:pt x="184" y="89"/>
                  <a:pt x="185" y="89"/>
                  <a:pt x="186" y="88"/>
                </a:cubicBezTo>
                <a:cubicBezTo>
                  <a:pt x="187" y="88"/>
                  <a:pt x="188" y="89"/>
                  <a:pt x="188" y="90"/>
                </a:cubicBezTo>
                <a:cubicBezTo>
                  <a:pt x="189" y="91"/>
                  <a:pt x="188" y="91"/>
                  <a:pt x="188" y="92"/>
                </a:cubicBezTo>
                <a:cubicBezTo>
                  <a:pt x="188" y="92"/>
                  <a:pt x="188" y="93"/>
                  <a:pt x="187" y="94"/>
                </a:cubicBezTo>
                <a:cubicBezTo>
                  <a:pt x="185" y="100"/>
                  <a:pt x="182" y="105"/>
                  <a:pt x="179" y="110"/>
                </a:cubicBezTo>
                <a:cubicBezTo>
                  <a:pt x="179" y="111"/>
                  <a:pt x="179" y="111"/>
                  <a:pt x="179" y="111"/>
                </a:cubicBezTo>
                <a:cubicBezTo>
                  <a:pt x="178" y="112"/>
                  <a:pt x="176" y="112"/>
                  <a:pt x="175" y="111"/>
                </a:cubicBezTo>
                <a:cubicBezTo>
                  <a:pt x="174" y="111"/>
                  <a:pt x="174" y="109"/>
                  <a:pt x="175" y="108"/>
                </a:cubicBezTo>
                <a:cubicBezTo>
                  <a:pt x="175" y="108"/>
                  <a:pt x="175" y="108"/>
                  <a:pt x="175" y="107"/>
                </a:cubicBezTo>
                <a:cubicBezTo>
                  <a:pt x="178" y="103"/>
                  <a:pt x="180" y="99"/>
                  <a:pt x="183" y="95"/>
                </a:cubicBezTo>
                <a:cubicBezTo>
                  <a:pt x="183" y="94"/>
                  <a:pt x="183" y="94"/>
                  <a:pt x="183" y="94"/>
                </a:cubicBezTo>
                <a:cubicBezTo>
                  <a:pt x="183" y="94"/>
                  <a:pt x="183" y="94"/>
                  <a:pt x="183" y="93"/>
                </a:cubicBezTo>
                <a:cubicBezTo>
                  <a:pt x="182" y="94"/>
                  <a:pt x="181" y="95"/>
                  <a:pt x="180" y="96"/>
                </a:cubicBezTo>
                <a:cubicBezTo>
                  <a:pt x="176" y="101"/>
                  <a:pt x="172" y="105"/>
                  <a:pt x="168" y="110"/>
                </a:cubicBezTo>
                <a:cubicBezTo>
                  <a:pt x="167" y="110"/>
                  <a:pt x="166" y="111"/>
                  <a:pt x="166" y="111"/>
                </a:cubicBezTo>
                <a:cubicBezTo>
                  <a:pt x="163" y="117"/>
                  <a:pt x="161" y="122"/>
                  <a:pt x="159" y="128"/>
                </a:cubicBezTo>
                <a:cubicBezTo>
                  <a:pt x="159" y="128"/>
                  <a:pt x="160" y="127"/>
                  <a:pt x="160" y="127"/>
                </a:cubicBezTo>
                <a:cubicBezTo>
                  <a:pt x="164" y="122"/>
                  <a:pt x="167" y="118"/>
                  <a:pt x="171" y="113"/>
                </a:cubicBezTo>
                <a:cubicBezTo>
                  <a:pt x="171" y="113"/>
                  <a:pt x="172" y="112"/>
                  <a:pt x="172" y="112"/>
                </a:cubicBezTo>
                <a:cubicBezTo>
                  <a:pt x="173" y="111"/>
                  <a:pt x="174" y="111"/>
                  <a:pt x="174" y="111"/>
                </a:cubicBezTo>
                <a:cubicBezTo>
                  <a:pt x="175" y="111"/>
                  <a:pt x="175" y="112"/>
                  <a:pt x="175" y="113"/>
                </a:cubicBezTo>
                <a:cubicBezTo>
                  <a:pt x="175" y="114"/>
                  <a:pt x="175" y="114"/>
                  <a:pt x="175" y="115"/>
                </a:cubicBezTo>
                <a:cubicBezTo>
                  <a:pt x="174" y="116"/>
                  <a:pt x="174" y="117"/>
                  <a:pt x="174" y="117"/>
                </a:cubicBezTo>
                <a:cubicBezTo>
                  <a:pt x="171" y="122"/>
                  <a:pt x="169" y="127"/>
                  <a:pt x="167" y="132"/>
                </a:cubicBezTo>
                <a:cubicBezTo>
                  <a:pt x="167" y="133"/>
                  <a:pt x="167" y="133"/>
                  <a:pt x="167" y="133"/>
                </a:cubicBezTo>
                <a:close/>
                <a:moveTo>
                  <a:pt x="143" y="163"/>
                </a:moveTo>
                <a:cubicBezTo>
                  <a:pt x="143" y="163"/>
                  <a:pt x="143" y="163"/>
                  <a:pt x="143" y="163"/>
                </a:cubicBezTo>
                <a:cubicBezTo>
                  <a:pt x="143" y="163"/>
                  <a:pt x="144" y="163"/>
                  <a:pt x="144" y="162"/>
                </a:cubicBezTo>
                <a:cubicBezTo>
                  <a:pt x="148" y="157"/>
                  <a:pt x="153" y="151"/>
                  <a:pt x="157" y="146"/>
                </a:cubicBezTo>
                <a:cubicBezTo>
                  <a:pt x="158" y="145"/>
                  <a:pt x="159" y="145"/>
                  <a:pt x="159" y="144"/>
                </a:cubicBezTo>
                <a:cubicBezTo>
                  <a:pt x="160" y="144"/>
                  <a:pt x="161" y="143"/>
                  <a:pt x="161" y="144"/>
                </a:cubicBezTo>
                <a:cubicBezTo>
                  <a:pt x="162" y="144"/>
                  <a:pt x="162" y="145"/>
                  <a:pt x="161" y="146"/>
                </a:cubicBezTo>
                <a:cubicBezTo>
                  <a:pt x="161" y="146"/>
                  <a:pt x="160" y="147"/>
                  <a:pt x="160" y="148"/>
                </a:cubicBezTo>
                <a:cubicBezTo>
                  <a:pt x="156" y="154"/>
                  <a:pt x="153" y="160"/>
                  <a:pt x="149" y="165"/>
                </a:cubicBezTo>
                <a:cubicBezTo>
                  <a:pt x="149" y="166"/>
                  <a:pt x="149" y="166"/>
                  <a:pt x="149" y="167"/>
                </a:cubicBezTo>
                <a:cubicBezTo>
                  <a:pt x="149" y="166"/>
                  <a:pt x="149" y="166"/>
                  <a:pt x="150" y="166"/>
                </a:cubicBezTo>
                <a:cubicBezTo>
                  <a:pt x="151" y="165"/>
                  <a:pt x="152" y="163"/>
                  <a:pt x="153" y="162"/>
                </a:cubicBezTo>
                <a:cubicBezTo>
                  <a:pt x="157" y="158"/>
                  <a:pt x="160" y="153"/>
                  <a:pt x="164" y="149"/>
                </a:cubicBezTo>
                <a:cubicBezTo>
                  <a:pt x="165" y="148"/>
                  <a:pt x="165" y="148"/>
                  <a:pt x="166" y="148"/>
                </a:cubicBezTo>
                <a:cubicBezTo>
                  <a:pt x="166" y="147"/>
                  <a:pt x="167" y="147"/>
                  <a:pt x="167" y="147"/>
                </a:cubicBezTo>
                <a:cubicBezTo>
                  <a:pt x="168" y="145"/>
                  <a:pt x="168" y="143"/>
                  <a:pt x="168" y="141"/>
                </a:cubicBezTo>
                <a:cubicBezTo>
                  <a:pt x="169" y="138"/>
                  <a:pt x="169" y="136"/>
                  <a:pt x="170" y="134"/>
                </a:cubicBezTo>
                <a:cubicBezTo>
                  <a:pt x="169" y="134"/>
                  <a:pt x="169" y="135"/>
                  <a:pt x="169" y="135"/>
                </a:cubicBezTo>
                <a:cubicBezTo>
                  <a:pt x="167" y="137"/>
                  <a:pt x="166" y="138"/>
                  <a:pt x="165" y="140"/>
                </a:cubicBezTo>
                <a:cubicBezTo>
                  <a:pt x="165" y="141"/>
                  <a:pt x="164" y="141"/>
                  <a:pt x="164" y="141"/>
                </a:cubicBezTo>
                <a:cubicBezTo>
                  <a:pt x="163" y="142"/>
                  <a:pt x="163" y="142"/>
                  <a:pt x="162" y="142"/>
                </a:cubicBezTo>
                <a:cubicBezTo>
                  <a:pt x="162" y="141"/>
                  <a:pt x="162" y="141"/>
                  <a:pt x="162" y="140"/>
                </a:cubicBezTo>
                <a:cubicBezTo>
                  <a:pt x="162" y="140"/>
                  <a:pt x="162" y="139"/>
                  <a:pt x="162" y="139"/>
                </a:cubicBezTo>
                <a:cubicBezTo>
                  <a:pt x="162" y="138"/>
                  <a:pt x="163" y="137"/>
                  <a:pt x="163" y="136"/>
                </a:cubicBezTo>
                <a:cubicBezTo>
                  <a:pt x="166" y="130"/>
                  <a:pt x="169" y="123"/>
                  <a:pt x="171" y="117"/>
                </a:cubicBezTo>
                <a:cubicBezTo>
                  <a:pt x="171" y="117"/>
                  <a:pt x="172" y="116"/>
                  <a:pt x="172" y="116"/>
                </a:cubicBezTo>
                <a:cubicBezTo>
                  <a:pt x="168" y="119"/>
                  <a:pt x="153" y="139"/>
                  <a:pt x="152" y="142"/>
                </a:cubicBezTo>
                <a:cubicBezTo>
                  <a:pt x="154" y="142"/>
                  <a:pt x="154" y="143"/>
                  <a:pt x="153" y="144"/>
                </a:cubicBezTo>
                <a:cubicBezTo>
                  <a:pt x="153" y="145"/>
                  <a:pt x="152" y="146"/>
                  <a:pt x="152" y="147"/>
                </a:cubicBezTo>
                <a:cubicBezTo>
                  <a:pt x="149" y="152"/>
                  <a:pt x="146" y="157"/>
                  <a:pt x="144" y="162"/>
                </a:cubicBezTo>
                <a:cubicBezTo>
                  <a:pt x="143" y="162"/>
                  <a:pt x="143" y="163"/>
                  <a:pt x="143" y="163"/>
                </a:cubicBezTo>
                <a:close/>
                <a:moveTo>
                  <a:pt x="242" y="71"/>
                </a:moveTo>
                <a:cubicBezTo>
                  <a:pt x="236" y="86"/>
                  <a:pt x="231" y="101"/>
                  <a:pt x="227" y="116"/>
                </a:cubicBezTo>
                <a:cubicBezTo>
                  <a:pt x="228" y="116"/>
                  <a:pt x="228" y="116"/>
                  <a:pt x="228" y="116"/>
                </a:cubicBezTo>
                <a:cubicBezTo>
                  <a:pt x="230" y="116"/>
                  <a:pt x="231" y="116"/>
                  <a:pt x="233" y="117"/>
                </a:cubicBezTo>
                <a:cubicBezTo>
                  <a:pt x="234" y="117"/>
                  <a:pt x="235" y="117"/>
                  <a:pt x="236" y="116"/>
                </a:cubicBezTo>
                <a:cubicBezTo>
                  <a:pt x="236" y="116"/>
                  <a:pt x="237" y="115"/>
                  <a:pt x="237" y="115"/>
                </a:cubicBezTo>
                <a:cubicBezTo>
                  <a:pt x="237" y="111"/>
                  <a:pt x="238" y="107"/>
                  <a:pt x="238" y="103"/>
                </a:cubicBezTo>
                <a:cubicBezTo>
                  <a:pt x="240" y="93"/>
                  <a:pt x="241" y="84"/>
                  <a:pt x="243" y="74"/>
                </a:cubicBezTo>
                <a:cubicBezTo>
                  <a:pt x="243" y="73"/>
                  <a:pt x="243" y="72"/>
                  <a:pt x="243" y="71"/>
                </a:cubicBezTo>
                <a:cubicBezTo>
                  <a:pt x="243" y="71"/>
                  <a:pt x="242" y="71"/>
                  <a:pt x="242" y="71"/>
                </a:cubicBezTo>
                <a:close/>
                <a:moveTo>
                  <a:pt x="89" y="126"/>
                </a:moveTo>
                <a:cubicBezTo>
                  <a:pt x="90" y="119"/>
                  <a:pt x="91" y="113"/>
                  <a:pt x="94" y="107"/>
                </a:cubicBezTo>
                <a:cubicBezTo>
                  <a:pt x="93" y="105"/>
                  <a:pt x="93" y="104"/>
                  <a:pt x="92" y="103"/>
                </a:cubicBezTo>
                <a:cubicBezTo>
                  <a:pt x="91" y="100"/>
                  <a:pt x="91" y="97"/>
                  <a:pt x="90" y="94"/>
                </a:cubicBezTo>
                <a:cubicBezTo>
                  <a:pt x="90" y="94"/>
                  <a:pt x="90" y="94"/>
                  <a:pt x="90" y="93"/>
                </a:cubicBezTo>
                <a:cubicBezTo>
                  <a:pt x="89" y="94"/>
                  <a:pt x="89" y="94"/>
                  <a:pt x="89" y="94"/>
                </a:cubicBezTo>
                <a:cubicBezTo>
                  <a:pt x="89" y="99"/>
                  <a:pt x="89" y="104"/>
                  <a:pt x="88" y="108"/>
                </a:cubicBezTo>
                <a:cubicBezTo>
                  <a:pt x="88" y="110"/>
                  <a:pt x="87" y="112"/>
                  <a:pt x="87" y="113"/>
                </a:cubicBezTo>
                <a:cubicBezTo>
                  <a:pt x="87" y="114"/>
                  <a:pt x="86" y="114"/>
                  <a:pt x="86" y="114"/>
                </a:cubicBezTo>
                <a:cubicBezTo>
                  <a:pt x="85" y="114"/>
                  <a:pt x="84" y="114"/>
                  <a:pt x="84" y="113"/>
                </a:cubicBezTo>
                <a:cubicBezTo>
                  <a:pt x="84" y="113"/>
                  <a:pt x="83" y="112"/>
                  <a:pt x="83" y="111"/>
                </a:cubicBezTo>
                <a:cubicBezTo>
                  <a:pt x="82" y="108"/>
                  <a:pt x="82" y="106"/>
                  <a:pt x="81" y="104"/>
                </a:cubicBezTo>
                <a:cubicBezTo>
                  <a:pt x="81" y="102"/>
                  <a:pt x="81" y="100"/>
                  <a:pt x="80" y="97"/>
                </a:cubicBezTo>
                <a:cubicBezTo>
                  <a:pt x="80" y="98"/>
                  <a:pt x="80" y="98"/>
                  <a:pt x="80" y="99"/>
                </a:cubicBezTo>
                <a:cubicBezTo>
                  <a:pt x="79" y="102"/>
                  <a:pt x="79" y="105"/>
                  <a:pt x="79" y="109"/>
                </a:cubicBezTo>
                <a:cubicBezTo>
                  <a:pt x="78" y="112"/>
                  <a:pt x="77" y="116"/>
                  <a:pt x="77" y="120"/>
                </a:cubicBezTo>
                <a:cubicBezTo>
                  <a:pt x="76" y="121"/>
                  <a:pt x="76" y="122"/>
                  <a:pt x="75" y="123"/>
                </a:cubicBezTo>
                <a:cubicBezTo>
                  <a:pt x="75" y="125"/>
                  <a:pt x="75" y="127"/>
                  <a:pt x="76" y="129"/>
                </a:cubicBezTo>
                <a:cubicBezTo>
                  <a:pt x="77" y="129"/>
                  <a:pt x="77" y="128"/>
                  <a:pt x="78" y="128"/>
                </a:cubicBezTo>
                <a:cubicBezTo>
                  <a:pt x="79" y="128"/>
                  <a:pt x="79" y="127"/>
                  <a:pt x="79" y="127"/>
                </a:cubicBezTo>
                <a:cubicBezTo>
                  <a:pt x="79" y="126"/>
                  <a:pt x="80" y="125"/>
                  <a:pt x="80" y="124"/>
                </a:cubicBezTo>
                <a:cubicBezTo>
                  <a:pt x="80" y="121"/>
                  <a:pt x="81" y="118"/>
                  <a:pt x="82" y="116"/>
                </a:cubicBezTo>
                <a:cubicBezTo>
                  <a:pt x="82" y="115"/>
                  <a:pt x="83" y="114"/>
                  <a:pt x="83" y="114"/>
                </a:cubicBezTo>
                <a:cubicBezTo>
                  <a:pt x="84" y="114"/>
                  <a:pt x="85" y="115"/>
                  <a:pt x="85" y="116"/>
                </a:cubicBezTo>
                <a:cubicBezTo>
                  <a:pt x="85" y="118"/>
                  <a:pt x="85" y="119"/>
                  <a:pt x="86" y="121"/>
                </a:cubicBezTo>
                <a:cubicBezTo>
                  <a:pt x="86" y="123"/>
                  <a:pt x="86" y="124"/>
                  <a:pt x="86" y="126"/>
                </a:cubicBezTo>
                <a:cubicBezTo>
                  <a:pt x="87" y="126"/>
                  <a:pt x="88" y="126"/>
                  <a:pt x="89" y="126"/>
                </a:cubicBezTo>
                <a:close/>
                <a:moveTo>
                  <a:pt x="52" y="176"/>
                </a:moveTo>
                <a:cubicBezTo>
                  <a:pt x="52" y="176"/>
                  <a:pt x="52" y="176"/>
                  <a:pt x="52" y="176"/>
                </a:cubicBezTo>
                <a:cubicBezTo>
                  <a:pt x="52" y="176"/>
                  <a:pt x="52" y="175"/>
                  <a:pt x="52" y="175"/>
                </a:cubicBezTo>
                <a:cubicBezTo>
                  <a:pt x="53" y="168"/>
                  <a:pt x="53" y="161"/>
                  <a:pt x="52" y="153"/>
                </a:cubicBezTo>
                <a:cubicBezTo>
                  <a:pt x="52" y="149"/>
                  <a:pt x="52" y="145"/>
                  <a:pt x="52" y="140"/>
                </a:cubicBezTo>
                <a:cubicBezTo>
                  <a:pt x="52" y="139"/>
                  <a:pt x="52" y="138"/>
                  <a:pt x="53" y="138"/>
                </a:cubicBezTo>
                <a:cubicBezTo>
                  <a:pt x="54" y="138"/>
                  <a:pt x="54" y="139"/>
                  <a:pt x="54" y="140"/>
                </a:cubicBezTo>
                <a:cubicBezTo>
                  <a:pt x="54" y="142"/>
                  <a:pt x="54" y="143"/>
                  <a:pt x="54" y="145"/>
                </a:cubicBezTo>
                <a:cubicBezTo>
                  <a:pt x="55" y="149"/>
                  <a:pt x="55" y="153"/>
                  <a:pt x="56" y="157"/>
                </a:cubicBezTo>
                <a:cubicBezTo>
                  <a:pt x="56" y="158"/>
                  <a:pt x="56" y="158"/>
                  <a:pt x="56" y="159"/>
                </a:cubicBezTo>
                <a:cubicBezTo>
                  <a:pt x="57" y="155"/>
                  <a:pt x="59" y="142"/>
                  <a:pt x="58" y="140"/>
                </a:cubicBezTo>
                <a:cubicBezTo>
                  <a:pt x="58" y="142"/>
                  <a:pt x="58" y="143"/>
                  <a:pt x="57" y="144"/>
                </a:cubicBezTo>
                <a:cubicBezTo>
                  <a:pt x="57" y="144"/>
                  <a:pt x="57" y="145"/>
                  <a:pt x="57" y="145"/>
                </a:cubicBezTo>
                <a:cubicBezTo>
                  <a:pt x="56" y="146"/>
                  <a:pt x="55" y="146"/>
                  <a:pt x="55" y="145"/>
                </a:cubicBezTo>
                <a:cubicBezTo>
                  <a:pt x="55" y="144"/>
                  <a:pt x="55" y="144"/>
                  <a:pt x="54" y="143"/>
                </a:cubicBezTo>
                <a:cubicBezTo>
                  <a:pt x="54" y="141"/>
                  <a:pt x="54" y="139"/>
                  <a:pt x="54" y="137"/>
                </a:cubicBezTo>
                <a:cubicBezTo>
                  <a:pt x="54" y="133"/>
                  <a:pt x="54" y="129"/>
                  <a:pt x="54" y="125"/>
                </a:cubicBezTo>
                <a:cubicBezTo>
                  <a:pt x="54" y="124"/>
                  <a:pt x="54" y="124"/>
                  <a:pt x="53" y="123"/>
                </a:cubicBezTo>
                <a:cubicBezTo>
                  <a:pt x="53" y="123"/>
                  <a:pt x="52" y="123"/>
                  <a:pt x="52" y="124"/>
                </a:cubicBezTo>
                <a:cubicBezTo>
                  <a:pt x="52" y="124"/>
                  <a:pt x="52" y="125"/>
                  <a:pt x="51" y="126"/>
                </a:cubicBezTo>
                <a:cubicBezTo>
                  <a:pt x="49" y="132"/>
                  <a:pt x="48" y="138"/>
                  <a:pt x="47" y="144"/>
                </a:cubicBezTo>
                <a:cubicBezTo>
                  <a:pt x="47" y="145"/>
                  <a:pt x="47" y="146"/>
                  <a:pt x="47" y="146"/>
                </a:cubicBezTo>
                <a:cubicBezTo>
                  <a:pt x="47" y="147"/>
                  <a:pt x="47" y="148"/>
                  <a:pt x="47" y="149"/>
                </a:cubicBezTo>
                <a:cubicBezTo>
                  <a:pt x="48" y="154"/>
                  <a:pt x="49" y="159"/>
                  <a:pt x="50" y="164"/>
                </a:cubicBezTo>
                <a:cubicBezTo>
                  <a:pt x="50" y="168"/>
                  <a:pt x="51" y="171"/>
                  <a:pt x="52" y="175"/>
                </a:cubicBezTo>
                <a:cubicBezTo>
                  <a:pt x="52" y="175"/>
                  <a:pt x="52" y="176"/>
                  <a:pt x="52" y="176"/>
                </a:cubicBezTo>
                <a:close/>
                <a:moveTo>
                  <a:pt x="222" y="70"/>
                </a:moveTo>
                <a:cubicBezTo>
                  <a:pt x="223" y="70"/>
                  <a:pt x="223" y="71"/>
                  <a:pt x="223" y="72"/>
                </a:cubicBezTo>
                <a:cubicBezTo>
                  <a:pt x="223" y="73"/>
                  <a:pt x="223" y="74"/>
                  <a:pt x="223" y="74"/>
                </a:cubicBezTo>
                <a:cubicBezTo>
                  <a:pt x="223" y="77"/>
                  <a:pt x="222" y="80"/>
                  <a:pt x="222" y="83"/>
                </a:cubicBezTo>
                <a:cubicBezTo>
                  <a:pt x="222" y="89"/>
                  <a:pt x="221" y="95"/>
                  <a:pt x="220" y="100"/>
                </a:cubicBezTo>
                <a:cubicBezTo>
                  <a:pt x="220" y="101"/>
                  <a:pt x="220" y="103"/>
                  <a:pt x="220" y="104"/>
                </a:cubicBezTo>
                <a:cubicBezTo>
                  <a:pt x="223" y="96"/>
                  <a:pt x="225" y="87"/>
                  <a:pt x="227" y="79"/>
                </a:cubicBezTo>
                <a:cubicBezTo>
                  <a:pt x="226" y="79"/>
                  <a:pt x="225" y="78"/>
                  <a:pt x="225" y="77"/>
                </a:cubicBezTo>
                <a:cubicBezTo>
                  <a:pt x="225" y="77"/>
                  <a:pt x="226" y="76"/>
                  <a:pt x="226" y="76"/>
                </a:cubicBezTo>
                <a:cubicBezTo>
                  <a:pt x="227" y="75"/>
                  <a:pt x="227" y="75"/>
                  <a:pt x="227" y="75"/>
                </a:cubicBezTo>
                <a:cubicBezTo>
                  <a:pt x="227" y="75"/>
                  <a:pt x="228" y="75"/>
                  <a:pt x="228" y="75"/>
                </a:cubicBezTo>
                <a:cubicBezTo>
                  <a:pt x="228" y="73"/>
                  <a:pt x="229" y="72"/>
                  <a:pt x="228" y="70"/>
                </a:cubicBezTo>
                <a:cubicBezTo>
                  <a:pt x="228" y="70"/>
                  <a:pt x="228" y="69"/>
                  <a:pt x="229" y="69"/>
                </a:cubicBezTo>
                <a:cubicBezTo>
                  <a:pt x="229" y="68"/>
                  <a:pt x="230" y="68"/>
                  <a:pt x="230" y="67"/>
                </a:cubicBezTo>
                <a:cubicBezTo>
                  <a:pt x="230" y="65"/>
                  <a:pt x="231" y="65"/>
                  <a:pt x="232" y="66"/>
                </a:cubicBezTo>
                <a:cubicBezTo>
                  <a:pt x="235" y="63"/>
                  <a:pt x="239" y="62"/>
                  <a:pt x="243" y="62"/>
                </a:cubicBezTo>
                <a:cubicBezTo>
                  <a:pt x="243" y="61"/>
                  <a:pt x="244" y="60"/>
                  <a:pt x="244" y="59"/>
                </a:cubicBezTo>
                <a:cubicBezTo>
                  <a:pt x="244" y="59"/>
                  <a:pt x="244" y="58"/>
                  <a:pt x="244" y="58"/>
                </a:cubicBezTo>
                <a:cubicBezTo>
                  <a:pt x="242" y="58"/>
                  <a:pt x="240" y="58"/>
                  <a:pt x="239" y="58"/>
                </a:cubicBezTo>
                <a:cubicBezTo>
                  <a:pt x="235" y="58"/>
                  <a:pt x="232" y="60"/>
                  <a:pt x="229" y="62"/>
                </a:cubicBezTo>
                <a:cubicBezTo>
                  <a:pt x="227" y="64"/>
                  <a:pt x="225" y="67"/>
                  <a:pt x="222" y="69"/>
                </a:cubicBezTo>
                <a:cubicBezTo>
                  <a:pt x="222" y="69"/>
                  <a:pt x="222" y="69"/>
                  <a:pt x="222" y="70"/>
                </a:cubicBezTo>
                <a:close/>
                <a:moveTo>
                  <a:pt x="90" y="139"/>
                </a:moveTo>
                <a:cubicBezTo>
                  <a:pt x="92" y="139"/>
                  <a:pt x="93" y="139"/>
                  <a:pt x="95" y="139"/>
                </a:cubicBezTo>
                <a:cubicBezTo>
                  <a:pt x="98" y="139"/>
                  <a:pt x="100" y="139"/>
                  <a:pt x="103" y="140"/>
                </a:cubicBezTo>
                <a:cubicBezTo>
                  <a:pt x="105" y="141"/>
                  <a:pt x="107" y="141"/>
                  <a:pt x="109" y="142"/>
                </a:cubicBezTo>
                <a:cubicBezTo>
                  <a:pt x="112" y="143"/>
                  <a:pt x="114" y="144"/>
                  <a:pt x="115" y="146"/>
                </a:cubicBezTo>
                <a:cubicBezTo>
                  <a:pt x="119" y="149"/>
                  <a:pt x="122" y="154"/>
                  <a:pt x="124" y="158"/>
                </a:cubicBezTo>
                <a:cubicBezTo>
                  <a:pt x="124" y="159"/>
                  <a:pt x="124" y="160"/>
                  <a:pt x="124" y="160"/>
                </a:cubicBezTo>
                <a:cubicBezTo>
                  <a:pt x="124" y="162"/>
                  <a:pt x="125" y="164"/>
                  <a:pt x="125" y="166"/>
                </a:cubicBezTo>
                <a:cubicBezTo>
                  <a:pt x="125" y="170"/>
                  <a:pt x="125" y="175"/>
                  <a:pt x="126" y="179"/>
                </a:cubicBezTo>
                <a:cubicBezTo>
                  <a:pt x="126" y="179"/>
                  <a:pt x="126" y="180"/>
                  <a:pt x="126" y="180"/>
                </a:cubicBezTo>
                <a:cubicBezTo>
                  <a:pt x="126" y="180"/>
                  <a:pt x="126" y="180"/>
                  <a:pt x="126" y="180"/>
                </a:cubicBezTo>
                <a:cubicBezTo>
                  <a:pt x="126" y="179"/>
                  <a:pt x="126" y="179"/>
                  <a:pt x="126" y="179"/>
                </a:cubicBezTo>
                <a:cubicBezTo>
                  <a:pt x="127" y="177"/>
                  <a:pt x="128" y="175"/>
                  <a:pt x="128" y="173"/>
                </a:cubicBezTo>
                <a:cubicBezTo>
                  <a:pt x="129" y="171"/>
                  <a:pt x="129" y="170"/>
                  <a:pt x="129" y="169"/>
                </a:cubicBezTo>
                <a:cubicBezTo>
                  <a:pt x="129" y="166"/>
                  <a:pt x="129" y="164"/>
                  <a:pt x="129" y="162"/>
                </a:cubicBezTo>
                <a:cubicBezTo>
                  <a:pt x="128" y="158"/>
                  <a:pt x="126" y="154"/>
                  <a:pt x="124" y="150"/>
                </a:cubicBezTo>
                <a:cubicBezTo>
                  <a:pt x="121" y="146"/>
                  <a:pt x="118" y="143"/>
                  <a:pt x="113" y="141"/>
                </a:cubicBezTo>
                <a:cubicBezTo>
                  <a:pt x="112" y="141"/>
                  <a:pt x="110" y="140"/>
                  <a:pt x="108" y="139"/>
                </a:cubicBezTo>
                <a:cubicBezTo>
                  <a:pt x="104" y="138"/>
                  <a:pt x="100" y="138"/>
                  <a:pt x="95" y="138"/>
                </a:cubicBezTo>
                <a:cubicBezTo>
                  <a:pt x="94" y="138"/>
                  <a:pt x="92" y="138"/>
                  <a:pt x="90" y="139"/>
                </a:cubicBezTo>
                <a:close/>
                <a:moveTo>
                  <a:pt x="139" y="150"/>
                </a:moveTo>
                <a:cubicBezTo>
                  <a:pt x="139" y="150"/>
                  <a:pt x="140" y="150"/>
                  <a:pt x="140" y="150"/>
                </a:cubicBezTo>
                <a:cubicBezTo>
                  <a:pt x="141" y="148"/>
                  <a:pt x="142" y="146"/>
                  <a:pt x="144" y="144"/>
                </a:cubicBezTo>
                <a:cubicBezTo>
                  <a:pt x="144" y="144"/>
                  <a:pt x="144" y="144"/>
                  <a:pt x="144" y="143"/>
                </a:cubicBezTo>
                <a:cubicBezTo>
                  <a:pt x="143" y="141"/>
                  <a:pt x="144" y="140"/>
                  <a:pt x="146" y="140"/>
                </a:cubicBezTo>
                <a:cubicBezTo>
                  <a:pt x="147" y="140"/>
                  <a:pt x="147" y="140"/>
                  <a:pt x="148" y="141"/>
                </a:cubicBezTo>
                <a:cubicBezTo>
                  <a:pt x="148" y="142"/>
                  <a:pt x="148" y="143"/>
                  <a:pt x="148" y="143"/>
                </a:cubicBezTo>
                <a:cubicBezTo>
                  <a:pt x="147" y="144"/>
                  <a:pt x="146" y="145"/>
                  <a:pt x="145" y="147"/>
                </a:cubicBezTo>
                <a:cubicBezTo>
                  <a:pt x="144" y="148"/>
                  <a:pt x="143" y="150"/>
                  <a:pt x="142" y="152"/>
                </a:cubicBezTo>
                <a:cubicBezTo>
                  <a:pt x="142" y="152"/>
                  <a:pt x="142" y="152"/>
                  <a:pt x="142" y="152"/>
                </a:cubicBezTo>
                <a:cubicBezTo>
                  <a:pt x="142" y="151"/>
                  <a:pt x="142" y="151"/>
                  <a:pt x="143" y="151"/>
                </a:cubicBezTo>
                <a:cubicBezTo>
                  <a:pt x="144" y="150"/>
                  <a:pt x="145" y="149"/>
                  <a:pt x="146" y="147"/>
                </a:cubicBezTo>
                <a:cubicBezTo>
                  <a:pt x="147" y="146"/>
                  <a:pt x="148" y="146"/>
                  <a:pt x="148" y="144"/>
                </a:cubicBezTo>
                <a:cubicBezTo>
                  <a:pt x="148" y="144"/>
                  <a:pt x="148" y="144"/>
                  <a:pt x="148" y="144"/>
                </a:cubicBezTo>
                <a:cubicBezTo>
                  <a:pt x="150" y="140"/>
                  <a:pt x="152" y="136"/>
                  <a:pt x="154" y="133"/>
                </a:cubicBezTo>
                <a:cubicBezTo>
                  <a:pt x="157" y="127"/>
                  <a:pt x="160" y="120"/>
                  <a:pt x="162" y="114"/>
                </a:cubicBezTo>
                <a:cubicBezTo>
                  <a:pt x="162" y="114"/>
                  <a:pt x="162" y="113"/>
                  <a:pt x="163" y="113"/>
                </a:cubicBezTo>
                <a:cubicBezTo>
                  <a:pt x="162" y="113"/>
                  <a:pt x="162" y="113"/>
                  <a:pt x="162" y="114"/>
                </a:cubicBezTo>
                <a:cubicBezTo>
                  <a:pt x="159" y="116"/>
                  <a:pt x="157" y="119"/>
                  <a:pt x="155" y="122"/>
                </a:cubicBezTo>
                <a:cubicBezTo>
                  <a:pt x="150" y="128"/>
                  <a:pt x="145" y="135"/>
                  <a:pt x="141" y="142"/>
                </a:cubicBezTo>
                <a:cubicBezTo>
                  <a:pt x="141" y="142"/>
                  <a:pt x="140" y="143"/>
                  <a:pt x="139" y="144"/>
                </a:cubicBezTo>
                <a:cubicBezTo>
                  <a:pt x="139" y="144"/>
                  <a:pt x="139" y="145"/>
                  <a:pt x="139" y="145"/>
                </a:cubicBezTo>
                <a:cubicBezTo>
                  <a:pt x="139" y="147"/>
                  <a:pt x="139" y="149"/>
                  <a:pt x="139" y="150"/>
                </a:cubicBezTo>
                <a:close/>
                <a:moveTo>
                  <a:pt x="174" y="167"/>
                </a:moveTo>
                <a:cubicBezTo>
                  <a:pt x="172" y="169"/>
                  <a:pt x="170" y="170"/>
                  <a:pt x="168" y="172"/>
                </a:cubicBezTo>
                <a:cubicBezTo>
                  <a:pt x="167" y="174"/>
                  <a:pt x="165" y="176"/>
                  <a:pt x="163" y="178"/>
                </a:cubicBezTo>
                <a:cubicBezTo>
                  <a:pt x="163" y="178"/>
                  <a:pt x="162" y="179"/>
                  <a:pt x="162" y="179"/>
                </a:cubicBezTo>
                <a:cubicBezTo>
                  <a:pt x="161" y="180"/>
                  <a:pt x="161" y="180"/>
                  <a:pt x="160" y="180"/>
                </a:cubicBezTo>
                <a:cubicBezTo>
                  <a:pt x="160" y="179"/>
                  <a:pt x="160" y="179"/>
                  <a:pt x="160" y="178"/>
                </a:cubicBezTo>
                <a:cubicBezTo>
                  <a:pt x="160" y="177"/>
                  <a:pt x="160" y="176"/>
                  <a:pt x="161" y="176"/>
                </a:cubicBezTo>
                <a:cubicBezTo>
                  <a:pt x="163" y="172"/>
                  <a:pt x="164" y="169"/>
                  <a:pt x="166" y="165"/>
                </a:cubicBezTo>
                <a:cubicBezTo>
                  <a:pt x="167" y="164"/>
                  <a:pt x="167" y="163"/>
                  <a:pt x="167" y="162"/>
                </a:cubicBezTo>
                <a:cubicBezTo>
                  <a:pt x="166" y="162"/>
                  <a:pt x="166" y="162"/>
                  <a:pt x="166" y="163"/>
                </a:cubicBezTo>
                <a:cubicBezTo>
                  <a:pt x="161" y="168"/>
                  <a:pt x="156" y="174"/>
                  <a:pt x="151" y="180"/>
                </a:cubicBezTo>
                <a:cubicBezTo>
                  <a:pt x="151" y="180"/>
                  <a:pt x="151" y="180"/>
                  <a:pt x="151" y="180"/>
                </a:cubicBezTo>
                <a:cubicBezTo>
                  <a:pt x="151" y="181"/>
                  <a:pt x="151" y="181"/>
                  <a:pt x="151" y="181"/>
                </a:cubicBezTo>
                <a:cubicBezTo>
                  <a:pt x="151" y="181"/>
                  <a:pt x="152" y="181"/>
                  <a:pt x="152" y="181"/>
                </a:cubicBezTo>
                <a:cubicBezTo>
                  <a:pt x="156" y="181"/>
                  <a:pt x="159" y="181"/>
                  <a:pt x="163" y="181"/>
                </a:cubicBezTo>
                <a:cubicBezTo>
                  <a:pt x="164" y="181"/>
                  <a:pt x="165" y="181"/>
                  <a:pt x="166" y="183"/>
                </a:cubicBezTo>
                <a:cubicBezTo>
                  <a:pt x="166" y="183"/>
                  <a:pt x="166" y="183"/>
                  <a:pt x="166" y="183"/>
                </a:cubicBezTo>
                <a:cubicBezTo>
                  <a:pt x="167" y="183"/>
                  <a:pt x="168" y="183"/>
                  <a:pt x="169" y="182"/>
                </a:cubicBezTo>
                <a:cubicBezTo>
                  <a:pt x="169" y="181"/>
                  <a:pt x="170" y="181"/>
                  <a:pt x="170" y="180"/>
                </a:cubicBezTo>
                <a:cubicBezTo>
                  <a:pt x="171" y="176"/>
                  <a:pt x="173" y="173"/>
                  <a:pt x="174" y="170"/>
                </a:cubicBezTo>
                <a:cubicBezTo>
                  <a:pt x="174" y="170"/>
                  <a:pt x="174" y="169"/>
                  <a:pt x="174" y="169"/>
                </a:cubicBezTo>
                <a:cubicBezTo>
                  <a:pt x="174" y="168"/>
                  <a:pt x="174" y="168"/>
                  <a:pt x="174" y="167"/>
                </a:cubicBezTo>
                <a:close/>
                <a:moveTo>
                  <a:pt x="8" y="120"/>
                </a:moveTo>
                <a:cubicBezTo>
                  <a:pt x="8" y="120"/>
                  <a:pt x="8" y="121"/>
                  <a:pt x="8" y="121"/>
                </a:cubicBezTo>
                <a:cubicBezTo>
                  <a:pt x="8" y="124"/>
                  <a:pt x="8" y="127"/>
                  <a:pt x="8" y="129"/>
                </a:cubicBezTo>
                <a:cubicBezTo>
                  <a:pt x="8" y="136"/>
                  <a:pt x="8" y="143"/>
                  <a:pt x="9" y="150"/>
                </a:cubicBezTo>
                <a:cubicBezTo>
                  <a:pt x="9" y="158"/>
                  <a:pt x="9" y="166"/>
                  <a:pt x="10" y="174"/>
                </a:cubicBezTo>
                <a:cubicBezTo>
                  <a:pt x="10" y="175"/>
                  <a:pt x="10" y="176"/>
                  <a:pt x="10" y="178"/>
                </a:cubicBezTo>
                <a:cubicBezTo>
                  <a:pt x="10" y="177"/>
                  <a:pt x="10" y="177"/>
                  <a:pt x="10" y="177"/>
                </a:cubicBezTo>
                <a:cubicBezTo>
                  <a:pt x="11" y="171"/>
                  <a:pt x="12" y="166"/>
                  <a:pt x="13" y="160"/>
                </a:cubicBezTo>
                <a:cubicBezTo>
                  <a:pt x="14" y="156"/>
                  <a:pt x="14" y="152"/>
                  <a:pt x="14" y="149"/>
                </a:cubicBezTo>
                <a:cubicBezTo>
                  <a:pt x="14" y="148"/>
                  <a:pt x="15" y="148"/>
                  <a:pt x="15" y="147"/>
                </a:cubicBezTo>
                <a:cubicBezTo>
                  <a:pt x="15" y="147"/>
                  <a:pt x="15" y="146"/>
                  <a:pt x="15" y="146"/>
                </a:cubicBezTo>
                <a:cubicBezTo>
                  <a:pt x="15" y="144"/>
                  <a:pt x="15" y="142"/>
                  <a:pt x="15" y="140"/>
                </a:cubicBezTo>
                <a:cubicBezTo>
                  <a:pt x="15" y="139"/>
                  <a:pt x="15" y="137"/>
                  <a:pt x="15" y="136"/>
                </a:cubicBezTo>
                <a:cubicBezTo>
                  <a:pt x="15" y="136"/>
                  <a:pt x="15" y="137"/>
                  <a:pt x="15" y="137"/>
                </a:cubicBezTo>
                <a:cubicBezTo>
                  <a:pt x="15" y="138"/>
                  <a:pt x="15" y="139"/>
                  <a:pt x="15" y="140"/>
                </a:cubicBezTo>
                <a:cubicBezTo>
                  <a:pt x="14" y="146"/>
                  <a:pt x="13" y="152"/>
                  <a:pt x="12" y="159"/>
                </a:cubicBezTo>
                <a:cubicBezTo>
                  <a:pt x="12" y="159"/>
                  <a:pt x="12" y="159"/>
                  <a:pt x="12" y="159"/>
                </a:cubicBezTo>
                <a:cubicBezTo>
                  <a:pt x="12" y="160"/>
                  <a:pt x="12" y="160"/>
                  <a:pt x="11" y="160"/>
                </a:cubicBezTo>
                <a:cubicBezTo>
                  <a:pt x="11" y="160"/>
                  <a:pt x="10" y="160"/>
                  <a:pt x="10" y="159"/>
                </a:cubicBezTo>
                <a:cubicBezTo>
                  <a:pt x="10" y="158"/>
                  <a:pt x="10" y="158"/>
                  <a:pt x="10" y="157"/>
                </a:cubicBezTo>
                <a:cubicBezTo>
                  <a:pt x="10" y="154"/>
                  <a:pt x="10" y="150"/>
                  <a:pt x="11" y="146"/>
                </a:cubicBezTo>
                <a:cubicBezTo>
                  <a:pt x="11" y="141"/>
                  <a:pt x="11" y="135"/>
                  <a:pt x="11" y="130"/>
                </a:cubicBezTo>
                <a:cubicBezTo>
                  <a:pt x="11" y="128"/>
                  <a:pt x="11" y="127"/>
                  <a:pt x="11" y="125"/>
                </a:cubicBezTo>
                <a:cubicBezTo>
                  <a:pt x="11" y="124"/>
                  <a:pt x="12" y="124"/>
                  <a:pt x="13" y="123"/>
                </a:cubicBezTo>
                <a:cubicBezTo>
                  <a:pt x="13" y="123"/>
                  <a:pt x="13" y="123"/>
                  <a:pt x="14" y="123"/>
                </a:cubicBezTo>
                <a:cubicBezTo>
                  <a:pt x="13" y="122"/>
                  <a:pt x="9" y="120"/>
                  <a:pt x="8" y="120"/>
                </a:cubicBezTo>
                <a:close/>
                <a:moveTo>
                  <a:pt x="220" y="75"/>
                </a:moveTo>
                <a:cubicBezTo>
                  <a:pt x="216" y="87"/>
                  <a:pt x="213" y="98"/>
                  <a:pt x="209" y="110"/>
                </a:cubicBezTo>
                <a:cubicBezTo>
                  <a:pt x="210" y="110"/>
                  <a:pt x="211" y="110"/>
                  <a:pt x="212" y="111"/>
                </a:cubicBezTo>
                <a:cubicBezTo>
                  <a:pt x="212" y="111"/>
                  <a:pt x="212" y="111"/>
                  <a:pt x="213" y="111"/>
                </a:cubicBezTo>
                <a:cubicBezTo>
                  <a:pt x="214" y="112"/>
                  <a:pt x="215" y="112"/>
                  <a:pt x="216" y="112"/>
                </a:cubicBezTo>
                <a:cubicBezTo>
                  <a:pt x="217" y="113"/>
                  <a:pt x="217" y="112"/>
                  <a:pt x="217" y="112"/>
                </a:cubicBezTo>
                <a:cubicBezTo>
                  <a:pt x="218" y="100"/>
                  <a:pt x="220" y="88"/>
                  <a:pt x="220" y="75"/>
                </a:cubicBezTo>
                <a:close/>
                <a:moveTo>
                  <a:pt x="30" y="172"/>
                </a:moveTo>
                <a:cubicBezTo>
                  <a:pt x="30" y="172"/>
                  <a:pt x="30" y="172"/>
                  <a:pt x="30" y="172"/>
                </a:cubicBezTo>
                <a:cubicBezTo>
                  <a:pt x="30" y="172"/>
                  <a:pt x="30" y="171"/>
                  <a:pt x="30" y="170"/>
                </a:cubicBezTo>
                <a:cubicBezTo>
                  <a:pt x="31" y="166"/>
                  <a:pt x="32" y="162"/>
                  <a:pt x="33" y="158"/>
                </a:cubicBezTo>
                <a:cubicBezTo>
                  <a:pt x="34" y="152"/>
                  <a:pt x="35" y="146"/>
                  <a:pt x="35" y="140"/>
                </a:cubicBezTo>
                <a:cubicBezTo>
                  <a:pt x="35" y="140"/>
                  <a:pt x="35" y="139"/>
                  <a:pt x="35" y="139"/>
                </a:cubicBezTo>
                <a:cubicBezTo>
                  <a:pt x="35" y="135"/>
                  <a:pt x="35" y="131"/>
                  <a:pt x="35" y="127"/>
                </a:cubicBezTo>
                <a:cubicBezTo>
                  <a:pt x="35" y="127"/>
                  <a:pt x="35" y="127"/>
                  <a:pt x="35" y="126"/>
                </a:cubicBezTo>
                <a:cubicBezTo>
                  <a:pt x="34" y="126"/>
                  <a:pt x="34" y="127"/>
                  <a:pt x="34" y="127"/>
                </a:cubicBezTo>
                <a:cubicBezTo>
                  <a:pt x="34" y="129"/>
                  <a:pt x="33" y="131"/>
                  <a:pt x="32" y="133"/>
                </a:cubicBezTo>
                <a:cubicBezTo>
                  <a:pt x="31" y="138"/>
                  <a:pt x="29" y="143"/>
                  <a:pt x="28" y="149"/>
                </a:cubicBezTo>
                <a:cubicBezTo>
                  <a:pt x="28" y="149"/>
                  <a:pt x="28" y="149"/>
                  <a:pt x="28" y="150"/>
                </a:cubicBezTo>
                <a:cubicBezTo>
                  <a:pt x="28" y="151"/>
                  <a:pt x="29" y="151"/>
                  <a:pt x="29" y="152"/>
                </a:cubicBezTo>
                <a:cubicBezTo>
                  <a:pt x="29" y="153"/>
                  <a:pt x="29" y="155"/>
                  <a:pt x="29" y="156"/>
                </a:cubicBezTo>
                <a:cubicBezTo>
                  <a:pt x="29" y="161"/>
                  <a:pt x="29" y="165"/>
                  <a:pt x="29" y="170"/>
                </a:cubicBezTo>
                <a:cubicBezTo>
                  <a:pt x="30" y="171"/>
                  <a:pt x="30" y="172"/>
                  <a:pt x="30" y="172"/>
                </a:cubicBezTo>
                <a:close/>
                <a:moveTo>
                  <a:pt x="138" y="33"/>
                </a:moveTo>
                <a:cubicBezTo>
                  <a:pt x="138" y="33"/>
                  <a:pt x="138" y="32"/>
                  <a:pt x="138" y="32"/>
                </a:cubicBezTo>
                <a:cubicBezTo>
                  <a:pt x="136" y="34"/>
                  <a:pt x="135" y="36"/>
                  <a:pt x="133" y="38"/>
                </a:cubicBezTo>
                <a:cubicBezTo>
                  <a:pt x="132" y="39"/>
                  <a:pt x="132" y="40"/>
                  <a:pt x="131" y="40"/>
                </a:cubicBezTo>
                <a:cubicBezTo>
                  <a:pt x="128" y="48"/>
                  <a:pt x="123" y="54"/>
                  <a:pt x="116" y="59"/>
                </a:cubicBezTo>
                <a:cubicBezTo>
                  <a:pt x="115" y="59"/>
                  <a:pt x="115" y="60"/>
                  <a:pt x="114" y="60"/>
                </a:cubicBezTo>
                <a:cubicBezTo>
                  <a:pt x="114" y="60"/>
                  <a:pt x="113" y="61"/>
                  <a:pt x="113" y="61"/>
                </a:cubicBezTo>
                <a:cubicBezTo>
                  <a:pt x="112" y="61"/>
                  <a:pt x="112" y="61"/>
                  <a:pt x="111" y="61"/>
                </a:cubicBezTo>
                <a:cubicBezTo>
                  <a:pt x="110" y="62"/>
                  <a:pt x="108" y="63"/>
                  <a:pt x="107" y="63"/>
                </a:cubicBezTo>
                <a:cubicBezTo>
                  <a:pt x="106" y="63"/>
                  <a:pt x="106" y="64"/>
                  <a:pt x="106" y="64"/>
                </a:cubicBezTo>
                <a:cubicBezTo>
                  <a:pt x="103" y="66"/>
                  <a:pt x="101" y="67"/>
                  <a:pt x="99" y="70"/>
                </a:cubicBezTo>
                <a:cubicBezTo>
                  <a:pt x="99" y="70"/>
                  <a:pt x="98" y="70"/>
                  <a:pt x="98" y="71"/>
                </a:cubicBezTo>
                <a:cubicBezTo>
                  <a:pt x="99" y="71"/>
                  <a:pt x="100" y="71"/>
                  <a:pt x="100" y="71"/>
                </a:cubicBezTo>
                <a:cubicBezTo>
                  <a:pt x="101" y="70"/>
                  <a:pt x="103" y="70"/>
                  <a:pt x="104" y="70"/>
                </a:cubicBezTo>
                <a:cubicBezTo>
                  <a:pt x="109" y="68"/>
                  <a:pt x="114" y="65"/>
                  <a:pt x="119" y="63"/>
                </a:cubicBezTo>
                <a:cubicBezTo>
                  <a:pt x="120" y="63"/>
                  <a:pt x="121" y="62"/>
                  <a:pt x="122" y="62"/>
                </a:cubicBezTo>
                <a:cubicBezTo>
                  <a:pt x="121" y="61"/>
                  <a:pt x="121" y="60"/>
                  <a:pt x="122" y="59"/>
                </a:cubicBezTo>
                <a:cubicBezTo>
                  <a:pt x="122" y="58"/>
                  <a:pt x="123" y="57"/>
                  <a:pt x="123" y="56"/>
                </a:cubicBezTo>
                <a:cubicBezTo>
                  <a:pt x="128" y="49"/>
                  <a:pt x="133" y="41"/>
                  <a:pt x="138" y="34"/>
                </a:cubicBezTo>
                <a:cubicBezTo>
                  <a:pt x="138" y="33"/>
                  <a:pt x="138" y="33"/>
                  <a:pt x="138" y="33"/>
                </a:cubicBezTo>
                <a:close/>
                <a:moveTo>
                  <a:pt x="42" y="130"/>
                </a:moveTo>
                <a:cubicBezTo>
                  <a:pt x="42" y="130"/>
                  <a:pt x="42" y="130"/>
                  <a:pt x="42" y="130"/>
                </a:cubicBezTo>
                <a:cubicBezTo>
                  <a:pt x="42" y="130"/>
                  <a:pt x="42" y="131"/>
                  <a:pt x="42" y="131"/>
                </a:cubicBezTo>
                <a:cubicBezTo>
                  <a:pt x="41" y="136"/>
                  <a:pt x="39" y="141"/>
                  <a:pt x="38" y="146"/>
                </a:cubicBezTo>
                <a:cubicBezTo>
                  <a:pt x="38" y="146"/>
                  <a:pt x="38" y="147"/>
                  <a:pt x="38" y="148"/>
                </a:cubicBezTo>
                <a:cubicBezTo>
                  <a:pt x="38" y="155"/>
                  <a:pt x="39" y="162"/>
                  <a:pt x="39" y="169"/>
                </a:cubicBezTo>
                <a:cubicBezTo>
                  <a:pt x="39" y="170"/>
                  <a:pt x="39" y="172"/>
                  <a:pt x="40" y="173"/>
                </a:cubicBezTo>
                <a:cubicBezTo>
                  <a:pt x="40" y="174"/>
                  <a:pt x="40" y="174"/>
                  <a:pt x="41" y="174"/>
                </a:cubicBezTo>
                <a:cubicBezTo>
                  <a:pt x="41" y="174"/>
                  <a:pt x="41" y="173"/>
                  <a:pt x="41" y="173"/>
                </a:cubicBezTo>
                <a:cubicBezTo>
                  <a:pt x="41" y="169"/>
                  <a:pt x="42" y="165"/>
                  <a:pt x="42" y="161"/>
                </a:cubicBezTo>
                <a:cubicBezTo>
                  <a:pt x="43" y="156"/>
                  <a:pt x="43" y="152"/>
                  <a:pt x="43" y="147"/>
                </a:cubicBezTo>
                <a:cubicBezTo>
                  <a:pt x="43" y="142"/>
                  <a:pt x="43" y="138"/>
                  <a:pt x="43" y="134"/>
                </a:cubicBezTo>
                <a:cubicBezTo>
                  <a:pt x="43" y="133"/>
                  <a:pt x="43" y="131"/>
                  <a:pt x="42" y="130"/>
                </a:cubicBezTo>
                <a:close/>
                <a:moveTo>
                  <a:pt x="25" y="131"/>
                </a:moveTo>
                <a:cubicBezTo>
                  <a:pt x="25" y="131"/>
                  <a:pt x="25" y="131"/>
                  <a:pt x="25" y="131"/>
                </a:cubicBezTo>
                <a:cubicBezTo>
                  <a:pt x="23" y="138"/>
                  <a:pt x="21" y="146"/>
                  <a:pt x="19" y="154"/>
                </a:cubicBezTo>
                <a:cubicBezTo>
                  <a:pt x="19" y="155"/>
                  <a:pt x="20" y="156"/>
                  <a:pt x="20" y="157"/>
                </a:cubicBezTo>
                <a:cubicBezTo>
                  <a:pt x="20" y="158"/>
                  <a:pt x="20" y="159"/>
                  <a:pt x="20" y="160"/>
                </a:cubicBezTo>
                <a:cubicBezTo>
                  <a:pt x="20" y="164"/>
                  <a:pt x="20" y="169"/>
                  <a:pt x="20" y="173"/>
                </a:cubicBezTo>
                <a:cubicBezTo>
                  <a:pt x="20" y="174"/>
                  <a:pt x="20" y="174"/>
                  <a:pt x="20" y="175"/>
                </a:cubicBezTo>
                <a:cubicBezTo>
                  <a:pt x="21" y="175"/>
                  <a:pt x="21" y="175"/>
                  <a:pt x="21" y="175"/>
                </a:cubicBezTo>
                <a:cubicBezTo>
                  <a:pt x="22" y="173"/>
                  <a:pt x="22" y="172"/>
                  <a:pt x="22" y="171"/>
                </a:cubicBezTo>
                <a:cubicBezTo>
                  <a:pt x="23" y="166"/>
                  <a:pt x="24" y="161"/>
                  <a:pt x="25" y="156"/>
                </a:cubicBezTo>
                <a:cubicBezTo>
                  <a:pt x="25" y="156"/>
                  <a:pt x="25" y="155"/>
                  <a:pt x="24" y="155"/>
                </a:cubicBezTo>
                <a:cubicBezTo>
                  <a:pt x="24" y="154"/>
                  <a:pt x="24" y="154"/>
                  <a:pt x="24" y="153"/>
                </a:cubicBezTo>
                <a:cubicBezTo>
                  <a:pt x="25" y="148"/>
                  <a:pt x="25" y="143"/>
                  <a:pt x="25" y="139"/>
                </a:cubicBezTo>
                <a:cubicBezTo>
                  <a:pt x="25" y="136"/>
                  <a:pt x="25" y="133"/>
                  <a:pt x="25" y="131"/>
                </a:cubicBezTo>
                <a:close/>
                <a:moveTo>
                  <a:pt x="98" y="125"/>
                </a:moveTo>
                <a:cubicBezTo>
                  <a:pt x="98" y="125"/>
                  <a:pt x="98" y="125"/>
                  <a:pt x="99" y="125"/>
                </a:cubicBezTo>
                <a:cubicBezTo>
                  <a:pt x="99" y="124"/>
                  <a:pt x="99" y="124"/>
                  <a:pt x="99" y="124"/>
                </a:cubicBezTo>
                <a:cubicBezTo>
                  <a:pt x="100" y="119"/>
                  <a:pt x="102" y="114"/>
                  <a:pt x="103" y="108"/>
                </a:cubicBezTo>
                <a:cubicBezTo>
                  <a:pt x="104" y="108"/>
                  <a:pt x="104" y="107"/>
                  <a:pt x="103" y="106"/>
                </a:cubicBezTo>
                <a:cubicBezTo>
                  <a:pt x="103" y="106"/>
                  <a:pt x="103" y="106"/>
                  <a:pt x="103" y="105"/>
                </a:cubicBezTo>
                <a:cubicBezTo>
                  <a:pt x="103" y="100"/>
                  <a:pt x="102" y="96"/>
                  <a:pt x="102" y="91"/>
                </a:cubicBezTo>
                <a:cubicBezTo>
                  <a:pt x="102" y="91"/>
                  <a:pt x="102" y="91"/>
                  <a:pt x="102" y="91"/>
                </a:cubicBezTo>
                <a:cubicBezTo>
                  <a:pt x="101" y="90"/>
                  <a:pt x="100" y="90"/>
                  <a:pt x="99" y="90"/>
                </a:cubicBezTo>
                <a:cubicBezTo>
                  <a:pt x="99" y="93"/>
                  <a:pt x="99" y="95"/>
                  <a:pt x="98" y="98"/>
                </a:cubicBezTo>
                <a:cubicBezTo>
                  <a:pt x="98" y="100"/>
                  <a:pt x="97" y="102"/>
                  <a:pt x="97" y="105"/>
                </a:cubicBezTo>
                <a:cubicBezTo>
                  <a:pt x="97" y="105"/>
                  <a:pt x="97" y="106"/>
                  <a:pt x="97" y="107"/>
                </a:cubicBezTo>
                <a:cubicBezTo>
                  <a:pt x="97" y="107"/>
                  <a:pt x="97" y="108"/>
                  <a:pt x="97" y="109"/>
                </a:cubicBezTo>
                <a:cubicBezTo>
                  <a:pt x="98" y="112"/>
                  <a:pt x="98" y="116"/>
                  <a:pt x="98" y="119"/>
                </a:cubicBezTo>
                <a:cubicBezTo>
                  <a:pt x="98" y="121"/>
                  <a:pt x="98" y="123"/>
                  <a:pt x="98" y="125"/>
                </a:cubicBezTo>
                <a:close/>
                <a:moveTo>
                  <a:pt x="25" y="16"/>
                </a:moveTo>
                <a:cubicBezTo>
                  <a:pt x="25" y="16"/>
                  <a:pt x="25" y="16"/>
                  <a:pt x="25" y="16"/>
                </a:cubicBezTo>
                <a:cubicBezTo>
                  <a:pt x="24" y="16"/>
                  <a:pt x="24" y="16"/>
                  <a:pt x="24" y="17"/>
                </a:cubicBezTo>
                <a:cubicBezTo>
                  <a:pt x="22" y="20"/>
                  <a:pt x="19" y="23"/>
                  <a:pt x="17" y="27"/>
                </a:cubicBezTo>
                <a:cubicBezTo>
                  <a:pt x="17" y="27"/>
                  <a:pt x="17" y="27"/>
                  <a:pt x="17" y="28"/>
                </a:cubicBezTo>
                <a:cubicBezTo>
                  <a:pt x="17" y="28"/>
                  <a:pt x="17" y="28"/>
                  <a:pt x="16" y="28"/>
                </a:cubicBezTo>
                <a:cubicBezTo>
                  <a:pt x="16" y="29"/>
                  <a:pt x="16" y="29"/>
                  <a:pt x="15" y="30"/>
                </a:cubicBezTo>
                <a:cubicBezTo>
                  <a:pt x="12" y="36"/>
                  <a:pt x="10" y="44"/>
                  <a:pt x="9" y="51"/>
                </a:cubicBezTo>
                <a:cubicBezTo>
                  <a:pt x="8" y="51"/>
                  <a:pt x="8" y="51"/>
                  <a:pt x="8" y="52"/>
                </a:cubicBezTo>
                <a:cubicBezTo>
                  <a:pt x="9" y="51"/>
                  <a:pt x="9" y="51"/>
                  <a:pt x="10" y="51"/>
                </a:cubicBezTo>
                <a:cubicBezTo>
                  <a:pt x="12" y="48"/>
                  <a:pt x="14" y="45"/>
                  <a:pt x="16" y="41"/>
                </a:cubicBezTo>
                <a:cubicBezTo>
                  <a:pt x="17" y="40"/>
                  <a:pt x="17" y="38"/>
                  <a:pt x="18" y="37"/>
                </a:cubicBezTo>
                <a:cubicBezTo>
                  <a:pt x="20" y="31"/>
                  <a:pt x="22" y="25"/>
                  <a:pt x="24" y="19"/>
                </a:cubicBezTo>
                <a:cubicBezTo>
                  <a:pt x="24" y="18"/>
                  <a:pt x="25" y="17"/>
                  <a:pt x="25" y="16"/>
                </a:cubicBezTo>
                <a:close/>
                <a:moveTo>
                  <a:pt x="97" y="73"/>
                </a:moveTo>
                <a:cubicBezTo>
                  <a:pt x="96" y="73"/>
                  <a:pt x="96" y="74"/>
                  <a:pt x="96" y="74"/>
                </a:cubicBezTo>
                <a:cubicBezTo>
                  <a:pt x="95" y="79"/>
                  <a:pt x="94" y="84"/>
                  <a:pt x="93" y="88"/>
                </a:cubicBezTo>
                <a:cubicBezTo>
                  <a:pt x="93" y="89"/>
                  <a:pt x="93" y="89"/>
                  <a:pt x="92" y="90"/>
                </a:cubicBezTo>
                <a:cubicBezTo>
                  <a:pt x="91" y="91"/>
                  <a:pt x="92" y="91"/>
                  <a:pt x="92" y="92"/>
                </a:cubicBezTo>
                <a:cubicBezTo>
                  <a:pt x="92" y="93"/>
                  <a:pt x="92" y="93"/>
                  <a:pt x="92" y="94"/>
                </a:cubicBezTo>
                <a:cubicBezTo>
                  <a:pt x="93" y="97"/>
                  <a:pt x="94" y="99"/>
                  <a:pt x="94" y="102"/>
                </a:cubicBezTo>
                <a:cubicBezTo>
                  <a:pt x="94" y="103"/>
                  <a:pt x="95" y="103"/>
                  <a:pt x="95" y="103"/>
                </a:cubicBezTo>
                <a:cubicBezTo>
                  <a:pt x="95" y="103"/>
                  <a:pt x="95" y="102"/>
                  <a:pt x="95" y="102"/>
                </a:cubicBezTo>
                <a:cubicBezTo>
                  <a:pt x="96" y="96"/>
                  <a:pt x="97" y="91"/>
                  <a:pt x="98" y="85"/>
                </a:cubicBezTo>
                <a:cubicBezTo>
                  <a:pt x="98" y="83"/>
                  <a:pt x="98" y="81"/>
                  <a:pt x="98" y="80"/>
                </a:cubicBezTo>
                <a:cubicBezTo>
                  <a:pt x="99" y="79"/>
                  <a:pt x="99" y="78"/>
                  <a:pt x="100" y="78"/>
                </a:cubicBezTo>
                <a:cubicBezTo>
                  <a:pt x="100" y="78"/>
                  <a:pt x="100" y="77"/>
                  <a:pt x="101" y="77"/>
                </a:cubicBezTo>
                <a:cubicBezTo>
                  <a:pt x="103" y="75"/>
                  <a:pt x="106" y="73"/>
                  <a:pt x="108" y="71"/>
                </a:cubicBezTo>
                <a:cubicBezTo>
                  <a:pt x="108" y="71"/>
                  <a:pt x="109" y="71"/>
                  <a:pt x="109" y="70"/>
                </a:cubicBezTo>
                <a:cubicBezTo>
                  <a:pt x="107" y="71"/>
                  <a:pt x="106" y="71"/>
                  <a:pt x="105" y="72"/>
                </a:cubicBezTo>
                <a:cubicBezTo>
                  <a:pt x="102" y="73"/>
                  <a:pt x="100" y="74"/>
                  <a:pt x="97" y="73"/>
                </a:cubicBezTo>
                <a:close/>
                <a:moveTo>
                  <a:pt x="254" y="74"/>
                </a:moveTo>
                <a:cubicBezTo>
                  <a:pt x="250" y="87"/>
                  <a:pt x="248" y="100"/>
                  <a:pt x="246" y="114"/>
                </a:cubicBezTo>
                <a:cubicBezTo>
                  <a:pt x="247" y="114"/>
                  <a:pt x="247" y="113"/>
                  <a:pt x="247" y="113"/>
                </a:cubicBezTo>
                <a:cubicBezTo>
                  <a:pt x="248" y="109"/>
                  <a:pt x="249" y="105"/>
                  <a:pt x="250" y="102"/>
                </a:cubicBezTo>
                <a:cubicBezTo>
                  <a:pt x="253" y="94"/>
                  <a:pt x="255" y="87"/>
                  <a:pt x="257" y="80"/>
                </a:cubicBezTo>
                <a:cubicBezTo>
                  <a:pt x="257" y="79"/>
                  <a:pt x="258" y="78"/>
                  <a:pt x="258" y="77"/>
                </a:cubicBezTo>
                <a:cubicBezTo>
                  <a:pt x="258" y="77"/>
                  <a:pt x="258" y="77"/>
                  <a:pt x="258" y="76"/>
                </a:cubicBezTo>
                <a:cubicBezTo>
                  <a:pt x="257" y="76"/>
                  <a:pt x="257" y="76"/>
                  <a:pt x="256" y="76"/>
                </a:cubicBezTo>
                <a:cubicBezTo>
                  <a:pt x="256" y="75"/>
                  <a:pt x="255" y="74"/>
                  <a:pt x="254" y="74"/>
                </a:cubicBezTo>
                <a:close/>
                <a:moveTo>
                  <a:pt x="175" y="70"/>
                </a:moveTo>
                <a:cubicBezTo>
                  <a:pt x="171" y="77"/>
                  <a:pt x="166" y="83"/>
                  <a:pt x="162" y="89"/>
                </a:cubicBezTo>
                <a:cubicBezTo>
                  <a:pt x="162" y="89"/>
                  <a:pt x="162" y="89"/>
                  <a:pt x="163" y="89"/>
                </a:cubicBezTo>
                <a:cubicBezTo>
                  <a:pt x="166" y="85"/>
                  <a:pt x="170" y="82"/>
                  <a:pt x="173" y="79"/>
                </a:cubicBezTo>
                <a:cubicBezTo>
                  <a:pt x="174" y="78"/>
                  <a:pt x="175" y="78"/>
                  <a:pt x="175" y="77"/>
                </a:cubicBezTo>
                <a:cubicBezTo>
                  <a:pt x="176" y="77"/>
                  <a:pt x="177" y="77"/>
                  <a:pt x="177" y="77"/>
                </a:cubicBezTo>
                <a:cubicBezTo>
                  <a:pt x="178" y="78"/>
                  <a:pt x="178" y="78"/>
                  <a:pt x="178" y="79"/>
                </a:cubicBezTo>
                <a:cubicBezTo>
                  <a:pt x="177" y="80"/>
                  <a:pt x="177" y="81"/>
                  <a:pt x="176" y="81"/>
                </a:cubicBezTo>
                <a:cubicBezTo>
                  <a:pt x="174" y="85"/>
                  <a:pt x="172" y="88"/>
                  <a:pt x="170" y="92"/>
                </a:cubicBezTo>
                <a:cubicBezTo>
                  <a:pt x="170" y="92"/>
                  <a:pt x="169" y="93"/>
                  <a:pt x="169" y="93"/>
                </a:cubicBezTo>
                <a:cubicBezTo>
                  <a:pt x="174" y="88"/>
                  <a:pt x="179" y="83"/>
                  <a:pt x="185" y="79"/>
                </a:cubicBezTo>
                <a:cubicBezTo>
                  <a:pt x="181" y="76"/>
                  <a:pt x="178" y="73"/>
                  <a:pt x="175" y="70"/>
                </a:cubicBezTo>
                <a:close/>
                <a:moveTo>
                  <a:pt x="138" y="141"/>
                </a:moveTo>
                <a:cubicBezTo>
                  <a:pt x="141" y="134"/>
                  <a:pt x="145" y="127"/>
                  <a:pt x="148" y="120"/>
                </a:cubicBezTo>
                <a:cubicBezTo>
                  <a:pt x="141" y="128"/>
                  <a:pt x="136" y="137"/>
                  <a:pt x="130" y="145"/>
                </a:cubicBezTo>
                <a:cubicBezTo>
                  <a:pt x="131" y="147"/>
                  <a:pt x="133" y="149"/>
                  <a:pt x="133" y="151"/>
                </a:cubicBezTo>
                <a:cubicBezTo>
                  <a:pt x="134" y="153"/>
                  <a:pt x="135" y="155"/>
                  <a:pt x="135" y="157"/>
                </a:cubicBezTo>
                <a:cubicBezTo>
                  <a:pt x="136" y="156"/>
                  <a:pt x="137" y="155"/>
                  <a:pt x="137" y="154"/>
                </a:cubicBezTo>
                <a:cubicBezTo>
                  <a:pt x="138" y="154"/>
                  <a:pt x="138" y="153"/>
                  <a:pt x="138" y="153"/>
                </a:cubicBezTo>
                <a:cubicBezTo>
                  <a:pt x="137" y="150"/>
                  <a:pt x="136" y="146"/>
                  <a:pt x="135" y="143"/>
                </a:cubicBezTo>
                <a:cubicBezTo>
                  <a:pt x="135" y="143"/>
                  <a:pt x="135" y="143"/>
                  <a:pt x="135" y="142"/>
                </a:cubicBezTo>
                <a:cubicBezTo>
                  <a:pt x="135" y="142"/>
                  <a:pt x="136" y="141"/>
                  <a:pt x="137" y="141"/>
                </a:cubicBezTo>
                <a:cubicBezTo>
                  <a:pt x="137" y="141"/>
                  <a:pt x="138" y="141"/>
                  <a:pt x="138" y="141"/>
                </a:cubicBezTo>
                <a:close/>
                <a:moveTo>
                  <a:pt x="239" y="72"/>
                </a:moveTo>
                <a:cubicBezTo>
                  <a:pt x="236" y="72"/>
                  <a:pt x="234" y="73"/>
                  <a:pt x="232" y="75"/>
                </a:cubicBezTo>
                <a:cubicBezTo>
                  <a:pt x="232" y="75"/>
                  <a:pt x="231" y="76"/>
                  <a:pt x="231" y="76"/>
                </a:cubicBezTo>
                <a:cubicBezTo>
                  <a:pt x="230" y="87"/>
                  <a:pt x="228" y="97"/>
                  <a:pt x="226" y="107"/>
                </a:cubicBezTo>
                <a:cubicBezTo>
                  <a:pt x="226" y="108"/>
                  <a:pt x="226" y="109"/>
                  <a:pt x="226" y="110"/>
                </a:cubicBezTo>
                <a:cubicBezTo>
                  <a:pt x="230" y="97"/>
                  <a:pt x="234" y="84"/>
                  <a:pt x="239" y="72"/>
                </a:cubicBezTo>
                <a:close/>
                <a:moveTo>
                  <a:pt x="78" y="97"/>
                </a:moveTo>
                <a:cubicBezTo>
                  <a:pt x="78" y="96"/>
                  <a:pt x="78" y="96"/>
                  <a:pt x="78" y="95"/>
                </a:cubicBezTo>
                <a:cubicBezTo>
                  <a:pt x="78" y="94"/>
                  <a:pt x="78" y="93"/>
                  <a:pt x="79" y="92"/>
                </a:cubicBezTo>
                <a:cubicBezTo>
                  <a:pt x="79" y="91"/>
                  <a:pt x="79" y="91"/>
                  <a:pt x="79" y="91"/>
                </a:cubicBezTo>
                <a:cubicBezTo>
                  <a:pt x="79" y="90"/>
                  <a:pt x="79" y="90"/>
                  <a:pt x="80" y="90"/>
                </a:cubicBezTo>
                <a:cubicBezTo>
                  <a:pt x="81" y="90"/>
                  <a:pt x="81" y="90"/>
                  <a:pt x="81" y="91"/>
                </a:cubicBezTo>
                <a:cubicBezTo>
                  <a:pt x="81" y="91"/>
                  <a:pt x="82" y="91"/>
                  <a:pt x="82" y="92"/>
                </a:cubicBezTo>
                <a:cubicBezTo>
                  <a:pt x="82" y="94"/>
                  <a:pt x="82" y="96"/>
                  <a:pt x="83" y="98"/>
                </a:cubicBezTo>
                <a:cubicBezTo>
                  <a:pt x="83" y="101"/>
                  <a:pt x="84" y="105"/>
                  <a:pt x="85" y="109"/>
                </a:cubicBezTo>
                <a:cubicBezTo>
                  <a:pt x="85" y="109"/>
                  <a:pt x="85" y="110"/>
                  <a:pt x="85" y="110"/>
                </a:cubicBezTo>
                <a:cubicBezTo>
                  <a:pt x="85" y="110"/>
                  <a:pt x="85" y="110"/>
                  <a:pt x="86" y="110"/>
                </a:cubicBezTo>
                <a:cubicBezTo>
                  <a:pt x="86" y="108"/>
                  <a:pt x="86" y="105"/>
                  <a:pt x="86" y="103"/>
                </a:cubicBezTo>
                <a:cubicBezTo>
                  <a:pt x="85" y="103"/>
                  <a:pt x="85" y="102"/>
                  <a:pt x="85" y="101"/>
                </a:cubicBezTo>
                <a:cubicBezTo>
                  <a:pt x="84" y="100"/>
                  <a:pt x="84" y="99"/>
                  <a:pt x="84" y="99"/>
                </a:cubicBezTo>
                <a:cubicBezTo>
                  <a:pt x="84" y="95"/>
                  <a:pt x="83" y="91"/>
                  <a:pt x="83" y="87"/>
                </a:cubicBezTo>
                <a:cubicBezTo>
                  <a:pt x="83" y="84"/>
                  <a:pt x="83" y="82"/>
                  <a:pt x="82" y="79"/>
                </a:cubicBezTo>
                <a:cubicBezTo>
                  <a:pt x="82" y="79"/>
                  <a:pt x="82" y="79"/>
                  <a:pt x="82" y="78"/>
                </a:cubicBezTo>
                <a:cubicBezTo>
                  <a:pt x="81" y="80"/>
                  <a:pt x="80" y="81"/>
                  <a:pt x="79" y="82"/>
                </a:cubicBezTo>
                <a:cubicBezTo>
                  <a:pt x="78" y="83"/>
                  <a:pt x="77" y="84"/>
                  <a:pt x="75" y="83"/>
                </a:cubicBezTo>
                <a:cubicBezTo>
                  <a:pt x="75" y="85"/>
                  <a:pt x="75" y="86"/>
                  <a:pt x="75" y="88"/>
                </a:cubicBezTo>
                <a:cubicBezTo>
                  <a:pt x="76" y="89"/>
                  <a:pt x="76" y="90"/>
                  <a:pt x="76" y="91"/>
                </a:cubicBezTo>
                <a:cubicBezTo>
                  <a:pt x="77" y="93"/>
                  <a:pt x="77" y="95"/>
                  <a:pt x="78" y="97"/>
                </a:cubicBezTo>
                <a:close/>
                <a:moveTo>
                  <a:pt x="219" y="72"/>
                </a:moveTo>
                <a:cubicBezTo>
                  <a:pt x="216" y="75"/>
                  <a:pt x="212" y="77"/>
                  <a:pt x="209" y="79"/>
                </a:cubicBezTo>
                <a:cubicBezTo>
                  <a:pt x="210" y="80"/>
                  <a:pt x="210" y="81"/>
                  <a:pt x="210" y="82"/>
                </a:cubicBezTo>
                <a:cubicBezTo>
                  <a:pt x="210" y="84"/>
                  <a:pt x="210" y="85"/>
                  <a:pt x="209" y="86"/>
                </a:cubicBezTo>
                <a:cubicBezTo>
                  <a:pt x="209" y="92"/>
                  <a:pt x="209" y="98"/>
                  <a:pt x="208" y="104"/>
                </a:cubicBezTo>
                <a:cubicBezTo>
                  <a:pt x="208" y="104"/>
                  <a:pt x="208" y="104"/>
                  <a:pt x="208" y="105"/>
                </a:cubicBezTo>
                <a:cubicBezTo>
                  <a:pt x="212" y="94"/>
                  <a:pt x="215" y="83"/>
                  <a:pt x="219" y="72"/>
                </a:cubicBezTo>
                <a:close/>
                <a:moveTo>
                  <a:pt x="245" y="71"/>
                </a:moveTo>
                <a:cubicBezTo>
                  <a:pt x="243" y="83"/>
                  <a:pt x="241" y="94"/>
                  <a:pt x="240" y="106"/>
                </a:cubicBezTo>
                <a:cubicBezTo>
                  <a:pt x="244" y="95"/>
                  <a:pt x="247" y="84"/>
                  <a:pt x="251" y="72"/>
                </a:cubicBezTo>
                <a:cubicBezTo>
                  <a:pt x="249" y="72"/>
                  <a:pt x="247" y="72"/>
                  <a:pt x="245" y="71"/>
                </a:cubicBezTo>
                <a:close/>
                <a:moveTo>
                  <a:pt x="206" y="81"/>
                </a:moveTo>
                <a:cubicBezTo>
                  <a:pt x="202" y="82"/>
                  <a:pt x="202" y="83"/>
                  <a:pt x="194" y="82"/>
                </a:cubicBezTo>
                <a:cubicBezTo>
                  <a:pt x="194" y="83"/>
                  <a:pt x="194" y="83"/>
                  <a:pt x="194" y="83"/>
                </a:cubicBezTo>
                <a:cubicBezTo>
                  <a:pt x="195" y="84"/>
                  <a:pt x="195" y="84"/>
                  <a:pt x="194" y="85"/>
                </a:cubicBezTo>
                <a:cubicBezTo>
                  <a:pt x="194" y="86"/>
                  <a:pt x="194" y="86"/>
                  <a:pt x="194" y="86"/>
                </a:cubicBezTo>
                <a:cubicBezTo>
                  <a:pt x="192" y="92"/>
                  <a:pt x="191" y="99"/>
                  <a:pt x="189" y="105"/>
                </a:cubicBezTo>
                <a:cubicBezTo>
                  <a:pt x="189" y="105"/>
                  <a:pt x="189" y="105"/>
                  <a:pt x="189" y="105"/>
                </a:cubicBezTo>
                <a:cubicBezTo>
                  <a:pt x="190" y="105"/>
                  <a:pt x="190" y="105"/>
                  <a:pt x="190" y="104"/>
                </a:cubicBezTo>
                <a:cubicBezTo>
                  <a:pt x="192" y="99"/>
                  <a:pt x="194" y="93"/>
                  <a:pt x="196" y="87"/>
                </a:cubicBezTo>
                <a:cubicBezTo>
                  <a:pt x="196" y="87"/>
                  <a:pt x="197" y="86"/>
                  <a:pt x="197" y="86"/>
                </a:cubicBezTo>
                <a:cubicBezTo>
                  <a:pt x="197" y="86"/>
                  <a:pt x="197" y="85"/>
                  <a:pt x="197" y="85"/>
                </a:cubicBezTo>
                <a:cubicBezTo>
                  <a:pt x="198" y="85"/>
                  <a:pt x="198" y="84"/>
                  <a:pt x="199" y="84"/>
                </a:cubicBezTo>
                <a:cubicBezTo>
                  <a:pt x="200" y="84"/>
                  <a:pt x="200" y="85"/>
                  <a:pt x="200" y="86"/>
                </a:cubicBezTo>
                <a:cubicBezTo>
                  <a:pt x="200" y="87"/>
                  <a:pt x="201" y="88"/>
                  <a:pt x="200" y="89"/>
                </a:cubicBezTo>
                <a:cubicBezTo>
                  <a:pt x="200" y="92"/>
                  <a:pt x="200" y="95"/>
                  <a:pt x="200" y="98"/>
                </a:cubicBezTo>
                <a:cubicBezTo>
                  <a:pt x="199" y="100"/>
                  <a:pt x="199" y="102"/>
                  <a:pt x="199" y="104"/>
                </a:cubicBezTo>
                <a:cubicBezTo>
                  <a:pt x="199" y="104"/>
                  <a:pt x="199" y="104"/>
                  <a:pt x="199" y="104"/>
                </a:cubicBezTo>
                <a:cubicBezTo>
                  <a:pt x="201" y="96"/>
                  <a:pt x="204" y="89"/>
                  <a:pt x="206" y="81"/>
                </a:cubicBezTo>
                <a:close/>
                <a:moveTo>
                  <a:pt x="56" y="71"/>
                </a:moveTo>
                <a:cubicBezTo>
                  <a:pt x="63" y="82"/>
                  <a:pt x="64" y="93"/>
                  <a:pt x="61" y="105"/>
                </a:cubicBezTo>
                <a:cubicBezTo>
                  <a:pt x="62" y="104"/>
                  <a:pt x="62" y="103"/>
                  <a:pt x="63" y="101"/>
                </a:cubicBezTo>
                <a:cubicBezTo>
                  <a:pt x="65" y="98"/>
                  <a:pt x="65" y="94"/>
                  <a:pt x="66" y="89"/>
                </a:cubicBezTo>
                <a:cubicBezTo>
                  <a:pt x="66" y="85"/>
                  <a:pt x="65" y="80"/>
                  <a:pt x="63" y="76"/>
                </a:cubicBezTo>
                <a:cubicBezTo>
                  <a:pt x="61" y="74"/>
                  <a:pt x="59" y="73"/>
                  <a:pt x="56" y="71"/>
                </a:cubicBezTo>
                <a:close/>
                <a:moveTo>
                  <a:pt x="86" y="57"/>
                </a:moveTo>
                <a:cubicBezTo>
                  <a:pt x="85" y="59"/>
                  <a:pt x="85" y="61"/>
                  <a:pt x="84" y="63"/>
                </a:cubicBezTo>
                <a:cubicBezTo>
                  <a:pt x="83" y="65"/>
                  <a:pt x="82" y="67"/>
                  <a:pt x="82" y="70"/>
                </a:cubicBezTo>
                <a:cubicBezTo>
                  <a:pt x="81" y="70"/>
                  <a:pt x="81" y="70"/>
                  <a:pt x="81" y="71"/>
                </a:cubicBezTo>
                <a:cubicBezTo>
                  <a:pt x="82" y="72"/>
                  <a:pt x="82" y="73"/>
                  <a:pt x="83" y="73"/>
                </a:cubicBezTo>
                <a:cubicBezTo>
                  <a:pt x="86" y="70"/>
                  <a:pt x="90" y="66"/>
                  <a:pt x="94" y="62"/>
                </a:cubicBezTo>
                <a:cubicBezTo>
                  <a:pt x="93" y="60"/>
                  <a:pt x="93" y="60"/>
                  <a:pt x="94" y="59"/>
                </a:cubicBezTo>
                <a:cubicBezTo>
                  <a:pt x="94" y="58"/>
                  <a:pt x="95" y="58"/>
                  <a:pt x="96" y="57"/>
                </a:cubicBezTo>
                <a:cubicBezTo>
                  <a:pt x="94" y="57"/>
                  <a:pt x="92" y="58"/>
                  <a:pt x="91" y="58"/>
                </a:cubicBezTo>
                <a:cubicBezTo>
                  <a:pt x="89" y="58"/>
                  <a:pt x="88" y="57"/>
                  <a:pt x="86" y="57"/>
                </a:cubicBezTo>
                <a:close/>
                <a:moveTo>
                  <a:pt x="42" y="49"/>
                </a:moveTo>
                <a:cubicBezTo>
                  <a:pt x="44" y="49"/>
                  <a:pt x="46" y="49"/>
                  <a:pt x="47" y="49"/>
                </a:cubicBezTo>
                <a:cubicBezTo>
                  <a:pt x="48" y="49"/>
                  <a:pt x="48" y="49"/>
                  <a:pt x="48" y="49"/>
                </a:cubicBezTo>
                <a:cubicBezTo>
                  <a:pt x="51" y="46"/>
                  <a:pt x="51" y="46"/>
                  <a:pt x="52" y="42"/>
                </a:cubicBezTo>
                <a:cubicBezTo>
                  <a:pt x="54" y="38"/>
                  <a:pt x="55" y="35"/>
                  <a:pt x="56" y="31"/>
                </a:cubicBezTo>
                <a:cubicBezTo>
                  <a:pt x="56" y="30"/>
                  <a:pt x="57" y="30"/>
                  <a:pt x="56" y="29"/>
                </a:cubicBezTo>
                <a:cubicBezTo>
                  <a:pt x="56" y="30"/>
                  <a:pt x="55" y="30"/>
                  <a:pt x="55" y="31"/>
                </a:cubicBezTo>
                <a:cubicBezTo>
                  <a:pt x="53" y="33"/>
                  <a:pt x="51" y="35"/>
                  <a:pt x="49" y="37"/>
                </a:cubicBezTo>
                <a:cubicBezTo>
                  <a:pt x="49" y="38"/>
                  <a:pt x="48" y="39"/>
                  <a:pt x="47" y="38"/>
                </a:cubicBezTo>
                <a:cubicBezTo>
                  <a:pt x="45" y="42"/>
                  <a:pt x="44" y="45"/>
                  <a:pt x="42" y="49"/>
                </a:cubicBezTo>
                <a:close/>
                <a:moveTo>
                  <a:pt x="70" y="83"/>
                </a:moveTo>
                <a:cubicBezTo>
                  <a:pt x="70" y="84"/>
                  <a:pt x="70" y="85"/>
                  <a:pt x="70" y="86"/>
                </a:cubicBezTo>
                <a:cubicBezTo>
                  <a:pt x="70" y="90"/>
                  <a:pt x="69" y="93"/>
                  <a:pt x="68" y="97"/>
                </a:cubicBezTo>
                <a:cubicBezTo>
                  <a:pt x="67" y="100"/>
                  <a:pt x="65" y="103"/>
                  <a:pt x="63" y="106"/>
                </a:cubicBezTo>
                <a:cubicBezTo>
                  <a:pt x="61" y="110"/>
                  <a:pt x="58" y="113"/>
                  <a:pt x="55" y="116"/>
                </a:cubicBezTo>
                <a:cubicBezTo>
                  <a:pt x="54" y="116"/>
                  <a:pt x="54" y="117"/>
                  <a:pt x="53" y="117"/>
                </a:cubicBezTo>
                <a:cubicBezTo>
                  <a:pt x="54" y="118"/>
                  <a:pt x="55" y="118"/>
                  <a:pt x="55" y="119"/>
                </a:cubicBezTo>
                <a:cubicBezTo>
                  <a:pt x="56" y="118"/>
                  <a:pt x="56" y="118"/>
                  <a:pt x="57" y="118"/>
                </a:cubicBezTo>
                <a:cubicBezTo>
                  <a:pt x="59" y="116"/>
                  <a:pt x="61" y="114"/>
                  <a:pt x="63" y="112"/>
                </a:cubicBezTo>
                <a:cubicBezTo>
                  <a:pt x="65" y="110"/>
                  <a:pt x="66" y="108"/>
                  <a:pt x="68" y="105"/>
                </a:cubicBezTo>
                <a:cubicBezTo>
                  <a:pt x="68" y="105"/>
                  <a:pt x="68" y="104"/>
                  <a:pt x="68" y="103"/>
                </a:cubicBezTo>
                <a:cubicBezTo>
                  <a:pt x="69" y="102"/>
                  <a:pt x="69" y="101"/>
                  <a:pt x="70" y="99"/>
                </a:cubicBezTo>
                <a:cubicBezTo>
                  <a:pt x="70" y="99"/>
                  <a:pt x="70" y="99"/>
                  <a:pt x="70" y="99"/>
                </a:cubicBezTo>
                <a:cubicBezTo>
                  <a:pt x="70" y="95"/>
                  <a:pt x="71" y="92"/>
                  <a:pt x="71" y="89"/>
                </a:cubicBezTo>
                <a:cubicBezTo>
                  <a:pt x="71" y="87"/>
                  <a:pt x="71" y="85"/>
                  <a:pt x="70" y="83"/>
                </a:cubicBezTo>
                <a:close/>
                <a:moveTo>
                  <a:pt x="129" y="78"/>
                </a:moveTo>
                <a:cubicBezTo>
                  <a:pt x="129" y="78"/>
                  <a:pt x="129" y="78"/>
                  <a:pt x="129" y="78"/>
                </a:cubicBezTo>
                <a:cubicBezTo>
                  <a:pt x="125" y="80"/>
                  <a:pt x="121" y="82"/>
                  <a:pt x="117" y="84"/>
                </a:cubicBezTo>
                <a:cubicBezTo>
                  <a:pt x="113" y="86"/>
                  <a:pt x="109" y="88"/>
                  <a:pt x="105" y="90"/>
                </a:cubicBezTo>
                <a:cubicBezTo>
                  <a:pt x="106" y="92"/>
                  <a:pt x="106" y="94"/>
                  <a:pt x="107" y="97"/>
                </a:cubicBezTo>
                <a:cubicBezTo>
                  <a:pt x="107" y="97"/>
                  <a:pt x="129" y="78"/>
                  <a:pt x="129" y="78"/>
                </a:cubicBezTo>
                <a:close/>
                <a:moveTo>
                  <a:pt x="8" y="11"/>
                </a:moveTo>
                <a:cubicBezTo>
                  <a:pt x="7" y="11"/>
                  <a:pt x="6" y="12"/>
                  <a:pt x="6" y="13"/>
                </a:cubicBezTo>
                <a:cubicBezTo>
                  <a:pt x="6" y="14"/>
                  <a:pt x="6" y="14"/>
                  <a:pt x="6" y="15"/>
                </a:cubicBezTo>
                <a:cubicBezTo>
                  <a:pt x="6" y="20"/>
                  <a:pt x="6" y="24"/>
                  <a:pt x="7" y="29"/>
                </a:cubicBezTo>
                <a:cubicBezTo>
                  <a:pt x="7" y="34"/>
                  <a:pt x="7" y="38"/>
                  <a:pt x="7" y="43"/>
                </a:cubicBezTo>
                <a:cubicBezTo>
                  <a:pt x="7" y="43"/>
                  <a:pt x="8" y="43"/>
                  <a:pt x="8" y="44"/>
                </a:cubicBezTo>
                <a:cubicBezTo>
                  <a:pt x="8" y="44"/>
                  <a:pt x="8" y="43"/>
                  <a:pt x="8" y="43"/>
                </a:cubicBezTo>
                <a:cubicBezTo>
                  <a:pt x="9" y="40"/>
                  <a:pt x="10" y="37"/>
                  <a:pt x="11" y="34"/>
                </a:cubicBezTo>
                <a:cubicBezTo>
                  <a:pt x="12" y="32"/>
                  <a:pt x="12" y="29"/>
                  <a:pt x="12" y="27"/>
                </a:cubicBezTo>
                <a:cubicBezTo>
                  <a:pt x="12" y="26"/>
                  <a:pt x="12" y="26"/>
                  <a:pt x="13" y="26"/>
                </a:cubicBezTo>
                <a:cubicBezTo>
                  <a:pt x="14" y="25"/>
                  <a:pt x="13" y="23"/>
                  <a:pt x="14" y="22"/>
                </a:cubicBezTo>
                <a:cubicBezTo>
                  <a:pt x="14" y="22"/>
                  <a:pt x="13" y="23"/>
                  <a:pt x="13" y="23"/>
                </a:cubicBezTo>
                <a:cubicBezTo>
                  <a:pt x="12" y="25"/>
                  <a:pt x="11" y="26"/>
                  <a:pt x="10" y="28"/>
                </a:cubicBezTo>
                <a:cubicBezTo>
                  <a:pt x="10" y="28"/>
                  <a:pt x="10" y="29"/>
                  <a:pt x="9" y="29"/>
                </a:cubicBezTo>
                <a:cubicBezTo>
                  <a:pt x="9" y="29"/>
                  <a:pt x="9" y="29"/>
                  <a:pt x="8" y="29"/>
                </a:cubicBezTo>
                <a:cubicBezTo>
                  <a:pt x="8" y="29"/>
                  <a:pt x="7" y="29"/>
                  <a:pt x="7" y="28"/>
                </a:cubicBezTo>
                <a:cubicBezTo>
                  <a:pt x="7" y="27"/>
                  <a:pt x="7" y="27"/>
                  <a:pt x="8" y="26"/>
                </a:cubicBezTo>
                <a:cubicBezTo>
                  <a:pt x="8" y="22"/>
                  <a:pt x="8" y="18"/>
                  <a:pt x="9" y="13"/>
                </a:cubicBezTo>
                <a:cubicBezTo>
                  <a:pt x="9" y="13"/>
                  <a:pt x="9" y="12"/>
                  <a:pt x="8" y="11"/>
                </a:cubicBezTo>
                <a:close/>
                <a:moveTo>
                  <a:pt x="211" y="116"/>
                </a:moveTo>
                <a:cubicBezTo>
                  <a:pt x="213" y="118"/>
                  <a:pt x="216" y="121"/>
                  <a:pt x="219" y="123"/>
                </a:cubicBezTo>
                <a:cubicBezTo>
                  <a:pt x="222" y="125"/>
                  <a:pt x="224" y="127"/>
                  <a:pt x="228" y="128"/>
                </a:cubicBezTo>
                <a:cubicBezTo>
                  <a:pt x="227" y="127"/>
                  <a:pt x="227" y="125"/>
                  <a:pt x="227" y="124"/>
                </a:cubicBezTo>
                <a:cubicBezTo>
                  <a:pt x="227" y="123"/>
                  <a:pt x="226" y="123"/>
                  <a:pt x="225" y="122"/>
                </a:cubicBezTo>
                <a:cubicBezTo>
                  <a:pt x="225" y="122"/>
                  <a:pt x="225" y="123"/>
                  <a:pt x="225" y="123"/>
                </a:cubicBezTo>
                <a:cubicBezTo>
                  <a:pt x="224" y="124"/>
                  <a:pt x="224" y="124"/>
                  <a:pt x="223" y="124"/>
                </a:cubicBezTo>
                <a:cubicBezTo>
                  <a:pt x="223" y="124"/>
                  <a:pt x="222" y="123"/>
                  <a:pt x="222" y="122"/>
                </a:cubicBezTo>
                <a:cubicBezTo>
                  <a:pt x="222" y="122"/>
                  <a:pt x="222" y="121"/>
                  <a:pt x="222" y="120"/>
                </a:cubicBezTo>
                <a:cubicBezTo>
                  <a:pt x="223" y="119"/>
                  <a:pt x="223" y="118"/>
                  <a:pt x="223" y="116"/>
                </a:cubicBezTo>
                <a:cubicBezTo>
                  <a:pt x="219" y="115"/>
                  <a:pt x="215" y="114"/>
                  <a:pt x="211" y="114"/>
                </a:cubicBezTo>
                <a:cubicBezTo>
                  <a:pt x="211" y="115"/>
                  <a:pt x="211" y="115"/>
                  <a:pt x="211" y="116"/>
                </a:cubicBezTo>
                <a:close/>
                <a:moveTo>
                  <a:pt x="99" y="133"/>
                </a:moveTo>
                <a:cubicBezTo>
                  <a:pt x="99" y="133"/>
                  <a:pt x="99" y="133"/>
                  <a:pt x="100" y="133"/>
                </a:cubicBezTo>
                <a:cubicBezTo>
                  <a:pt x="100" y="133"/>
                  <a:pt x="101" y="133"/>
                  <a:pt x="101" y="133"/>
                </a:cubicBezTo>
                <a:cubicBezTo>
                  <a:pt x="105" y="134"/>
                  <a:pt x="108" y="135"/>
                  <a:pt x="112" y="137"/>
                </a:cubicBezTo>
                <a:cubicBezTo>
                  <a:pt x="114" y="138"/>
                  <a:pt x="123" y="144"/>
                  <a:pt x="125" y="146"/>
                </a:cubicBezTo>
                <a:cubicBezTo>
                  <a:pt x="125" y="146"/>
                  <a:pt x="125" y="146"/>
                  <a:pt x="125" y="146"/>
                </a:cubicBezTo>
                <a:cubicBezTo>
                  <a:pt x="128" y="149"/>
                  <a:pt x="131" y="153"/>
                  <a:pt x="132" y="158"/>
                </a:cubicBezTo>
                <a:cubicBezTo>
                  <a:pt x="132" y="159"/>
                  <a:pt x="132" y="160"/>
                  <a:pt x="133" y="161"/>
                </a:cubicBezTo>
                <a:cubicBezTo>
                  <a:pt x="133" y="156"/>
                  <a:pt x="132" y="152"/>
                  <a:pt x="130" y="149"/>
                </a:cubicBezTo>
                <a:cubicBezTo>
                  <a:pt x="129" y="147"/>
                  <a:pt x="128" y="146"/>
                  <a:pt x="127" y="144"/>
                </a:cubicBezTo>
                <a:cubicBezTo>
                  <a:pt x="125" y="142"/>
                  <a:pt x="122" y="140"/>
                  <a:pt x="120" y="138"/>
                </a:cubicBezTo>
                <a:cubicBezTo>
                  <a:pt x="114" y="134"/>
                  <a:pt x="107" y="133"/>
                  <a:pt x="99" y="133"/>
                </a:cubicBezTo>
                <a:close/>
                <a:moveTo>
                  <a:pt x="24" y="126"/>
                </a:moveTo>
                <a:cubicBezTo>
                  <a:pt x="21" y="125"/>
                  <a:pt x="18" y="124"/>
                  <a:pt x="15" y="123"/>
                </a:cubicBezTo>
                <a:cubicBezTo>
                  <a:pt x="16" y="124"/>
                  <a:pt x="16" y="124"/>
                  <a:pt x="16" y="124"/>
                </a:cubicBezTo>
                <a:cubicBezTo>
                  <a:pt x="16" y="125"/>
                  <a:pt x="17" y="125"/>
                  <a:pt x="17" y="125"/>
                </a:cubicBezTo>
                <a:cubicBezTo>
                  <a:pt x="17" y="126"/>
                  <a:pt x="17" y="126"/>
                  <a:pt x="17" y="126"/>
                </a:cubicBezTo>
                <a:cubicBezTo>
                  <a:pt x="17" y="127"/>
                  <a:pt x="17" y="127"/>
                  <a:pt x="17" y="128"/>
                </a:cubicBezTo>
                <a:cubicBezTo>
                  <a:pt x="18" y="133"/>
                  <a:pt x="18" y="139"/>
                  <a:pt x="18" y="145"/>
                </a:cubicBezTo>
                <a:cubicBezTo>
                  <a:pt x="18" y="145"/>
                  <a:pt x="18" y="146"/>
                  <a:pt x="18" y="146"/>
                </a:cubicBezTo>
                <a:cubicBezTo>
                  <a:pt x="18" y="146"/>
                  <a:pt x="18" y="147"/>
                  <a:pt x="18" y="147"/>
                </a:cubicBezTo>
                <a:cubicBezTo>
                  <a:pt x="20" y="140"/>
                  <a:pt x="22" y="133"/>
                  <a:pt x="24" y="126"/>
                </a:cubicBezTo>
                <a:close/>
                <a:moveTo>
                  <a:pt x="126" y="11"/>
                </a:moveTo>
                <a:cubicBezTo>
                  <a:pt x="127" y="10"/>
                  <a:pt x="127" y="10"/>
                  <a:pt x="128" y="9"/>
                </a:cubicBezTo>
                <a:cubicBezTo>
                  <a:pt x="128" y="9"/>
                  <a:pt x="129" y="8"/>
                  <a:pt x="130" y="7"/>
                </a:cubicBezTo>
                <a:cubicBezTo>
                  <a:pt x="131" y="6"/>
                  <a:pt x="131" y="6"/>
                  <a:pt x="132" y="6"/>
                </a:cubicBezTo>
                <a:cubicBezTo>
                  <a:pt x="132" y="7"/>
                  <a:pt x="133" y="7"/>
                  <a:pt x="132" y="8"/>
                </a:cubicBezTo>
                <a:cubicBezTo>
                  <a:pt x="132" y="9"/>
                  <a:pt x="132" y="10"/>
                  <a:pt x="132" y="10"/>
                </a:cubicBezTo>
                <a:cubicBezTo>
                  <a:pt x="132" y="11"/>
                  <a:pt x="132" y="12"/>
                  <a:pt x="132" y="12"/>
                </a:cubicBezTo>
                <a:cubicBezTo>
                  <a:pt x="132" y="13"/>
                  <a:pt x="133" y="14"/>
                  <a:pt x="133" y="15"/>
                </a:cubicBezTo>
                <a:cubicBezTo>
                  <a:pt x="136" y="12"/>
                  <a:pt x="139" y="9"/>
                  <a:pt x="142" y="5"/>
                </a:cubicBezTo>
                <a:cubicBezTo>
                  <a:pt x="140" y="5"/>
                  <a:pt x="124" y="5"/>
                  <a:pt x="121" y="5"/>
                </a:cubicBezTo>
                <a:cubicBezTo>
                  <a:pt x="121" y="6"/>
                  <a:pt x="122" y="6"/>
                  <a:pt x="122" y="6"/>
                </a:cubicBezTo>
                <a:cubicBezTo>
                  <a:pt x="123" y="6"/>
                  <a:pt x="124" y="6"/>
                  <a:pt x="124" y="7"/>
                </a:cubicBezTo>
                <a:cubicBezTo>
                  <a:pt x="124" y="7"/>
                  <a:pt x="124" y="7"/>
                  <a:pt x="124" y="7"/>
                </a:cubicBezTo>
                <a:cubicBezTo>
                  <a:pt x="125" y="8"/>
                  <a:pt x="125" y="8"/>
                  <a:pt x="126" y="9"/>
                </a:cubicBezTo>
                <a:cubicBezTo>
                  <a:pt x="126" y="10"/>
                  <a:pt x="126" y="10"/>
                  <a:pt x="126" y="11"/>
                </a:cubicBezTo>
                <a:close/>
                <a:moveTo>
                  <a:pt x="44" y="26"/>
                </a:moveTo>
                <a:cubicBezTo>
                  <a:pt x="44" y="26"/>
                  <a:pt x="44" y="26"/>
                  <a:pt x="44" y="26"/>
                </a:cubicBezTo>
                <a:cubicBezTo>
                  <a:pt x="45" y="25"/>
                  <a:pt x="45" y="25"/>
                  <a:pt x="45" y="24"/>
                </a:cubicBezTo>
                <a:cubicBezTo>
                  <a:pt x="49" y="20"/>
                  <a:pt x="52" y="15"/>
                  <a:pt x="55" y="11"/>
                </a:cubicBezTo>
                <a:cubicBezTo>
                  <a:pt x="55" y="10"/>
                  <a:pt x="56" y="9"/>
                  <a:pt x="56" y="9"/>
                </a:cubicBezTo>
                <a:cubicBezTo>
                  <a:pt x="57" y="8"/>
                  <a:pt x="57" y="8"/>
                  <a:pt x="58" y="8"/>
                </a:cubicBezTo>
                <a:cubicBezTo>
                  <a:pt x="59" y="8"/>
                  <a:pt x="59" y="9"/>
                  <a:pt x="59" y="10"/>
                </a:cubicBezTo>
                <a:cubicBezTo>
                  <a:pt x="59" y="10"/>
                  <a:pt x="59" y="11"/>
                  <a:pt x="59" y="11"/>
                </a:cubicBezTo>
                <a:cubicBezTo>
                  <a:pt x="58" y="13"/>
                  <a:pt x="58" y="14"/>
                  <a:pt x="57" y="16"/>
                </a:cubicBezTo>
                <a:cubicBezTo>
                  <a:pt x="55" y="21"/>
                  <a:pt x="53" y="26"/>
                  <a:pt x="51" y="31"/>
                </a:cubicBezTo>
                <a:cubicBezTo>
                  <a:pt x="51" y="31"/>
                  <a:pt x="51" y="32"/>
                  <a:pt x="51" y="32"/>
                </a:cubicBezTo>
                <a:cubicBezTo>
                  <a:pt x="51" y="32"/>
                  <a:pt x="51" y="32"/>
                  <a:pt x="51" y="32"/>
                </a:cubicBezTo>
                <a:cubicBezTo>
                  <a:pt x="53" y="30"/>
                  <a:pt x="55" y="28"/>
                  <a:pt x="56" y="26"/>
                </a:cubicBezTo>
                <a:cubicBezTo>
                  <a:pt x="57" y="25"/>
                  <a:pt x="57" y="25"/>
                  <a:pt x="57" y="25"/>
                </a:cubicBezTo>
                <a:cubicBezTo>
                  <a:pt x="56" y="24"/>
                  <a:pt x="56" y="24"/>
                  <a:pt x="56" y="24"/>
                </a:cubicBezTo>
                <a:cubicBezTo>
                  <a:pt x="56" y="23"/>
                  <a:pt x="56" y="23"/>
                  <a:pt x="56" y="23"/>
                </a:cubicBezTo>
                <a:cubicBezTo>
                  <a:pt x="56" y="22"/>
                  <a:pt x="56" y="22"/>
                  <a:pt x="57" y="21"/>
                </a:cubicBezTo>
                <a:cubicBezTo>
                  <a:pt x="57" y="21"/>
                  <a:pt x="57" y="21"/>
                  <a:pt x="57" y="21"/>
                </a:cubicBezTo>
                <a:cubicBezTo>
                  <a:pt x="58" y="17"/>
                  <a:pt x="59" y="14"/>
                  <a:pt x="60" y="11"/>
                </a:cubicBezTo>
                <a:cubicBezTo>
                  <a:pt x="60" y="9"/>
                  <a:pt x="61" y="8"/>
                  <a:pt x="61" y="6"/>
                </a:cubicBezTo>
                <a:cubicBezTo>
                  <a:pt x="58" y="7"/>
                  <a:pt x="55" y="7"/>
                  <a:pt x="53" y="8"/>
                </a:cubicBezTo>
                <a:cubicBezTo>
                  <a:pt x="50" y="14"/>
                  <a:pt x="47" y="20"/>
                  <a:pt x="44" y="26"/>
                </a:cubicBezTo>
                <a:close/>
                <a:moveTo>
                  <a:pt x="196" y="114"/>
                </a:moveTo>
                <a:cubicBezTo>
                  <a:pt x="196" y="113"/>
                  <a:pt x="196" y="111"/>
                  <a:pt x="196" y="110"/>
                </a:cubicBezTo>
                <a:cubicBezTo>
                  <a:pt x="194" y="110"/>
                  <a:pt x="192" y="110"/>
                  <a:pt x="191" y="111"/>
                </a:cubicBezTo>
                <a:cubicBezTo>
                  <a:pt x="190" y="111"/>
                  <a:pt x="190" y="111"/>
                  <a:pt x="190" y="112"/>
                </a:cubicBezTo>
                <a:cubicBezTo>
                  <a:pt x="189" y="113"/>
                  <a:pt x="189" y="114"/>
                  <a:pt x="188" y="115"/>
                </a:cubicBezTo>
                <a:cubicBezTo>
                  <a:pt x="187" y="116"/>
                  <a:pt x="186" y="116"/>
                  <a:pt x="185" y="115"/>
                </a:cubicBezTo>
                <a:cubicBezTo>
                  <a:pt x="185" y="115"/>
                  <a:pt x="185" y="115"/>
                  <a:pt x="185" y="115"/>
                </a:cubicBezTo>
                <a:cubicBezTo>
                  <a:pt x="184" y="117"/>
                  <a:pt x="183" y="118"/>
                  <a:pt x="182" y="121"/>
                </a:cubicBezTo>
                <a:cubicBezTo>
                  <a:pt x="182" y="123"/>
                  <a:pt x="181" y="125"/>
                  <a:pt x="181" y="128"/>
                </a:cubicBezTo>
                <a:cubicBezTo>
                  <a:pt x="181" y="128"/>
                  <a:pt x="181" y="128"/>
                  <a:pt x="180" y="128"/>
                </a:cubicBezTo>
                <a:cubicBezTo>
                  <a:pt x="181" y="128"/>
                  <a:pt x="181" y="128"/>
                  <a:pt x="181" y="128"/>
                </a:cubicBezTo>
                <a:cubicBezTo>
                  <a:pt x="181" y="128"/>
                  <a:pt x="181" y="128"/>
                  <a:pt x="181" y="127"/>
                </a:cubicBezTo>
                <a:cubicBezTo>
                  <a:pt x="183" y="124"/>
                  <a:pt x="185" y="121"/>
                  <a:pt x="188" y="119"/>
                </a:cubicBezTo>
                <a:cubicBezTo>
                  <a:pt x="189" y="119"/>
                  <a:pt x="189" y="119"/>
                  <a:pt x="189" y="119"/>
                </a:cubicBezTo>
                <a:cubicBezTo>
                  <a:pt x="191" y="117"/>
                  <a:pt x="193" y="115"/>
                  <a:pt x="196" y="114"/>
                </a:cubicBezTo>
                <a:close/>
                <a:moveTo>
                  <a:pt x="84" y="79"/>
                </a:moveTo>
                <a:cubicBezTo>
                  <a:pt x="85" y="77"/>
                  <a:pt x="86" y="77"/>
                  <a:pt x="88" y="77"/>
                </a:cubicBezTo>
                <a:cubicBezTo>
                  <a:pt x="89" y="77"/>
                  <a:pt x="90" y="78"/>
                  <a:pt x="91" y="79"/>
                </a:cubicBezTo>
                <a:cubicBezTo>
                  <a:pt x="93" y="73"/>
                  <a:pt x="95" y="68"/>
                  <a:pt x="97" y="62"/>
                </a:cubicBezTo>
                <a:cubicBezTo>
                  <a:pt x="96" y="62"/>
                  <a:pt x="96" y="63"/>
                  <a:pt x="96" y="63"/>
                </a:cubicBezTo>
                <a:cubicBezTo>
                  <a:pt x="93" y="65"/>
                  <a:pt x="91" y="68"/>
                  <a:pt x="89" y="70"/>
                </a:cubicBezTo>
                <a:cubicBezTo>
                  <a:pt x="87" y="72"/>
                  <a:pt x="86" y="74"/>
                  <a:pt x="84" y="76"/>
                </a:cubicBezTo>
                <a:cubicBezTo>
                  <a:pt x="84" y="76"/>
                  <a:pt x="84" y="76"/>
                  <a:pt x="84" y="77"/>
                </a:cubicBezTo>
                <a:cubicBezTo>
                  <a:pt x="84" y="77"/>
                  <a:pt x="84" y="78"/>
                  <a:pt x="84" y="79"/>
                </a:cubicBezTo>
                <a:close/>
                <a:moveTo>
                  <a:pt x="46" y="152"/>
                </a:moveTo>
                <a:cubicBezTo>
                  <a:pt x="46" y="152"/>
                  <a:pt x="46" y="152"/>
                  <a:pt x="45" y="152"/>
                </a:cubicBezTo>
                <a:cubicBezTo>
                  <a:pt x="45" y="159"/>
                  <a:pt x="44" y="167"/>
                  <a:pt x="43" y="174"/>
                </a:cubicBezTo>
                <a:cubicBezTo>
                  <a:pt x="45" y="175"/>
                  <a:pt x="47" y="175"/>
                  <a:pt x="49" y="175"/>
                </a:cubicBezTo>
                <a:cubicBezTo>
                  <a:pt x="48" y="167"/>
                  <a:pt x="47" y="160"/>
                  <a:pt x="46" y="152"/>
                </a:cubicBezTo>
                <a:close/>
                <a:moveTo>
                  <a:pt x="162" y="155"/>
                </a:moveTo>
                <a:cubicBezTo>
                  <a:pt x="161" y="156"/>
                  <a:pt x="147" y="173"/>
                  <a:pt x="145" y="176"/>
                </a:cubicBezTo>
                <a:cubicBezTo>
                  <a:pt x="145" y="176"/>
                  <a:pt x="145" y="176"/>
                  <a:pt x="145" y="176"/>
                </a:cubicBezTo>
                <a:cubicBezTo>
                  <a:pt x="146" y="176"/>
                  <a:pt x="148" y="175"/>
                  <a:pt x="149" y="177"/>
                </a:cubicBezTo>
                <a:cubicBezTo>
                  <a:pt x="154" y="170"/>
                  <a:pt x="158" y="162"/>
                  <a:pt x="162" y="155"/>
                </a:cubicBezTo>
                <a:close/>
                <a:moveTo>
                  <a:pt x="148" y="13"/>
                </a:moveTo>
                <a:cubicBezTo>
                  <a:pt x="148" y="13"/>
                  <a:pt x="148" y="13"/>
                  <a:pt x="148" y="13"/>
                </a:cubicBezTo>
                <a:cubicBezTo>
                  <a:pt x="147" y="13"/>
                  <a:pt x="147" y="14"/>
                  <a:pt x="147" y="14"/>
                </a:cubicBezTo>
                <a:cubicBezTo>
                  <a:pt x="145" y="16"/>
                  <a:pt x="143" y="19"/>
                  <a:pt x="141" y="21"/>
                </a:cubicBezTo>
                <a:cubicBezTo>
                  <a:pt x="140" y="22"/>
                  <a:pt x="138" y="24"/>
                  <a:pt x="137" y="25"/>
                </a:cubicBezTo>
                <a:cubicBezTo>
                  <a:pt x="136" y="26"/>
                  <a:pt x="135" y="26"/>
                  <a:pt x="134" y="25"/>
                </a:cubicBezTo>
                <a:cubicBezTo>
                  <a:pt x="133" y="26"/>
                  <a:pt x="133" y="26"/>
                  <a:pt x="133" y="28"/>
                </a:cubicBezTo>
                <a:cubicBezTo>
                  <a:pt x="133" y="30"/>
                  <a:pt x="133" y="32"/>
                  <a:pt x="133" y="34"/>
                </a:cubicBezTo>
                <a:cubicBezTo>
                  <a:pt x="133" y="34"/>
                  <a:pt x="133" y="34"/>
                  <a:pt x="133" y="34"/>
                </a:cubicBezTo>
                <a:cubicBezTo>
                  <a:pt x="134" y="34"/>
                  <a:pt x="134" y="34"/>
                  <a:pt x="134" y="34"/>
                </a:cubicBezTo>
                <a:cubicBezTo>
                  <a:pt x="136" y="31"/>
                  <a:pt x="139" y="29"/>
                  <a:pt x="141" y="26"/>
                </a:cubicBezTo>
                <a:cubicBezTo>
                  <a:pt x="142" y="26"/>
                  <a:pt x="142" y="25"/>
                  <a:pt x="142" y="25"/>
                </a:cubicBezTo>
                <a:cubicBezTo>
                  <a:pt x="144" y="21"/>
                  <a:pt x="146" y="18"/>
                  <a:pt x="147" y="14"/>
                </a:cubicBezTo>
                <a:cubicBezTo>
                  <a:pt x="148" y="14"/>
                  <a:pt x="148" y="13"/>
                  <a:pt x="148" y="13"/>
                </a:cubicBezTo>
                <a:close/>
                <a:moveTo>
                  <a:pt x="23" y="29"/>
                </a:moveTo>
                <a:cubicBezTo>
                  <a:pt x="23" y="29"/>
                  <a:pt x="24" y="29"/>
                  <a:pt x="24" y="29"/>
                </a:cubicBezTo>
                <a:cubicBezTo>
                  <a:pt x="28" y="23"/>
                  <a:pt x="32" y="16"/>
                  <a:pt x="36" y="10"/>
                </a:cubicBezTo>
                <a:cubicBezTo>
                  <a:pt x="34" y="10"/>
                  <a:pt x="31" y="10"/>
                  <a:pt x="29" y="10"/>
                </a:cubicBezTo>
                <a:cubicBezTo>
                  <a:pt x="29" y="12"/>
                  <a:pt x="28" y="13"/>
                  <a:pt x="28" y="15"/>
                </a:cubicBezTo>
                <a:cubicBezTo>
                  <a:pt x="26" y="19"/>
                  <a:pt x="25" y="23"/>
                  <a:pt x="24" y="27"/>
                </a:cubicBezTo>
                <a:cubicBezTo>
                  <a:pt x="24" y="28"/>
                  <a:pt x="24" y="28"/>
                  <a:pt x="23" y="29"/>
                </a:cubicBezTo>
                <a:close/>
                <a:moveTo>
                  <a:pt x="38" y="187"/>
                </a:moveTo>
                <a:cubicBezTo>
                  <a:pt x="39" y="187"/>
                  <a:pt x="39" y="187"/>
                  <a:pt x="40" y="187"/>
                </a:cubicBezTo>
                <a:cubicBezTo>
                  <a:pt x="45" y="187"/>
                  <a:pt x="51" y="187"/>
                  <a:pt x="56" y="187"/>
                </a:cubicBezTo>
                <a:cubicBezTo>
                  <a:pt x="59" y="187"/>
                  <a:pt x="62" y="187"/>
                  <a:pt x="65" y="187"/>
                </a:cubicBezTo>
                <a:cubicBezTo>
                  <a:pt x="65" y="187"/>
                  <a:pt x="66" y="187"/>
                  <a:pt x="66" y="186"/>
                </a:cubicBezTo>
                <a:cubicBezTo>
                  <a:pt x="66" y="186"/>
                  <a:pt x="65" y="185"/>
                  <a:pt x="65" y="185"/>
                </a:cubicBezTo>
                <a:cubicBezTo>
                  <a:pt x="56" y="185"/>
                  <a:pt x="47" y="185"/>
                  <a:pt x="38" y="185"/>
                </a:cubicBezTo>
                <a:cubicBezTo>
                  <a:pt x="38" y="185"/>
                  <a:pt x="38" y="186"/>
                  <a:pt x="38" y="187"/>
                </a:cubicBezTo>
                <a:close/>
                <a:moveTo>
                  <a:pt x="207" y="86"/>
                </a:moveTo>
                <a:cubicBezTo>
                  <a:pt x="207" y="86"/>
                  <a:pt x="207" y="86"/>
                  <a:pt x="207" y="86"/>
                </a:cubicBezTo>
                <a:cubicBezTo>
                  <a:pt x="204" y="94"/>
                  <a:pt x="203" y="101"/>
                  <a:pt x="200" y="109"/>
                </a:cubicBezTo>
                <a:cubicBezTo>
                  <a:pt x="202" y="109"/>
                  <a:pt x="204" y="110"/>
                  <a:pt x="205" y="111"/>
                </a:cubicBezTo>
                <a:cubicBezTo>
                  <a:pt x="206" y="103"/>
                  <a:pt x="207" y="94"/>
                  <a:pt x="207" y="86"/>
                </a:cubicBezTo>
                <a:close/>
                <a:moveTo>
                  <a:pt x="254" y="112"/>
                </a:moveTo>
                <a:cubicBezTo>
                  <a:pt x="254" y="112"/>
                  <a:pt x="254" y="112"/>
                  <a:pt x="254" y="112"/>
                </a:cubicBezTo>
                <a:cubicBezTo>
                  <a:pt x="252" y="113"/>
                  <a:pt x="251" y="114"/>
                  <a:pt x="249" y="115"/>
                </a:cubicBezTo>
                <a:cubicBezTo>
                  <a:pt x="249" y="116"/>
                  <a:pt x="249" y="116"/>
                  <a:pt x="248" y="116"/>
                </a:cubicBezTo>
                <a:cubicBezTo>
                  <a:pt x="248" y="118"/>
                  <a:pt x="247" y="120"/>
                  <a:pt x="246" y="122"/>
                </a:cubicBezTo>
                <a:cubicBezTo>
                  <a:pt x="247" y="123"/>
                  <a:pt x="247" y="123"/>
                  <a:pt x="247" y="123"/>
                </a:cubicBezTo>
                <a:cubicBezTo>
                  <a:pt x="248" y="124"/>
                  <a:pt x="248" y="125"/>
                  <a:pt x="246" y="125"/>
                </a:cubicBezTo>
                <a:cubicBezTo>
                  <a:pt x="246" y="125"/>
                  <a:pt x="246" y="125"/>
                  <a:pt x="246" y="126"/>
                </a:cubicBezTo>
                <a:cubicBezTo>
                  <a:pt x="245" y="126"/>
                  <a:pt x="245" y="126"/>
                  <a:pt x="245" y="126"/>
                </a:cubicBezTo>
                <a:cubicBezTo>
                  <a:pt x="246" y="127"/>
                  <a:pt x="246" y="127"/>
                  <a:pt x="247" y="128"/>
                </a:cubicBezTo>
                <a:cubicBezTo>
                  <a:pt x="247" y="128"/>
                  <a:pt x="248" y="127"/>
                  <a:pt x="248" y="127"/>
                </a:cubicBezTo>
                <a:cubicBezTo>
                  <a:pt x="249" y="125"/>
                  <a:pt x="251" y="124"/>
                  <a:pt x="252" y="122"/>
                </a:cubicBezTo>
                <a:cubicBezTo>
                  <a:pt x="253" y="121"/>
                  <a:pt x="253" y="121"/>
                  <a:pt x="253" y="120"/>
                </a:cubicBezTo>
                <a:cubicBezTo>
                  <a:pt x="253" y="120"/>
                  <a:pt x="253" y="119"/>
                  <a:pt x="253" y="119"/>
                </a:cubicBezTo>
                <a:cubicBezTo>
                  <a:pt x="254" y="118"/>
                  <a:pt x="254" y="116"/>
                  <a:pt x="254" y="115"/>
                </a:cubicBezTo>
                <a:cubicBezTo>
                  <a:pt x="254" y="114"/>
                  <a:pt x="254" y="113"/>
                  <a:pt x="254" y="112"/>
                </a:cubicBezTo>
                <a:close/>
                <a:moveTo>
                  <a:pt x="200" y="80"/>
                </a:moveTo>
                <a:cubicBezTo>
                  <a:pt x="199" y="80"/>
                  <a:pt x="198" y="80"/>
                  <a:pt x="198" y="80"/>
                </a:cubicBezTo>
                <a:cubicBezTo>
                  <a:pt x="195" y="80"/>
                  <a:pt x="193" y="79"/>
                  <a:pt x="191" y="78"/>
                </a:cubicBezTo>
                <a:cubicBezTo>
                  <a:pt x="187" y="77"/>
                  <a:pt x="184" y="74"/>
                  <a:pt x="181" y="71"/>
                </a:cubicBezTo>
                <a:cubicBezTo>
                  <a:pt x="181" y="70"/>
                  <a:pt x="181" y="70"/>
                  <a:pt x="180" y="70"/>
                </a:cubicBezTo>
                <a:cubicBezTo>
                  <a:pt x="180" y="70"/>
                  <a:pt x="180" y="70"/>
                  <a:pt x="179" y="70"/>
                </a:cubicBezTo>
                <a:cubicBezTo>
                  <a:pt x="179" y="69"/>
                  <a:pt x="179" y="69"/>
                  <a:pt x="179" y="69"/>
                </a:cubicBezTo>
                <a:cubicBezTo>
                  <a:pt x="179" y="68"/>
                  <a:pt x="178" y="67"/>
                  <a:pt x="178" y="66"/>
                </a:cubicBezTo>
                <a:cubicBezTo>
                  <a:pt x="175" y="63"/>
                  <a:pt x="173" y="60"/>
                  <a:pt x="172" y="55"/>
                </a:cubicBezTo>
                <a:cubicBezTo>
                  <a:pt x="172" y="54"/>
                  <a:pt x="172" y="52"/>
                  <a:pt x="172" y="51"/>
                </a:cubicBezTo>
                <a:cubicBezTo>
                  <a:pt x="172" y="43"/>
                  <a:pt x="173" y="36"/>
                  <a:pt x="174" y="29"/>
                </a:cubicBezTo>
                <a:cubicBezTo>
                  <a:pt x="174" y="28"/>
                  <a:pt x="174" y="28"/>
                  <a:pt x="174" y="27"/>
                </a:cubicBezTo>
                <a:cubicBezTo>
                  <a:pt x="174" y="27"/>
                  <a:pt x="174" y="27"/>
                  <a:pt x="174" y="27"/>
                </a:cubicBezTo>
                <a:cubicBezTo>
                  <a:pt x="174" y="28"/>
                  <a:pt x="174" y="29"/>
                  <a:pt x="174" y="29"/>
                </a:cubicBezTo>
                <a:cubicBezTo>
                  <a:pt x="173" y="31"/>
                  <a:pt x="172" y="33"/>
                  <a:pt x="173" y="35"/>
                </a:cubicBezTo>
                <a:cubicBezTo>
                  <a:pt x="173" y="35"/>
                  <a:pt x="173" y="36"/>
                  <a:pt x="173" y="36"/>
                </a:cubicBezTo>
                <a:cubicBezTo>
                  <a:pt x="172" y="37"/>
                  <a:pt x="172" y="37"/>
                  <a:pt x="172" y="38"/>
                </a:cubicBezTo>
                <a:cubicBezTo>
                  <a:pt x="171" y="42"/>
                  <a:pt x="171" y="47"/>
                  <a:pt x="171" y="52"/>
                </a:cubicBezTo>
                <a:cubicBezTo>
                  <a:pt x="172" y="55"/>
                  <a:pt x="172" y="59"/>
                  <a:pt x="173" y="62"/>
                </a:cubicBezTo>
                <a:cubicBezTo>
                  <a:pt x="176" y="67"/>
                  <a:pt x="179" y="72"/>
                  <a:pt x="184" y="76"/>
                </a:cubicBezTo>
                <a:cubicBezTo>
                  <a:pt x="186" y="77"/>
                  <a:pt x="189" y="79"/>
                  <a:pt x="191" y="79"/>
                </a:cubicBezTo>
                <a:cubicBezTo>
                  <a:pt x="194" y="80"/>
                  <a:pt x="197" y="80"/>
                  <a:pt x="200" y="80"/>
                </a:cubicBezTo>
                <a:close/>
                <a:moveTo>
                  <a:pt x="155" y="49"/>
                </a:moveTo>
                <a:cubicBezTo>
                  <a:pt x="151" y="54"/>
                  <a:pt x="148" y="58"/>
                  <a:pt x="145" y="63"/>
                </a:cubicBezTo>
                <a:cubicBezTo>
                  <a:pt x="146" y="62"/>
                  <a:pt x="146" y="62"/>
                  <a:pt x="147" y="61"/>
                </a:cubicBezTo>
                <a:cubicBezTo>
                  <a:pt x="149" y="60"/>
                  <a:pt x="151" y="58"/>
                  <a:pt x="153" y="56"/>
                </a:cubicBezTo>
                <a:cubicBezTo>
                  <a:pt x="154" y="55"/>
                  <a:pt x="156" y="55"/>
                  <a:pt x="157" y="57"/>
                </a:cubicBezTo>
                <a:cubicBezTo>
                  <a:pt x="157" y="57"/>
                  <a:pt x="157" y="57"/>
                  <a:pt x="157" y="57"/>
                </a:cubicBezTo>
                <a:cubicBezTo>
                  <a:pt x="158" y="56"/>
                  <a:pt x="159" y="55"/>
                  <a:pt x="159" y="54"/>
                </a:cubicBezTo>
                <a:cubicBezTo>
                  <a:pt x="159" y="53"/>
                  <a:pt x="160" y="53"/>
                  <a:pt x="160" y="53"/>
                </a:cubicBezTo>
                <a:cubicBezTo>
                  <a:pt x="160" y="51"/>
                  <a:pt x="160" y="50"/>
                  <a:pt x="160" y="48"/>
                </a:cubicBezTo>
                <a:cubicBezTo>
                  <a:pt x="160" y="48"/>
                  <a:pt x="160" y="48"/>
                  <a:pt x="160" y="48"/>
                </a:cubicBezTo>
                <a:cubicBezTo>
                  <a:pt x="159" y="48"/>
                  <a:pt x="158" y="49"/>
                  <a:pt x="157" y="50"/>
                </a:cubicBezTo>
                <a:cubicBezTo>
                  <a:pt x="156" y="50"/>
                  <a:pt x="155" y="50"/>
                  <a:pt x="155" y="49"/>
                </a:cubicBezTo>
                <a:close/>
                <a:moveTo>
                  <a:pt x="33" y="27"/>
                </a:moveTo>
                <a:cubicBezTo>
                  <a:pt x="38" y="21"/>
                  <a:pt x="42" y="15"/>
                  <a:pt x="47" y="9"/>
                </a:cubicBezTo>
                <a:cubicBezTo>
                  <a:pt x="44" y="9"/>
                  <a:pt x="42" y="9"/>
                  <a:pt x="40" y="10"/>
                </a:cubicBezTo>
                <a:cubicBezTo>
                  <a:pt x="38" y="16"/>
                  <a:pt x="35" y="21"/>
                  <a:pt x="33" y="27"/>
                </a:cubicBezTo>
                <a:close/>
                <a:moveTo>
                  <a:pt x="52" y="52"/>
                </a:moveTo>
                <a:cubicBezTo>
                  <a:pt x="52" y="52"/>
                  <a:pt x="51" y="52"/>
                  <a:pt x="50" y="52"/>
                </a:cubicBezTo>
                <a:cubicBezTo>
                  <a:pt x="49" y="52"/>
                  <a:pt x="49" y="52"/>
                  <a:pt x="48" y="53"/>
                </a:cubicBezTo>
                <a:cubicBezTo>
                  <a:pt x="46" y="55"/>
                  <a:pt x="44" y="57"/>
                  <a:pt x="42" y="59"/>
                </a:cubicBezTo>
                <a:cubicBezTo>
                  <a:pt x="42" y="59"/>
                  <a:pt x="41" y="59"/>
                  <a:pt x="41" y="59"/>
                </a:cubicBezTo>
                <a:cubicBezTo>
                  <a:pt x="44" y="61"/>
                  <a:pt x="47" y="62"/>
                  <a:pt x="50" y="62"/>
                </a:cubicBezTo>
                <a:cubicBezTo>
                  <a:pt x="49" y="61"/>
                  <a:pt x="48" y="61"/>
                  <a:pt x="48" y="60"/>
                </a:cubicBezTo>
                <a:cubicBezTo>
                  <a:pt x="49" y="59"/>
                  <a:pt x="50" y="59"/>
                  <a:pt x="50" y="59"/>
                </a:cubicBezTo>
                <a:cubicBezTo>
                  <a:pt x="51" y="57"/>
                  <a:pt x="52" y="55"/>
                  <a:pt x="52" y="52"/>
                </a:cubicBezTo>
                <a:close/>
                <a:moveTo>
                  <a:pt x="110" y="101"/>
                </a:moveTo>
                <a:cubicBezTo>
                  <a:pt x="110" y="107"/>
                  <a:pt x="109" y="113"/>
                  <a:pt x="110" y="119"/>
                </a:cubicBezTo>
                <a:cubicBezTo>
                  <a:pt x="112" y="112"/>
                  <a:pt x="114" y="105"/>
                  <a:pt x="116" y="98"/>
                </a:cubicBezTo>
                <a:cubicBezTo>
                  <a:pt x="114" y="99"/>
                  <a:pt x="112" y="100"/>
                  <a:pt x="110" y="101"/>
                </a:cubicBezTo>
                <a:close/>
                <a:moveTo>
                  <a:pt x="191" y="108"/>
                </a:moveTo>
                <a:cubicBezTo>
                  <a:pt x="193" y="108"/>
                  <a:pt x="195" y="108"/>
                  <a:pt x="196" y="108"/>
                </a:cubicBezTo>
                <a:cubicBezTo>
                  <a:pt x="197" y="107"/>
                  <a:pt x="198" y="91"/>
                  <a:pt x="198" y="89"/>
                </a:cubicBezTo>
                <a:cubicBezTo>
                  <a:pt x="195" y="96"/>
                  <a:pt x="193" y="102"/>
                  <a:pt x="191" y="108"/>
                </a:cubicBezTo>
                <a:close/>
                <a:moveTo>
                  <a:pt x="158" y="9"/>
                </a:moveTo>
                <a:cubicBezTo>
                  <a:pt x="156" y="9"/>
                  <a:pt x="154" y="9"/>
                  <a:pt x="152" y="9"/>
                </a:cubicBezTo>
                <a:cubicBezTo>
                  <a:pt x="152" y="10"/>
                  <a:pt x="152" y="10"/>
                  <a:pt x="152" y="10"/>
                </a:cubicBezTo>
                <a:cubicBezTo>
                  <a:pt x="149" y="15"/>
                  <a:pt x="147" y="20"/>
                  <a:pt x="145" y="24"/>
                </a:cubicBezTo>
                <a:cubicBezTo>
                  <a:pt x="145" y="25"/>
                  <a:pt x="145" y="25"/>
                  <a:pt x="145" y="25"/>
                </a:cubicBezTo>
                <a:cubicBezTo>
                  <a:pt x="145" y="25"/>
                  <a:pt x="145" y="26"/>
                  <a:pt x="145" y="26"/>
                </a:cubicBezTo>
                <a:cubicBezTo>
                  <a:pt x="149" y="20"/>
                  <a:pt x="154" y="15"/>
                  <a:pt x="158" y="9"/>
                </a:cubicBezTo>
                <a:close/>
                <a:moveTo>
                  <a:pt x="127" y="189"/>
                </a:moveTo>
                <a:cubicBezTo>
                  <a:pt x="127" y="189"/>
                  <a:pt x="127" y="190"/>
                  <a:pt x="127" y="190"/>
                </a:cubicBezTo>
                <a:cubicBezTo>
                  <a:pt x="127" y="190"/>
                  <a:pt x="127" y="190"/>
                  <a:pt x="128" y="190"/>
                </a:cubicBezTo>
                <a:cubicBezTo>
                  <a:pt x="130" y="190"/>
                  <a:pt x="132" y="190"/>
                  <a:pt x="134" y="190"/>
                </a:cubicBezTo>
                <a:cubicBezTo>
                  <a:pt x="144" y="190"/>
                  <a:pt x="153" y="190"/>
                  <a:pt x="163" y="189"/>
                </a:cubicBezTo>
                <a:cubicBezTo>
                  <a:pt x="167" y="189"/>
                  <a:pt x="171" y="188"/>
                  <a:pt x="175" y="187"/>
                </a:cubicBezTo>
                <a:cubicBezTo>
                  <a:pt x="175" y="186"/>
                  <a:pt x="175" y="186"/>
                  <a:pt x="175" y="185"/>
                </a:cubicBezTo>
                <a:cubicBezTo>
                  <a:pt x="175" y="185"/>
                  <a:pt x="175" y="185"/>
                  <a:pt x="175" y="185"/>
                </a:cubicBezTo>
                <a:cubicBezTo>
                  <a:pt x="175" y="185"/>
                  <a:pt x="174" y="185"/>
                  <a:pt x="174" y="185"/>
                </a:cubicBezTo>
                <a:cubicBezTo>
                  <a:pt x="166" y="188"/>
                  <a:pt x="158" y="188"/>
                  <a:pt x="151" y="189"/>
                </a:cubicBezTo>
                <a:cubicBezTo>
                  <a:pt x="143" y="189"/>
                  <a:pt x="135" y="189"/>
                  <a:pt x="128" y="189"/>
                </a:cubicBezTo>
                <a:cubicBezTo>
                  <a:pt x="127" y="189"/>
                  <a:pt x="127" y="189"/>
                  <a:pt x="127" y="189"/>
                </a:cubicBezTo>
                <a:close/>
                <a:moveTo>
                  <a:pt x="65" y="70"/>
                </a:moveTo>
                <a:cubicBezTo>
                  <a:pt x="66" y="71"/>
                  <a:pt x="67" y="72"/>
                  <a:pt x="68" y="73"/>
                </a:cubicBezTo>
                <a:cubicBezTo>
                  <a:pt x="69" y="75"/>
                  <a:pt x="70" y="76"/>
                  <a:pt x="71" y="77"/>
                </a:cubicBezTo>
                <a:cubicBezTo>
                  <a:pt x="71" y="79"/>
                  <a:pt x="72" y="80"/>
                  <a:pt x="73" y="82"/>
                </a:cubicBezTo>
                <a:cubicBezTo>
                  <a:pt x="74" y="78"/>
                  <a:pt x="74" y="75"/>
                  <a:pt x="75" y="71"/>
                </a:cubicBezTo>
                <a:cubicBezTo>
                  <a:pt x="75" y="71"/>
                  <a:pt x="74" y="72"/>
                  <a:pt x="74" y="72"/>
                </a:cubicBezTo>
                <a:cubicBezTo>
                  <a:pt x="74" y="72"/>
                  <a:pt x="73" y="73"/>
                  <a:pt x="73" y="73"/>
                </a:cubicBezTo>
                <a:cubicBezTo>
                  <a:pt x="72" y="74"/>
                  <a:pt x="71" y="74"/>
                  <a:pt x="71" y="74"/>
                </a:cubicBezTo>
                <a:cubicBezTo>
                  <a:pt x="70" y="73"/>
                  <a:pt x="70" y="73"/>
                  <a:pt x="70" y="72"/>
                </a:cubicBezTo>
                <a:cubicBezTo>
                  <a:pt x="70" y="71"/>
                  <a:pt x="70" y="71"/>
                  <a:pt x="70" y="70"/>
                </a:cubicBezTo>
                <a:cubicBezTo>
                  <a:pt x="71" y="69"/>
                  <a:pt x="71" y="68"/>
                  <a:pt x="71" y="67"/>
                </a:cubicBezTo>
                <a:cubicBezTo>
                  <a:pt x="70" y="68"/>
                  <a:pt x="69" y="68"/>
                  <a:pt x="68" y="68"/>
                </a:cubicBezTo>
                <a:cubicBezTo>
                  <a:pt x="67" y="68"/>
                  <a:pt x="66" y="68"/>
                  <a:pt x="65" y="69"/>
                </a:cubicBezTo>
                <a:cubicBezTo>
                  <a:pt x="65" y="69"/>
                  <a:pt x="65" y="69"/>
                  <a:pt x="65" y="70"/>
                </a:cubicBezTo>
                <a:close/>
                <a:moveTo>
                  <a:pt x="37" y="59"/>
                </a:moveTo>
                <a:cubicBezTo>
                  <a:pt x="38" y="56"/>
                  <a:pt x="38" y="54"/>
                  <a:pt x="39" y="52"/>
                </a:cubicBezTo>
                <a:cubicBezTo>
                  <a:pt x="39" y="52"/>
                  <a:pt x="39" y="52"/>
                  <a:pt x="38" y="52"/>
                </a:cubicBezTo>
                <a:cubicBezTo>
                  <a:pt x="37" y="52"/>
                  <a:pt x="35" y="52"/>
                  <a:pt x="33" y="53"/>
                </a:cubicBezTo>
                <a:cubicBezTo>
                  <a:pt x="33" y="53"/>
                  <a:pt x="32" y="53"/>
                  <a:pt x="32" y="53"/>
                </a:cubicBezTo>
                <a:cubicBezTo>
                  <a:pt x="31" y="55"/>
                  <a:pt x="29" y="57"/>
                  <a:pt x="28" y="58"/>
                </a:cubicBezTo>
                <a:cubicBezTo>
                  <a:pt x="28" y="59"/>
                  <a:pt x="27" y="59"/>
                  <a:pt x="27" y="59"/>
                </a:cubicBezTo>
                <a:cubicBezTo>
                  <a:pt x="31" y="59"/>
                  <a:pt x="34" y="58"/>
                  <a:pt x="37" y="59"/>
                </a:cubicBezTo>
                <a:close/>
                <a:moveTo>
                  <a:pt x="36" y="155"/>
                </a:moveTo>
                <a:cubicBezTo>
                  <a:pt x="36" y="155"/>
                  <a:pt x="36" y="155"/>
                  <a:pt x="36" y="155"/>
                </a:cubicBezTo>
                <a:cubicBezTo>
                  <a:pt x="34" y="161"/>
                  <a:pt x="33" y="167"/>
                  <a:pt x="32" y="174"/>
                </a:cubicBezTo>
                <a:cubicBezTo>
                  <a:pt x="34" y="174"/>
                  <a:pt x="36" y="174"/>
                  <a:pt x="37" y="174"/>
                </a:cubicBezTo>
                <a:cubicBezTo>
                  <a:pt x="37" y="167"/>
                  <a:pt x="36" y="161"/>
                  <a:pt x="36" y="155"/>
                </a:cubicBezTo>
                <a:close/>
                <a:moveTo>
                  <a:pt x="128" y="142"/>
                </a:moveTo>
                <a:cubicBezTo>
                  <a:pt x="130" y="137"/>
                  <a:pt x="133" y="131"/>
                  <a:pt x="134" y="126"/>
                </a:cubicBezTo>
                <a:cubicBezTo>
                  <a:pt x="131" y="130"/>
                  <a:pt x="128" y="135"/>
                  <a:pt x="124" y="138"/>
                </a:cubicBezTo>
                <a:cubicBezTo>
                  <a:pt x="126" y="140"/>
                  <a:pt x="127" y="141"/>
                  <a:pt x="128" y="142"/>
                </a:cubicBezTo>
                <a:close/>
                <a:moveTo>
                  <a:pt x="68" y="146"/>
                </a:moveTo>
                <a:cubicBezTo>
                  <a:pt x="68" y="146"/>
                  <a:pt x="68" y="146"/>
                  <a:pt x="69" y="146"/>
                </a:cubicBezTo>
                <a:cubicBezTo>
                  <a:pt x="69" y="146"/>
                  <a:pt x="69" y="146"/>
                  <a:pt x="69" y="145"/>
                </a:cubicBezTo>
                <a:cubicBezTo>
                  <a:pt x="71" y="144"/>
                  <a:pt x="73" y="142"/>
                  <a:pt x="74" y="140"/>
                </a:cubicBezTo>
                <a:cubicBezTo>
                  <a:pt x="74" y="140"/>
                  <a:pt x="75" y="140"/>
                  <a:pt x="75" y="139"/>
                </a:cubicBezTo>
                <a:cubicBezTo>
                  <a:pt x="74" y="138"/>
                  <a:pt x="74" y="136"/>
                  <a:pt x="74" y="135"/>
                </a:cubicBezTo>
                <a:cubicBezTo>
                  <a:pt x="74" y="134"/>
                  <a:pt x="74" y="133"/>
                  <a:pt x="74" y="132"/>
                </a:cubicBezTo>
                <a:cubicBezTo>
                  <a:pt x="72" y="133"/>
                  <a:pt x="71" y="134"/>
                  <a:pt x="70" y="134"/>
                </a:cubicBezTo>
                <a:cubicBezTo>
                  <a:pt x="70" y="135"/>
                  <a:pt x="70" y="135"/>
                  <a:pt x="70" y="135"/>
                </a:cubicBezTo>
                <a:cubicBezTo>
                  <a:pt x="70" y="137"/>
                  <a:pt x="69" y="139"/>
                  <a:pt x="69" y="140"/>
                </a:cubicBezTo>
                <a:cubicBezTo>
                  <a:pt x="69" y="142"/>
                  <a:pt x="69" y="144"/>
                  <a:pt x="68" y="146"/>
                </a:cubicBezTo>
                <a:close/>
                <a:moveTo>
                  <a:pt x="257" y="87"/>
                </a:moveTo>
                <a:cubicBezTo>
                  <a:pt x="257" y="87"/>
                  <a:pt x="257" y="87"/>
                  <a:pt x="257" y="87"/>
                </a:cubicBezTo>
                <a:cubicBezTo>
                  <a:pt x="255" y="95"/>
                  <a:pt x="252" y="103"/>
                  <a:pt x="250" y="111"/>
                </a:cubicBezTo>
                <a:cubicBezTo>
                  <a:pt x="250" y="111"/>
                  <a:pt x="250" y="111"/>
                  <a:pt x="250" y="111"/>
                </a:cubicBezTo>
                <a:cubicBezTo>
                  <a:pt x="251" y="110"/>
                  <a:pt x="252" y="109"/>
                  <a:pt x="252" y="109"/>
                </a:cubicBezTo>
                <a:cubicBezTo>
                  <a:pt x="253" y="108"/>
                  <a:pt x="254" y="107"/>
                  <a:pt x="255" y="107"/>
                </a:cubicBezTo>
                <a:cubicBezTo>
                  <a:pt x="256" y="100"/>
                  <a:pt x="257" y="94"/>
                  <a:pt x="257" y="87"/>
                </a:cubicBezTo>
                <a:close/>
                <a:moveTo>
                  <a:pt x="153" y="87"/>
                </a:moveTo>
                <a:cubicBezTo>
                  <a:pt x="154" y="87"/>
                  <a:pt x="154" y="87"/>
                  <a:pt x="154" y="87"/>
                </a:cubicBezTo>
                <a:cubicBezTo>
                  <a:pt x="158" y="83"/>
                  <a:pt x="162" y="79"/>
                  <a:pt x="167" y="75"/>
                </a:cubicBezTo>
                <a:cubicBezTo>
                  <a:pt x="166" y="74"/>
                  <a:pt x="165" y="73"/>
                  <a:pt x="164" y="71"/>
                </a:cubicBezTo>
                <a:cubicBezTo>
                  <a:pt x="164" y="72"/>
                  <a:pt x="164" y="72"/>
                  <a:pt x="163" y="73"/>
                </a:cubicBezTo>
                <a:cubicBezTo>
                  <a:pt x="160" y="76"/>
                  <a:pt x="157" y="81"/>
                  <a:pt x="154" y="85"/>
                </a:cubicBezTo>
                <a:cubicBezTo>
                  <a:pt x="154" y="86"/>
                  <a:pt x="154" y="86"/>
                  <a:pt x="153" y="87"/>
                </a:cubicBezTo>
                <a:close/>
                <a:moveTo>
                  <a:pt x="74" y="92"/>
                </a:moveTo>
                <a:cubicBezTo>
                  <a:pt x="74" y="92"/>
                  <a:pt x="74" y="92"/>
                  <a:pt x="74" y="92"/>
                </a:cubicBezTo>
                <a:cubicBezTo>
                  <a:pt x="74" y="97"/>
                  <a:pt x="73" y="102"/>
                  <a:pt x="73" y="107"/>
                </a:cubicBezTo>
                <a:cubicBezTo>
                  <a:pt x="73" y="109"/>
                  <a:pt x="74" y="111"/>
                  <a:pt x="74" y="113"/>
                </a:cubicBezTo>
                <a:cubicBezTo>
                  <a:pt x="74" y="113"/>
                  <a:pt x="74" y="114"/>
                  <a:pt x="74" y="114"/>
                </a:cubicBezTo>
                <a:cubicBezTo>
                  <a:pt x="75" y="114"/>
                  <a:pt x="75" y="113"/>
                  <a:pt x="75" y="113"/>
                </a:cubicBezTo>
                <a:cubicBezTo>
                  <a:pt x="76" y="112"/>
                  <a:pt x="76" y="111"/>
                  <a:pt x="76" y="109"/>
                </a:cubicBezTo>
                <a:cubicBezTo>
                  <a:pt x="76" y="105"/>
                  <a:pt x="76" y="100"/>
                  <a:pt x="75" y="96"/>
                </a:cubicBezTo>
                <a:cubicBezTo>
                  <a:pt x="75" y="95"/>
                  <a:pt x="75" y="93"/>
                  <a:pt x="74" y="92"/>
                </a:cubicBezTo>
                <a:close/>
                <a:moveTo>
                  <a:pt x="74" y="53"/>
                </a:moveTo>
                <a:cubicBezTo>
                  <a:pt x="73" y="53"/>
                  <a:pt x="72" y="52"/>
                  <a:pt x="71" y="51"/>
                </a:cubicBezTo>
                <a:cubicBezTo>
                  <a:pt x="69" y="50"/>
                  <a:pt x="68" y="49"/>
                  <a:pt x="67" y="48"/>
                </a:cubicBezTo>
                <a:cubicBezTo>
                  <a:pt x="66" y="47"/>
                  <a:pt x="65" y="46"/>
                  <a:pt x="64" y="45"/>
                </a:cubicBezTo>
                <a:cubicBezTo>
                  <a:pt x="63" y="47"/>
                  <a:pt x="62" y="49"/>
                  <a:pt x="62" y="51"/>
                </a:cubicBezTo>
                <a:cubicBezTo>
                  <a:pt x="62" y="51"/>
                  <a:pt x="63" y="51"/>
                  <a:pt x="63" y="50"/>
                </a:cubicBezTo>
                <a:cubicBezTo>
                  <a:pt x="65" y="49"/>
                  <a:pt x="66" y="50"/>
                  <a:pt x="66" y="51"/>
                </a:cubicBezTo>
                <a:cubicBezTo>
                  <a:pt x="66" y="52"/>
                  <a:pt x="66" y="52"/>
                  <a:pt x="66" y="53"/>
                </a:cubicBezTo>
                <a:cubicBezTo>
                  <a:pt x="66" y="53"/>
                  <a:pt x="66" y="53"/>
                  <a:pt x="66" y="54"/>
                </a:cubicBezTo>
                <a:cubicBezTo>
                  <a:pt x="66" y="54"/>
                  <a:pt x="67" y="54"/>
                  <a:pt x="67" y="53"/>
                </a:cubicBezTo>
                <a:cubicBezTo>
                  <a:pt x="68" y="53"/>
                  <a:pt x="69" y="53"/>
                  <a:pt x="70" y="55"/>
                </a:cubicBezTo>
                <a:cubicBezTo>
                  <a:pt x="71" y="55"/>
                  <a:pt x="71" y="56"/>
                  <a:pt x="71" y="56"/>
                </a:cubicBezTo>
                <a:cubicBezTo>
                  <a:pt x="71" y="57"/>
                  <a:pt x="71" y="57"/>
                  <a:pt x="71" y="58"/>
                </a:cubicBezTo>
                <a:cubicBezTo>
                  <a:pt x="72" y="56"/>
                  <a:pt x="73" y="55"/>
                  <a:pt x="74" y="53"/>
                </a:cubicBezTo>
                <a:close/>
                <a:moveTo>
                  <a:pt x="95" y="110"/>
                </a:moveTo>
                <a:cubicBezTo>
                  <a:pt x="93" y="115"/>
                  <a:pt x="92" y="120"/>
                  <a:pt x="91" y="125"/>
                </a:cubicBezTo>
                <a:cubicBezTo>
                  <a:pt x="93" y="125"/>
                  <a:pt x="94" y="125"/>
                  <a:pt x="96" y="126"/>
                </a:cubicBezTo>
                <a:cubicBezTo>
                  <a:pt x="96" y="120"/>
                  <a:pt x="96" y="115"/>
                  <a:pt x="95" y="110"/>
                </a:cubicBezTo>
                <a:close/>
                <a:moveTo>
                  <a:pt x="56" y="121"/>
                </a:moveTo>
                <a:cubicBezTo>
                  <a:pt x="56" y="126"/>
                  <a:pt x="56" y="132"/>
                  <a:pt x="57" y="137"/>
                </a:cubicBezTo>
                <a:cubicBezTo>
                  <a:pt x="57" y="137"/>
                  <a:pt x="57" y="137"/>
                  <a:pt x="57" y="137"/>
                </a:cubicBezTo>
                <a:cubicBezTo>
                  <a:pt x="58" y="130"/>
                  <a:pt x="60" y="124"/>
                  <a:pt x="61" y="117"/>
                </a:cubicBezTo>
                <a:cubicBezTo>
                  <a:pt x="59" y="119"/>
                  <a:pt x="57" y="120"/>
                  <a:pt x="56" y="121"/>
                </a:cubicBezTo>
                <a:close/>
                <a:moveTo>
                  <a:pt x="132" y="178"/>
                </a:moveTo>
                <a:cubicBezTo>
                  <a:pt x="132" y="178"/>
                  <a:pt x="132" y="178"/>
                  <a:pt x="132" y="178"/>
                </a:cubicBezTo>
                <a:cubicBezTo>
                  <a:pt x="132" y="177"/>
                  <a:pt x="132" y="177"/>
                  <a:pt x="132" y="177"/>
                </a:cubicBezTo>
                <a:cubicBezTo>
                  <a:pt x="134" y="174"/>
                  <a:pt x="136" y="171"/>
                  <a:pt x="137" y="168"/>
                </a:cubicBezTo>
                <a:cubicBezTo>
                  <a:pt x="139" y="166"/>
                  <a:pt x="139" y="164"/>
                  <a:pt x="139" y="162"/>
                </a:cubicBezTo>
                <a:cubicBezTo>
                  <a:pt x="139" y="162"/>
                  <a:pt x="139" y="161"/>
                  <a:pt x="139" y="161"/>
                </a:cubicBezTo>
                <a:cubicBezTo>
                  <a:pt x="139" y="160"/>
                  <a:pt x="138" y="160"/>
                  <a:pt x="138" y="159"/>
                </a:cubicBezTo>
                <a:cubicBezTo>
                  <a:pt x="138" y="160"/>
                  <a:pt x="138" y="160"/>
                  <a:pt x="138" y="160"/>
                </a:cubicBezTo>
                <a:cubicBezTo>
                  <a:pt x="137" y="161"/>
                  <a:pt x="136" y="162"/>
                  <a:pt x="135" y="163"/>
                </a:cubicBezTo>
                <a:cubicBezTo>
                  <a:pt x="135" y="163"/>
                  <a:pt x="135" y="163"/>
                  <a:pt x="135" y="164"/>
                </a:cubicBezTo>
                <a:cubicBezTo>
                  <a:pt x="134" y="166"/>
                  <a:pt x="134" y="168"/>
                  <a:pt x="134" y="170"/>
                </a:cubicBezTo>
                <a:cubicBezTo>
                  <a:pt x="133" y="173"/>
                  <a:pt x="132" y="175"/>
                  <a:pt x="132" y="178"/>
                </a:cubicBezTo>
                <a:close/>
                <a:moveTo>
                  <a:pt x="223" y="114"/>
                </a:moveTo>
                <a:cubicBezTo>
                  <a:pt x="224" y="111"/>
                  <a:pt x="224" y="108"/>
                  <a:pt x="224" y="106"/>
                </a:cubicBezTo>
                <a:cubicBezTo>
                  <a:pt x="225" y="103"/>
                  <a:pt x="225" y="100"/>
                  <a:pt x="226" y="97"/>
                </a:cubicBezTo>
                <a:cubicBezTo>
                  <a:pt x="226" y="94"/>
                  <a:pt x="227" y="91"/>
                  <a:pt x="227" y="88"/>
                </a:cubicBezTo>
                <a:cubicBezTo>
                  <a:pt x="225" y="97"/>
                  <a:pt x="222" y="105"/>
                  <a:pt x="220" y="113"/>
                </a:cubicBezTo>
                <a:cubicBezTo>
                  <a:pt x="221" y="114"/>
                  <a:pt x="222" y="114"/>
                  <a:pt x="223" y="114"/>
                </a:cubicBezTo>
                <a:close/>
                <a:moveTo>
                  <a:pt x="12" y="182"/>
                </a:moveTo>
                <a:cubicBezTo>
                  <a:pt x="12" y="182"/>
                  <a:pt x="12" y="183"/>
                  <a:pt x="12" y="182"/>
                </a:cubicBezTo>
                <a:cubicBezTo>
                  <a:pt x="16" y="182"/>
                  <a:pt x="20" y="182"/>
                  <a:pt x="24" y="182"/>
                </a:cubicBezTo>
                <a:cubicBezTo>
                  <a:pt x="24" y="182"/>
                  <a:pt x="25" y="182"/>
                  <a:pt x="25" y="182"/>
                </a:cubicBezTo>
                <a:cubicBezTo>
                  <a:pt x="28" y="182"/>
                  <a:pt x="30" y="181"/>
                  <a:pt x="32" y="181"/>
                </a:cubicBezTo>
                <a:cubicBezTo>
                  <a:pt x="32" y="181"/>
                  <a:pt x="33" y="180"/>
                  <a:pt x="33" y="180"/>
                </a:cubicBezTo>
                <a:cubicBezTo>
                  <a:pt x="29" y="180"/>
                  <a:pt x="26" y="180"/>
                  <a:pt x="22" y="180"/>
                </a:cubicBezTo>
                <a:cubicBezTo>
                  <a:pt x="22" y="180"/>
                  <a:pt x="22" y="181"/>
                  <a:pt x="22" y="181"/>
                </a:cubicBezTo>
                <a:cubicBezTo>
                  <a:pt x="21" y="182"/>
                  <a:pt x="19" y="182"/>
                  <a:pt x="19" y="181"/>
                </a:cubicBezTo>
                <a:cubicBezTo>
                  <a:pt x="19" y="180"/>
                  <a:pt x="18" y="180"/>
                  <a:pt x="18" y="179"/>
                </a:cubicBezTo>
                <a:cubicBezTo>
                  <a:pt x="16" y="179"/>
                  <a:pt x="14" y="179"/>
                  <a:pt x="13" y="178"/>
                </a:cubicBezTo>
                <a:cubicBezTo>
                  <a:pt x="12" y="179"/>
                  <a:pt x="12" y="181"/>
                  <a:pt x="12" y="182"/>
                </a:cubicBezTo>
                <a:close/>
                <a:moveTo>
                  <a:pt x="64" y="117"/>
                </a:moveTo>
                <a:cubicBezTo>
                  <a:pt x="62" y="121"/>
                  <a:pt x="60" y="130"/>
                  <a:pt x="60" y="131"/>
                </a:cubicBezTo>
                <a:cubicBezTo>
                  <a:pt x="62" y="131"/>
                  <a:pt x="62" y="131"/>
                  <a:pt x="63" y="133"/>
                </a:cubicBezTo>
                <a:cubicBezTo>
                  <a:pt x="63" y="133"/>
                  <a:pt x="63" y="133"/>
                  <a:pt x="63" y="134"/>
                </a:cubicBezTo>
                <a:cubicBezTo>
                  <a:pt x="64" y="135"/>
                  <a:pt x="64" y="135"/>
                  <a:pt x="64" y="136"/>
                </a:cubicBezTo>
                <a:cubicBezTo>
                  <a:pt x="65" y="136"/>
                  <a:pt x="65" y="135"/>
                  <a:pt x="65" y="135"/>
                </a:cubicBezTo>
                <a:cubicBezTo>
                  <a:pt x="65" y="134"/>
                  <a:pt x="65" y="134"/>
                  <a:pt x="65" y="133"/>
                </a:cubicBezTo>
                <a:cubicBezTo>
                  <a:pt x="65" y="132"/>
                  <a:pt x="65" y="132"/>
                  <a:pt x="65" y="131"/>
                </a:cubicBezTo>
                <a:cubicBezTo>
                  <a:pt x="64" y="127"/>
                  <a:pt x="64" y="123"/>
                  <a:pt x="64" y="119"/>
                </a:cubicBezTo>
                <a:cubicBezTo>
                  <a:pt x="64" y="118"/>
                  <a:pt x="64" y="117"/>
                  <a:pt x="64" y="117"/>
                </a:cubicBezTo>
                <a:close/>
                <a:moveTo>
                  <a:pt x="19" y="11"/>
                </a:moveTo>
                <a:cubicBezTo>
                  <a:pt x="19" y="11"/>
                  <a:pt x="19" y="11"/>
                  <a:pt x="19" y="11"/>
                </a:cubicBezTo>
                <a:cubicBezTo>
                  <a:pt x="20" y="12"/>
                  <a:pt x="20" y="13"/>
                  <a:pt x="19" y="14"/>
                </a:cubicBezTo>
                <a:cubicBezTo>
                  <a:pt x="18" y="17"/>
                  <a:pt x="17" y="20"/>
                  <a:pt x="16" y="23"/>
                </a:cubicBezTo>
                <a:cubicBezTo>
                  <a:pt x="16" y="24"/>
                  <a:pt x="16" y="24"/>
                  <a:pt x="16" y="24"/>
                </a:cubicBezTo>
                <a:cubicBezTo>
                  <a:pt x="16" y="24"/>
                  <a:pt x="16" y="24"/>
                  <a:pt x="16" y="24"/>
                </a:cubicBezTo>
                <a:cubicBezTo>
                  <a:pt x="19" y="20"/>
                  <a:pt x="22" y="15"/>
                  <a:pt x="25" y="11"/>
                </a:cubicBezTo>
                <a:cubicBezTo>
                  <a:pt x="25" y="11"/>
                  <a:pt x="25" y="11"/>
                  <a:pt x="26" y="10"/>
                </a:cubicBezTo>
                <a:cubicBezTo>
                  <a:pt x="23" y="10"/>
                  <a:pt x="21" y="11"/>
                  <a:pt x="19" y="11"/>
                </a:cubicBezTo>
                <a:close/>
                <a:moveTo>
                  <a:pt x="120" y="112"/>
                </a:moveTo>
                <a:cubicBezTo>
                  <a:pt x="120" y="112"/>
                  <a:pt x="120" y="112"/>
                  <a:pt x="120" y="112"/>
                </a:cubicBezTo>
                <a:cubicBezTo>
                  <a:pt x="123" y="106"/>
                  <a:pt x="125" y="100"/>
                  <a:pt x="127" y="94"/>
                </a:cubicBezTo>
                <a:cubicBezTo>
                  <a:pt x="126" y="94"/>
                  <a:pt x="125" y="94"/>
                  <a:pt x="124" y="94"/>
                </a:cubicBezTo>
                <a:cubicBezTo>
                  <a:pt x="124" y="95"/>
                  <a:pt x="123" y="95"/>
                  <a:pt x="123" y="95"/>
                </a:cubicBezTo>
                <a:cubicBezTo>
                  <a:pt x="122" y="95"/>
                  <a:pt x="122" y="95"/>
                  <a:pt x="122" y="96"/>
                </a:cubicBezTo>
                <a:cubicBezTo>
                  <a:pt x="122" y="101"/>
                  <a:pt x="121" y="106"/>
                  <a:pt x="120" y="110"/>
                </a:cubicBezTo>
                <a:cubicBezTo>
                  <a:pt x="120" y="111"/>
                  <a:pt x="120" y="111"/>
                  <a:pt x="120" y="112"/>
                </a:cubicBezTo>
                <a:close/>
                <a:moveTo>
                  <a:pt x="14" y="63"/>
                </a:moveTo>
                <a:cubicBezTo>
                  <a:pt x="14" y="63"/>
                  <a:pt x="14" y="63"/>
                  <a:pt x="14" y="63"/>
                </a:cubicBezTo>
                <a:cubicBezTo>
                  <a:pt x="17" y="62"/>
                  <a:pt x="19" y="61"/>
                  <a:pt x="22" y="60"/>
                </a:cubicBezTo>
                <a:cubicBezTo>
                  <a:pt x="22" y="60"/>
                  <a:pt x="22" y="60"/>
                  <a:pt x="23" y="60"/>
                </a:cubicBezTo>
                <a:cubicBezTo>
                  <a:pt x="23" y="58"/>
                  <a:pt x="24" y="57"/>
                  <a:pt x="24" y="56"/>
                </a:cubicBezTo>
                <a:cubicBezTo>
                  <a:pt x="24" y="55"/>
                  <a:pt x="24" y="55"/>
                  <a:pt x="25" y="54"/>
                </a:cubicBezTo>
                <a:cubicBezTo>
                  <a:pt x="23" y="54"/>
                  <a:pt x="22" y="54"/>
                  <a:pt x="21" y="55"/>
                </a:cubicBezTo>
                <a:cubicBezTo>
                  <a:pt x="20" y="55"/>
                  <a:pt x="20" y="55"/>
                  <a:pt x="19" y="55"/>
                </a:cubicBezTo>
                <a:cubicBezTo>
                  <a:pt x="19" y="57"/>
                  <a:pt x="18" y="58"/>
                  <a:pt x="17" y="59"/>
                </a:cubicBezTo>
                <a:cubicBezTo>
                  <a:pt x="16" y="60"/>
                  <a:pt x="15" y="62"/>
                  <a:pt x="14" y="63"/>
                </a:cubicBezTo>
                <a:close/>
                <a:moveTo>
                  <a:pt x="153" y="25"/>
                </a:moveTo>
                <a:cubicBezTo>
                  <a:pt x="153" y="25"/>
                  <a:pt x="153" y="25"/>
                  <a:pt x="153" y="26"/>
                </a:cubicBezTo>
                <a:cubicBezTo>
                  <a:pt x="158" y="20"/>
                  <a:pt x="163" y="15"/>
                  <a:pt x="167" y="10"/>
                </a:cubicBezTo>
                <a:cubicBezTo>
                  <a:pt x="166" y="9"/>
                  <a:pt x="164" y="9"/>
                  <a:pt x="163" y="9"/>
                </a:cubicBezTo>
                <a:cubicBezTo>
                  <a:pt x="160" y="15"/>
                  <a:pt x="156" y="20"/>
                  <a:pt x="153" y="25"/>
                </a:cubicBezTo>
                <a:close/>
                <a:moveTo>
                  <a:pt x="177" y="125"/>
                </a:moveTo>
                <a:cubicBezTo>
                  <a:pt x="176" y="126"/>
                  <a:pt x="175" y="127"/>
                  <a:pt x="174" y="128"/>
                </a:cubicBezTo>
                <a:cubicBezTo>
                  <a:pt x="172" y="133"/>
                  <a:pt x="171" y="138"/>
                  <a:pt x="170" y="143"/>
                </a:cubicBezTo>
                <a:cubicBezTo>
                  <a:pt x="170" y="144"/>
                  <a:pt x="170" y="145"/>
                  <a:pt x="170" y="145"/>
                </a:cubicBezTo>
                <a:cubicBezTo>
                  <a:pt x="170" y="145"/>
                  <a:pt x="170" y="145"/>
                  <a:pt x="170" y="145"/>
                </a:cubicBezTo>
                <a:cubicBezTo>
                  <a:pt x="172" y="140"/>
                  <a:pt x="175" y="134"/>
                  <a:pt x="177" y="129"/>
                </a:cubicBezTo>
                <a:cubicBezTo>
                  <a:pt x="177" y="128"/>
                  <a:pt x="177" y="128"/>
                  <a:pt x="177" y="128"/>
                </a:cubicBezTo>
                <a:cubicBezTo>
                  <a:pt x="176" y="127"/>
                  <a:pt x="176" y="126"/>
                  <a:pt x="177" y="126"/>
                </a:cubicBezTo>
                <a:cubicBezTo>
                  <a:pt x="177" y="125"/>
                  <a:pt x="177" y="125"/>
                  <a:pt x="177" y="125"/>
                </a:cubicBezTo>
                <a:close/>
                <a:moveTo>
                  <a:pt x="18" y="161"/>
                </a:moveTo>
                <a:cubicBezTo>
                  <a:pt x="18" y="161"/>
                  <a:pt x="18" y="161"/>
                  <a:pt x="17" y="161"/>
                </a:cubicBezTo>
                <a:cubicBezTo>
                  <a:pt x="16" y="166"/>
                  <a:pt x="14" y="171"/>
                  <a:pt x="13" y="176"/>
                </a:cubicBezTo>
                <a:cubicBezTo>
                  <a:pt x="15" y="176"/>
                  <a:pt x="16" y="176"/>
                  <a:pt x="18" y="175"/>
                </a:cubicBezTo>
                <a:cubicBezTo>
                  <a:pt x="18" y="170"/>
                  <a:pt x="18" y="166"/>
                  <a:pt x="18" y="161"/>
                </a:cubicBezTo>
                <a:close/>
                <a:moveTo>
                  <a:pt x="10" y="23"/>
                </a:moveTo>
                <a:cubicBezTo>
                  <a:pt x="10" y="23"/>
                  <a:pt x="10" y="23"/>
                  <a:pt x="10" y="23"/>
                </a:cubicBezTo>
                <a:cubicBezTo>
                  <a:pt x="12" y="21"/>
                  <a:pt x="13" y="19"/>
                  <a:pt x="14" y="17"/>
                </a:cubicBezTo>
                <a:cubicBezTo>
                  <a:pt x="15" y="15"/>
                  <a:pt x="16" y="13"/>
                  <a:pt x="17" y="11"/>
                </a:cubicBezTo>
                <a:cubicBezTo>
                  <a:pt x="17" y="11"/>
                  <a:pt x="17" y="11"/>
                  <a:pt x="17" y="11"/>
                </a:cubicBezTo>
                <a:cubicBezTo>
                  <a:pt x="16" y="11"/>
                  <a:pt x="14" y="11"/>
                  <a:pt x="13" y="11"/>
                </a:cubicBezTo>
                <a:cubicBezTo>
                  <a:pt x="12" y="11"/>
                  <a:pt x="12" y="11"/>
                  <a:pt x="12" y="12"/>
                </a:cubicBezTo>
                <a:cubicBezTo>
                  <a:pt x="12" y="13"/>
                  <a:pt x="11" y="14"/>
                  <a:pt x="11" y="15"/>
                </a:cubicBezTo>
                <a:cubicBezTo>
                  <a:pt x="11" y="16"/>
                  <a:pt x="11" y="18"/>
                  <a:pt x="11" y="19"/>
                </a:cubicBezTo>
                <a:cubicBezTo>
                  <a:pt x="10" y="20"/>
                  <a:pt x="10" y="22"/>
                  <a:pt x="10" y="23"/>
                </a:cubicBezTo>
                <a:close/>
                <a:moveTo>
                  <a:pt x="201" y="117"/>
                </a:moveTo>
                <a:cubicBezTo>
                  <a:pt x="201" y="117"/>
                  <a:pt x="201" y="117"/>
                  <a:pt x="201" y="117"/>
                </a:cubicBezTo>
                <a:cubicBezTo>
                  <a:pt x="201" y="117"/>
                  <a:pt x="201" y="117"/>
                  <a:pt x="202" y="117"/>
                </a:cubicBezTo>
                <a:cubicBezTo>
                  <a:pt x="204" y="118"/>
                  <a:pt x="205" y="119"/>
                  <a:pt x="207" y="120"/>
                </a:cubicBezTo>
                <a:cubicBezTo>
                  <a:pt x="209" y="121"/>
                  <a:pt x="210" y="122"/>
                  <a:pt x="212" y="124"/>
                </a:cubicBezTo>
                <a:cubicBezTo>
                  <a:pt x="213" y="125"/>
                  <a:pt x="214" y="126"/>
                  <a:pt x="216" y="128"/>
                </a:cubicBezTo>
                <a:cubicBezTo>
                  <a:pt x="217" y="129"/>
                  <a:pt x="219" y="130"/>
                  <a:pt x="220" y="131"/>
                </a:cubicBezTo>
                <a:cubicBezTo>
                  <a:pt x="221" y="131"/>
                  <a:pt x="221" y="132"/>
                  <a:pt x="221" y="132"/>
                </a:cubicBezTo>
                <a:cubicBezTo>
                  <a:pt x="219" y="129"/>
                  <a:pt x="217" y="126"/>
                  <a:pt x="215" y="123"/>
                </a:cubicBezTo>
                <a:cubicBezTo>
                  <a:pt x="213" y="121"/>
                  <a:pt x="211" y="120"/>
                  <a:pt x="209" y="119"/>
                </a:cubicBezTo>
                <a:cubicBezTo>
                  <a:pt x="208" y="118"/>
                  <a:pt x="208" y="118"/>
                  <a:pt x="207" y="119"/>
                </a:cubicBezTo>
                <a:cubicBezTo>
                  <a:pt x="207" y="119"/>
                  <a:pt x="206" y="119"/>
                  <a:pt x="206" y="118"/>
                </a:cubicBezTo>
                <a:cubicBezTo>
                  <a:pt x="204" y="117"/>
                  <a:pt x="203" y="117"/>
                  <a:pt x="201" y="117"/>
                </a:cubicBezTo>
                <a:close/>
                <a:moveTo>
                  <a:pt x="232" y="72"/>
                </a:moveTo>
                <a:cubicBezTo>
                  <a:pt x="234" y="71"/>
                  <a:pt x="237" y="71"/>
                  <a:pt x="239" y="70"/>
                </a:cubicBezTo>
                <a:cubicBezTo>
                  <a:pt x="240" y="70"/>
                  <a:pt x="240" y="70"/>
                  <a:pt x="240" y="69"/>
                </a:cubicBezTo>
                <a:cubicBezTo>
                  <a:pt x="240" y="68"/>
                  <a:pt x="241" y="67"/>
                  <a:pt x="241" y="66"/>
                </a:cubicBezTo>
                <a:cubicBezTo>
                  <a:pt x="242" y="65"/>
                  <a:pt x="242" y="65"/>
                  <a:pt x="242" y="64"/>
                </a:cubicBezTo>
                <a:cubicBezTo>
                  <a:pt x="242" y="64"/>
                  <a:pt x="241" y="64"/>
                  <a:pt x="241" y="64"/>
                </a:cubicBezTo>
                <a:cubicBezTo>
                  <a:pt x="240" y="64"/>
                  <a:pt x="239" y="65"/>
                  <a:pt x="237" y="66"/>
                </a:cubicBezTo>
                <a:cubicBezTo>
                  <a:pt x="236" y="67"/>
                  <a:pt x="234" y="68"/>
                  <a:pt x="233" y="70"/>
                </a:cubicBezTo>
                <a:cubicBezTo>
                  <a:pt x="232" y="70"/>
                  <a:pt x="232" y="71"/>
                  <a:pt x="232" y="72"/>
                </a:cubicBezTo>
                <a:close/>
                <a:moveTo>
                  <a:pt x="153" y="155"/>
                </a:moveTo>
                <a:cubicBezTo>
                  <a:pt x="152" y="155"/>
                  <a:pt x="152" y="156"/>
                  <a:pt x="152" y="156"/>
                </a:cubicBezTo>
                <a:cubicBezTo>
                  <a:pt x="149" y="160"/>
                  <a:pt x="146" y="164"/>
                  <a:pt x="143" y="167"/>
                </a:cubicBezTo>
                <a:cubicBezTo>
                  <a:pt x="142" y="169"/>
                  <a:pt x="141" y="170"/>
                  <a:pt x="141" y="172"/>
                </a:cubicBezTo>
                <a:cubicBezTo>
                  <a:pt x="141" y="173"/>
                  <a:pt x="140" y="174"/>
                  <a:pt x="140" y="175"/>
                </a:cubicBezTo>
                <a:cubicBezTo>
                  <a:pt x="142" y="174"/>
                  <a:pt x="153" y="156"/>
                  <a:pt x="153" y="155"/>
                </a:cubicBezTo>
                <a:close/>
                <a:moveTo>
                  <a:pt x="265" y="92"/>
                </a:moveTo>
                <a:cubicBezTo>
                  <a:pt x="265" y="91"/>
                  <a:pt x="265" y="91"/>
                  <a:pt x="265" y="90"/>
                </a:cubicBezTo>
                <a:cubicBezTo>
                  <a:pt x="265" y="89"/>
                  <a:pt x="264" y="88"/>
                  <a:pt x="264" y="87"/>
                </a:cubicBezTo>
                <a:cubicBezTo>
                  <a:pt x="264" y="83"/>
                  <a:pt x="263" y="79"/>
                  <a:pt x="261" y="75"/>
                </a:cubicBezTo>
                <a:cubicBezTo>
                  <a:pt x="261" y="75"/>
                  <a:pt x="260" y="74"/>
                  <a:pt x="260" y="74"/>
                </a:cubicBezTo>
                <a:cubicBezTo>
                  <a:pt x="261" y="77"/>
                  <a:pt x="261" y="80"/>
                  <a:pt x="261" y="84"/>
                </a:cubicBezTo>
                <a:cubicBezTo>
                  <a:pt x="262" y="87"/>
                  <a:pt x="262" y="90"/>
                  <a:pt x="262" y="93"/>
                </a:cubicBezTo>
                <a:cubicBezTo>
                  <a:pt x="263" y="92"/>
                  <a:pt x="263" y="91"/>
                  <a:pt x="265" y="92"/>
                </a:cubicBezTo>
                <a:close/>
                <a:moveTo>
                  <a:pt x="138" y="174"/>
                </a:moveTo>
                <a:cubicBezTo>
                  <a:pt x="138" y="174"/>
                  <a:pt x="138" y="174"/>
                  <a:pt x="138" y="174"/>
                </a:cubicBezTo>
                <a:cubicBezTo>
                  <a:pt x="138" y="174"/>
                  <a:pt x="138" y="174"/>
                  <a:pt x="138" y="174"/>
                </a:cubicBezTo>
                <a:cubicBezTo>
                  <a:pt x="135" y="177"/>
                  <a:pt x="133" y="180"/>
                  <a:pt x="131" y="183"/>
                </a:cubicBezTo>
                <a:cubicBezTo>
                  <a:pt x="131" y="184"/>
                  <a:pt x="130" y="184"/>
                  <a:pt x="129" y="184"/>
                </a:cubicBezTo>
                <a:cubicBezTo>
                  <a:pt x="128" y="185"/>
                  <a:pt x="128" y="186"/>
                  <a:pt x="128" y="187"/>
                </a:cubicBezTo>
                <a:cubicBezTo>
                  <a:pt x="130" y="186"/>
                  <a:pt x="132" y="186"/>
                  <a:pt x="133" y="186"/>
                </a:cubicBezTo>
                <a:cubicBezTo>
                  <a:pt x="134" y="183"/>
                  <a:pt x="135" y="181"/>
                  <a:pt x="137" y="179"/>
                </a:cubicBezTo>
                <a:cubicBezTo>
                  <a:pt x="137" y="179"/>
                  <a:pt x="137" y="179"/>
                  <a:pt x="137" y="179"/>
                </a:cubicBezTo>
                <a:cubicBezTo>
                  <a:pt x="137" y="177"/>
                  <a:pt x="138" y="175"/>
                  <a:pt x="138" y="174"/>
                </a:cubicBezTo>
                <a:close/>
                <a:moveTo>
                  <a:pt x="157" y="170"/>
                </a:moveTo>
                <a:cubicBezTo>
                  <a:pt x="157" y="170"/>
                  <a:pt x="157" y="170"/>
                  <a:pt x="157" y="170"/>
                </a:cubicBezTo>
                <a:cubicBezTo>
                  <a:pt x="157" y="170"/>
                  <a:pt x="157" y="169"/>
                  <a:pt x="158" y="169"/>
                </a:cubicBezTo>
                <a:cubicBezTo>
                  <a:pt x="160" y="166"/>
                  <a:pt x="163" y="163"/>
                  <a:pt x="165" y="160"/>
                </a:cubicBezTo>
                <a:cubicBezTo>
                  <a:pt x="166" y="159"/>
                  <a:pt x="167" y="158"/>
                  <a:pt x="167" y="157"/>
                </a:cubicBezTo>
                <a:cubicBezTo>
                  <a:pt x="167" y="155"/>
                  <a:pt x="167" y="154"/>
                  <a:pt x="167" y="153"/>
                </a:cubicBezTo>
                <a:cubicBezTo>
                  <a:pt x="167" y="152"/>
                  <a:pt x="167" y="152"/>
                  <a:pt x="167" y="151"/>
                </a:cubicBezTo>
                <a:cubicBezTo>
                  <a:pt x="163" y="158"/>
                  <a:pt x="160" y="164"/>
                  <a:pt x="157" y="170"/>
                </a:cubicBezTo>
                <a:close/>
                <a:moveTo>
                  <a:pt x="63" y="143"/>
                </a:moveTo>
                <a:cubicBezTo>
                  <a:pt x="63" y="143"/>
                  <a:pt x="63" y="143"/>
                  <a:pt x="62" y="143"/>
                </a:cubicBezTo>
                <a:cubicBezTo>
                  <a:pt x="60" y="147"/>
                  <a:pt x="60" y="152"/>
                  <a:pt x="60" y="158"/>
                </a:cubicBezTo>
                <a:cubicBezTo>
                  <a:pt x="60" y="156"/>
                  <a:pt x="61" y="155"/>
                  <a:pt x="62" y="154"/>
                </a:cubicBezTo>
                <a:cubicBezTo>
                  <a:pt x="62" y="154"/>
                  <a:pt x="63" y="153"/>
                  <a:pt x="63" y="153"/>
                </a:cubicBezTo>
                <a:cubicBezTo>
                  <a:pt x="64" y="151"/>
                  <a:pt x="64" y="150"/>
                  <a:pt x="64" y="148"/>
                </a:cubicBezTo>
                <a:cubicBezTo>
                  <a:pt x="63" y="146"/>
                  <a:pt x="63" y="144"/>
                  <a:pt x="63" y="143"/>
                </a:cubicBezTo>
                <a:close/>
                <a:moveTo>
                  <a:pt x="73" y="69"/>
                </a:moveTo>
                <a:cubicBezTo>
                  <a:pt x="73" y="69"/>
                  <a:pt x="73" y="69"/>
                  <a:pt x="73" y="69"/>
                </a:cubicBezTo>
                <a:cubicBezTo>
                  <a:pt x="76" y="65"/>
                  <a:pt x="79" y="61"/>
                  <a:pt x="82" y="57"/>
                </a:cubicBezTo>
                <a:cubicBezTo>
                  <a:pt x="81" y="56"/>
                  <a:pt x="79" y="56"/>
                  <a:pt x="78" y="55"/>
                </a:cubicBezTo>
                <a:cubicBezTo>
                  <a:pt x="76" y="60"/>
                  <a:pt x="75" y="64"/>
                  <a:pt x="73" y="69"/>
                </a:cubicBezTo>
                <a:close/>
                <a:moveTo>
                  <a:pt x="141" y="181"/>
                </a:moveTo>
                <a:cubicBezTo>
                  <a:pt x="138" y="184"/>
                  <a:pt x="137" y="185"/>
                  <a:pt x="137" y="186"/>
                </a:cubicBezTo>
                <a:cubicBezTo>
                  <a:pt x="143" y="185"/>
                  <a:pt x="148" y="185"/>
                  <a:pt x="154" y="185"/>
                </a:cubicBezTo>
                <a:cubicBezTo>
                  <a:pt x="154" y="184"/>
                  <a:pt x="153" y="184"/>
                  <a:pt x="153" y="184"/>
                </a:cubicBezTo>
                <a:cubicBezTo>
                  <a:pt x="152" y="184"/>
                  <a:pt x="151" y="184"/>
                  <a:pt x="150" y="184"/>
                </a:cubicBezTo>
                <a:cubicBezTo>
                  <a:pt x="149" y="184"/>
                  <a:pt x="148" y="183"/>
                  <a:pt x="148" y="184"/>
                </a:cubicBezTo>
                <a:cubicBezTo>
                  <a:pt x="147" y="185"/>
                  <a:pt x="146" y="184"/>
                  <a:pt x="146" y="183"/>
                </a:cubicBezTo>
                <a:cubicBezTo>
                  <a:pt x="146" y="183"/>
                  <a:pt x="146" y="183"/>
                  <a:pt x="146" y="183"/>
                </a:cubicBezTo>
                <a:cubicBezTo>
                  <a:pt x="144" y="182"/>
                  <a:pt x="142" y="182"/>
                  <a:pt x="141" y="181"/>
                </a:cubicBezTo>
                <a:close/>
                <a:moveTo>
                  <a:pt x="244" y="113"/>
                </a:moveTo>
                <a:cubicBezTo>
                  <a:pt x="245" y="106"/>
                  <a:pt x="246" y="98"/>
                  <a:pt x="248" y="91"/>
                </a:cubicBezTo>
                <a:cubicBezTo>
                  <a:pt x="246" y="93"/>
                  <a:pt x="241" y="110"/>
                  <a:pt x="241" y="112"/>
                </a:cubicBezTo>
                <a:cubicBezTo>
                  <a:pt x="242" y="112"/>
                  <a:pt x="243" y="113"/>
                  <a:pt x="244" y="113"/>
                </a:cubicBezTo>
                <a:close/>
                <a:moveTo>
                  <a:pt x="27" y="142"/>
                </a:moveTo>
                <a:cubicBezTo>
                  <a:pt x="27" y="142"/>
                  <a:pt x="27" y="142"/>
                  <a:pt x="27" y="142"/>
                </a:cubicBezTo>
                <a:cubicBezTo>
                  <a:pt x="29" y="137"/>
                  <a:pt x="30" y="131"/>
                  <a:pt x="32" y="126"/>
                </a:cubicBezTo>
                <a:cubicBezTo>
                  <a:pt x="31" y="126"/>
                  <a:pt x="29" y="126"/>
                  <a:pt x="28" y="126"/>
                </a:cubicBezTo>
                <a:cubicBezTo>
                  <a:pt x="28" y="131"/>
                  <a:pt x="27" y="136"/>
                  <a:pt x="27" y="142"/>
                </a:cubicBezTo>
                <a:close/>
                <a:moveTo>
                  <a:pt x="118" y="51"/>
                </a:moveTo>
                <a:cubicBezTo>
                  <a:pt x="118" y="52"/>
                  <a:pt x="118" y="52"/>
                  <a:pt x="118" y="52"/>
                </a:cubicBezTo>
                <a:cubicBezTo>
                  <a:pt x="119" y="51"/>
                  <a:pt x="119" y="51"/>
                  <a:pt x="119" y="51"/>
                </a:cubicBezTo>
                <a:cubicBezTo>
                  <a:pt x="122" y="47"/>
                  <a:pt x="125" y="43"/>
                  <a:pt x="129" y="39"/>
                </a:cubicBezTo>
                <a:cubicBezTo>
                  <a:pt x="130" y="38"/>
                  <a:pt x="130" y="37"/>
                  <a:pt x="131" y="36"/>
                </a:cubicBezTo>
                <a:cubicBezTo>
                  <a:pt x="131" y="34"/>
                  <a:pt x="131" y="32"/>
                  <a:pt x="131" y="30"/>
                </a:cubicBezTo>
                <a:cubicBezTo>
                  <a:pt x="131" y="30"/>
                  <a:pt x="131" y="30"/>
                  <a:pt x="131" y="30"/>
                </a:cubicBezTo>
                <a:cubicBezTo>
                  <a:pt x="130" y="32"/>
                  <a:pt x="128" y="34"/>
                  <a:pt x="127" y="35"/>
                </a:cubicBezTo>
                <a:cubicBezTo>
                  <a:pt x="127" y="36"/>
                  <a:pt x="127" y="36"/>
                  <a:pt x="127" y="36"/>
                </a:cubicBezTo>
                <a:cubicBezTo>
                  <a:pt x="128" y="37"/>
                  <a:pt x="127" y="38"/>
                  <a:pt x="127" y="39"/>
                </a:cubicBezTo>
                <a:cubicBezTo>
                  <a:pt x="125" y="43"/>
                  <a:pt x="122" y="46"/>
                  <a:pt x="119" y="50"/>
                </a:cubicBezTo>
                <a:cubicBezTo>
                  <a:pt x="119" y="50"/>
                  <a:pt x="118" y="51"/>
                  <a:pt x="118" y="51"/>
                </a:cubicBezTo>
                <a:close/>
                <a:moveTo>
                  <a:pt x="68" y="133"/>
                </a:moveTo>
                <a:cubicBezTo>
                  <a:pt x="68" y="133"/>
                  <a:pt x="68" y="133"/>
                  <a:pt x="68" y="133"/>
                </a:cubicBezTo>
                <a:cubicBezTo>
                  <a:pt x="68" y="132"/>
                  <a:pt x="68" y="130"/>
                  <a:pt x="69" y="129"/>
                </a:cubicBezTo>
                <a:cubicBezTo>
                  <a:pt x="69" y="126"/>
                  <a:pt x="70" y="123"/>
                  <a:pt x="70" y="121"/>
                </a:cubicBezTo>
                <a:cubicBezTo>
                  <a:pt x="71" y="120"/>
                  <a:pt x="71" y="119"/>
                  <a:pt x="72" y="118"/>
                </a:cubicBezTo>
                <a:cubicBezTo>
                  <a:pt x="72" y="114"/>
                  <a:pt x="71" y="111"/>
                  <a:pt x="70" y="107"/>
                </a:cubicBezTo>
                <a:cubicBezTo>
                  <a:pt x="70" y="107"/>
                  <a:pt x="70" y="107"/>
                  <a:pt x="70" y="107"/>
                </a:cubicBezTo>
                <a:cubicBezTo>
                  <a:pt x="69" y="116"/>
                  <a:pt x="69" y="124"/>
                  <a:pt x="68" y="133"/>
                </a:cubicBezTo>
                <a:close/>
                <a:moveTo>
                  <a:pt x="44" y="126"/>
                </a:moveTo>
                <a:cubicBezTo>
                  <a:pt x="45" y="130"/>
                  <a:pt x="45" y="134"/>
                  <a:pt x="45" y="139"/>
                </a:cubicBezTo>
                <a:cubicBezTo>
                  <a:pt x="47" y="134"/>
                  <a:pt x="48" y="130"/>
                  <a:pt x="49" y="126"/>
                </a:cubicBezTo>
                <a:cubicBezTo>
                  <a:pt x="49" y="125"/>
                  <a:pt x="49" y="125"/>
                  <a:pt x="49" y="125"/>
                </a:cubicBezTo>
                <a:cubicBezTo>
                  <a:pt x="49" y="125"/>
                  <a:pt x="49" y="125"/>
                  <a:pt x="49" y="124"/>
                </a:cubicBezTo>
                <a:cubicBezTo>
                  <a:pt x="49" y="124"/>
                  <a:pt x="49" y="124"/>
                  <a:pt x="49" y="124"/>
                </a:cubicBezTo>
                <a:cubicBezTo>
                  <a:pt x="47" y="125"/>
                  <a:pt x="46" y="125"/>
                  <a:pt x="44" y="126"/>
                </a:cubicBezTo>
                <a:close/>
                <a:moveTo>
                  <a:pt x="131" y="21"/>
                </a:moveTo>
                <a:cubicBezTo>
                  <a:pt x="129" y="21"/>
                  <a:pt x="128" y="22"/>
                  <a:pt x="127" y="22"/>
                </a:cubicBezTo>
                <a:cubicBezTo>
                  <a:pt x="127" y="24"/>
                  <a:pt x="127" y="26"/>
                  <a:pt x="126" y="28"/>
                </a:cubicBezTo>
                <a:cubicBezTo>
                  <a:pt x="126" y="30"/>
                  <a:pt x="126" y="32"/>
                  <a:pt x="125" y="34"/>
                </a:cubicBezTo>
                <a:cubicBezTo>
                  <a:pt x="126" y="34"/>
                  <a:pt x="126" y="33"/>
                  <a:pt x="126" y="33"/>
                </a:cubicBezTo>
                <a:cubicBezTo>
                  <a:pt x="127" y="31"/>
                  <a:pt x="128" y="30"/>
                  <a:pt x="129" y="29"/>
                </a:cubicBezTo>
                <a:cubicBezTo>
                  <a:pt x="131" y="25"/>
                  <a:pt x="131" y="25"/>
                  <a:pt x="131" y="21"/>
                </a:cubicBezTo>
                <a:cubicBezTo>
                  <a:pt x="131" y="21"/>
                  <a:pt x="131" y="21"/>
                  <a:pt x="131" y="21"/>
                </a:cubicBezTo>
                <a:close/>
                <a:moveTo>
                  <a:pt x="221" y="127"/>
                </a:moveTo>
                <a:cubicBezTo>
                  <a:pt x="221" y="128"/>
                  <a:pt x="221" y="128"/>
                  <a:pt x="222" y="129"/>
                </a:cubicBezTo>
                <a:cubicBezTo>
                  <a:pt x="223" y="131"/>
                  <a:pt x="225" y="132"/>
                  <a:pt x="228" y="133"/>
                </a:cubicBezTo>
                <a:cubicBezTo>
                  <a:pt x="228" y="134"/>
                  <a:pt x="229" y="134"/>
                  <a:pt x="229" y="134"/>
                </a:cubicBezTo>
                <a:cubicBezTo>
                  <a:pt x="232" y="134"/>
                  <a:pt x="235" y="133"/>
                  <a:pt x="238" y="133"/>
                </a:cubicBezTo>
                <a:cubicBezTo>
                  <a:pt x="238" y="133"/>
                  <a:pt x="238" y="132"/>
                  <a:pt x="239" y="132"/>
                </a:cubicBezTo>
                <a:cubicBezTo>
                  <a:pt x="232" y="133"/>
                  <a:pt x="226" y="131"/>
                  <a:pt x="221" y="127"/>
                </a:cubicBezTo>
                <a:close/>
                <a:moveTo>
                  <a:pt x="116" y="47"/>
                </a:moveTo>
                <a:cubicBezTo>
                  <a:pt x="112" y="51"/>
                  <a:pt x="107" y="53"/>
                  <a:pt x="103" y="55"/>
                </a:cubicBezTo>
                <a:cubicBezTo>
                  <a:pt x="103" y="56"/>
                  <a:pt x="103" y="56"/>
                  <a:pt x="103" y="56"/>
                </a:cubicBezTo>
                <a:cubicBezTo>
                  <a:pt x="103" y="56"/>
                  <a:pt x="104" y="56"/>
                  <a:pt x="104" y="56"/>
                </a:cubicBezTo>
                <a:cubicBezTo>
                  <a:pt x="107" y="55"/>
                  <a:pt x="109" y="54"/>
                  <a:pt x="112" y="53"/>
                </a:cubicBezTo>
                <a:cubicBezTo>
                  <a:pt x="113" y="53"/>
                  <a:pt x="113" y="53"/>
                  <a:pt x="113" y="53"/>
                </a:cubicBezTo>
                <a:cubicBezTo>
                  <a:pt x="114" y="51"/>
                  <a:pt x="115" y="50"/>
                  <a:pt x="116" y="49"/>
                </a:cubicBezTo>
                <a:cubicBezTo>
                  <a:pt x="116" y="48"/>
                  <a:pt x="116" y="48"/>
                  <a:pt x="116" y="47"/>
                </a:cubicBezTo>
                <a:close/>
                <a:moveTo>
                  <a:pt x="27" y="159"/>
                </a:moveTo>
                <a:cubicBezTo>
                  <a:pt x="27" y="159"/>
                  <a:pt x="27" y="159"/>
                  <a:pt x="26" y="159"/>
                </a:cubicBezTo>
                <a:cubicBezTo>
                  <a:pt x="26" y="164"/>
                  <a:pt x="25" y="169"/>
                  <a:pt x="24" y="175"/>
                </a:cubicBezTo>
                <a:cubicBezTo>
                  <a:pt x="25" y="174"/>
                  <a:pt x="26" y="174"/>
                  <a:pt x="27" y="174"/>
                </a:cubicBezTo>
                <a:cubicBezTo>
                  <a:pt x="27" y="169"/>
                  <a:pt x="27" y="164"/>
                  <a:pt x="27" y="159"/>
                </a:cubicBezTo>
                <a:close/>
                <a:moveTo>
                  <a:pt x="256" y="69"/>
                </a:moveTo>
                <a:cubicBezTo>
                  <a:pt x="256" y="68"/>
                  <a:pt x="255" y="66"/>
                  <a:pt x="255" y="65"/>
                </a:cubicBezTo>
                <a:cubicBezTo>
                  <a:pt x="253" y="63"/>
                  <a:pt x="251" y="62"/>
                  <a:pt x="250" y="61"/>
                </a:cubicBezTo>
                <a:cubicBezTo>
                  <a:pt x="249" y="61"/>
                  <a:pt x="248" y="60"/>
                  <a:pt x="247" y="60"/>
                </a:cubicBezTo>
                <a:cubicBezTo>
                  <a:pt x="247" y="61"/>
                  <a:pt x="247" y="62"/>
                  <a:pt x="247" y="63"/>
                </a:cubicBezTo>
                <a:cubicBezTo>
                  <a:pt x="250" y="65"/>
                  <a:pt x="253" y="67"/>
                  <a:pt x="256" y="69"/>
                </a:cubicBezTo>
                <a:close/>
                <a:moveTo>
                  <a:pt x="138" y="21"/>
                </a:moveTo>
                <a:cubicBezTo>
                  <a:pt x="138" y="21"/>
                  <a:pt x="138" y="21"/>
                  <a:pt x="138" y="21"/>
                </a:cubicBezTo>
                <a:cubicBezTo>
                  <a:pt x="141" y="17"/>
                  <a:pt x="144" y="14"/>
                  <a:pt x="147" y="10"/>
                </a:cubicBezTo>
                <a:cubicBezTo>
                  <a:pt x="147" y="10"/>
                  <a:pt x="147" y="10"/>
                  <a:pt x="147" y="9"/>
                </a:cubicBezTo>
                <a:cubicBezTo>
                  <a:pt x="147" y="9"/>
                  <a:pt x="147" y="9"/>
                  <a:pt x="147" y="9"/>
                </a:cubicBezTo>
                <a:cubicBezTo>
                  <a:pt x="147" y="9"/>
                  <a:pt x="147" y="9"/>
                  <a:pt x="147" y="9"/>
                </a:cubicBezTo>
                <a:cubicBezTo>
                  <a:pt x="146" y="9"/>
                  <a:pt x="145" y="9"/>
                  <a:pt x="144" y="9"/>
                </a:cubicBezTo>
                <a:cubicBezTo>
                  <a:pt x="142" y="13"/>
                  <a:pt x="139" y="17"/>
                  <a:pt x="138" y="21"/>
                </a:cubicBezTo>
                <a:close/>
                <a:moveTo>
                  <a:pt x="108" y="57"/>
                </a:moveTo>
                <a:cubicBezTo>
                  <a:pt x="108" y="57"/>
                  <a:pt x="108" y="57"/>
                  <a:pt x="108" y="57"/>
                </a:cubicBezTo>
                <a:cubicBezTo>
                  <a:pt x="105" y="58"/>
                  <a:pt x="102" y="59"/>
                  <a:pt x="100" y="60"/>
                </a:cubicBezTo>
                <a:cubicBezTo>
                  <a:pt x="99" y="62"/>
                  <a:pt x="99" y="64"/>
                  <a:pt x="99" y="66"/>
                </a:cubicBezTo>
                <a:cubicBezTo>
                  <a:pt x="100" y="65"/>
                  <a:pt x="102" y="64"/>
                  <a:pt x="104" y="62"/>
                </a:cubicBezTo>
                <a:cubicBezTo>
                  <a:pt x="104" y="62"/>
                  <a:pt x="104" y="62"/>
                  <a:pt x="104" y="62"/>
                </a:cubicBezTo>
                <a:cubicBezTo>
                  <a:pt x="104" y="61"/>
                  <a:pt x="105" y="61"/>
                  <a:pt x="105" y="60"/>
                </a:cubicBezTo>
                <a:cubicBezTo>
                  <a:pt x="106" y="59"/>
                  <a:pt x="107" y="58"/>
                  <a:pt x="108" y="57"/>
                </a:cubicBezTo>
                <a:close/>
                <a:moveTo>
                  <a:pt x="15" y="48"/>
                </a:moveTo>
                <a:cubicBezTo>
                  <a:pt x="15" y="48"/>
                  <a:pt x="15" y="48"/>
                  <a:pt x="15" y="48"/>
                </a:cubicBezTo>
                <a:cubicBezTo>
                  <a:pt x="14" y="48"/>
                  <a:pt x="14" y="49"/>
                  <a:pt x="13" y="50"/>
                </a:cubicBezTo>
                <a:cubicBezTo>
                  <a:pt x="12" y="51"/>
                  <a:pt x="11" y="53"/>
                  <a:pt x="9" y="55"/>
                </a:cubicBezTo>
                <a:cubicBezTo>
                  <a:pt x="9" y="55"/>
                  <a:pt x="8" y="56"/>
                  <a:pt x="8" y="56"/>
                </a:cubicBezTo>
                <a:cubicBezTo>
                  <a:pt x="9" y="57"/>
                  <a:pt x="9" y="59"/>
                  <a:pt x="9" y="60"/>
                </a:cubicBezTo>
                <a:cubicBezTo>
                  <a:pt x="9" y="62"/>
                  <a:pt x="9" y="63"/>
                  <a:pt x="10" y="64"/>
                </a:cubicBezTo>
                <a:cubicBezTo>
                  <a:pt x="10" y="65"/>
                  <a:pt x="10" y="65"/>
                  <a:pt x="11" y="65"/>
                </a:cubicBezTo>
                <a:cubicBezTo>
                  <a:pt x="10" y="64"/>
                  <a:pt x="10" y="63"/>
                  <a:pt x="10" y="62"/>
                </a:cubicBezTo>
                <a:cubicBezTo>
                  <a:pt x="11" y="60"/>
                  <a:pt x="11" y="58"/>
                  <a:pt x="12" y="56"/>
                </a:cubicBezTo>
                <a:cubicBezTo>
                  <a:pt x="12" y="56"/>
                  <a:pt x="12" y="55"/>
                  <a:pt x="12" y="55"/>
                </a:cubicBezTo>
                <a:cubicBezTo>
                  <a:pt x="12" y="54"/>
                  <a:pt x="12" y="53"/>
                  <a:pt x="13" y="53"/>
                </a:cubicBezTo>
                <a:cubicBezTo>
                  <a:pt x="13" y="52"/>
                  <a:pt x="13" y="52"/>
                  <a:pt x="13" y="52"/>
                </a:cubicBezTo>
                <a:cubicBezTo>
                  <a:pt x="14" y="51"/>
                  <a:pt x="14" y="49"/>
                  <a:pt x="15" y="48"/>
                </a:cubicBezTo>
                <a:close/>
                <a:moveTo>
                  <a:pt x="32" y="38"/>
                </a:moveTo>
                <a:cubicBezTo>
                  <a:pt x="30" y="40"/>
                  <a:pt x="22" y="51"/>
                  <a:pt x="22" y="52"/>
                </a:cubicBezTo>
                <a:cubicBezTo>
                  <a:pt x="23" y="52"/>
                  <a:pt x="24" y="52"/>
                  <a:pt x="25" y="52"/>
                </a:cubicBezTo>
                <a:cubicBezTo>
                  <a:pt x="26" y="52"/>
                  <a:pt x="26" y="51"/>
                  <a:pt x="26" y="51"/>
                </a:cubicBezTo>
                <a:cubicBezTo>
                  <a:pt x="28" y="47"/>
                  <a:pt x="29" y="43"/>
                  <a:pt x="31" y="39"/>
                </a:cubicBezTo>
                <a:cubicBezTo>
                  <a:pt x="31" y="39"/>
                  <a:pt x="31" y="39"/>
                  <a:pt x="32" y="38"/>
                </a:cubicBezTo>
                <a:close/>
                <a:moveTo>
                  <a:pt x="35" y="50"/>
                </a:moveTo>
                <a:cubicBezTo>
                  <a:pt x="35" y="50"/>
                  <a:pt x="35" y="50"/>
                  <a:pt x="35" y="50"/>
                </a:cubicBezTo>
                <a:cubicBezTo>
                  <a:pt x="36" y="50"/>
                  <a:pt x="38" y="50"/>
                  <a:pt x="39" y="50"/>
                </a:cubicBezTo>
                <a:cubicBezTo>
                  <a:pt x="40" y="50"/>
                  <a:pt x="40" y="49"/>
                  <a:pt x="40" y="49"/>
                </a:cubicBezTo>
                <a:cubicBezTo>
                  <a:pt x="41" y="46"/>
                  <a:pt x="42" y="43"/>
                  <a:pt x="43" y="40"/>
                </a:cubicBezTo>
                <a:cubicBezTo>
                  <a:pt x="43" y="40"/>
                  <a:pt x="44" y="40"/>
                  <a:pt x="44" y="39"/>
                </a:cubicBezTo>
                <a:cubicBezTo>
                  <a:pt x="44" y="39"/>
                  <a:pt x="44" y="39"/>
                  <a:pt x="44" y="39"/>
                </a:cubicBezTo>
                <a:cubicBezTo>
                  <a:pt x="41" y="43"/>
                  <a:pt x="38" y="46"/>
                  <a:pt x="35" y="50"/>
                </a:cubicBezTo>
                <a:close/>
                <a:moveTo>
                  <a:pt x="55" y="51"/>
                </a:moveTo>
                <a:cubicBezTo>
                  <a:pt x="57" y="52"/>
                  <a:pt x="58" y="52"/>
                  <a:pt x="59" y="53"/>
                </a:cubicBezTo>
                <a:cubicBezTo>
                  <a:pt x="60" y="50"/>
                  <a:pt x="61" y="47"/>
                  <a:pt x="62" y="44"/>
                </a:cubicBezTo>
                <a:cubicBezTo>
                  <a:pt x="62" y="44"/>
                  <a:pt x="61" y="44"/>
                  <a:pt x="61" y="44"/>
                </a:cubicBezTo>
                <a:cubicBezTo>
                  <a:pt x="60" y="45"/>
                  <a:pt x="58" y="46"/>
                  <a:pt x="57" y="48"/>
                </a:cubicBezTo>
                <a:cubicBezTo>
                  <a:pt x="57" y="48"/>
                  <a:pt x="56" y="48"/>
                  <a:pt x="56" y="48"/>
                </a:cubicBezTo>
                <a:cubicBezTo>
                  <a:pt x="56" y="49"/>
                  <a:pt x="56" y="50"/>
                  <a:pt x="55" y="51"/>
                </a:cubicBezTo>
                <a:close/>
                <a:moveTo>
                  <a:pt x="57" y="35"/>
                </a:moveTo>
                <a:cubicBezTo>
                  <a:pt x="57" y="36"/>
                  <a:pt x="56" y="37"/>
                  <a:pt x="56" y="39"/>
                </a:cubicBezTo>
                <a:cubicBezTo>
                  <a:pt x="56" y="40"/>
                  <a:pt x="55" y="41"/>
                  <a:pt x="55" y="42"/>
                </a:cubicBezTo>
                <a:cubicBezTo>
                  <a:pt x="56" y="42"/>
                  <a:pt x="56" y="42"/>
                  <a:pt x="57" y="42"/>
                </a:cubicBezTo>
                <a:cubicBezTo>
                  <a:pt x="57" y="43"/>
                  <a:pt x="57" y="43"/>
                  <a:pt x="58" y="44"/>
                </a:cubicBezTo>
                <a:cubicBezTo>
                  <a:pt x="59" y="43"/>
                  <a:pt x="60" y="42"/>
                  <a:pt x="61" y="42"/>
                </a:cubicBezTo>
                <a:cubicBezTo>
                  <a:pt x="60" y="39"/>
                  <a:pt x="58" y="37"/>
                  <a:pt x="57" y="35"/>
                </a:cubicBezTo>
                <a:close/>
                <a:moveTo>
                  <a:pt x="168" y="167"/>
                </a:moveTo>
                <a:cubicBezTo>
                  <a:pt x="167" y="169"/>
                  <a:pt x="166" y="171"/>
                  <a:pt x="165" y="172"/>
                </a:cubicBezTo>
                <a:cubicBezTo>
                  <a:pt x="165" y="172"/>
                  <a:pt x="165" y="172"/>
                  <a:pt x="165" y="172"/>
                </a:cubicBezTo>
                <a:cubicBezTo>
                  <a:pt x="168" y="169"/>
                  <a:pt x="171" y="166"/>
                  <a:pt x="173" y="164"/>
                </a:cubicBezTo>
                <a:cubicBezTo>
                  <a:pt x="174" y="163"/>
                  <a:pt x="174" y="163"/>
                  <a:pt x="174" y="162"/>
                </a:cubicBezTo>
                <a:cubicBezTo>
                  <a:pt x="174" y="160"/>
                  <a:pt x="174" y="159"/>
                  <a:pt x="174" y="157"/>
                </a:cubicBezTo>
                <a:cubicBezTo>
                  <a:pt x="174" y="157"/>
                  <a:pt x="174" y="156"/>
                  <a:pt x="174" y="156"/>
                </a:cubicBezTo>
                <a:cubicBezTo>
                  <a:pt x="174" y="157"/>
                  <a:pt x="173" y="158"/>
                  <a:pt x="172" y="159"/>
                </a:cubicBezTo>
                <a:cubicBezTo>
                  <a:pt x="171" y="161"/>
                  <a:pt x="171" y="162"/>
                  <a:pt x="170" y="164"/>
                </a:cubicBezTo>
                <a:cubicBezTo>
                  <a:pt x="170" y="165"/>
                  <a:pt x="170" y="165"/>
                  <a:pt x="170" y="165"/>
                </a:cubicBezTo>
                <a:cubicBezTo>
                  <a:pt x="170" y="166"/>
                  <a:pt x="169" y="167"/>
                  <a:pt x="168" y="167"/>
                </a:cubicBezTo>
                <a:close/>
                <a:moveTo>
                  <a:pt x="55" y="165"/>
                </a:moveTo>
                <a:cubicBezTo>
                  <a:pt x="55" y="169"/>
                  <a:pt x="55" y="173"/>
                  <a:pt x="54" y="177"/>
                </a:cubicBezTo>
                <a:cubicBezTo>
                  <a:pt x="54" y="177"/>
                  <a:pt x="54" y="177"/>
                  <a:pt x="55" y="177"/>
                </a:cubicBezTo>
                <a:cubicBezTo>
                  <a:pt x="56" y="178"/>
                  <a:pt x="57" y="179"/>
                  <a:pt x="58" y="180"/>
                </a:cubicBezTo>
                <a:cubicBezTo>
                  <a:pt x="58" y="179"/>
                  <a:pt x="58" y="179"/>
                  <a:pt x="58" y="178"/>
                </a:cubicBezTo>
                <a:cubicBezTo>
                  <a:pt x="57" y="176"/>
                  <a:pt x="56" y="173"/>
                  <a:pt x="56" y="170"/>
                </a:cubicBezTo>
                <a:cubicBezTo>
                  <a:pt x="56" y="168"/>
                  <a:pt x="55" y="167"/>
                  <a:pt x="55" y="165"/>
                </a:cubicBezTo>
                <a:close/>
                <a:moveTo>
                  <a:pt x="246" y="70"/>
                </a:moveTo>
                <a:cubicBezTo>
                  <a:pt x="248" y="70"/>
                  <a:pt x="250" y="71"/>
                  <a:pt x="251" y="71"/>
                </a:cubicBezTo>
                <a:cubicBezTo>
                  <a:pt x="252" y="70"/>
                  <a:pt x="252" y="69"/>
                  <a:pt x="252" y="68"/>
                </a:cubicBezTo>
                <a:cubicBezTo>
                  <a:pt x="251" y="67"/>
                  <a:pt x="249" y="66"/>
                  <a:pt x="247" y="65"/>
                </a:cubicBezTo>
                <a:cubicBezTo>
                  <a:pt x="246" y="67"/>
                  <a:pt x="246" y="68"/>
                  <a:pt x="246" y="70"/>
                </a:cubicBezTo>
                <a:close/>
                <a:moveTo>
                  <a:pt x="80" y="137"/>
                </a:moveTo>
                <a:cubicBezTo>
                  <a:pt x="81" y="136"/>
                  <a:pt x="83" y="135"/>
                  <a:pt x="84" y="134"/>
                </a:cubicBezTo>
                <a:cubicBezTo>
                  <a:pt x="84" y="132"/>
                  <a:pt x="84" y="131"/>
                  <a:pt x="84" y="129"/>
                </a:cubicBezTo>
                <a:cubicBezTo>
                  <a:pt x="83" y="129"/>
                  <a:pt x="82" y="129"/>
                  <a:pt x="82" y="129"/>
                </a:cubicBezTo>
                <a:cubicBezTo>
                  <a:pt x="81" y="129"/>
                  <a:pt x="81" y="130"/>
                  <a:pt x="81" y="130"/>
                </a:cubicBezTo>
                <a:cubicBezTo>
                  <a:pt x="81" y="132"/>
                  <a:pt x="80" y="133"/>
                  <a:pt x="80" y="135"/>
                </a:cubicBezTo>
                <a:cubicBezTo>
                  <a:pt x="80" y="135"/>
                  <a:pt x="80" y="136"/>
                  <a:pt x="80" y="137"/>
                </a:cubicBezTo>
                <a:close/>
                <a:moveTo>
                  <a:pt x="175" y="151"/>
                </a:moveTo>
                <a:cubicBezTo>
                  <a:pt x="177" y="146"/>
                  <a:pt x="178" y="141"/>
                  <a:pt x="178" y="136"/>
                </a:cubicBezTo>
                <a:cubicBezTo>
                  <a:pt x="178" y="136"/>
                  <a:pt x="178" y="137"/>
                  <a:pt x="178" y="137"/>
                </a:cubicBezTo>
                <a:cubicBezTo>
                  <a:pt x="177" y="141"/>
                  <a:pt x="175" y="144"/>
                  <a:pt x="174" y="148"/>
                </a:cubicBezTo>
                <a:cubicBezTo>
                  <a:pt x="174" y="148"/>
                  <a:pt x="174" y="149"/>
                  <a:pt x="174" y="149"/>
                </a:cubicBezTo>
                <a:cubicBezTo>
                  <a:pt x="173" y="150"/>
                  <a:pt x="173" y="151"/>
                  <a:pt x="173" y="152"/>
                </a:cubicBezTo>
                <a:cubicBezTo>
                  <a:pt x="174" y="151"/>
                  <a:pt x="174" y="151"/>
                  <a:pt x="175" y="151"/>
                </a:cubicBezTo>
                <a:close/>
                <a:moveTo>
                  <a:pt x="141" y="161"/>
                </a:moveTo>
                <a:cubicBezTo>
                  <a:pt x="141" y="161"/>
                  <a:pt x="141" y="161"/>
                  <a:pt x="141" y="161"/>
                </a:cubicBezTo>
                <a:cubicBezTo>
                  <a:pt x="144" y="157"/>
                  <a:pt x="146" y="153"/>
                  <a:pt x="148" y="149"/>
                </a:cubicBezTo>
                <a:cubicBezTo>
                  <a:pt x="148" y="149"/>
                  <a:pt x="148" y="149"/>
                  <a:pt x="148" y="149"/>
                </a:cubicBezTo>
                <a:cubicBezTo>
                  <a:pt x="146" y="151"/>
                  <a:pt x="143" y="154"/>
                  <a:pt x="141" y="156"/>
                </a:cubicBezTo>
                <a:cubicBezTo>
                  <a:pt x="141" y="157"/>
                  <a:pt x="141" y="157"/>
                  <a:pt x="141" y="157"/>
                </a:cubicBezTo>
                <a:cubicBezTo>
                  <a:pt x="141" y="159"/>
                  <a:pt x="141" y="160"/>
                  <a:pt x="141" y="161"/>
                </a:cubicBezTo>
                <a:close/>
                <a:moveTo>
                  <a:pt x="55" y="53"/>
                </a:moveTo>
                <a:cubicBezTo>
                  <a:pt x="54" y="55"/>
                  <a:pt x="53" y="58"/>
                  <a:pt x="53" y="60"/>
                </a:cubicBezTo>
                <a:cubicBezTo>
                  <a:pt x="53" y="60"/>
                  <a:pt x="54" y="60"/>
                  <a:pt x="54" y="61"/>
                </a:cubicBezTo>
                <a:cubicBezTo>
                  <a:pt x="56" y="59"/>
                  <a:pt x="58" y="57"/>
                  <a:pt x="58" y="55"/>
                </a:cubicBezTo>
                <a:cubicBezTo>
                  <a:pt x="57" y="54"/>
                  <a:pt x="56" y="54"/>
                  <a:pt x="55" y="53"/>
                </a:cubicBezTo>
                <a:close/>
                <a:moveTo>
                  <a:pt x="38" y="126"/>
                </a:moveTo>
                <a:cubicBezTo>
                  <a:pt x="37" y="131"/>
                  <a:pt x="37" y="135"/>
                  <a:pt x="37" y="139"/>
                </a:cubicBezTo>
                <a:cubicBezTo>
                  <a:pt x="37" y="139"/>
                  <a:pt x="37" y="139"/>
                  <a:pt x="37" y="139"/>
                </a:cubicBezTo>
                <a:cubicBezTo>
                  <a:pt x="39" y="135"/>
                  <a:pt x="40" y="131"/>
                  <a:pt x="41" y="126"/>
                </a:cubicBezTo>
                <a:cubicBezTo>
                  <a:pt x="40" y="126"/>
                  <a:pt x="39" y="126"/>
                  <a:pt x="38" y="126"/>
                </a:cubicBezTo>
                <a:close/>
                <a:moveTo>
                  <a:pt x="264" y="115"/>
                </a:moveTo>
                <a:cubicBezTo>
                  <a:pt x="264" y="115"/>
                  <a:pt x="264" y="115"/>
                  <a:pt x="264" y="115"/>
                </a:cubicBezTo>
                <a:cubicBezTo>
                  <a:pt x="263" y="117"/>
                  <a:pt x="261" y="118"/>
                  <a:pt x="260" y="120"/>
                </a:cubicBezTo>
                <a:cubicBezTo>
                  <a:pt x="257" y="124"/>
                  <a:pt x="254" y="127"/>
                  <a:pt x="249" y="129"/>
                </a:cubicBezTo>
                <a:cubicBezTo>
                  <a:pt x="248" y="130"/>
                  <a:pt x="247" y="131"/>
                  <a:pt x="245" y="132"/>
                </a:cubicBezTo>
                <a:cubicBezTo>
                  <a:pt x="245" y="132"/>
                  <a:pt x="245" y="132"/>
                  <a:pt x="245" y="132"/>
                </a:cubicBezTo>
                <a:cubicBezTo>
                  <a:pt x="249" y="131"/>
                  <a:pt x="253" y="129"/>
                  <a:pt x="256" y="126"/>
                </a:cubicBezTo>
                <a:cubicBezTo>
                  <a:pt x="259" y="123"/>
                  <a:pt x="261" y="120"/>
                  <a:pt x="263" y="116"/>
                </a:cubicBezTo>
                <a:cubicBezTo>
                  <a:pt x="264" y="116"/>
                  <a:pt x="264" y="115"/>
                  <a:pt x="264" y="115"/>
                </a:cubicBezTo>
                <a:close/>
                <a:moveTo>
                  <a:pt x="38" y="176"/>
                </a:moveTo>
                <a:cubicBezTo>
                  <a:pt x="36" y="176"/>
                  <a:pt x="34" y="176"/>
                  <a:pt x="32" y="176"/>
                </a:cubicBezTo>
                <a:cubicBezTo>
                  <a:pt x="31" y="176"/>
                  <a:pt x="31" y="177"/>
                  <a:pt x="31" y="177"/>
                </a:cubicBezTo>
                <a:cubicBezTo>
                  <a:pt x="30" y="177"/>
                  <a:pt x="29" y="177"/>
                  <a:pt x="29" y="177"/>
                </a:cubicBezTo>
                <a:cubicBezTo>
                  <a:pt x="28" y="177"/>
                  <a:pt x="28" y="176"/>
                  <a:pt x="28" y="176"/>
                </a:cubicBezTo>
                <a:cubicBezTo>
                  <a:pt x="26" y="177"/>
                  <a:pt x="25" y="177"/>
                  <a:pt x="24" y="177"/>
                </a:cubicBezTo>
                <a:cubicBezTo>
                  <a:pt x="24" y="177"/>
                  <a:pt x="23" y="177"/>
                  <a:pt x="23" y="177"/>
                </a:cubicBezTo>
                <a:cubicBezTo>
                  <a:pt x="23" y="177"/>
                  <a:pt x="23" y="177"/>
                  <a:pt x="23" y="177"/>
                </a:cubicBezTo>
                <a:cubicBezTo>
                  <a:pt x="28" y="178"/>
                  <a:pt x="33" y="178"/>
                  <a:pt x="38" y="178"/>
                </a:cubicBezTo>
                <a:cubicBezTo>
                  <a:pt x="38" y="177"/>
                  <a:pt x="38" y="177"/>
                  <a:pt x="38" y="176"/>
                </a:cubicBezTo>
                <a:close/>
                <a:moveTo>
                  <a:pt x="133" y="21"/>
                </a:moveTo>
                <a:cubicBezTo>
                  <a:pt x="133" y="21"/>
                  <a:pt x="134" y="21"/>
                  <a:pt x="134" y="21"/>
                </a:cubicBezTo>
                <a:cubicBezTo>
                  <a:pt x="134" y="20"/>
                  <a:pt x="135" y="20"/>
                  <a:pt x="135" y="20"/>
                </a:cubicBezTo>
                <a:cubicBezTo>
                  <a:pt x="136" y="20"/>
                  <a:pt x="136" y="19"/>
                  <a:pt x="136" y="19"/>
                </a:cubicBezTo>
                <a:cubicBezTo>
                  <a:pt x="137" y="16"/>
                  <a:pt x="138" y="14"/>
                  <a:pt x="140" y="12"/>
                </a:cubicBezTo>
                <a:cubicBezTo>
                  <a:pt x="140" y="12"/>
                  <a:pt x="140" y="11"/>
                  <a:pt x="140" y="11"/>
                </a:cubicBezTo>
                <a:cubicBezTo>
                  <a:pt x="138" y="13"/>
                  <a:pt x="135" y="16"/>
                  <a:pt x="133" y="18"/>
                </a:cubicBezTo>
                <a:cubicBezTo>
                  <a:pt x="133" y="18"/>
                  <a:pt x="133" y="19"/>
                  <a:pt x="133" y="19"/>
                </a:cubicBezTo>
                <a:cubicBezTo>
                  <a:pt x="133" y="20"/>
                  <a:pt x="133" y="20"/>
                  <a:pt x="133" y="21"/>
                </a:cubicBezTo>
                <a:close/>
                <a:moveTo>
                  <a:pt x="180" y="164"/>
                </a:moveTo>
                <a:cubicBezTo>
                  <a:pt x="180" y="165"/>
                  <a:pt x="179" y="165"/>
                  <a:pt x="179" y="165"/>
                </a:cubicBezTo>
                <a:cubicBezTo>
                  <a:pt x="179" y="167"/>
                  <a:pt x="179" y="168"/>
                  <a:pt x="178" y="170"/>
                </a:cubicBezTo>
                <a:cubicBezTo>
                  <a:pt x="177" y="172"/>
                  <a:pt x="178" y="174"/>
                  <a:pt x="178" y="176"/>
                </a:cubicBezTo>
                <a:cubicBezTo>
                  <a:pt x="180" y="173"/>
                  <a:pt x="181" y="168"/>
                  <a:pt x="180" y="164"/>
                </a:cubicBezTo>
                <a:close/>
                <a:moveTo>
                  <a:pt x="67" y="77"/>
                </a:moveTo>
                <a:cubicBezTo>
                  <a:pt x="67" y="77"/>
                  <a:pt x="67" y="77"/>
                  <a:pt x="67" y="77"/>
                </a:cubicBezTo>
                <a:cubicBezTo>
                  <a:pt x="66" y="74"/>
                  <a:pt x="64" y="73"/>
                  <a:pt x="62" y="71"/>
                </a:cubicBezTo>
                <a:cubicBezTo>
                  <a:pt x="61" y="71"/>
                  <a:pt x="60" y="70"/>
                  <a:pt x="60" y="69"/>
                </a:cubicBezTo>
                <a:cubicBezTo>
                  <a:pt x="58" y="68"/>
                  <a:pt x="55" y="66"/>
                  <a:pt x="53" y="66"/>
                </a:cubicBezTo>
                <a:cubicBezTo>
                  <a:pt x="53" y="66"/>
                  <a:pt x="52" y="66"/>
                  <a:pt x="52" y="67"/>
                </a:cubicBezTo>
                <a:cubicBezTo>
                  <a:pt x="63" y="72"/>
                  <a:pt x="62" y="72"/>
                  <a:pt x="67" y="77"/>
                </a:cubicBezTo>
                <a:close/>
                <a:moveTo>
                  <a:pt x="169" y="30"/>
                </a:moveTo>
                <a:cubicBezTo>
                  <a:pt x="169" y="31"/>
                  <a:pt x="169" y="33"/>
                  <a:pt x="169" y="34"/>
                </a:cubicBezTo>
                <a:cubicBezTo>
                  <a:pt x="170" y="34"/>
                  <a:pt x="170" y="33"/>
                  <a:pt x="171" y="33"/>
                </a:cubicBezTo>
                <a:cubicBezTo>
                  <a:pt x="171" y="28"/>
                  <a:pt x="172" y="24"/>
                  <a:pt x="174" y="20"/>
                </a:cubicBezTo>
                <a:cubicBezTo>
                  <a:pt x="175" y="18"/>
                  <a:pt x="174" y="16"/>
                  <a:pt x="174" y="14"/>
                </a:cubicBezTo>
                <a:cubicBezTo>
                  <a:pt x="174" y="14"/>
                  <a:pt x="174" y="14"/>
                  <a:pt x="174" y="15"/>
                </a:cubicBezTo>
                <a:cubicBezTo>
                  <a:pt x="175" y="16"/>
                  <a:pt x="174" y="17"/>
                  <a:pt x="174" y="18"/>
                </a:cubicBezTo>
                <a:cubicBezTo>
                  <a:pt x="173" y="20"/>
                  <a:pt x="172" y="22"/>
                  <a:pt x="172" y="24"/>
                </a:cubicBezTo>
                <a:cubicBezTo>
                  <a:pt x="172" y="25"/>
                  <a:pt x="171" y="26"/>
                  <a:pt x="171" y="27"/>
                </a:cubicBezTo>
                <a:cubicBezTo>
                  <a:pt x="171" y="28"/>
                  <a:pt x="170" y="29"/>
                  <a:pt x="169" y="30"/>
                </a:cubicBezTo>
                <a:close/>
                <a:moveTo>
                  <a:pt x="4" y="50"/>
                </a:moveTo>
                <a:cubicBezTo>
                  <a:pt x="4" y="50"/>
                  <a:pt x="4" y="50"/>
                  <a:pt x="4" y="50"/>
                </a:cubicBezTo>
                <a:cubicBezTo>
                  <a:pt x="4" y="43"/>
                  <a:pt x="5" y="35"/>
                  <a:pt x="4" y="27"/>
                </a:cubicBezTo>
                <a:cubicBezTo>
                  <a:pt x="4" y="28"/>
                  <a:pt x="3" y="29"/>
                  <a:pt x="3" y="30"/>
                </a:cubicBezTo>
                <a:cubicBezTo>
                  <a:pt x="4" y="35"/>
                  <a:pt x="4" y="41"/>
                  <a:pt x="4" y="46"/>
                </a:cubicBezTo>
                <a:cubicBezTo>
                  <a:pt x="4" y="47"/>
                  <a:pt x="4" y="49"/>
                  <a:pt x="4" y="50"/>
                </a:cubicBezTo>
                <a:close/>
                <a:moveTo>
                  <a:pt x="89" y="133"/>
                </a:moveTo>
                <a:cubicBezTo>
                  <a:pt x="92" y="132"/>
                  <a:pt x="94" y="131"/>
                  <a:pt x="96" y="131"/>
                </a:cubicBezTo>
                <a:cubicBezTo>
                  <a:pt x="94" y="129"/>
                  <a:pt x="92" y="129"/>
                  <a:pt x="90" y="128"/>
                </a:cubicBezTo>
                <a:cubicBezTo>
                  <a:pt x="90" y="130"/>
                  <a:pt x="90" y="131"/>
                  <a:pt x="89" y="133"/>
                </a:cubicBezTo>
                <a:close/>
                <a:moveTo>
                  <a:pt x="87" y="93"/>
                </a:moveTo>
                <a:cubicBezTo>
                  <a:pt x="87" y="93"/>
                  <a:pt x="87" y="93"/>
                  <a:pt x="87" y="93"/>
                </a:cubicBezTo>
                <a:cubicBezTo>
                  <a:pt x="87" y="93"/>
                  <a:pt x="87" y="92"/>
                  <a:pt x="87" y="92"/>
                </a:cubicBezTo>
                <a:cubicBezTo>
                  <a:pt x="87" y="91"/>
                  <a:pt x="87" y="89"/>
                  <a:pt x="88" y="88"/>
                </a:cubicBezTo>
                <a:cubicBezTo>
                  <a:pt x="88" y="87"/>
                  <a:pt x="88" y="86"/>
                  <a:pt x="89" y="85"/>
                </a:cubicBezTo>
                <a:cubicBezTo>
                  <a:pt x="88" y="84"/>
                  <a:pt x="88" y="83"/>
                  <a:pt x="87" y="81"/>
                </a:cubicBezTo>
                <a:cubicBezTo>
                  <a:pt x="86" y="83"/>
                  <a:pt x="86" y="84"/>
                  <a:pt x="86" y="86"/>
                </a:cubicBezTo>
                <a:cubicBezTo>
                  <a:pt x="86" y="88"/>
                  <a:pt x="87" y="91"/>
                  <a:pt x="87" y="93"/>
                </a:cubicBezTo>
                <a:close/>
                <a:moveTo>
                  <a:pt x="174" y="68"/>
                </a:moveTo>
                <a:cubicBezTo>
                  <a:pt x="173" y="66"/>
                  <a:pt x="172" y="65"/>
                  <a:pt x="172" y="64"/>
                </a:cubicBezTo>
                <a:cubicBezTo>
                  <a:pt x="171" y="65"/>
                  <a:pt x="171" y="65"/>
                  <a:pt x="170" y="66"/>
                </a:cubicBezTo>
                <a:cubicBezTo>
                  <a:pt x="170" y="66"/>
                  <a:pt x="169" y="66"/>
                  <a:pt x="169" y="67"/>
                </a:cubicBezTo>
                <a:cubicBezTo>
                  <a:pt x="170" y="68"/>
                  <a:pt x="170" y="69"/>
                  <a:pt x="170" y="71"/>
                </a:cubicBezTo>
                <a:cubicBezTo>
                  <a:pt x="172" y="70"/>
                  <a:pt x="173" y="69"/>
                  <a:pt x="174" y="68"/>
                </a:cubicBezTo>
                <a:close/>
                <a:moveTo>
                  <a:pt x="227" y="120"/>
                </a:moveTo>
                <a:cubicBezTo>
                  <a:pt x="227" y="121"/>
                  <a:pt x="228" y="121"/>
                  <a:pt x="228" y="122"/>
                </a:cubicBezTo>
                <a:cubicBezTo>
                  <a:pt x="229" y="122"/>
                  <a:pt x="229" y="122"/>
                  <a:pt x="230" y="122"/>
                </a:cubicBezTo>
                <a:cubicBezTo>
                  <a:pt x="231" y="121"/>
                  <a:pt x="233" y="121"/>
                  <a:pt x="235" y="121"/>
                </a:cubicBezTo>
                <a:cubicBezTo>
                  <a:pt x="235" y="121"/>
                  <a:pt x="236" y="121"/>
                  <a:pt x="237" y="121"/>
                </a:cubicBezTo>
                <a:cubicBezTo>
                  <a:pt x="237" y="120"/>
                  <a:pt x="236" y="120"/>
                  <a:pt x="236" y="119"/>
                </a:cubicBezTo>
                <a:cubicBezTo>
                  <a:pt x="233" y="119"/>
                  <a:pt x="230" y="120"/>
                  <a:pt x="227" y="120"/>
                </a:cubicBezTo>
                <a:close/>
                <a:moveTo>
                  <a:pt x="26" y="64"/>
                </a:moveTo>
                <a:cubicBezTo>
                  <a:pt x="32" y="63"/>
                  <a:pt x="39" y="64"/>
                  <a:pt x="46" y="65"/>
                </a:cubicBezTo>
                <a:cubicBezTo>
                  <a:pt x="45" y="64"/>
                  <a:pt x="44" y="64"/>
                  <a:pt x="43" y="63"/>
                </a:cubicBezTo>
                <a:cubicBezTo>
                  <a:pt x="39" y="63"/>
                  <a:pt x="35" y="63"/>
                  <a:pt x="31" y="63"/>
                </a:cubicBezTo>
                <a:cubicBezTo>
                  <a:pt x="30" y="63"/>
                  <a:pt x="28" y="63"/>
                  <a:pt x="26" y="64"/>
                </a:cubicBezTo>
                <a:close/>
                <a:moveTo>
                  <a:pt x="229" y="125"/>
                </a:moveTo>
                <a:cubicBezTo>
                  <a:pt x="230" y="126"/>
                  <a:pt x="231" y="126"/>
                  <a:pt x="232" y="127"/>
                </a:cubicBezTo>
                <a:cubicBezTo>
                  <a:pt x="235" y="127"/>
                  <a:pt x="237" y="127"/>
                  <a:pt x="240" y="127"/>
                </a:cubicBezTo>
                <a:cubicBezTo>
                  <a:pt x="240" y="127"/>
                  <a:pt x="241" y="127"/>
                  <a:pt x="242" y="127"/>
                </a:cubicBezTo>
                <a:cubicBezTo>
                  <a:pt x="242" y="127"/>
                  <a:pt x="242" y="126"/>
                  <a:pt x="242" y="126"/>
                </a:cubicBezTo>
                <a:cubicBezTo>
                  <a:pt x="240" y="126"/>
                  <a:pt x="239" y="126"/>
                  <a:pt x="237" y="126"/>
                </a:cubicBezTo>
                <a:cubicBezTo>
                  <a:pt x="235" y="126"/>
                  <a:pt x="233" y="125"/>
                  <a:pt x="231" y="125"/>
                </a:cubicBezTo>
                <a:cubicBezTo>
                  <a:pt x="230" y="125"/>
                  <a:pt x="230" y="125"/>
                  <a:pt x="229" y="125"/>
                </a:cubicBezTo>
                <a:close/>
                <a:moveTo>
                  <a:pt x="74" y="130"/>
                </a:moveTo>
                <a:cubicBezTo>
                  <a:pt x="73" y="127"/>
                  <a:pt x="73" y="125"/>
                  <a:pt x="72" y="123"/>
                </a:cubicBezTo>
                <a:cubicBezTo>
                  <a:pt x="71" y="126"/>
                  <a:pt x="71" y="128"/>
                  <a:pt x="71" y="131"/>
                </a:cubicBezTo>
                <a:cubicBezTo>
                  <a:pt x="71" y="131"/>
                  <a:pt x="71" y="131"/>
                  <a:pt x="71" y="131"/>
                </a:cubicBezTo>
                <a:cubicBezTo>
                  <a:pt x="72" y="131"/>
                  <a:pt x="73" y="130"/>
                  <a:pt x="74" y="130"/>
                </a:cubicBezTo>
                <a:close/>
                <a:moveTo>
                  <a:pt x="245" y="135"/>
                </a:moveTo>
                <a:cubicBezTo>
                  <a:pt x="252" y="134"/>
                  <a:pt x="258" y="130"/>
                  <a:pt x="259" y="126"/>
                </a:cubicBezTo>
                <a:cubicBezTo>
                  <a:pt x="255" y="131"/>
                  <a:pt x="250" y="133"/>
                  <a:pt x="245" y="135"/>
                </a:cubicBezTo>
                <a:close/>
                <a:moveTo>
                  <a:pt x="40" y="57"/>
                </a:moveTo>
                <a:cubicBezTo>
                  <a:pt x="42" y="56"/>
                  <a:pt x="45" y="53"/>
                  <a:pt x="46" y="51"/>
                </a:cubicBezTo>
                <a:cubicBezTo>
                  <a:pt x="44" y="52"/>
                  <a:pt x="43" y="52"/>
                  <a:pt x="41" y="52"/>
                </a:cubicBezTo>
                <a:cubicBezTo>
                  <a:pt x="41" y="54"/>
                  <a:pt x="40" y="55"/>
                  <a:pt x="40" y="57"/>
                </a:cubicBezTo>
                <a:close/>
                <a:moveTo>
                  <a:pt x="63" y="64"/>
                </a:moveTo>
                <a:cubicBezTo>
                  <a:pt x="65" y="66"/>
                  <a:pt x="65" y="66"/>
                  <a:pt x="67" y="64"/>
                </a:cubicBezTo>
                <a:cubicBezTo>
                  <a:pt x="67" y="64"/>
                  <a:pt x="67" y="63"/>
                  <a:pt x="67" y="63"/>
                </a:cubicBezTo>
                <a:cubicBezTo>
                  <a:pt x="66" y="61"/>
                  <a:pt x="65" y="60"/>
                  <a:pt x="64" y="60"/>
                </a:cubicBezTo>
                <a:cubicBezTo>
                  <a:pt x="64" y="61"/>
                  <a:pt x="64" y="63"/>
                  <a:pt x="63" y="64"/>
                </a:cubicBezTo>
                <a:close/>
                <a:moveTo>
                  <a:pt x="258" y="105"/>
                </a:moveTo>
                <a:cubicBezTo>
                  <a:pt x="259" y="103"/>
                  <a:pt x="260" y="100"/>
                  <a:pt x="260" y="98"/>
                </a:cubicBezTo>
                <a:cubicBezTo>
                  <a:pt x="260" y="95"/>
                  <a:pt x="260" y="93"/>
                  <a:pt x="260" y="90"/>
                </a:cubicBezTo>
                <a:cubicBezTo>
                  <a:pt x="260" y="90"/>
                  <a:pt x="259" y="90"/>
                  <a:pt x="259" y="90"/>
                </a:cubicBezTo>
                <a:cubicBezTo>
                  <a:pt x="259" y="95"/>
                  <a:pt x="258" y="100"/>
                  <a:pt x="258" y="105"/>
                </a:cubicBezTo>
                <a:close/>
                <a:moveTo>
                  <a:pt x="267" y="87"/>
                </a:moveTo>
                <a:cubicBezTo>
                  <a:pt x="267" y="80"/>
                  <a:pt x="266" y="74"/>
                  <a:pt x="262" y="68"/>
                </a:cubicBezTo>
                <a:cubicBezTo>
                  <a:pt x="265" y="74"/>
                  <a:pt x="267" y="80"/>
                  <a:pt x="267" y="87"/>
                </a:cubicBezTo>
                <a:close/>
                <a:moveTo>
                  <a:pt x="153" y="7"/>
                </a:moveTo>
                <a:cubicBezTo>
                  <a:pt x="158" y="7"/>
                  <a:pt x="163" y="6"/>
                  <a:pt x="167" y="6"/>
                </a:cubicBezTo>
                <a:cubicBezTo>
                  <a:pt x="163" y="6"/>
                  <a:pt x="158" y="6"/>
                  <a:pt x="154" y="6"/>
                </a:cubicBezTo>
                <a:cubicBezTo>
                  <a:pt x="154" y="6"/>
                  <a:pt x="153" y="6"/>
                  <a:pt x="153" y="7"/>
                </a:cubicBezTo>
                <a:close/>
                <a:moveTo>
                  <a:pt x="66" y="146"/>
                </a:moveTo>
                <a:cubicBezTo>
                  <a:pt x="66" y="146"/>
                  <a:pt x="66" y="146"/>
                  <a:pt x="66" y="146"/>
                </a:cubicBezTo>
                <a:cubicBezTo>
                  <a:pt x="66" y="143"/>
                  <a:pt x="67" y="140"/>
                  <a:pt x="67" y="137"/>
                </a:cubicBezTo>
                <a:cubicBezTo>
                  <a:pt x="66" y="137"/>
                  <a:pt x="66" y="138"/>
                  <a:pt x="65" y="139"/>
                </a:cubicBezTo>
                <a:cubicBezTo>
                  <a:pt x="65" y="139"/>
                  <a:pt x="65" y="140"/>
                  <a:pt x="65" y="140"/>
                </a:cubicBezTo>
                <a:cubicBezTo>
                  <a:pt x="65" y="141"/>
                  <a:pt x="65" y="142"/>
                  <a:pt x="65" y="143"/>
                </a:cubicBezTo>
                <a:cubicBezTo>
                  <a:pt x="65" y="144"/>
                  <a:pt x="66" y="145"/>
                  <a:pt x="66" y="146"/>
                </a:cubicBezTo>
                <a:close/>
                <a:moveTo>
                  <a:pt x="260" y="116"/>
                </a:moveTo>
                <a:cubicBezTo>
                  <a:pt x="263" y="111"/>
                  <a:pt x="265" y="106"/>
                  <a:pt x="265" y="100"/>
                </a:cubicBezTo>
                <a:cubicBezTo>
                  <a:pt x="264" y="106"/>
                  <a:pt x="262" y="111"/>
                  <a:pt x="260" y="116"/>
                </a:cubicBezTo>
                <a:close/>
                <a:moveTo>
                  <a:pt x="243" y="121"/>
                </a:moveTo>
                <a:cubicBezTo>
                  <a:pt x="243" y="120"/>
                  <a:pt x="243" y="119"/>
                  <a:pt x="243" y="118"/>
                </a:cubicBezTo>
                <a:cubicBezTo>
                  <a:pt x="242" y="118"/>
                  <a:pt x="240" y="118"/>
                  <a:pt x="239" y="119"/>
                </a:cubicBezTo>
                <a:cubicBezTo>
                  <a:pt x="239" y="119"/>
                  <a:pt x="238" y="120"/>
                  <a:pt x="238" y="121"/>
                </a:cubicBezTo>
                <a:cubicBezTo>
                  <a:pt x="239" y="121"/>
                  <a:pt x="241" y="121"/>
                  <a:pt x="243" y="121"/>
                </a:cubicBezTo>
                <a:close/>
                <a:moveTo>
                  <a:pt x="75" y="57"/>
                </a:moveTo>
                <a:cubicBezTo>
                  <a:pt x="75" y="57"/>
                  <a:pt x="75" y="57"/>
                  <a:pt x="74" y="57"/>
                </a:cubicBezTo>
                <a:cubicBezTo>
                  <a:pt x="73" y="59"/>
                  <a:pt x="72" y="61"/>
                  <a:pt x="70" y="63"/>
                </a:cubicBezTo>
                <a:cubicBezTo>
                  <a:pt x="71" y="64"/>
                  <a:pt x="71" y="65"/>
                  <a:pt x="72" y="66"/>
                </a:cubicBezTo>
                <a:cubicBezTo>
                  <a:pt x="73" y="63"/>
                  <a:pt x="74" y="60"/>
                  <a:pt x="75" y="57"/>
                </a:cubicBezTo>
                <a:close/>
                <a:moveTo>
                  <a:pt x="83" y="60"/>
                </a:moveTo>
                <a:cubicBezTo>
                  <a:pt x="83" y="60"/>
                  <a:pt x="83" y="60"/>
                  <a:pt x="83" y="60"/>
                </a:cubicBezTo>
                <a:cubicBezTo>
                  <a:pt x="81" y="62"/>
                  <a:pt x="79" y="65"/>
                  <a:pt x="78" y="67"/>
                </a:cubicBezTo>
                <a:cubicBezTo>
                  <a:pt x="78" y="67"/>
                  <a:pt x="79" y="68"/>
                  <a:pt x="80" y="68"/>
                </a:cubicBezTo>
                <a:cubicBezTo>
                  <a:pt x="81" y="65"/>
                  <a:pt x="82" y="63"/>
                  <a:pt x="83" y="60"/>
                </a:cubicBezTo>
                <a:close/>
                <a:moveTo>
                  <a:pt x="181" y="142"/>
                </a:moveTo>
                <a:cubicBezTo>
                  <a:pt x="179" y="147"/>
                  <a:pt x="179" y="151"/>
                  <a:pt x="180" y="156"/>
                </a:cubicBezTo>
                <a:cubicBezTo>
                  <a:pt x="180" y="152"/>
                  <a:pt x="180" y="147"/>
                  <a:pt x="181" y="142"/>
                </a:cubicBezTo>
                <a:close/>
                <a:moveTo>
                  <a:pt x="43" y="177"/>
                </a:moveTo>
                <a:cubicBezTo>
                  <a:pt x="42" y="177"/>
                  <a:pt x="42" y="178"/>
                  <a:pt x="42" y="178"/>
                </a:cubicBezTo>
                <a:cubicBezTo>
                  <a:pt x="44" y="179"/>
                  <a:pt x="49" y="179"/>
                  <a:pt x="50" y="178"/>
                </a:cubicBezTo>
                <a:cubicBezTo>
                  <a:pt x="49" y="177"/>
                  <a:pt x="46" y="177"/>
                  <a:pt x="43" y="177"/>
                </a:cubicBezTo>
                <a:close/>
                <a:moveTo>
                  <a:pt x="62" y="60"/>
                </a:moveTo>
                <a:cubicBezTo>
                  <a:pt x="60" y="61"/>
                  <a:pt x="59" y="62"/>
                  <a:pt x="57" y="61"/>
                </a:cubicBezTo>
                <a:cubicBezTo>
                  <a:pt x="57" y="61"/>
                  <a:pt x="57" y="61"/>
                  <a:pt x="56" y="62"/>
                </a:cubicBezTo>
                <a:cubicBezTo>
                  <a:pt x="58" y="63"/>
                  <a:pt x="59" y="63"/>
                  <a:pt x="61" y="64"/>
                </a:cubicBezTo>
                <a:cubicBezTo>
                  <a:pt x="61" y="62"/>
                  <a:pt x="62" y="61"/>
                  <a:pt x="62" y="60"/>
                </a:cubicBezTo>
                <a:close/>
                <a:moveTo>
                  <a:pt x="76" y="131"/>
                </a:moveTo>
                <a:cubicBezTo>
                  <a:pt x="76" y="134"/>
                  <a:pt x="77" y="136"/>
                  <a:pt x="77" y="138"/>
                </a:cubicBezTo>
                <a:cubicBezTo>
                  <a:pt x="77" y="138"/>
                  <a:pt x="77" y="138"/>
                  <a:pt x="77" y="138"/>
                </a:cubicBezTo>
                <a:cubicBezTo>
                  <a:pt x="78" y="135"/>
                  <a:pt x="78" y="133"/>
                  <a:pt x="79" y="130"/>
                </a:cubicBezTo>
                <a:cubicBezTo>
                  <a:pt x="78" y="131"/>
                  <a:pt x="77" y="131"/>
                  <a:pt x="76" y="131"/>
                </a:cubicBezTo>
                <a:close/>
                <a:moveTo>
                  <a:pt x="162" y="56"/>
                </a:moveTo>
                <a:cubicBezTo>
                  <a:pt x="163" y="55"/>
                  <a:pt x="164" y="55"/>
                  <a:pt x="165" y="54"/>
                </a:cubicBezTo>
                <a:cubicBezTo>
                  <a:pt x="165" y="54"/>
                  <a:pt x="165" y="54"/>
                  <a:pt x="165" y="53"/>
                </a:cubicBezTo>
                <a:cubicBezTo>
                  <a:pt x="165" y="53"/>
                  <a:pt x="165" y="52"/>
                  <a:pt x="165" y="52"/>
                </a:cubicBezTo>
                <a:cubicBezTo>
                  <a:pt x="165" y="51"/>
                  <a:pt x="165" y="51"/>
                  <a:pt x="164" y="50"/>
                </a:cubicBezTo>
                <a:cubicBezTo>
                  <a:pt x="164" y="51"/>
                  <a:pt x="163" y="52"/>
                  <a:pt x="163" y="53"/>
                </a:cubicBezTo>
                <a:cubicBezTo>
                  <a:pt x="162" y="54"/>
                  <a:pt x="162" y="55"/>
                  <a:pt x="162" y="56"/>
                </a:cubicBezTo>
                <a:close/>
                <a:moveTo>
                  <a:pt x="199" y="113"/>
                </a:moveTo>
                <a:cubicBezTo>
                  <a:pt x="201" y="113"/>
                  <a:pt x="203" y="113"/>
                  <a:pt x="205" y="113"/>
                </a:cubicBezTo>
                <a:cubicBezTo>
                  <a:pt x="203" y="112"/>
                  <a:pt x="202" y="111"/>
                  <a:pt x="200" y="111"/>
                </a:cubicBezTo>
                <a:cubicBezTo>
                  <a:pt x="199" y="112"/>
                  <a:pt x="199" y="112"/>
                  <a:pt x="199" y="113"/>
                </a:cubicBezTo>
                <a:close/>
                <a:moveTo>
                  <a:pt x="60" y="166"/>
                </a:moveTo>
                <a:cubicBezTo>
                  <a:pt x="59" y="166"/>
                  <a:pt x="59" y="167"/>
                  <a:pt x="59" y="168"/>
                </a:cubicBezTo>
                <a:cubicBezTo>
                  <a:pt x="58" y="170"/>
                  <a:pt x="59" y="172"/>
                  <a:pt x="59" y="174"/>
                </a:cubicBezTo>
                <a:cubicBezTo>
                  <a:pt x="60" y="171"/>
                  <a:pt x="60" y="168"/>
                  <a:pt x="60" y="166"/>
                </a:cubicBezTo>
                <a:close/>
                <a:moveTo>
                  <a:pt x="63" y="162"/>
                </a:moveTo>
                <a:cubicBezTo>
                  <a:pt x="63" y="164"/>
                  <a:pt x="63" y="166"/>
                  <a:pt x="63" y="167"/>
                </a:cubicBezTo>
                <a:cubicBezTo>
                  <a:pt x="62" y="170"/>
                  <a:pt x="63" y="173"/>
                  <a:pt x="64" y="176"/>
                </a:cubicBezTo>
                <a:cubicBezTo>
                  <a:pt x="64" y="172"/>
                  <a:pt x="63" y="167"/>
                  <a:pt x="63" y="162"/>
                </a:cubicBezTo>
                <a:close/>
                <a:moveTo>
                  <a:pt x="66" y="120"/>
                </a:moveTo>
                <a:cubicBezTo>
                  <a:pt x="66" y="120"/>
                  <a:pt x="67" y="120"/>
                  <a:pt x="67" y="120"/>
                </a:cubicBezTo>
                <a:cubicBezTo>
                  <a:pt x="67" y="117"/>
                  <a:pt x="67" y="114"/>
                  <a:pt x="67" y="110"/>
                </a:cubicBezTo>
                <a:cubicBezTo>
                  <a:pt x="66" y="112"/>
                  <a:pt x="65" y="112"/>
                  <a:pt x="66" y="114"/>
                </a:cubicBezTo>
                <a:cubicBezTo>
                  <a:pt x="66" y="115"/>
                  <a:pt x="66" y="115"/>
                  <a:pt x="66" y="116"/>
                </a:cubicBezTo>
                <a:cubicBezTo>
                  <a:pt x="66" y="117"/>
                  <a:pt x="66" y="118"/>
                  <a:pt x="66" y="120"/>
                </a:cubicBezTo>
                <a:close/>
                <a:moveTo>
                  <a:pt x="162" y="49"/>
                </a:moveTo>
                <a:cubicBezTo>
                  <a:pt x="162" y="49"/>
                  <a:pt x="162" y="49"/>
                  <a:pt x="162" y="49"/>
                </a:cubicBezTo>
                <a:cubicBezTo>
                  <a:pt x="163" y="47"/>
                  <a:pt x="165" y="45"/>
                  <a:pt x="164" y="43"/>
                </a:cubicBezTo>
                <a:cubicBezTo>
                  <a:pt x="164" y="43"/>
                  <a:pt x="163" y="44"/>
                  <a:pt x="163" y="44"/>
                </a:cubicBezTo>
                <a:cubicBezTo>
                  <a:pt x="163" y="44"/>
                  <a:pt x="162" y="45"/>
                  <a:pt x="162" y="45"/>
                </a:cubicBezTo>
                <a:cubicBezTo>
                  <a:pt x="162" y="46"/>
                  <a:pt x="162" y="48"/>
                  <a:pt x="162" y="49"/>
                </a:cubicBezTo>
                <a:close/>
                <a:moveTo>
                  <a:pt x="169" y="16"/>
                </a:moveTo>
                <a:cubicBezTo>
                  <a:pt x="170" y="15"/>
                  <a:pt x="170" y="15"/>
                  <a:pt x="170" y="14"/>
                </a:cubicBezTo>
                <a:cubicBezTo>
                  <a:pt x="171" y="12"/>
                  <a:pt x="172" y="10"/>
                  <a:pt x="172" y="9"/>
                </a:cubicBezTo>
                <a:cubicBezTo>
                  <a:pt x="172" y="8"/>
                  <a:pt x="173" y="8"/>
                  <a:pt x="172" y="8"/>
                </a:cubicBezTo>
                <a:cubicBezTo>
                  <a:pt x="172" y="9"/>
                  <a:pt x="172" y="10"/>
                  <a:pt x="171" y="10"/>
                </a:cubicBezTo>
                <a:cubicBezTo>
                  <a:pt x="171" y="10"/>
                  <a:pt x="171" y="10"/>
                  <a:pt x="171" y="10"/>
                </a:cubicBezTo>
                <a:cubicBezTo>
                  <a:pt x="170" y="12"/>
                  <a:pt x="169" y="13"/>
                  <a:pt x="168" y="15"/>
                </a:cubicBezTo>
                <a:cubicBezTo>
                  <a:pt x="169" y="15"/>
                  <a:pt x="169" y="16"/>
                  <a:pt x="169" y="16"/>
                </a:cubicBezTo>
                <a:close/>
                <a:moveTo>
                  <a:pt x="178" y="184"/>
                </a:moveTo>
                <a:cubicBezTo>
                  <a:pt x="178" y="185"/>
                  <a:pt x="178" y="185"/>
                  <a:pt x="178" y="186"/>
                </a:cubicBezTo>
                <a:cubicBezTo>
                  <a:pt x="179" y="186"/>
                  <a:pt x="180" y="185"/>
                  <a:pt x="182" y="184"/>
                </a:cubicBezTo>
                <a:cubicBezTo>
                  <a:pt x="182" y="183"/>
                  <a:pt x="182" y="183"/>
                  <a:pt x="182" y="182"/>
                </a:cubicBezTo>
                <a:cubicBezTo>
                  <a:pt x="181" y="183"/>
                  <a:pt x="179" y="183"/>
                  <a:pt x="178" y="184"/>
                </a:cubicBezTo>
                <a:close/>
                <a:moveTo>
                  <a:pt x="84" y="126"/>
                </a:moveTo>
                <a:cubicBezTo>
                  <a:pt x="84" y="124"/>
                  <a:pt x="83" y="121"/>
                  <a:pt x="83" y="120"/>
                </a:cubicBezTo>
                <a:cubicBezTo>
                  <a:pt x="82" y="122"/>
                  <a:pt x="82" y="125"/>
                  <a:pt x="81" y="127"/>
                </a:cubicBezTo>
                <a:cubicBezTo>
                  <a:pt x="82" y="127"/>
                  <a:pt x="83" y="126"/>
                  <a:pt x="84" y="126"/>
                </a:cubicBezTo>
                <a:close/>
                <a:moveTo>
                  <a:pt x="103" y="83"/>
                </a:moveTo>
                <a:cubicBezTo>
                  <a:pt x="105" y="82"/>
                  <a:pt x="106" y="80"/>
                  <a:pt x="108" y="79"/>
                </a:cubicBezTo>
                <a:cubicBezTo>
                  <a:pt x="108" y="79"/>
                  <a:pt x="108" y="79"/>
                  <a:pt x="108" y="79"/>
                </a:cubicBezTo>
                <a:cubicBezTo>
                  <a:pt x="106" y="80"/>
                  <a:pt x="104" y="80"/>
                  <a:pt x="102" y="81"/>
                </a:cubicBezTo>
                <a:cubicBezTo>
                  <a:pt x="103" y="82"/>
                  <a:pt x="103" y="82"/>
                  <a:pt x="103" y="83"/>
                </a:cubicBezTo>
                <a:close/>
                <a:moveTo>
                  <a:pt x="170" y="148"/>
                </a:moveTo>
                <a:cubicBezTo>
                  <a:pt x="169" y="151"/>
                  <a:pt x="169" y="153"/>
                  <a:pt x="169" y="156"/>
                </a:cubicBezTo>
                <a:cubicBezTo>
                  <a:pt x="169" y="155"/>
                  <a:pt x="170" y="155"/>
                  <a:pt x="170" y="155"/>
                </a:cubicBezTo>
                <a:cubicBezTo>
                  <a:pt x="170" y="153"/>
                  <a:pt x="170" y="152"/>
                  <a:pt x="171" y="150"/>
                </a:cubicBezTo>
                <a:cubicBezTo>
                  <a:pt x="171" y="150"/>
                  <a:pt x="171" y="150"/>
                  <a:pt x="170" y="149"/>
                </a:cubicBezTo>
                <a:cubicBezTo>
                  <a:pt x="170" y="149"/>
                  <a:pt x="170" y="149"/>
                  <a:pt x="170" y="148"/>
                </a:cubicBezTo>
                <a:close/>
                <a:moveTo>
                  <a:pt x="164" y="67"/>
                </a:moveTo>
                <a:cubicBezTo>
                  <a:pt x="166" y="65"/>
                  <a:pt x="167" y="64"/>
                  <a:pt x="166" y="61"/>
                </a:cubicBezTo>
                <a:cubicBezTo>
                  <a:pt x="165" y="63"/>
                  <a:pt x="165" y="64"/>
                  <a:pt x="164" y="65"/>
                </a:cubicBezTo>
                <a:cubicBezTo>
                  <a:pt x="164" y="65"/>
                  <a:pt x="164" y="66"/>
                  <a:pt x="164" y="67"/>
                </a:cubicBezTo>
                <a:close/>
                <a:moveTo>
                  <a:pt x="44" y="123"/>
                </a:moveTo>
                <a:cubicBezTo>
                  <a:pt x="44" y="123"/>
                  <a:pt x="44" y="123"/>
                  <a:pt x="44" y="123"/>
                </a:cubicBezTo>
                <a:cubicBezTo>
                  <a:pt x="46" y="123"/>
                  <a:pt x="47" y="122"/>
                  <a:pt x="49" y="122"/>
                </a:cubicBezTo>
                <a:cubicBezTo>
                  <a:pt x="50" y="122"/>
                  <a:pt x="51" y="121"/>
                  <a:pt x="51" y="119"/>
                </a:cubicBezTo>
                <a:cubicBezTo>
                  <a:pt x="49" y="121"/>
                  <a:pt x="47" y="122"/>
                  <a:pt x="44" y="123"/>
                </a:cubicBezTo>
                <a:close/>
                <a:moveTo>
                  <a:pt x="78" y="78"/>
                </a:moveTo>
                <a:cubicBezTo>
                  <a:pt x="78" y="78"/>
                  <a:pt x="78" y="78"/>
                  <a:pt x="78" y="79"/>
                </a:cubicBezTo>
                <a:cubicBezTo>
                  <a:pt x="79" y="78"/>
                  <a:pt x="80" y="77"/>
                  <a:pt x="81" y="76"/>
                </a:cubicBezTo>
                <a:cubicBezTo>
                  <a:pt x="81" y="76"/>
                  <a:pt x="81" y="76"/>
                  <a:pt x="81" y="75"/>
                </a:cubicBezTo>
                <a:cubicBezTo>
                  <a:pt x="81" y="75"/>
                  <a:pt x="80" y="74"/>
                  <a:pt x="80" y="74"/>
                </a:cubicBezTo>
                <a:cubicBezTo>
                  <a:pt x="80" y="74"/>
                  <a:pt x="80" y="74"/>
                  <a:pt x="80" y="74"/>
                </a:cubicBezTo>
                <a:cubicBezTo>
                  <a:pt x="79" y="75"/>
                  <a:pt x="79" y="77"/>
                  <a:pt x="78" y="78"/>
                </a:cubicBezTo>
                <a:close/>
                <a:moveTo>
                  <a:pt x="86" y="128"/>
                </a:moveTo>
                <a:cubicBezTo>
                  <a:pt x="86" y="130"/>
                  <a:pt x="86" y="131"/>
                  <a:pt x="86" y="133"/>
                </a:cubicBezTo>
                <a:cubicBezTo>
                  <a:pt x="87" y="133"/>
                  <a:pt x="87" y="133"/>
                  <a:pt x="87" y="133"/>
                </a:cubicBezTo>
                <a:cubicBezTo>
                  <a:pt x="87" y="131"/>
                  <a:pt x="88" y="130"/>
                  <a:pt x="88" y="128"/>
                </a:cubicBezTo>
                <a:cubicBezTo>
                  <a:pt x="87" y="128"/>
                  <a:pt x="87" y="128"/>
                  <a:pt x="86" y="128"/>
                </a:cubicBezTo>
                <a:close/>
                <a:moveTo>
                  <a:pt x="63" y="181"/>
                </a:moveTo>
                <a:cubicBezTo>
                  <a:pt x="63" y="181"/>
                  <a:pt x="63" y="181"/>
                  <a:pt x="63" y="181"/>
                </a:cubicBezTo>
                <a:cubicBezTo>
                  <a:pt x="63" y="180"/>
                  <a:pt x="62" y="179"/>
                  <a:pt x="62" y="178"/>
                </a:cubicBezTo>
                <a:cubicBezTo>
                  <a:pt x="62" y="178"/>
                  <a:pt x="62" y="177"/>
                  <a:pt x="61" y="176"/>
                </a:cubicBezTo>
                <a:cubicBezTo>
                  <a:pt x="61" y="176"/>
                  <a:pt x="61" y="176"/>
                  <a:pt x="61" y="176"/>
                </a:cubicBezTo>
                <a:cubicBezTo>
                  <a:pt x="61" y="177"/>
                  <a:pt x="61" y="178"/>
                  <a:pt x="60" y="180"/>
                </a:cubicBezTo>
                <a:cubicBezTo>
                  <a:pt x="61" y="180"/>
                  <a:pt x="62" y="180"/>
                  <a:pt x="63" y="181"/>
                </a:cubicBezTo>
                <a:close/>
                <a:moveTo>
                  <a:pt x="166" y="70"/>
                </a:moveTo>
                <a:cubicBezTo>
                  <a:pt x="167" y="71"/>
                  <a:pt x="167" y="72"/>
                  <a:pt x="168" y="73"/>
                </a:cubicBezTo>
                <a:cubicBezTo>
                  <a:pt x="168" y="71"/>
                  <a:pt x="168" y="69"/>
                  <a:pt x="167" y="68"/>
                </a:cubicBezTo>
                <a:cubicBezTo>
                  <a:pt x="167" y="69"/>
                  <a:pt x="166" y="69"/>
                  <a:pt x="166" y="70"/>
                </a:cubicBezTo>
                <a:close/>
                <a:moveTo>
                  <a:pt x="163" y="41"/>
                </a:moveTo>
                <a:cubicBezTo>
                  <a:pt x="164" y="39"/>
                  <a:pt x="165" y="38"/>
                  <a:pt x="164" y="36"/>
                </a:cubicBezTo>
                <a:cubicBezTo>
                  <a:pt x="163" y="37"/>
                  <a:pt x="163" y="39"/>
                  <a:pt x="163" y="41"/>
                </a:cubicBezTo>
                <a:close/>
                <a:moveTo>
                  <a:pt x="17" y="65"/>
                </a:moveTo>
                <a:cubicBezTo>
                  <a:pt x="17" y="65"/>
                  <a:pt x="17" y="65"/>
                  <a:pt x="17" y="65"/>
                </a:cubicBezTo>
                <a:cubicBezTo>
                  <a:pt x="15" y="65"/>
                  <a:pt x="13" y="66"/>
                  <a:pt x="12" y="67"/>
                </a:cubicBezTo>
                <a:cubicBezTo>
                  <a:pt x="11" y="67"/>
                  <a:pt x="11" y="67"/>
                  <a:pt x="10" y="67"/>
                </a:cubicBezTo>
                <a:cubicBezTo>
                  <a:pt x="11" y="68"/>
                  <a:pt x="11" y="68"/>
                  <a:pt x="11" y="68"/>
                </a:cubicBezTo>
                <a:cubicBezTo>
                  <a:pt x="13" y="67"/>
                  <a:pt x="15" y="66"/>
                  <a:pt x="17" y="65"/>
                </a:cubicBezTo>
                <a:close/>
                <a:moveTo>
                  <a:pt x="77" y="75"/>
                </a:moveTo>
                <a:cubicBezTo>
                  <a:pt x="77" y="75"/>
                  <a:pt x="77" y="75"/>
                  <a:pt x="77" y="76"/>
                </a:cubicBezTo>
                <a:cubicBezTo>
                  <a:pt x="77" y="74"/>
                  <a:pt x="78" y="72"/>
                  <a:pt x="78" y="71"/>
                </a:cubicBezTo>
                <a:cubicBezTo>
                  <a:pt x="79" y="70"/>
                  <a:pt x="78" y="70"/>
                  <a:pt x="78" y="70"/>
                </a:cubicBezTo>
                <a:cubicBezTo>
                  <a:pt x="77" y="72"/>
                  <a:pt x="77" y="74"/>
                  <a:pt x="77" y="75"/>
                </a:cubicBezTo>
                <a:close/>
                <a:moveTo>
                  <a:pt x="144" y="180"/>
                </a:moveTo>
                <a:cubicBezTo>
                  <a:pt x="144" y="180"/>
                  <a:pt x="144" y="180"/>
                  <a:pt x="144" y="180"/>
                </a:cubicBezTo>
                <a:cubicBezTo>
                  <a:pt x="145" y="180"/>
                  <a:pt x="145" y="180"/>
                  <a:pt x="146" y="180"/>
                </a:cubicBezTo>
                <a:cubicBezTo>
                  <a:pt x="147" y="180"/>
                  <a:pt x="147" y="180"/>
                  <a:pt x="148" y="179"/>
                </a:cubicBezTo>
                <a:cubicBezTo>
                  <a:pt x="148" y="179"/>
                  <a:pt x="148" y="179"/>
                  <a:pt x="148" y="178"/>
                </a:cubicBezTo>
                <a:cubicBezTo>
                  <a:pt x="147" y="179"/>
                  <a:pt x="145" y="179"/>
                  <a:pt x="144" y="180"/>
                </a:cubicBezTo>
                <a:close/>
                <a:moveTo>
                  <a:pt x="14" y="57"/>
                </a:moveTo>
                <a:cubicBezTo>
                  <a:pt x="14" y="58"/>
                  <a:pt x="13" y="59"/>
                  <a:pt x="13" y="60"/>
                </a:cubicBezTo>
                <a:cubicBezTo>
                  <a:pt x="13" y="60"/>
                  <a:pt x="13" y="60"/>
                  <a:pt x="13" y="60"/>
                </a:cubicBezTo>
                <a:cubicBezTo>
                  <a:pt x="14" y="59"/>
                  <a:pt x="15" y="58"/>
                  <a:pt x="16" y="56"/>
                </a:cubicBezTo>
                <a:cubicBezTo>
                  <a:pt x="16" y="56"/>
                  <a:pt x="16" y="56"/>
                  <a:pt x="16" y="56"/>
                </a:cubicBezTo>
                <a:cubicBezTo>
                  <a:pt x="16" y="56"/>
                  <a:pt x="16" y="56"/>
                  <a:pt x="15" y="57"/>
                </a:cubicBezTo>
                <a:cubicBezTo>
                  <a:pt x="15" y="57"/>
                  <a:pt x="14" y="57"/>
                  <a:pt x="14" y="57"/>
                </a:cubicBezTo>
                <a:close/>
                <a:moveTo>
                  <a:pt x="254" y="72"/>
                </a:moveTo>
                <a:cubicBezTo>
                  <a:pt x="255" y="73"/>
                  <a:pt x="256" y="73"/>
                  <a:pt x="257" y="73"/>
                </a:cubicBezTo>
                <a:cubicBezTo>
                  <a:pt x="256" y="72"/>
                  <a:pt x="256" y="71"/>
                  <a:pt x="255" y="70"/>
                </a:cubicBezTo>
                <a:cubicBezTo>
                  <a:pt x="254" y="71"/>
                  <a:pt x="254" y="72"/>
                  <a:pt x="254" y="72"/>
                </a:cubicBezTo>
                <a:close/>
                <a:moveTo>
                  <a:pt x="159" y="74"/>
                </a:moveTo>
                <a:cubicBezTo>
                  <a:pt x="159" y="74"/>
                  <a:pt x="159" y="74"/>
                  <a:pt x="159" y="74"/>
                </a:cubicBezTo>
                <a:cubicBezTo>
                  <a:pt x="160" y="72"/>
                  <a:pt x="161" y="71"/>
                  <a:pt x="162" y="69"/>
                </a:cubicBezTo>
                <a:cubicBezTo>
                  <a:pt x="163" y="69"/>
                  <a:pt x="163" y="69"/>
                  <a:pt x="162" y="68"/>
                </a:cubicBezTo>
                <a:cubicBezTo>
                  <a:pt x="161" y="70"/>
                  <a:pt x="160" y="72"/>
                  <a:pt x="159" y="74"/>
                </a:cubicBezTo>
                <a:close/>
                <a:moveTo>
                  <a:pt x="13" y="133"/>
                </a:moveTo>
                <a:cubicBezTo>
                  <a:pt x="13" y="133"/>
                  <a:pt x="13" y="133"/>
                  <a:pt x="13" y="133"/>
                </a:cubicBezTo>
                <a:cubicBezTo>
                  <a:pt x="14" y="131"/>
                  <a:pt x="14" y="129"/>
                  <a:pt x="14" y="127"/>
                </a:cubicBezTo>
                <a:cubicBezTo>
                  <a:pt x="14" y="127"/>
                  <a:pt x="13" y="127"/>
                  <a:pt x="13" y="128"/>
                </a:cubicBezTo>
                <a:cubicBezTo>
                  <a:pt x="13" y="130"/>
                  <a:pt x="13" y="131"/>
                  <a:pt x="13" y="133"/>
                </a:cubicBezTo>
                <a:close/>
                <a:moveTo>
                  <a:pt x="234" y="123"/>
                </a:moveTo>
                <a:cubicBezTo>
                  <a:pt x="237" y="124"/>
                  <a:pt x="239" y="124"/>
                  <a:pt x="241" y="124"/>
                </a:cubicBezTo>
                <a:cubicBezTo>
                  <a:pt x="239" y="123"/>
                  <a:pt x="237" y="123"/>
                  <a:pt x="234" y="123"/>
                </a:cubicBezTo>
                <a:close/>
                <a:moveTo>
                  <a:pt x="62" y="38"/>
                </a:moveTo>
                <a:cubicBezTo>
                  <a:pt x="61" y="36"/>
                  <a:pt x="60" y="34"/>
                  <a:pt x="59" y="32"/>
                </a:cubicBezTo>
                <a:cubicBezTo>
                  <a:pt x="59" y="34"/>
                  <a:pt x="60" y="36"/>
                  <a:pt x="62" y="38"/>
                </a:cubicBezTo>
                <a:close/>
                <a:moveTo>
                  <a:pt x="243" y="70"/>
                </a:moveTo>
                <a:cubicBezTo>
                  <a:pt x="244" y="69"/>
                  <a:pt x="244" y="68"/>
                  <a:pt x="244" y="68"/>
                </a:cubicBezTo>
                <a:cubicBezTo>
                  <a:pt x="244" y="67"/>
                  <a:pt x="244" y="66"/>
                  <a:pt x="244" y="66"/>
                </a:cubicBezTo>
                <a:cubicBezTo>
                  <a:pt x="243" y="67"/>
                  <a:pt x="243" y="68"/>
                  <a:pt x="242" y="70"/>
                </a:cubicBezTo>
                <a:cubicBezTo>
                  <a:pt x="243" y="70"/>
                  <a:pt x="243" y="70"/>
                  <a:pt x="243" y="70"/>
                </a:cubicBezTo>
                <a:close/>
                <a:moveTo>
                  <a:pt x="61" y="140"/>
                </a:moveTo>
                <a:cubicBezTo>
                  <a:pt x="62" y="139"/>
                  <a:pt x="62" y="138"/>
                  <a:pt x="61" y="136"/>
                </a:cubicBezTo>
                <a:cubicBezTo>
                  <a:pt x="61" y="137"/>
                  <a:pt x="61" y="139"/>
                  <a:pt x="61" y="140"/>
                </a:cubicBezTo>
                <a:close/>
                <a:moveTo>
                  <a:pt x="127" y="16"/>
                </a:moveTo>
                <a:cubicBezTo>
                  <a:pt x="128" y="14"/>
                  <a:pt x="128" y="14"/>
                  <a:pt x="127" y="13"/>
                </a:cubicBezTo>
                <a:cubicBezTo>
                  <a:pt x="126" y="14"/>
                  <a:pt x="126" y="14"/>
                  <a:pt x="127" y="16"/>
                </a:cubicBezTo>
                <a:close/>
                <a:moveTo>
                  <a:pt x="176" y="5"/>
                </a:moveTo>
                <a:cubicBezTo>
                  <a:pt x="177" y="7"/>
                  <a:pt x="177" y="8"/>
                  <a:pt x="177" y="9"/>
                </a:cubicBezTo>
                <a:cubicBezTo>
                  <a:pt x="177" y="9"/>
                  <a:pt x="177" y="9"/>
                  <a:pt x="177" y="9"/>
                </a:cubicBezTo>
                <a:cubicBezTo>
                  <a:pt x="177" y="8"/>
                  <a:pt x="177" y="7"/>
                  <a:pt x="178" y="5"/>
                </a:cubicBezTo>
                <a:cubicBezTo>
                  <a:pt x="177" y="5"/>
                  <a:pt x="177" y="5"/>
                  <a:pt x="176" y="5"/>
                </a:cubicBezTo>
                <a:close/>
                <a:moveTo>
                  <a:pt x="65" y="155"/>
                </a:moveTo>
                <a:cubicBezTo>
                  <a:pt x="63" y="157"/>
                  <a:pt x="64" y="159"/>
                  <a:pt x="64" y="160"/>
                </a:cubicBezTo>
                <a:cubicBezTo>
                  <a:pt x="64" y="159"/>
                  <a:pt x="64" y="157"/>
                  <a:pt x="65" y="155"/>
                </a:cubicBezTo>
                <a:close/>
                <a:moveTo>
                  <a:pt x="129" y="19"/>
                </a:moveTo>
                <a:cubicBezTo>
                  <a:pt x="129" y="19"/>
                  <a:pt x="129" y="19"/>
                  <a:pt x="129" y="19"/>
                </a:cubicBezTo>
                <a:cubicBezTo>
                  <a:pt x="129" y="19"/>
                  <a:pt x="130" y="18"/>
                  <a:pt x="130" y="18"/>
                </a:cubicBezTo>
                <a:cubicBezTo>
                  <a:pt x="130" y="17"/>
                  <a:pt x="130" y="17"/>
                  <a:pt x="130" y="16"/>
                </a:cubicBezTo>
                <a:cubicBezTo>
                  <a:pt x="130" y="16"/>
                  <a:pt x="129" y="16"/>
                  <a:pt x="129" y="16"/>
                </a:cubicBezTo>
                <a:cubicBezTo>
                  <a:pt x="129" y="17"/>
                  <a:pt x="129" y="18"/>
                  <a:pt x="129" y="19"/>
                </a:cubicBezTo>
                <a:close/>
                <a:moveTo>
                  <a:pt x="164" y="31"/>
                </a:moveTo>
                <a:cubicBezTo>
                  <a:pt x="165" y="29"/>
                  <a:pt x="165" y="27"/>
                  <a:pt x="165" y="26"/>
                </a:cubicBezTo>
                <a:cubicBezTo>
                  <a:pt x="164" y="27"/>
                  <a:pt x="164" y="29"/>
                  <a:pt x="164" y="31"/>
                </a:cubicBezTo>
                <a:close/>
                <a:moveTo>
                  <a:pt x="29" y="53"/>
                </a:moveTo>
                <a:cubicBezTo>
                  <a:pt x="27" y="54"/>
                  <a:pt x="27" y="54"/>
                  <a:pt x="27" y="56"/>
                </a:cubicBezTo>
                <a:cubicBezTo>
                  <a:pt x="27" y="55"/>
                  <a:pt x="28" y="54"/>
                  <a:pt x="29" y="53"/>
                </a:cubicBezTo>
                <a:close/>
                <a:moveTo>
                  <a:pt x="22" y="122"/>
                </a:moveTo>
                <a:cubicBezTo>
                  <a:pt x="24" y="123"/>
                  <a:pt x="25" y="123"/>
                  <a:pt x="26" y="123"/>
                </a:cubicBezTo>
                <a:cubicBezTo>
                  <a:pt x="25" y="123"/>
                  <a:pt x="23" y="122"/>
                  <a:pt x="22" y="122"/>
                </a:cubicBezTo>
                <a:close/>
                <a:moveTo>
                  <a:pt x="7" y="67"/>
                </a:moveTo>
                <a:cubicBezTo>
                  <a:pt x="8" y="66"/>
                  <a:pt x="8" y="66"/>
                  <a:pt x="8" y="66"/>
                </a:cubicBezTo>
                <a:cubicBezTo>
                  <a:pt x="7" y="65"/>
                  <a:pt x="7" y="64"/>
                  <a:pt x="7" y="63"/>
                </a:cubicBezTo>
                <a:cubicBezTo>
                  <a:pt x="7" y="63"/>
                  <a:pt x="7" y="63"/>
                  <a:pt x="7" y="63"/>
                </a:cubicBezTo>
                <a:cubicBezTo>
                  <a:pt x="7" y="64"/>
                  <a:pt x="7" y="65"/>
                  <a:pt x="7" y="67"/>
                </a:cubicBezTo>
                <a:close/>
                <a:moveTo>
                  <a:pt x="62" y="57"/>
                </a:moveTo>
                <a:cubicBezTo>
                  <a:pt x="61" y="57"/>
                  <a:pt x="61" y="57"/>
                  <a:pt x="61" y="57"/>
                </a:cubicBezTo>
                <a:cubicBezTo>
                  <a:pt x="60" y="57"/>
                  <a:pt x="60" y="58"/>
                  <a:pt x="59" y="58"/>
                </a:cubicBezTo>
                <a:cubicBezTo>
                  <a:pt x="59" y="58"/>
                  <a:pt x="59" y="59"/>
                  <a:pt x="60" y="59"/>
                </a:cubicBezTo>
                <a:cubicBezTo>
                  <a:pt x="60" y="58"/>
                  <a:pt x="61" y="58"/>
                  <a:pt x="62" y="57"/>
                </a:cubicBezTo>
                <a:close/>
                <a:moveTo>
                  <a:pt x="51" y="50"/>
                </a:moveTo>
                <a:cubicBezTo>
                  <a:pt x="51" y="50"/>
                  <a:pt x="52" y="50"/>
                  <a:pt x="53" y="50"/>
                </a:cubicBezTo>
                <a:cubicBezTo>
                  <a:pt x="53" y="50"/>
                  <a:pt x="53" y="50"/>
                  <a:pt x="53" y="50"/>
                </a:cubicBezTo>
                <a:cubicBezTo>
                  <a:pt x="53" y="49"/>
                  <a:pt x="52" y="49"/>
                  <a:pt x="51" y="49"/>
                </a:cubicBezTo>
                <a:cubicBezTo>
                  <a:pt x="51" y="49"/>
                  <a:pt x="51" y="49"/>
                  <a:pt x="51" y="50"/>
                </a:cubicBezTo>
                <a:close/>
                <a:moveTo>
                  <a:pt x="148" y="6"/>
                </a:moveTo>
                <a:cubicBezTo>
                  <a:pt x="149" y="7"/>
                  <a:pt x="150" y="7"/>
                  <a:pt x="150" y="6"/>
                </a:cubicBezTo>
                <a:cubicBezTo>
                  <a:pt x="150" y="6"/>
                  <a:pt x="149" y="6"/>
                  <a:pt x="148" y="6"/>
                </a:cubicBezTo>
                <a:close/>
                <a:moveTo>
                  <a:pt x="163" y="60"/>
                </a:moveTo>
                <a:cubicBezTo>
                  <a:pt x="163" y="60"/>
                  <a:pt x="163" y="59"/>
                  <a:pt x="164" y="58"/>
                </a:cubicBezTo>
                <a:cubicBezTo>
                  <a:pt x="163" y="59"/>
                  <a:pt x="162" y="59"/>
                  <a:pt x="163" y="60"/>
                </a:cubicBezTo>
                <a:close/>
                <a:moveTo>
                  <a:pt x="6" y="181"/>
                </a:moveTo>
                <a:cubicBezTo>
                  <a:pt x="6" y="183"/>
                  <a:pt x="6" y="184"/>
                  <a:pt x="7" y="184"/>
                </a:cubicBezTo>
                <a:cubicBezTo>
                  <a:pt x="7" y="183"/>
                  <a:pt x="6" y="182"/>
                  <a:pt x="6" y="181"/>
                </a:cubicBezTo>
                <a:close/>
                <a:moveTo>
                  <a:pt x="4" y="54"/>
                </a:moveTo>
                <a:cubicBezTo>
                  <a:pt x="4" y="55"/>
                  <a:pt x="4" y="56"/>
                  <a:pt x="4" y="58"/>
                </a:cubicBezTo>
                <a:cubicBezTo>
                  <a:pt x="4" y="56"/>
                  <a:pt x="4" y="55"/>
                  <a:pt x="4" y="54"/>
                </a:cubicBezTo>
                <a:close/>
                <a:moveTo>
                  <a:pt x="100" y="84"/>
                </a:moveTo>
                <a:cubicBezTo>
                  <a:pt x="100" y="85"/>
                  <a:pt x="100" y="85"/>
                  <a:pt x="100" y="86"/>
                </a:cubicBezTo>
                <a:cubicBezTo>
                  <a:pt x="101" y="86"/>
                  <a:pt x="100" y="85"/>
                  <a:pt x="100" y="84"/>
                </a:cubicBezTo>
                <a:close/>
                <a:moveTo>
                  <a:pt x="64" y="53"/>
                </a:moveTo>
                <a:cubicBezTo>
                  <a:pt x="63" y="54"/>
                  <a:pt x="63" y="54"/>
                  <a:pt x="62" y="55"/>
                </a:cubicBezTo>
                <a:cubicBezTo>
                  <a:pt x="63" y="55"/>
                  <a:pt x="63" y="55"/>
                  <a:pt x="63" y="55"/>
                </a:cubicBezTo>
                <a:cubicBezTo>
                  <a:pt x="63" y="55"/>
                  <a:pt x="63" y="54"/>
                  <a:pt x="64" y="54"/>
                </a:cubicBezTo>
                <a:cubicBezTo>
                  <a:pt x="64" y="54"/>
                  <a:pt x="64" y="54"/>
                  <a:pt x="64" y="53"/>
                </a:cubicBezTo>
                <a:close/>
                <a:moveTo>
                  <a:pt x="8" y="68"/>
                </a:moveTo>
                <a:cubicBezTo>
                  <a:pt x="8" y="69"/>
                  <a:pt x="7" y="70"/>
                  <a:pt x="8" y="70"/>
                </a:cubicBezTo>
                <a:cubicBezTo>
                  <a:pt x="8" y="70"/>
                  <a:pt x="8" y="70"/>
                  <a:pt x="9" y="70"/>
                </a:cubicBezTo>
                <a:cubicBezTo>
                  <a:pt x="8" y="69"/>
                  <a:pt x="8" y="69"/>
                  <a:pt x="8" y="68"/>
                </a:cubicBezTo>
                <a:close/>
                <a:moveTo>
                  <a:pt x="27" y="123"/>
                </a:moveTo>
                <a:cubicBezTo>
                  <a:pt x="28" y="124"/>
                  <a:pt x="28" y="124"/>
                  <a:pt x="30" y="123"/>
                </a:cubicBezTo>
                <a:cubicBezTo>
                  <a:pt x="29" y="123"/>
                  <a:pt x="28" y="123"/>
                  <a:pt x="27" y="123"/>
                </a:cubicBezTo>
                <a:close/>
                <a:moveTo>
                  <a:pt x="183" y="129"/>
                </a:moveTo>
                <a:cubicBezTo>
                  <a:pt x="183" y="130"/>
                  <a:pt x="182" y="130"/>
                  <a:pt x="183" y="131"/>
                </a:cubicBezTo>
                <a:cubicBezTo>
                  <a:pt x="183" y="131"/>
                  <a:pt x="183" y="130"/>
                  <a:pt x="183" y="129"/>
                </a:cubicBezTo>
                <a:close/>
                <a:moveTo>
                  <a:pt x="175" y="179"/>
                </a:moveTo>
                <a:cubicBezTo>
                  <a:pt x="175" y="179"/>
                  <a:pt x="175" y="180"/>
                  <a:pt x="174" y="180"/>
                </a:cubicBezTo>
                <a:cubicBezTo>
                  <a:pt x="175" y="180"/>
                  <a:pt x="175" y="180"/>
                  <a:pt x="175" y="179"/>
                </a:cubicBezTo>
                <a:close/>
                <a:moveTo>
                  <a:pt x="68" y="154"/>
                </a:moveTo>
                <a:cubicBezTo>
                  <a:pt x="68" y="153"/>
                  <a:pt x="68" y="152"/>
                  <a:pt x="69" y="151"/>
                </a:cubicBezTo>
                <a:cubicBezTo>
                  <a:pt x="68" y="152"/>
                  <a:pt x="68" y="153"/>
                  <a:pt x="68" y="154"/>
                </a:cubicBezTo>
                <a:close/>
                <a:moveTo>
                  <a:pt x="75" y="118"/>
                </a:moveTo>
                <a:cubicBezTo>
                  <a:pt x="75" y="117"/>
                  <a:pt x="75" y="117"/>
                  <a:pt x="75" y="116"/>
                </a:cubicBezTo>
                <a:cubicBezTo>
                  <a:pt x="74" y="116"/>
                  <a:pt x="74" y="117"/>
                  <a:pt x="75" y="118"/>
                </a:cubicBezTo>
                <a:close/>
                <a:moveTo>
                  <a:pt x="160" y="43"/>
                </a:moveTo>
                <a:cubicBezTo>
                  <a:pt x="160" y="43"/>
                  <a:pt x="160" y="43"/>
                  <a:pt x="160" y="43"/>
                </a:cubicBezTo>
                <a:cubicBezTo>
                  <a:pt x="160" y="43"/>
                  <a:pt x="159" y="44"/>
                  <a:pt x="159" y="44"/>
                </a:cubicBezTo>
                <a:cubicBezTo>
                  <a:pt x="159" y="44"/>
                  <a:pt x="159" y="44"/>
                  <a:pt x="159" y="44"/>
                </a:cubicBezTo>
                <a:cubicBezTo>
                  <a:pt x="160" y="44"/>
                  <a:pt x="160" y="44"/>
                  <a:pt x="160" y="43"/>
                </a:cubicBezTo>
                <a:close/>
                <a:moveTo>
                  <a:pt x="56" y="182"/>
                </a:moveTo>
                <a:cubicBezTo>
                  <a:pt x="56" y="182"/>
                  <a:pt x="56" y="182"/>
                  <a:pt x="56" y="182"/>
                </a:cubicBezTo>
                <a:cubicBezTo>
                  <a:pt x="55" y="182"/>
                  <a:pt x="54" y="182"/>
                  <a:pt x="53" y="182"/>
                </a:cubicBezTo>
                <a:cubicBezTo>
                  <a:pt x="53" y="182"/>
                  <a:pt x="53" y="182"/>
                  <a:pt x="53" y="182"/>
                </a:cubicBezTo>
                <a:cubicBezTo>
                  <a:pt x="54" y="182"/>
                  <a:pt x="55" y="182"/>
                  <a:pt x="56" y="182"/>
                </a:cubicBezTo>
                <a:close/>
                <a:moveTo>
                  <a:pt x="55" y="45"/>
                </a:moveTo>
                <a:cubicBezTo>
                  <a:pt x="54" y="46"/>
                  <a:pt x="54" y="46"/>
                  <a:pt x="54" y="47"/>
                </a:cubicBezTo>
                <a:cubicBezTo>
                  <a:pt x="54" y="47"/>
                  <a:pt x="55" y="46"/>
                  <a:pt x="55" y="45"/>
                </a:cubicBezTo>
                <a:close/>
                <a:moveTo>
                  <a:pt x="67" y="57"/>
                </a:moveTo>
                <a:cubicBezTo>
                  <a:pt x="66" y="57"/>
                  <a:pt x="66" y="57"/>
                  <a:pt x="66" y="58"/>
                </a:cubicBezTo>
                <a:cubicBezTo>
                  <a:pt x="66" y="58"/>
                  <a:pt x="66" y="58"/>
                  <a:pt x="66" y="58"/>
                </a:cubicBezTo>
                <a:cubicBezTo>
                  <a:pt x="67" y="58"/>
                  <a:pt x="67" y="58"/>
                  <a:pt x="67" y="57"/>
                </a:cubicBezTo>
                <a:close/>
                <a:moveTo>
                  <a:pt x="146" y="7"/>
                </a:moveTo>
                <a:cubicBezTo>
                  <a:pt x="145" y="6"/>
                  <a:pt x="145" y="6"/>
                  <a:pt x="145" y="6"/>
                </a:cubicBezTo>
                <a:cubicBezTo>
                  <a:pt x="145" y="6"/>
                  <a:pt x="145" y="6"/>
                  <a:pt x="145" y="7"/>
                </a:cubicBezTo>
                <a:cubicBezTo>
                  <a:pt x="145" y="7"/>
                  <a:pt x="145" y="7"/>
                  <a:pt x="146" y="7"/>
                </a:cubicBezTo>
                <a:close/>
                <a:moveTo>
                  <a:pt x="64" y="67"/>
                </a:moveTo>
                <a:cubicBezTo>
                  <a:pt x="63" y="67"/>
                  <a:pt x="63" y="67"/>
                  <a:pt x="63" y="67"/>
                </a:cubicBezTo>
                <a:cubicBezTo>
                  <a:pt x="63" y="68"/>
                  <a:pt x="63" y="68"/>
                  <a:pt x="63" y="68"/>
                </a:cubicBezTo>
                <a:cubicBezTo>
                  <a:pt x="63" y="68"/>
                  <a:pt x="63" y="67"/>
                  <a:pt x="64" y="67"/>
                </a:cubicBezTo>
                <a:close/>
                <a:moveTo>
                  <a:pt x="159" y="59"/>
                </a:moveTo>
                <a:cubicBezTo>
                  <a:pt x="159" y="59"/>
                  <a:pt x="159" y="59"/>
                  <a:pt x="159" y="59"/>
                </a:cubicBezTo>
                <a:cubicBezTo>
                  <a:pt x="159" y="59"/>
                  <a:pt x="160" y="59"/>
                  <a:pt x="160" y="58"/>
                </a:cubicBezTo>
                <a:cubicBezTo>
                  <a:pt x="159" y="58"/>
                  <a:pt x="159" y="59"/>
                  <a:pt x="159" y="59"/>
                </a:cubicBezTo>
                <a:close/>
                <a:moveTo>
                  <a:pt x="227" y="118"/>
                </a:moveTo>
                <a:cubicBezTo>
                  <a:pt x="227" y="118"/>
                  <a:pt x="227" y="118"/>
                  <a:pt x="227" y="118"/>
                </a:cubicBezTo>
                <a:cubicBezTo>
                  <a:pt x="227" y="118"/>
                  <a:pt x="227" y="118"/>
                  <a:pt x="227" y="118"/>
                </a:cubicBezTo>
                <a:cubicBezTo>
                  <a:pt x="227" y="118"/>
                  <a:pt x="227" y="118"/>
                  <a:pt x="227" y="118"/>
                </a:cubicBezTo>
                <a:cubicBezTo>
                  <a:pt x="227" y="118"/>
                  <a:pt x="227" y="118"/>
                  <a:pt x="227" y="118"/>
                </a:cubicBezTo>
                <a:close/>
                <a:moveTo>
                  <a:pt x="68" y="60"/>
                </a:moveTo>
                <a:cubicBezTo>
                  <a:pt x="69" y="61"/>
                  <a:pt x="69" y="61"/>
                  <a:pt x="69" y="60"/>
                </a:cubicBezTo>
                <a:cubicBezTo>
                  <a:pt x="69" y="60"/>
                  <a:pt x="69" y="60"/>
                  <a:pt x="68" y="6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84" name="Google Shape;284;p31"/>
          <p:cNvSpPr txBox="1"/>
          <p:nvPr/>
        </p:nvSpPr>
        <p:spPr>
          <a:xfrm>
            <a:off x="1065645" y="298660"/>
            <a:ext cx="29517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Contents</a:t>
            </a:r>
            <a:endParaRPr sz="2400">
              <a:solidFill>
                <a:srgbClr val="3F3F3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2"/>
          <p:cNvPicPr preferRelativeResize="0"/>
          <p:nvPr/>
        </p:nvPicPr>
        <p:blipFill rotWithShape="1">
          <a:blip r:embed="rId3">
            <a:alphaModFix/>
          </a:blip>
          <a:srcRect/>
          <a:stretch/>
        </p:blipFill>
        <p:spPr>
          <a:xfrm>
            <a:off x="-116732" y="248902"/>
            <a:ext cx="4986331" cy="4986331"/>
          </a:xfrm>
          <a:prstGeom prst="rect">
            <a:avLst/>
          </a:prstGeom>
          <a:noFill/>
          <a:ln>
            <a:noFill/>
          </a:ln>
        </p:spPr>
      </p:pic>
      <p:sp>
        <p:nvSpPr>
          <p:cNvPr id="291" name="Google Shape;291;p32"/>
          <p:cNvSpPr/>
          <p:nvPr/>
        </p:nvSpPr>
        <p:spPr>
          <a:xfrm>
            <a:off x="5146528" y="2364655"/>
            <a:ext cx="742940" cy="538734"/>
          </a:xfrm>
          <a:custGeom>
            <a:avLst/>
            <a:gdLst/>
            <a:ahLst/>
            <a:cxnLst/>
            <a:rect l="l" t="t" r="r" b="b"/>
            <a:pathLst>
              <a:path w="270" h="195" extrusionOk="0">
                <a:moveTo>
                  <a:pt x="142" y="192"/>
                </a:moveTo>
                <a:cubicBezTo>
                  <a:pt x="142" y="192"/>
                  <a:pt x="141" y="192"/>
                  <a:pt x="141" y="192"/>
                </a:cubicBezTo>
                <a:cubicBezTo>
                  <a:pt x="136" y="192"/>
                  <a:pt x="131" y="192"/>
                  <a:pt x="126" y="192"/>
                </a:cubicBezTo>
                <a:cubicBezTo>
                  <a:pt x="126" y="193"/>
                  <a:pt x="126" y="193"/>
                  <a:pt x="126" y="192"/>
                </a:cubicBezTo>
                <a:cubicBezTo>
                  <a:pt x="124" y="192"/>
                  <a:pt x="123" y="192"/>
                  <a:pt x="123" y="190"/>
                </a:cubicBezTo>
                <a:cubicBezTo>
                  <a:pt x="123" y="189"/>
                  <a:pt x="123" y="188"/>
                  <a:pt x="123" y="187"/>
                </a:cubicBezTo>
                <a:cubicBezTo>
                  <a:pt x="123" y="187"/>
                  <a:pt x="123" y="186"/>
                  <a:pt x="122" y="186"/>
                </a:cubicBezTo>
                <a:cubicBezTo>
                  <a:pt x="121" y="185"/>
                  <a:pt x="121" y="184"/>
                  <a:pt x="121" y="184"/>
                </a:cubicBezTo>
                <a:cubicBezTo>
                  <a:pt x="122" y="183"/>
                  <a:pt x="122" y="183"/>
                  <a:pt x="122" y="183"/>
                </a:cubicBezTo>
                <a:cubicBezTo>
                  <a:pt x="122" y="181"/>
                  <a:pt x="122" y="179"/>
                  <a:pt x="122" y="177"/>
                </a:cubicBezTo>
                <a:cubicBezTo>
                  <a:pt x="122" y="174"/>
                  <a:pt x="122" y="171"/>
                  <a:pt x="122" y="168"/>
                </a:cubicBezTo>
                <a:cubicBezTo>
                  <a:pt x="122" y="164"/>
                  <a:pt x="121" y="160"/>
                  <a:pt x="120" y="156"/>
                </a:cubicBezTo>
                <a:cubicBezTo>
                  <a:pt x="118" y="152"/>
                  <a:pt x="116" y="150"/>
                  <a:pt x="113" y="147"/>
                </a:cubicBezTo>
                <a:cubicBezTo>
                  <a:pt x="111" y="146"/>
                  <a:pt x="108" y="144"/>
                  <a:pt x="105" y="143"/>
                </a:cubicBezTo>
                <a:cubicBezTo>
                  <a:pt x="103" y="143"/>
                  <a:pt x="101" y="143"/>
                  <a:pt x="98" y="143"/>
                </a:cubicBezTo>
                <a:cubicBezTo>
                  <a:pt x="94" y="143"/>
                  <a:pt x="90" y="143"/>
                  <a:pt x="85" y="144"/>
                </a:cubicBezTo>
                <a:cubicBezTo>
                  <a:pt x="82" y="144"/>
                  <a:pt x="79" y="145"/>
                  <a:pt x="76" y="147"/>
                </a:cubicBezTo>
                <a:cubicBezTo>
                  <a:pt x="75" y="147"/>
                  <a:pt x="75" y="147"/>
                  <a:pt x="75" y="148"/>
                </a:cubicBezTo>
                <a:cubicBezTo>
                  <a:pt x="71" y="152"/>
                  <a:pt x="69" y="157"/>
                  <a:pt x="68" y="163"/>
                </a:cubicBezTo>
                <a:cubicBezTo>
                  <a:pt x="68" y="164"/>
                  <a:pt x="68" y="165"/>
                  <a:pt x="68" y="166"/>
                </a:cubicBezTo>
                <a:cubicBezTo>
                  <a:pt x="68" y="171"/>
                  <a:pt x="68" y="176"/>
                  <a:pt x="69" y="181"/>
                </a:cubicBezTo>
                <a:cubicBezTo>
                  <a:pt x="69" y="181"/>
                  <a:pt x="69" y="181"/>
                  <a:pt x="69" y="181"/>
                </a:cubicBezTo>
                <a:cubicBezTo>
                  <a:pt x="70" y="183"/>
                  <a:pt x="70" y="183"/>
                  <a:pt x="68" y="184"/>
                </a:cubicBezTo>
                <a:cubicBezTo>
                  <a:pt x="68" y="184"/>
                  <a:pt x="68" y="185"/>
                  <a:pt x="68" y="185"/>
                </a:cubicBezTo>
                <a:cubicBezTo>
                  <a:pt x="68" y="185"/>
                  <a:pt x="69" y="186"/>
                  <a:pt x="69" y="186"/>
                </a:cubicBezTo>
                <a:cubicBezTo>
                  <a:pt x="69" y="187"/>
                  <a:pt x="69" y="188"/>
                  <a:pt x="68" y="188"/>
                </a:cubicBezTo>
                <a:cubicBezTo>
                  <a:pt x="66" y="189"/>
                  <a:pt x="64" y="189"/>
                  <a:pt x="62" y="189"/>
                </a:cubicBezTo>
                <a:cubicBezTo>
                  <a:pt x="56" y="189"/>
                  <a:pt x="50" y="189"/>
                  <a:pt x="44" y="189"/>
                </a:cubicBezTo>
                <a:cubicBezTo>
                  <a:pt x="43" y="189"/>
                  <a:pt x="42" y="189"/>
                  <a:pt x="41" y="189"/>
                </a:cubicBezTo>
                <a:cubicBezTo>
                  <a:pt x="41" y="190"/>
                  <a:pt x="41" y="190"/>
                  <a:pt x="40" y="190"/>
                </a:cubicBezTo>
                <a:cubicBezTo>
                  <a:pt x="40" y="191"/>
                  <a:pt x="39" y="192"/>
                  <a:pt x="38" y="191"/>
                </a:cubicBezTo>
                <a:cubicBezTo>
                  <a:pt x="35" y="191"/>
                  <a:pt x="32" y="190"/>
                  <a:pt x="30" y="189"/>
                </a:cubicBezTo>
                <a:cubicBezTo>
                  <a:pt x="29" y="189"/>
                  <a:pt x="29" y="189"/>
                  <a:pt x="28" y="189"/>
                </a:cubicBezTo>
                <a:cubicBezTo>
                  <a:pt x="24" y="189"/>
                  <a:pt x="19" y="189"/>
                  <a:pt x="15" y="189"/>
                </a:cubicBezTo>
                <a:cubicBezTo>
                  <a:pt x="14" y="189"/>
                  <a:pt x="13" y="189"/>
                  <a:pt x="11" y="188"/>
                </a:cubicBezTo>
                <a:cubicBezTo>
                  <a:pt x="11" y="188"/>
                  <a:pt x="11" y="188"/>
                  <a:pt x="11" y="187"/>
                </a:cubicBezTo>
                <a:cubicBezTo>
                  <a:pt x="9" y="187"/>
                  <a:pt x="8" y="187"/>
                  <a:pt x="6" y="186"/>
                </a:cubicBezTo>
                <a:cubicBezTo>
                  <a:pt x="4" y="186"/>
                  <a:pt x="4" y="185"/>
                  <a:pt x="4" y="183"/>
                </a:cubicBezTo>
                <a:cubicBezTo>
                  <a:pt x="4" y="177"/>
                  <a:pt x="4" y="172"/>
                  <a:pt x="4" y="166"/>
                </a:cubicBezTo>
                <a:cubicBezTo>
                  <a:pt x="4" y="164"/>
                  <a:pt x="4" y="162"/>
                  <a:pt x="3" y="160"/>
                </a:cubicBezTo>
                <a:cubicBezTo>
                  <a:pt x="3" y="159"/>
                  <a:pt x="3" y="159"/>
                  <a:pt x="4" y="158"/>
                </a:cubicBezTo>
                <a:cubicBezTo>
                  <a:pt x="4" y="158"/>
                  <a:pt x="4" y="158"/>
                  <a:pt x="4" y="158"/>
                </a:cubicBezTo>
                <a:cubicBezTo>
                  <a:pt x="4" y="157"/>
                  <a:pt x="4" y="157"/>
                  <a:pt x="4" y="156"/>
                </a:cubicBezTo>
                <a:cubicBezTo>
                  <a:pt x="4" y="145"/>
                  <a:pt x="4" y="133"/>
                  <a:pt x="4" y="121"/>
                </a:cubicBezTo>
                <a:cubicBezTo>
                  <a:pt x="4" y="118"/>
                  <a:pt x="5" y="117"/>
                  <a:pt x="8" y="117"/>
                </a:cubicBezTo>
                <a:cubicBezTo>
                  <a:pt x="10" y="117"/>
                  <a:pt x="11" y="117"/>
                  <a:pt x="13" y="117"/>
                </a:cubicBezTo>
                <a:cubicBezTo>
                  <a:pt x="13" y="117"/>
                  <a:pt x="14" y="117"/>
                  <a:pt x="14" y="117"/>
                </a:cubicBezTo>
                <a:cubicBezTo>
                  <a:pt x="15" y="117"/>
                  <a:pt x="15" y="117"/>
                  <a:pt x="15" y="117"/>
                </a:cubicBezTo>
                <a:cubicBezTo>
                  <a:pt x="18" y="117"/>
                  <a:pt x="21" y="118"/>
                  <a:pt x="23" y="118"/>
                </a:cubicBezTo>
                <a:cubicBezTo>
                  <a:pt x="27" y="119"/>
                  <a:pt x="30" y="119"/>
                  <a:pt x="34" y="120"/>
                </a:cubicBezTo>
                <a:cubicBezTo>
                  <a:pt x="39" y="120"/>
                  <a:pt x="44" y="119"/>
                  <a:pt x="48" y="116"/>
                </a:cubicBezTo>
                <a:cubicBezTo>
                  <a:pt x="50" y="115"/>
                  <a:pt x="52" y="114"/>
                  <a:pt x="54" y="112"/>
                </a:cubicBezTo>
                <a:cubicBezTo>
                  <a:pt x="55" y="112"/>
                  <a:pt x="55" y="111"/>
                  <a:pt x="56" y="110"/>
                </a:cubicBezTo>
                <a:cubicBezTo>
                  <a:pt x="58" y="105"/>
                  <a:pt x="60" y="101"/>
                  <a:pt x="60" y="96"/>
                </a:cubicBezTo>
                <a:cubicBezTo>
                  <a:pt x="60" y="92"/>
                  <a:pt x="60" y="88"/>
                  <a:pt x="59" y="85"/>
                </a:cubicBezTo>
                <a:cubicBezTo>
                  <a:pt x="58" y="79"/>
                  <a:pt x="55" y="74"/>
                  <a:pt x="52" y="70"/>
                </a:cubicBezTo>
                <a:cubicBezTo>
                  <a:pt x="51" y="69"/>
                  <a:pt x="51" y="69"/>
                  <a:pt x="50" y="69"/>
                </a:cubicBezTo>
                <a:cubicBezTo>
                  <a:pt x="47" y="68"/>
                  <a:pt x="44" y="68"/>
                  <a:pt x="41" y="68"/>
                </a:cubicBezTo>
                <a:cubicBezTo>
                  <a:pt x="38" y="67"/>
                  <a:pt x="35" y="67"/>
                  <a:pt x="32" y="67"/>
                </a:cubicBezTo>
                <a:cubicBezTo>
                  <a:pt x="26" y="68"/>
                  <a:pt x="22" y="69"/>
                  <a:pt x="17" y="70"/>
                </a:cubicBezTo>
                <a:cubicBezTo>
                  <a:pt x="14" y="71"/>
                  <a:pt x="11" y="72"/>
                  <a:pt x="8" y="73"/>
                </a:cubicBezTo>
                <a:cubicBezTo>
                  <a:pt x="8" y="73"/>
                  <a:pt x="7" y="73"/>
                  <a:pt x="7" y="74"/>
                </a:cubicBezTo>
                <a:cubicBezTo>
                  <a:pt x="6" y="74"/>
                  <a:pt x="5" y="74"/>
                  <a:pt x="4" y="73"/>
                </a:cubicBezTo>
                <a:cubicBezTo>
                  <a:pt x="4" y="71"/>
                  <a:pt x="3" y="70"/>
                  <a:pt x="3" y="68"/>
                </a:cubicBezTo>
                <a:cubicBezTo>
                  <a:pt x="3" y="66"/>
                  <a:pt x="3" y="64"/>
                  <a:pt x="2" y="62"/>
                </a:cubicBezTo>
                <a:cubicBezTo>
                  <a:pt x="2" y="60"/>
                  <a:pt x="2" y="57"/>
                  <a:pt x="2" y="55"/>
                </a:cubicBezTo>
                <a:cubicBezTo>
                  <a:pt x="0" y="54"/>
                  <a:pt x="0" y="53"/>
                  <a:pt x="0" y="51"/>
                </a:cubicBezTo>
                <a:cubicBezTo>
                  <a:pt x="1" y="48"/>
                  <a:pt x="1" y="45"/>
                  <a:pt x="1" y="42"/>
                </a:cubicBezTo>
                <a:cubicBezTo>
                  <a:pt x="1" y="37"/>
                  <a:pt x="1" y="31"/>
                  <a:pt x="1" y="25"/>
                </a:cubicBezTo>
                <a:cubicBezTo>
                  <a:pt x="1" y="22"/>
                  <a:pt x="1" y="18"/>
                  <a:pt x="1" y="15"/>
                </a:cubicBezTo>
                <a:cubicBezTo>
                  <a:pt x="1" y="12"/>
                  <a:pt x="2" y="10"/>
                  <a:pt x="3" y="8"/>
                </a:cubicBezTo>
                <a:cubicBezTo>
                  <a:pt x="3" y="7"/>
                  <a:pt x="3" y="7"/>
                  <a:pt x="4" y="6"/>
                </a:cubicBezTo>
                <a:cubicBezTo>
                  <a:pt x="4" y="6"/>
                  <a:pt x="5" y="5"/>
                  <a:pt x="6" y="5"/>
                </a:cubicBezTo>
                <a:cubicBezTo>
                  <a:pt x="7" y="5"/>
                  <a:pt x="8" y="5"/>
                  <a:pt x="8" y="5"/>
                </a:cubicBezTo>
                <a:cubicBezTo>
                  <a:pt x="10" y="6"/>
                  <a:pt x="12" y="6"/>
                  <a:pt x="13" y="6"/>
                </a:cubicBezTo>
                <a:cubicBezTo>
                  <a:pt x="20" y="6"/>
                  <a:pt x="26" y="6"/>
                  <a:pt x="32" y="6"/>
                </a:cubicBezTo>
                <a:cubicBezTo>
                  <a:pt x="36" y="6"/>
                  <a:pt x="39" y="6"/>
                  <a:pt x="42" y="5"/>
                </a:cubicBezTo>
                <a:cubicBezTo>
                  <a:pt x="46" y="4"/>
                  <a:pt x="51" y="4"/>
                  <a:pt x="55" y="3"/>
                </a:cubicBezTo>
                <a:cubicBezTo>
                  <a:pt x="57" y="2"/>
                  <a:pt x="59" y="1"/>
                  <a:pt x="61" y="1"/>
                </a:cubicBezTo>
                <a:cubicBezTo>
                  <a:pt x="62" y="0"/>
                  <a:pt x="62" y="0"/>
                  <a:pt x="63" y="0"/>
                </a:cubicBezTo>
                <a:cubicBezTo>
                  <a:pt x="64" y="1"/>
                  <a:pt x="64" y="2"/>
                  <a:pt x="64" y="3"/>
                </a:cubicBezTo>
                <a:cubicBezTo>
                  <a:pt x="63" y="5"/>
                  <a:pt x="63" y="8"/>
                  <a:pt x="63" y="10"/>
                </a:cubicBezTo>
                <a:cubicBezTo>
                  <a:pt x="63" y="13"/>
                  <a:pt x="63" y="17"/>
                  <a:pt x="63" y="20"/>
                </a:cubicBezTo>
                <a:cubicBezTo>
                  <a:pt x="63" y="22"/>
                  <a:pt x="62" y="25"/>
                  <a:pt x="63" y="27"/>
                </a:cubicBezTo>
                <a:cubicBezTo>
                  <a:pt x="64" y="37"/>
                  <a:pt x="69" y="44"/>
                  <a:pt x="77" y="49"/>
                </a:cubicBezTo>
                <a:cubicBezTo>
                  <a:pt x="78" y="50"/>
                  <a:pt x="79" y="50"/>
                  <a:pt x="81" y="51"/>
                </a:cubicBezTo>
                <a:cubicBezTo>
                  <a:pt x="85" y="52"/>
                  <a:pt x="88" y="52"/>
                  <a:pt x="92" y="52"/>
                </a:cubicBezTo>
                <a:cubicBezTo>
                  <a:pt x="97" y="52"/>
                  <a:pt x="101" y="51"/>
                  <a:pt x="106" y="49"/>
                </a:cubicBezTo>
                <a:cubicBezTo>
                  <a:pt x="108" y="48"/>
                  <a:pt x="110" y="47"/>
                  <a:pt x="113" y="46"/>
                </a:cubicBezTo>
                <a:cubicBezTo>
                  <a:pt x="113" y="45"/>
                  <a:pt x="114" y="45"/>
                  <a:pt x="115" y="44"/>
                </a:cubicBezTo>
                <a:cubicBezTo>
                  <a:pt x="117" y="40"/>
                  <a:pt x="119" y="37"/>
                  <a:pt x="120" y="32"/>
                </a:cubicBezTo>
                <a:cubicBezTo>
                  <a:pt x="121" y="30"/>
                  <a:pt x="121" y="27"/>
                  <a:pt x="121" y="25"/>
                </a:cubicBezTo>
                <a:cubicBezTo>
                  <a:pt x="122" y="22"/>
                  <a:pt x="121" y="19"/>
                  <a:pt x="120" y="16"/>
                </a:cubicBezTo>
                <a:cubicBezTo>
                  <a:pt x="119" y="14"/>
                  <a:pt x="117" y="11"/>
                  <a:pt x="116" y="9"/>
                </a:cubicBezTo>
                <a:cubicBezTo>
                  <a:pt x="116" y="8"/>
                  <a:pt x="115" y="7"/>
                  <a:pt x="115" y="6"/>
                </a:cubicBezTo>
                <a:cubicBezTo>
                  <a:pt x="115" y="5"/>
                  <a:pt x="115" y="4"/>
                  <a:pt x="116" y="3"/>
                </a:cubicBezTo>
                <a:cubicBezTo>
                  <a:pt x="117" y="3"/>
                  <a:pt x="117" y="3"/>
                  <a:pt x="117" y="3"/>
                </a:cubicBezTo>
                <a:cubicBezTo>
                  <a:pt x="117" y="2"/>
                  <a:pt x="118" y="1"/>
                  <a:pt x="119" y="1"/>
                </a:cubicBezTo>
                <a:cubicBezTo>
                  <a:pt x="121" y="1"/>
                  <a:pt x="122" y="1"/>
                  <a:pt x="123" y="1"/>
                </a:cubicBezTo>
                <a:cubicBezTo>
                  <a:pt x="130" y="1"/>
                  <a:pt x="137" y="1"/>
                  <a:pt x="144" y="2"/>
                </a:cubicBezTo>
                <a:cubicBezTo>
                  <a:pt x="147" y="2"/>
                  <a:pt x="151" y="2"/>
                  <a:pt x="154" y="3"/>
                </a:cubicBezTo>
                <a:cubicBezTo>
                  <a:pt x="160" y="3"/>
                  <a:pt x="167" y="3"/>
                  <a:pt x="173" y="3"/>
                </a:cubicBezTo>
                <a:cubicBezTo>
                  <a:pt x="174" y="3"/>
                  <a:pt x="176" y="3"/>
                  <a:pt x="177" y="3"/>
                </a:cubicBezTo>
                <a:cubicBezTo>
                  <a:pt x="178" y="3"/>
                  <a:pt x="180" y="3"/>
                  <a:pt x="181" y="3"/>
                </a:cubicBezTo>
                <a:cubicBezTo>
                  <a:pt x="182" y="3"/>
                  <a:pt x="183" y="4"/>
                  <a:pt x="183" y="6"/>
                </a:cubicBezTo>
                <a:cubicBezTo>
                  <a:pt x="183" y="7"/>
                  <a:pt x="182" y="8"/>
                  <a:pt x="182" y="10"/>
                </a:cubicBezTo>
                <a:cubicBezTo>
                  <a:pt x="181" y="13"/>
                  <a:pt x="180" y="17"/>
                  <a:pt x="179" y="20"/>
                </a:cubicBezTo>
                <a:cubicBezTo>
                  <a:pt x="178" y="24"/>
                  <a:pt x="177" y="29"/>
                  <a:pt x="177" y="33"/>
                </a:cubicBezTo>
                <a:cubicBezTo>
                  <a:pt x="177" y="37"/>
                  <a:pt x="177" y="41"/>
                  <a:pt x="177" y="45"/>
                </a:cubicBezTo>
                <a:cubicBezTo>
                  <a:pt x="177" y="46"/>
                  <a:pt x="177" y="47"/>
                  <a:pt x="178" y="48"/>
                </a:cubicBezTo>
                <a:cubicBezTo>
                  <a:pt x="178" y="49"/>
                  <a:pt x="178" y="49"/>
                  <a:pt x="177" y="50"/>
                </a:cubicBezTo>
                <a:cubicBezTo>
                  <a:pt x="177" y="50"/>
                  <a:pt x="177" y="51"/>
                  <a:pt x="177" y="52"/>
                </a:cubicBezTo>
                <a:cubicBezTo>
                  <a:pt x="177" y="56"/>
                  <a:pt x="178" y="61"/>
                  <a:pt x="180" y="65"/>
                </a:cubicBezTo>
                <a:cubicBezTo>
                  <a:pt x="181" y="66"/>
                  <a:pt x="181" y="66"/>
                  <a:pt x="181" y="66"/>
                </a:cubicBezTo>
                <a:cubicBezTo>
                  <a:pt x="182" y="66"/>
                  <a:pt x="183" y="66"/>
                  <a:pt x="183" y="67"/>
                </a:cubicBezTo>
                <a:cubicBezTo>
                  <a:pt x="183" y="68"/>
                  <a:pt x="183" y="68"/>
                  <a:pt x="184" y="69"/>
                </a:cubicBezTo>
                <a:cubicBezTo>
                  <a:pt x="189" y="73"/>
                  <a:pt x="195" y="75"/>
                  <a:pt x="201" y="76"/>
                </a:cubicBezTo>
                <a:cubicBezTo>
                  <a:pt x="202" y="76"/>
                  <a:pt x="203" y="76"/>
                  <a:pt x="204" y="76"/>
                </a:cubicBezTo>
                <a:cubicBezTo>
                  <a:pt x="205" y="76"/>
                  <a:pt x="206" y="76"/>
                  <a:pt x="207" y="75"/>
                </a:cubicBezTo>
                <a:cubicBezTo>
                  <a:pt x="210" y="74"/>
                  <a:pt x="212" y="72"/>
                  <a:pt x="213" y="70"/>
                </a:cubicBezTo>
                <a:cubicBezTo>
                  <a:pt x="214" y="69"/>
                  <a:pt x="215" y="68"/>
                  <a:pt x="216" y="67"/>
                </a:cubicBezTo>
                <a:cubicBezTo>
                  <a:pt x="218" y="65"/>
                  <a:pt x="220" y="62"/>
                  <a:pt x="223" y="60"/>
                </a:cubicBezTo>
                <a:cubicBezTo>
                  <a:pt x="223" y="60"/>
                  <a:pt x="223" y="60"/>
                  <a:pt x="223" y="60"/>
                </a:cubicBezTo>
                <a:cubicBezTo>
                  <a:pt x="227" y="58"/>
                  <a:pt x="231" y="55"/>
                  <a:pt x="236" y="54"/>
                </a:cubicBezTo>
                <a:cubicBezTo>
                  <a:pt x="239" y="53"/>
                  <a:pt x="243" y="53"/>
                  <a:pt x="247" y="54"/>
                </a:cubicBezTo>
                <a:cubicBezTo>
                  <a:pt x="249" y="54"/>
                  <a:pt x="251" y="55"/>
                  <a:pt x="252" y="56"/>
                </a:cubicBezTo>
                <a:cubicBezTo>
                  <a:pt x="254" y="57"/>
                  <a:pt x="255" y="57"/>
                  <a:pt x="256" y="58"/>
                </a:cubicBezTo>
                <a:cubicBezTo>
                  <a:pt x="263" y="64"/>
                  <a:pt x="268" y="71"/>
                  <a:pt x="269" y="80"/>
                </a:cubicBezTo>
                <a:cubicBezTo>
                  <a:pt x="269" y="82"/>
                  <a:pt x="270" y="85"/>
                  <a:pt x="270" y="88"/>
                </a:cubicBezTo>
                <a:cubicBezTo>
                  <a:pt x="270" y="93"/>
                  <a:pt x="270" y="98"/>
                  <a:pt x="270" y="103"/>
                </a:cubicBezTo>
                <a:cubicBezTo>
                  <a:pt x="270" y="107"/>
                  <a:pt x="269" y="111"/>
                  <a:pt x="267" y="115"/>
                </a:cubicBezTo>
                <a:cubicBezTo>
                  <a:pt x="266" y="115"/>
                  <a:pt x="266" y="116"/>
                  <a:pt x="266" y="117"/>
                </a:cubicBezTo>
                <a:cubicBezTo>
                  <a:pt x="265" y="121"/>
                  <a:pt x="263" y="125"/>
                  <a:pt x="261" y="128"/>
                </a:cubicBezTo>
                <a:cubicBezTo>
                  <a:pt x="258" y="133"/>
                  <a:pt x="254" y="135"/>
                  <a:pt x="249" y="137"/>
                </a:cubicBezTo>
                <a:cubicBezTo>
                  <a:pt x="246" y="137"/>
                  <a:pt x="243" y="138"/>
                  <a:pt x="240" y="138"/>
                </a:cubicBezTo>
                <a:cubicBezTo>
                  <a:pt x="238" y="138"/>
                  <a:pt x="235" y="138"/>
                  <a:pt x="233" y="138"/>
                </a:cubicBezTo>
                <a:cubicBezTo>
                  <a:pt x="232" y="138"/>
                  <a:pt x="232" y="138"/>
                  <a:pt x="232" y="138"/>
                </a:cubicBezTo>
                <a:cubicBezTo>
                  <a:pt x="229" y="137"/>
                  <a:pt x="226" y="136"/>
                  <a:pt x="224" y="135"/>
                </a:cubicBezTo>
                <a:cubicBezTo>
                  <a:pt x="222" y="135"/>
                  <a:pt x="220" y="134"/>
                  <a:pt x="218" y="133"/>
                </a:cubicBezTo>
                <a:cubicBezTo>
                  <a:pt x="215" y="131"/>
                  <a:pt x="213" y="129"/>
                  <a:pt x="211" y="127"/>
                </a:cubicBezTo>
                <a:cubicBezTo>
                  <a:pt x="207" y="124"/>
                  <a:pt x="204" y="121"/>
                  <a:pt x="199" y="121"/>
                </a:cubicBezTo>
                <a:cubicBezTo>
                  <a:pt x="197" y="120"/>
                  <a:pt x="195" y="120"/>
                  <a:pt x="193" y="120"/>
                </a:cubicBezTo>
                <a:cubicBezTo>
                  <a:pt x="193" y="120"/>
                  <a:pt x="192" y="120"/>
                  <a:pt x="192" y="121"/>
                </a:cubicBezTo>
                <a:cubicBezTo>
                  <a:pt x="190" y="123"/>
                  <a:pt x="189" y="125"/>
                  <a:pt x="188" y="127"/>
                </a:cubicBezTo>
                <a:cubicBezTo>
                  <a:pt x="187" y="131"/>
                  <a:pt x="186" y="135"/>
                  <a:pt x="185" y="139"/>
                </a:cubicBezTo>
                <a:cubicBezTo>
                  <a:pt x="185" y="144"/>
                  <a:pt x="184" y="148"/>
                  <a:pt x="184" y="154"/>
                </a:cubicBezTo>
                <a:cubicBezTo>
                  <a:pt x="184" y="155"/>
                  <a:pt x="184" y="156"/>
                  <a:pt x="185" y="158"/>
                </a:cubicBezTo>
                <a:cubicBezTo>
                  <a:pt x="185" y="163"/>
                  <a:pt x="186" y="168"/>
                  <a:pt x="185" y="173"/>
                </a:cubicBezTo>
                <a:cubicBezTo>
                  <a:pt x="185" y="174"/>
                  <a:pt x="186" y="175"/>
                  <a:pt x="186" y="175"/>
                </a:cubicBezTo>
                <a:cubicBezTo>
                  <a:pt x="186" y="177"/>
                  <a:pt x="186" y="179"/>
                  <a:pt x="186" y="181"/>
                </a:cubicBezTo>
                <a:cubicBezTo>
                  <a:pt x="184" y="185"/>
                  <a:pt x="182" y="188"/>
                  <a:pt x="179" y="189"/>
                </a:cubicBezTo>
                <a:cubicBezTo>
                  <a:pt x="176" y="190"/>
                  <a:pt x="173" y="191"/>
                  <a:pt x="170" y="191"/>
                </a:cubicBezTo>
                <a:cubicBezTo>
                  <a:pt x="167" y="192"/>
                  <a:pt x="163" y="192"/>
                  <a:pt x="160" y="192"/>
                </a:cubicBezTo>
                <a:cubicBezTo>
                  <a:pt x="157" y="192"/>
                  <a:pt x="154" y="192"/>
                  <a:pt x="151" y="193"/>
                </a:cubicBezTo>
                <a:cubicBezTo>
                  <a:pt x="149" y="193"/>
                  <a:pt x="147" y="194"/>
                  <a:pt x="145" y="195"/>
                </a:cubicBezTo>
                <a:cubicBezTo>
                  <a:pt x="145" y="195"/>
                  <a:pt x="143" y="195"/>
                  <a:pt x="143" y="194"/>
                </a:cubicBezTo>
                <a:cubicBezTo>
                  <a:pt x="142" y="193"/>
                  <a:pt x="142" y="193"/>
                  <a:pt x="142" y="192"/>
                </a:cubicBezTo>
                <a:close/>
                <a:moveTo>
                  <a:pt x="97" y="136"/>
                </a:moveTo>
                <a:cubicBezTo>
                  <a:pt x="98" y="136"/>
                  <a:pt x="99" y="136"/>
                  <a:pt x="99" y="136"/>
                </a:cubicBezTo>
                <a:cubicBezTo>
                  <a:pt x="99" y="135"/>
                  <a:pt x="99" y="135"/>
                  <a:pt x="99" y="135"/>
                </a:cubicBezTo>
                <a:cubicBezTo>
                  <a:pt x="99" y="135"/>
                  <a:pt x="98" y="135"/>
                  <a:pt x="97" y="136"/>
                </a:cubicBezTo>
                <a:cubicBezTo>
                  <a:pt x="97" y="135"/>
                  <a:pt x="97" y="135"/>
                  <a:pt x="97" y="135"/>
                </a:cubicBezTo>
                <a:cubicBezTo>
                  <a:pt x="95" y="135"/>
                  <a:pt x="93" y="135"/>
                  <a:pt x="91" y="135"/>
                </a:cubicBezTo>
                <a:cubicBezTo>
                  <a:pt x="90" y="135"/>
                  <a:pt x="90" y="135"/>
                  <a:pt x="89" y="136"/>
                </a:cubicBezTo>
                <a:cubicBezTo>
                  <a:pt x="89" y="136"/>
                  <a:pt x="88" y="136"/>
                  <a:pt x="88" y="136"/>
                </a:cubicBezTo>
                <a:cubicBezTo>
                  <a:pt x="88" y="136"/>
                  <a:pt x="88" y="136"/>
                  <a:pt x="88" y="137"/>
                </a:cubicBezTo>
                <a:cubicBezTo>
                  <a:pt x="89" y="136"/>
                  <a:pt x="89" y="136"/>
                  <a:pt x="90" y="136"/>
                </a:cubicBezTo>
                <a:cubicBezTo>
                  <a:pt x="92" y="136"/>
                  <a:pt x="95" y="135"/>
                  <a:pt x="97" y="136"/>
                </a:cubicBezTo>
                <a:close/>
                <a:moveTo>
                  <a:pt x="100" y="131"/>
                </a:moveTo>
                <a:cubicBezTo>
                  <a:pt x="100" y="131"/>
                  <a:pt x="100" y="131"/>
                  <a:pt x="100" y="131"/>
                </a:cubicBezTo>
                <a:cubicBezTo>
                  <a:pt x="102" y="131"/>
                  <a:pt x="105" y="131"/>
                  <a:pt x="107" y="131"/>
                </a:cubicBezTo>
                <a:cubicBezTo>
                  <a:pt x="112" y="132"/>
                  <a:pt x="116" y="133"/>
                  <a:pt x="120" y="136"/>
                </a:cubicBezTo>
                <a:cubicBezTo>
                  <a:pt x="121" y="136"/>
                  <a:pt x="121" y="136"/>
                  <a:pt x="121" y="136"/>
                </a:cubicBezTo>
                <a:cubicBezTo>
                  <a:pt x="122" y="135"/>
                  <a:pt x="122" y="133"/>
                  <a:pt x="123" y="131"/>
                </a:cubicBezTo>
                <a:cubicBezTo>
                  <a:pt x="124" y="130"/>
                  <a:pt x="124" y="130"/>
                  <a:pt x="124" y="128"/>
                </a:cubicBezTo>
                <a:cubicBezTo>
                  <a:pt x="124" y="128"/>
                  <a:pt x="124" y="128"/>
                  <a:pt x="124" y="127"/>
                </a:cubicBezTo>
                <a:cubicBezTo>
                  <a:pt x="124" y="126"/>
                  <a:pt x="125" y="126"/>
                  <a:pt x="126" y="126"/>
                </a:cubicBezTo>
                <a:cubicBezTo>
                  <a:pt x="127" y="126"/>
                  <a:pt x="127" y="126"/>
                  <a:pt x="128" y="127"/>
                </a:cubicBezTo>
                <a:cubicBezTo>
                  <a:pt x="128" y="127"/>
                  <a:pt x="128" y="127"/>
                  <a:pt x="128" y="128"/>
                </a:cubicBezTo>
                <a:cubicBezTo>
                  <a:pt x="129" y="128"/>
                  <a:pt x="128" y="129"/>
                  <a:pt x="128" y="130"/>
                </a:cubicBezTo>
                <a:cubicBezTo>
                  <a:pt x="127" y="130"/>
                  <a:pt x="127" y="130"/>
                  <a:pt x="127" y="130"/>
                </a:cubicBezTo>
                <a:cubicBezTo>
                  <a:pt x="126" y="131"/>
                  <a:pt x="126" y="131"/>
                  <a:pt x="126" y="131"/>
                </a:cubicBezTo>
                <a:cubicBezTo>
                  <a:pt x="125" y="132"/>
                  <a:pt x="125" y="133"/>
                  <a:pt x="124" y="134"/>
                </a:cubicBezTo>
                <a:cubicBezTo>
                  <a:pt x="124" y="134"/>
                  <a:pt x="124" y="135"/>
                  <a:pt x="125" y="135"/>
                </a:cubicBezTo>
                <a:cubicBezTo>
                  <a:pt x="125" y="134"/>
                  <a:pt x="125" y="134"/>
                  <a:pt x="125" y="134"/>
                </a:cubicBezTo>
                <a:cubicBezTo>
                  <a:pt x="126" y="133"/>
                  <a:pt x="127" y="132"/>
                  <a:pt x="128" y="130"/>
                </a:cubicBezTo>
                <a:cubicBezTo>
                  <a:pt x="130" y="128"/>
                  <a:pt x="132" y="125"/>
                  <a:pt x="135" y="122"/>
                </a:cubicBezTo>
                <a:cubicBezTo>
                  <a:pt x="135" y="121"/>
                  <a:pt x="135" y="121"/>
                  <a:pt x="136" y="120"/>
                </a:cubicBezTo>
                <a:cubicBezTo>
                  <a:pt x="136" y="120"/>
                  <a:pt x="137" y="120"/>
                  <a:pt x="137" y="120"/>
                </a:cubicBezTo>
                <a:cubicBezTo>
                  <a:pt x="138" y="120"/>
                  <a:pt x="138" y="121"/>
                  <a:pt x="138" y="121"/>
                </a:cubicBezTo>
                <a:cubicBezTo>
                  <a:pt x="138" y="122"/>
                  <a:pt x="138" y="122"/>
                  <a:pt x="138" y="122"/>
                </a:cubicBezTo>
                <a:cubicBezTo>
                  <a:pt x="138" y="123"/>
                  <a:pt x="138" y="124"/>
                  <a:pt x="137" y="125"/>
                </a:cubicBezTo>
                <a:cubicBezTo>
                  <a:pt x="136" y="128"/>
                  <a:pt x="135" y="132"/>
                  <a:pt x="134" y="135"/>
                </a:cubicBezTo>
                <a:cubicBezTo>
                  <a:pt x="133" y="136"/>
                  <a:pt x="133" y="136"/>
                  <a:pt x="133" y="137"/>
                </a:cubicBezTo>
                <a:cubicBezTo>
                  <a:pt x="133" y="137"/>
                  <a:pt x="133" y="137"/>
                  <a:pt x="133" y="137"/>
                </a:cubicBezTo>
                <a:cubicBezTo>
                  <a:pt x="137" y="131"/>
                  <a:pt x="141" y="126"/>
                  <a:pt x="144" y="120"/>
                </a:cubicBezTo>
                <a:cubicBezTo>
                  <a:pt x="144" y="120"/>
                  <a:pt x="144" y="121"/>
                  <a:pt x="144" y="121"/>
                </a:cubicBezTo>
                <a:cubicBezTo>
                  <a:pt x="142" y="121"/>
                  <a:pt x="140" y="119"/>
                  <a:pt x="141" y="117"/>
                </a:cubicBezTo>
                <a:cubicBezTo>
                  <a:pt x="141" y="117"/>
                  <a:pt x="141" y="117"/>
                  <a:pt x="141" y="117"/>
                </a:cubicBezTo>
                <a:cubicBezTo>
                  <a:pt x="143" y="112"/>
                  <a:pt x="145" y="107"/>
                  <a:pt x="146" y="102"/>
                </a:cubicBezTo>
                <a:cubicBezTo>
                  <a:pt x="147" y="100"/>
                  <a:pt x="148" y="97"/>
                  <a:pt x="149" y="94"/>
                </a:cubicBezTo>
                <a:cubicBezTo>
                  <a:pt x="148" y="93"/>
                  <a:pt x="148" y="93"/>
                  <a:pt x="147" y="93"/>
                </a:cubicBezTo>
                <a:cubicBezTo>
                  <a:pt x="147" y="93"/>
                  <a:pt x="147" y="93"/>
                  <a:pt x="147" y="94"/>
                </a:cubicBezTo>
                <a:cubicBezTo>
                  <a:pt x="143" y="102"/>
                  <a:pt x="140" y="109"/>
                  <a:pt x="137" y="118"/>
                </a:cubicBezTo>
                <a:cubicBezTo>
                  <a:pt x="137" y="118"/>
                  <a:pt x="137" y="119"/>
                  <a:pt x="137" y="119"/>
                </a:cubicBezTo>
                <a:cubicBezTo>
                  <a:pt x="136" y="119"/>
                  <a:pt x="136" y="120"/>
                  <a:pt x="135" y="119"/>
                </a:cubicBezTo>
                <a:cubicBezTo>
                  <a:pt x="135" y="119"/>
                  <a:pt x="135" y="119"/>
                  <a:pt x="135" y="118"/>
                </a:cubicBezTo>
                <a:cubicBezTo>
                  <a:pt x="135" y="118"/>
                  <a:pt x="135" y="118"/>
                  <a:pt x="135" y="117"/>
                </a:cubicBezTo>
                <a:cubicBezTo>
                  <a:pt x="136" y="115"/>
                  <a:pt x="136" y="113"/>
                  <a:pt x="137" y="111"/>
                </a:cubicBezTo>
                <a:cubicBezTo>
                  <a:pt x="139" y="103"/>
                  <a:pt x="141" y="96"/>
                  <a:pt x="142" y="89"/>
                </a:cubicBezTo>
                <a:cubicBezTo>
                  <a:pt x="142" y="88"/>
                  <a:pt x="142" y="87"/>
                  <a:pt x="142" y="87"/>
                </a:cubicBezTo>
                <a:cubicBezTo>
                  <a:pt x="142" y="87"/>
                  <a:pt x="142" y="87"/>
                  <a:pt x="142" y="87"/>
                </a:cubicBezTo>
                <a:cubicBezTo>
                  <a:pt x="138" y="95"/>
                  <a:pt x="134" y="103"/>
                  <a:pt x="131" y="111"/>
                </a:cubicBezTo>
                <a:cubicBezTo>
                  <a:pt x="130" y="115"/>
                  <a:pt x="128" y="119"/>
                  <a:pt x="127" y="123"/>
                </a:cubicBezTo>
                <a:cubicBezTo>
                  <a:pt x="126" y="124"/>
                  <a:pt x="126" y="124"/>
                  <a:pt x="125" y="124"/>
                </a:cubicBezTo>
                <a:cubicBezTo>
                  <a:pt x="124" y="124"/>
                  <a:pt x="124" y="123"/>
                  <a:pt x="125" y="122"/>
                </a:cubicBezTo>
                <a:cubicBezTo>
                  <a:pt x="125" y="120"/>
                  <a:pt x="126" y="119"/>
                  <a:pt x="126" y="118"/>
                </a:cubicBezTo>
                <a:cubicBezTo>
                  <a:pt x="129" y="108"/>
                  <a:pt x="131" y="99"/>
                  <a:pt x="133" y="90"/>
                </a:cubicBezTo>
                <a:cubicBezTo>
                  <a:pt x="133" y="89"/>
                  <a:pt x="133" y="87"/>
                  <a:pt x="134" y="86"/>
                </a:cubicBezTo>
                <a:cubicBezTo>
                  <a:pt x="134" y="86"/>
                  <a:pt x="133" y="86"/>
                  <a:pt x="133" y="86"/>
                </a:cubicBezTo>
                <a:cubicBezTo>
                  <a:pt x="133" y="88"/>
                  <a:pt x="132" y="89"/>
                  <a:pt x="132" y="90"/>
                </a:cubicBezTo>
                <a:cubicBezTo>
                  <a:pt x="127" y="100"/>
                  <a:pt x="123" y="110"/>
                  <a:pt x="120" y="120"/>
                </a:cubicBezTo>
                <a:cubicBezTo>
                  <a:pt x="119" y="123"/>
                  <a:pt x="118" y="126"/>
                  <a:pt x="117" y="129"/>
                </a:cubicBezTo>
                <a:cubicBezTo>
                  <a:pt x="117" y="129"/>
                  <a:pt x="117" y="130"/>
                  <a:pt x="117" y="130"/>
                </a:cubicBezTo>
                <a:cubicBezTo>
                  <a:pt x="116" y="131"/>
                  <a:pt x="116" y="131"/>
                  <a:pt x="115" y="131"/>
                </a:cubicBezTo>
                <a:cubicBezTo>
                  <a:pt x="115" y="130"/>
                  <a:pt x="115" y="130"/>
                  <a:pt x="114" y="130"/>
                </a:cubicBezTo>
                <a:cubicBezTo>
                  <a:pt x="114" y="129"/>
                  <a:pt x="115" y="129"/>
                  <a:pt x="115" y="129"/>
                </a:cubicBezTo>
                <a:cubicBezTo>
                  <a:pt x="115" y="126"/>
                  <a:pt x="115" y="124"/>
                  <a:pt x="116" y="122"/>
                </a:cubicBezTo>
                <a:cubicBezTo>
                  <a:pt x="117" y="115"/>
                  <a:pt x="119" y="107"/>
                  <a:pt x="120" y="100"/>
                </a:cubicBezTo>
                <a:cubicBezTo>
                  <a:pt x="120" y="99"/>
                  <a:pt x="120" y="98"/>
                  <a:pt x="120" y="97"/>
                </a:cubicBezTo>
                <a:cubicBezTo>
                  <a:pt x="119" y="97"/>
                  <a:pt x="119" y="98"/>
                  <a:pt x="119" y="98"/>
                </a:cubicBezTo>
                <a:cubicBezTo>
                  <a:pt x="118" y="102"/>
                  <a:pt x="116" y="105"/>
                  <a:pt x="115" y="109"/>
                </a:cubicBezTo>
                <a:cubicBezTo>
                  <a:pt x="113" y="115"/>
                  <a:pt x="111" y="122"/>
                  <a:pt x="109" y="129"/>
                </a:cubicBezTo>
                <a:cubicBezTo>
                  <a:pt x="109" y="129"/>
                  <a:pt x="109" y="130"/>
                  <a:pt x="109" y="130"/>
                </a:cubicBezTo>
                <a:cubicBezTo>
                  <a:pt x="109" y="131"/>
                  <a:pt x="108" y="131"/>
                  <a:pt x="108" y="131"/>
                </a:cubicBezTo>
                <a:cubicBezTo>
                  <a:pt x="107" y="131"/>
                  <a:pt x="107" y="130"/>
                  <a:pt x="107" y="130"/>
                </a:cubicBezTo>
                <a:cubicBezTo>
                  <a:pt x="107" y="129"/>
                  <a:pt x="107" y="129"/>
                  <a:pt x="107" y="128"/>
                </a:cubicBezTo>
                <a:cubicBezTo>
                  <a:pt x="107" y="122"/>
                  <a:pt x="107" y="116"/>
                  <a:pt x="108" y="109"/>
                </a:cubicBezTo>
                <a:cubicBezTo>
                  <a:pt x="108" y="109"/>
                  <a:pt x="108" y="108"/>
                  <a:pt x="108" y="107"/>
                </a:cubicBezTo>
                <a:cubicBezTo>
                  <a:pt x="107" y="108"/>
                  <a:pt x="106" y="108"/>
                  <a:pt x="106" y="109"/>
                </a:cubicBezTo>
                <a:cubicBezTo>
                  <a:pt x="104" y="116"/>
                  <a:pt x="102" y="123"/>
                  <a:pt x="100" y="129"/>
                </a:cubicBezTo>
                <a:cubicBezTo>
                  <a:pt x="100" y="130"/>
                  <a:pt x="100" y="130"/>
                  <a:pt x="100" y="131"/>
                </a:cubicBezTo>
                <a:close/>
                <a:moveTo>
                  <a:pt x="129" y="90"/>
                </a:moveTo>
                <a:cubicBezTo>
                  <a:pt x="129" y="90"/>
                  <a:pt x="130" y="89"/>
                  <a:pt x="130" y="89"/>
                </a:cubicBezTo>
                <a:cubicBezTo>
                  <a:pt x="131" y="87"/>
                  <a:pt x="132" y="84"/>
                  <a:pt x="133" y="82"/>
                </a:cubicBezTo>
                <a:cubicBezTo>
                  <a:pt x="133" y="82"/>
                  <a:pt x="133" y="81"/>
                  <a:pt x="134" y="81"/>
                </a:cubicBezTo>
                <a:cubicBezTo>
                  <a:pt x="134" y="80"/>
                  <a:pt x="134" y="80"/>
                  <a:pt x="135" y="80"/>
                </a:cubicBezTo>
                <a:cubicBezTo>
                  <a:pt x="136" y="80"/>
                  <a:pt x="136" y="80"/>
                  <a:pt x="136" y="81"/>
                </a:cubicBezTo>
                <a:cubicBezTo>
                  <a:pt x="136" y="82"/>
                  <a:pt x="136" y="83"/>
                  <a:pt x="136" y="84"/>
                </a:cubicBezTo>
                <a:cubicBezTo>
                  <a:pt x="135" y="89"/>
                  <a:pt x="135" y="93"/>
                  <a:pt x="134" y="97"/>
                </a:cubicBezTo>
                <a:cubicBezTo>
                  <a:pt x="134" y="98"/>
                  <a:pt x="133" y="99"/>
                  <a:pt x="133" y="100"/>
                </a:cubicBezTo>
                <a:cubicBezTo>
                  <a:pt x="134" y="99"/>
                  <a:pt x="134" y="99"/>
                  <a:pt x="134" y="98"/>
                </a:cubicBezTo>
                <a:cubicBezTo>
                  <a:pt x="134" y="97"/>
                  <a:pt x="135" y="96"/>
                  <a:pt x="136" y="95"/>
                </a:cubicBezTo>
                <a:cubicBezTo>
                  <a:pt x="137" y="92"/>
                  <a:pt x="139" y="89"/>
                  <a:pt x="140" y="86"/>
                </a:cubicBezTo>
                <a:cubicBezTo>
                  <a:pt x="141" y="85"/>
                  <a:pt x="141" y="84"/>
                  <a:pt x="142" y="83"/>
                </a:cubicBezTo>
                <a:cubicBezTo>
                  <a:pt x="142" y="83"/>
                  <a:pt x="143" y="83"/>
                  <a:pt x="144" y="83"/>
                </a:cubicBezTo>
                <a:cubicBezTo>
                  <a:pt x="144" y="83"/>
                  <a:pt x="145" y="84"/>
                  <a:pt x="145" y="85"/>
                </a:cubicBezTo>
                <a:cubicBezTo>
                  <a:pt x="145" y="85"/>
                  <a:pt x="145" y="86"/>
                  <a:pt x="145" y="86"/>
                </a:cubicBezTo>
                <a:cubicBezTo>
                  <a:pt x="144" y="88"/>
                  <a:pt x="144" y="90"/>
                  <a:pt x="144" y="92"/>
                </a:cubicBezTo>
                <a:cubicBezTo>
                  <a:pt x="144" y="93"/>
                  <a:pt x="143" y="95"/>
                  <a:pt x="143" y="96"/>
                </a:cubicBezTo>
                <a:cubicBezTo>
                  <a:pt x="143" y="96"/>
                  <a:pt x="143" y="95"/>
                  <a:pt x="144" y="95"/>
                </a:cubicBezTo>
                <a:cubicBezTo>
                  <a:pt x="144" y="93"/>
                  <a:pt x="145" y="92"/>
                  <a:pt x="146" y="90"/>
                </a:cubicBezTo>
                <a:cubicBezTo>
                  <a:pt x="147" y="88"/>
                  <a:pt x="148" y="86"/>
                  <a:pt x="149" y="83"/>
                </a:cubicBezTo>
                <a:cubicBezTo>
                  <a:pt x="150" y="83"/>
                  <a:pt x="150" y="82"/>
                  <a:pt x="151" y="81"/>
                </a:cubicBezTo>
                <a:cubicBezTo>
                  <a:pt x="151" y="81"/>
                  <a:pt x="152" y="81"/>
                  <a:pt x="153" y="81"/>
                </a:cubicBezTo>
                <a:cubicBezTo>
                  <a:pt x="153" y="82"/>
                  <a:pt x="153" y="82"/>
                  <a:pt x="154" y="82"/>
                </a:cubicBezTo>
                <a:cubicBezTo>
                  <a:pt x="155" y="80"/>
                  <a:pt x="156" y="79"/>
                  <a:pt x="157" y="77"/>
                </a:cubicBezTo>
                <a:cubicBezTo>
                  <a:pt x="156" y="77"/>
                  <a:pt x="156" y="77"/>
                  <a:pt x="156" y="77"/>
                </a:cubicBezTo>
                <a:cubicBezTo>
                  <a:pt x="155" y="78"/>
                  <a:pt x="154" y="77"/>
                  <a:pt x="153" y="77"/>
                </a:cubicBezTo>
                <a:cubicBezTo>
                  <a:pt x="153" y="76"/>
                  <a:pt x="153" y="75"/>
                  <a:pt x="153" y="74"/>
                </a:cubicBezTo>
                <a:cubicBezTo>
                  <a:pt x="153" y="74"/>
                  <a:pt x="154" y="73"/>
                  <a:pt x="154" y="73"/>
                </a:cubicBezTo>
                <a:cubicBezTo>
                  <a:pt x="156" y="71"/>
                  <a:pt x="158" y="68"/>
                  <a:pt x="160" y="65"/>
                </a:cubicBezTo>
                <a:cubicBezTo>
                  <a:pt x="161" y="64"/>
                  <a:pt x="160" y="63"/>
                  <a:pt x="160" y="61"/>
                </a:cubicBezTo>
                <a:cubicBezTo>
                  <a:pt x="159" y="62"/>
                  <a:pt x="158" y="63"/>
                  <a:pt x="158" y="63"/>
                </a:cubicBezTo>
                <a:cubicBezTo>
                  <a:pt x="157" y="64"/>
                  <a:pt x="156" y="65"/>
                  <a:pt x="155" y="64"/>
                </a:cubicBezTo>
                <a:cubicBezTo>
                  <a:pt x="154" y="65"/>
                  <a:pt x="154" y="66"/>
                  <a:pt x="154" y="66"/>
                </a:cubicBezTo>
                <a:cubicBezTo>
                  <a:pt x="153" y="67"/>
                  <a:pt x="153" y="68"/>
                  <a:pt x="153" y="68"/>
                </a:cubicBezTo>
                <a:cubicBezTo>
                  <a:pt x="152" y="70"/>
                  <a:pt x="150" y="70"/>
                  <a:pt x="149" y="69"/>
                </a:cubicBezTo>
                <a:cubicBezTo>
                  <a:pt x="148" y="69"/>
                  <a:pt x="148" y="67"/>
                  <a:pt x="149" y="66"/>
                </a:cubicBezTo>
                <a:cubicBezTo>
                  <a:pt x="149" y="65"/>
                  <a:pt x="150" y="64"/>
                  <a:pt x="151" y="63"/>
                </a:cubicBezTo>
                <a:cubicBezTo>
                  <a:pt x="151" y="62"/>
                  <a:pt x="151" y="62"/>
                  <a:pt x="151" y="62"/>
                </a:cubicBezTo>
                <a:cubicBezTo>
                  <a:pt x="151" y="62"/>
                  <a:pt x="150" y="62"/>
                  <a:pt x="150" y="62"/>
                </a:cubicBezTo>
                <a:cubicBezTo>
                  <a:pt x="147" y="64"/>
                  <a:pt x="144" y="67"/>
                  <a:pt x="141" y="70"/>
                </a:cubicBezTo>
                <a:cubicBezTo>
                  <a:pt x="140" y="71"/>
                  <a:pt x="139" y="73"/>
                  <a:pt x="138" y="74"/>
                </a:cubicBezTo>
                <a:cubicBezTo>
                  <a:pt x="137" y="75"/>
                  <a:pt x="135" y="76"/>
                  <a:pt x="134" y="77"/>
                </a:cubicBezTo>
                <a:cubicBezTo>
                  <a:pt x="130" y="81"/>
                  <a:pt x="125" y="84"/>
                  <a:pt x="121" y="88"/>
                </a:cubicBezTo>
                <a:cubicBezTo>
                  <a:pt x="117" y="91"/>
                  <a:pt x="113" y="94"/>
                  <a:pt x="110" y="97"/>
                </a:cubicBezTo>
                <a:cubicBezTo>
                  <a:pt x="109" y="98"/>
                  <a:pt x="109" y="98"/>
                  <a:pt x="109" y="99"/>
                </a:cubicBezTo>
                <a:cubicBezTo>
                  <a:pt x="109" y="99"/>
                  <a:pt x="110" y="98"/>
                  <a:pt x="110" y="98"/>
                </a:cubicBezTo>
                <a:cubicBezTo>
                  <a:pt x="114" y="96"/>
                  <a:pt x="118" y="94"/>
                  <a:pt x="121" y="91"/>
                </a:cubicBezTo>
                <a:cubicBezTo>
                  <a:pt x="123" y="91"/>
                  <a:pt x="124" y="90"/>
                  <a:pt x="125" y="90"/>
                </a:cubicBezTo>
                <a:cubicBezTo>
                  <a:pt x="126" y="89"/>
                  <a:pt x="128" y="89"/>
                  <a:pt x="129" y="90"/>
                </a:cubicBezTo>
                <a:close/>
                <a:moveTo>
                  <a:pt x="152" y="48"/>
                </a:moveTo>
                <a:cubicBezTo>
                  <a:pt x="152" y="48"/>
                  <a:pt x="152" y="48"/>
                  <a:pt x="152" y="48"/>
                </a:cubicBezTo>
                <a:cubicBezTo>
                  <a:pt x="152" y="48"/>
                  <a:pt x="152" y="49"/>
                  <a:pt x="152" y="49"/>
                </a:cubicBezTo>
                <a:cubicBezTo>
                  <a:pt x="148" y="51"/>
                  <a:pt x="144" y="55"/>
                  <a:pt x="140" y="58"/>
                </a:cubicBezTo>
                <a:cubicBezTo>
                  <a:pt x="138" y="60"/>
                  <a:pt x="136" y="62"/>
                  <a:pt x="134" y="64"/>
                </a:cubicBezTo>
                <a:cubicBezTo>
                  <a:pt x="133" y="65"/>
                  <a:pt x="133" y="65"/>
                  <a:pt x="132" y="65"/>
                </a:cubicBezTo>
                <a:cubicBezTo>
                  <a:pt x="132" y="66"/>
                  <a:pt x="131" y="66"/>
                  <a:pt x="131" y="65"/>
                </a:cubicBezTo>
                <a:cubicBezTo>
                  <a:pt x="130" y="65"/>
                  <a:pt x="130" y="64"/>
                  <a:pt x="130" y="64"/>
                </a:cubicBezTo>
                <a:cubicBezTo>
                  <a:pt x="131" y="63"/>
                  <a:pt x="131" y="62"/>
                  <a:pt x="131" y="62"/>
                </a:cubicBezTo>
                <a:cubicBezTo>
                  <a:pt x="133" y="59"/>
                  <a:pt x="134" y="56"/>
                  <a:pt x="136" y="53"/>
                </a:cubicBezTo>
                <a:cubicBezTo>
                  <a:pt x="137" y="51"/>
                  <a:pt x="138" y="49"/>
                  <a:pt x="139" y="47"/>
                </a:cubicBezTo>
                <a:cubicBezTo>
                  <a:pt x="139" y="46"/>
                  <a:pt x="139" y="46"/>
                  <a:pt x="140" y="46"/>
                </a:cubicBezTo>
                <a:cubicBezTo>
                  <a:pt x="139" y="46"/>
                  <a:pt x="138" y="46"/>
                  <a:pt x="138" y="47"/>
                </a:cubicBezTo>
                <a:cubicBezTo>
                  <a:pt x="134" y="51"/>
                  <a:pt x="129" y="56"/>
                  <a:pt x="125" y="60"/>
                </a:cubicBezTo>
                <a:cubicBezTo>
                  <a:pt x="126" y="61"/>
                  <a:pt x="126" y="62"/>
                  <a:pt x="125" y="63"/>
                </a:cubicBezTo>
                <a:cubicBezTo>
                  <a:pt x="125" y="63"/>
                  <a:pt x="125" y="63"/>
                  <a:pt x="124" y="63"/>
                </a:cubicBezTo>
                <a:cubicBezTo>
                  <a:pt x="123" y="63"/>
                  <a:pt x="122" y="64"/>
                  <a:pt x="121" y="65"/>
                </a:cubicBezTo>
                <a:cubicBezTo>
                  <a:pt x="115" y="69"/>
                  <a:pt x="109" y="72"/>
                  <a:pt x="104" y="77"/>
                </a:cubicBezTo>
                <a:cubicBezTo>
                  <a:pt x="104" y="77"/>
                  <a:pt x="104" y="78"/>
                  <a:pt x="103" y="78"/>
                </a:cubicBezTo>
                <a:cubicBezTo>
                  <a:pt x="104" y="78"/>
                  <a:pt x="104" y="78"/>
                  <a:pt x="104" y="78"/>
                </a:cubicBezTo>
                <a:cubicBezTo>
                  <a:pt x="106" y="77"/>
                  <a:pt x="107" y="76"/>
                  <a:pt x="109" y="76"/>
                </a:cubicBezTo>
                <a:cubicBezTo>
                  <a:pt x="115" y="72"/>
                  <a:pt x="121" y="69"/>
                  <a:pt x="128" y="65"/>
                </a:cubicBezTo>
                <a:cubicBezTo>
                  <a:pt x="128" y="65"/>
                  <a:pt x="128" y="65"/>
                  <a:pt x="128" y="65"/>
                </a:cubicBezTo>
                <a:cubicBezTo>
                  <a:pt x="129" y="64"/>
                  <a:pt x="129" y="65"/>
                  <a:pt x="130" y="65"/>
                </a:cubicBezTo>
                <a:cubicBezTo>
                  <a:pt x="130" y="65"/>
                  <a:pt x="130" y="66"/>
                  <a:pt x="130" y="66"/>
                </a:cubicBezTo>
                <a:cubicBezTo>
                  <a:pt x="129" y="67"/>
                  <a:pt x="129" y="67"/>
                  <a:pt x="129" y="67"/>
                </a:cubicBezTo>
                <a:cubicBezTo>
                  <a:pt x="126" y="69"/>
                  <a:pt x="124" y="70"/>
                  <a:pt x="122" y="72"/>
                </a:cubicBezTo>
                <a:cubicBezTo>
                  <a:pt x="116" y="76"/>
                  <a:pt x="110" y="80"/>
                  <a:pt x="105" y="85"/>
                </a:cubicBezTo>
                <a:cubicBezTo>
                  <a:pt x="105" y="85"/>
                  <a:pt x="104" y="85"/>
                  <a:pt x="104" y="86"/>
                </a:cubicBezTo>
                <a:cubicBezTo>
                  <a:pt x="104" y="86"/>
                  <a:pt x="104" y="87"/>
                  <a:pt x="104" y="87"/>
                </a:cubicBezTo>
                <a:cubicBezTo>
                  <a:pt x="105" y="87"/>
                  <a:pt x="105" y="87"/>
                  <a:pt x="106" y="87"/>
                </a:cubicBezTo>
                <a:cubicBezTo>
                  <a:pt x="108" y="86"/>
                  <a:pt x="109" y="85"/>
                  <a:pt x="111" y="84"/>
                </a:cubicBezTo>
                <a:cubicBezTo>
                  <a:pt x="119" y="81"/>
                  <a:pt x="127" y="77"/>
                  <a:pt x="134" y="73"/>
                </a:cubicBezTo>
                <a:cubicBezTo>
                  <a:pt x="135" y="72"/>
                  <a:pt x="136" y="72"/>
                  <a:pt x="137" y="71"/>
                </a:cubicBezTo>
                <a:cubicBezTo>
                  <a:pt x="137" y="69"/>
                  <a:pt x="138" y="68"/>
                  <a:pt x="139" y="67"/>
                </a:cubicBezTo>
                <a:cubicBezTo>
                  <a:pt x="143" y="61"/>
                  <a:pt x="147" y="56"/>
                  <a:pt x="152" y="50"/>
                </a:cubicBezTo>
                <a:cubicBezTo>
                  <a:pt x="152" y="49"/>
                  <a:pt x="152" y="49"/>
                  <a:pt x="152" y="48"/>
                </a:cubicBezTo>
                <a:close/>
                <a:moveTo>
                  <a:pt x="174" y="82"/>
                </a:moveTo>
                <a:cubicBezTo>
                  <a:pt x="174" y="82"/>
                  <a:pt x="174" y="82"/>
                  <a:pt x="173" y="82"/>
                </a:cubicBezTo>
                <a:cubicBezTo>
                  <a:pt x="173" y="82"/>
                  <a:pt x="173" y="82"/>
                  <a:pt x="173" y="82"/>
                </a:cubicBezTo>
                <a:cubicBezTo>
                  <a:pt x="168" y="87"/>
                  <a:pt x="163" y="92"/>
                  <a:pt x="158" y="97"/>
                </a:cubicBezTo>
                <a:cubicBezTo>
                  <a:pt x="157" y="98"/>
                  <a:pt x="156" y="98"/>
                  <a:pt x="155" y="99"/>
                </a:cubicBezTo>
                <a:cubicBezTo>
                  <a:pt x="155" y="99"/>
                  <a:pt x="154" y="100"/>
                  <a:pt x="154" y="100"/>
                </a:cubicBezTo>
                <a:cubicBezTo>
                  <a:pt x="154" y="100"/>
                  <a:pt x="153" y="100"/>
                  <a:pt x="153" y="100"/>
                </a:cubicBezTo>
                <a:cubicBezTo>
                  <a:pt x="152" y="99"/>
                  <a:pt x="152" y="99"/>
                  <a:pt x="153" y="98"/>
                </a:cubicBezTo>
                <a:cubicBezTo>
                  <a:pt x="153" y="98"/>
                  <a:pt x="153" y="98"/>
                  <a:pt x="153" y="97"/>
                </a:cubicBezTo>
                <a:cubicBezTo>
                  <a:pt x="154" y="96"/>
                  <a:pt x="155" y="95"/>
                  <a:pt x="155" y="94"/>
                </a:cubicBezTo>
                <a:cubicBezTo>
                  <a:pt x="159" y="89"/>
                  <a:pt x="163" y="83"/>
                  <a:pt x="167" y="77"/>
                </a:cubicBezTo>
                <a:cubicBezTo>
                  <a:pt x="168" y="77"/>
                  <a:pt x="168" y="77"/>
                  <a:pt x="168" y="77"/>
                </a:cubicBezTo>
                <a:cubicBezTo>
                  <a:pt x="168" y="77"/>
                  <a:pt x="168" y="77"/>
                  <a:pt x="167" y="77"/>
                </a:cubicBezTo>
                <a:cubicBezTo>
                  <a:pt x="163" y="81"/>
                  <a:pt x="158" y="86"/>
                  <a:pt x="153" y="91"/>
                </a:cubicBezTo>
                <a:cubicBezTo>
                  <a:pt x="153" y="91"/>
                  <a:pt x="153" y="91"/>
                  <a:pt x="153" y="92"/>
                </a:cubicBezTo>
                <a:cubicBezTo>
                  <a:pt x="151" y="100"/>
                  <a:pt x="149" y="109"/>
                  <a:pt x="146" y="118"/>
                </a:cubicBezTo>
                <a:cubicBezTo>
                  <a:pt x="146" y="118"/>
                  <a:pt x="146" y="118"/>
                  <a:pt x="146" y="119"/>
                </a:cubicBezTo>
                <a:cubicBezTo>
                  <a:pt x="146" y="118"/>
                  <a:pt x="147" y="118"/>
                  <a:pt x="147" y="117"/>
                </a:cubicBezTo>
                <a:cubicBezTo>
                  <a:pt x="148" y="116"/>
                  <a:pt x="148" y="115"/>
                  <a:pt x="149" y="114"/>
                </a:cubicBezTo>
                <a:cubicBezTo>
                  <a:pt x="150" y="114"/>
                  <a:pt x="150" y="113"/>
                  <a:pt x="150" y="113"/>
                </a:cubicBezTo>
                <a:cubicBezTo>
                  <a:pt x="151" y="113"/>
                  <a:pt x="151" y="113"/>
                  <a:pt x="152" y="113"/>
                </a:cubicBezTo>
                <a:cubicBezTo>
                  <a:pt x="152" y="113"/>
                  <a:pt x="153" y="114"/>
                  <a:pt x="153" y="114"/>
                </a:cubicBezTo>
                <a:cubicBezTo>
                  <a:pt x="152" y="115"/>
                  <a:pt x="152" y="116"/>
                  <a:pt x="152" y="116"/>
                </a:cubicBezTo>
                <a:cubicBezTo>
                  <a:pt x="150" y="120"/>
                  <a:pt x="149" y="124"/>
                  <a:pt x="147" y="128"/>
                </a:cubicBezTo>
                <a:cubicBezTo>
                  <a:pt x="147" y="128"/>
                  <a:pt x="147" y="129"/>
                  <a:pt x="146" y="129"/>
                </a:cubicBezTo>
                <a:cubicBezTo>
                  <a:pt x="147" y="129"/>
                  <a:pt x="147" y="128"/>
                  <a:pt x="147" y="128"/>
                </a:cubicBezTo>
                <a:cubicBezTo>
                  <a:pt x="150" y="125"/>
                  <a:pt x="152" y="122"/>
                  <a:pt x="154" y="119"/>
                </a:cubicBezTo>
                <a:cubicBezTo>
                  <a:pt x="157" y="116"/>
                  <a:pt x="159" y="113"/>
                  <a:pt x="162" y="110"/>
                </a:cubicBezTo>
                <a:cubicBezTo>
                  <a:pt x="163" y="109"/>
                  <a:pt x="164" y="108"/>
                  <a:pt x="165" y="109"/>
                </a:cubicBezTo>
                <a:cubicBezTo>
                  <a:pt x="166" y="108"/>
                  <a:pt x="166" y="108"/>
                  <a:pt x="166" y="108"/>
                </a:cubicBezTo>
                <a:cubicBezTo>
                  <a:pt x="170" y="103"/>
                  <a:pt x="173" y="98"/>
                  <a:pt x="177" y="93"/>
                </a:cubicBezTo>
                <a:cubicBezTo>
                  <a:pt x="179" y="90"/>
                  <a:pt x="181" y="87"/>
                  <a:pt x="183" y="84"/>
                </a:cubicBezTo>
                <a:cubicBezTo>
                  <a:pt x="183" y="84"/>
                  <a:pt x="183" y="83"/>
                  <a:pt x="183" y="83"/>
                </a:cubicBezTo>
                <a:cubicBezTo>
                  <a:pt x="182" y="84"/>
                  <a:pt x="181" y="85"/>
                  <a:pt x="180" y="86"/>
                </a:cubicBezTo>
                <a:cubicBezTo>
                  <a:pt x="173" y="92"/>
                  <a:pt x="167" y="99"/>
                  <a:pt x="160" y="105"/>
                </a:cubicBezTo>
                <a:cubicBezTo>
                  <a:pt x="160" y="106"/>
                  <a:pt x="159" y="107"/>
                  <a:pt x="158" y="108"/>
                </a:cubicBezTo>
                <a:cubicBezTo>
                  <a:pt x="157" y="109"/>
                  <a:pt x="157" y="109"/>
                  <a:pt x="156" y="108"/>
                </a:cubicBezTo>
                <a:cubicBezTo>
                  <a:pt x="156" y="108"/>
                  <a:pt x="156" y="107"/>
                  <a:pt x="156" y="106"/>
                </a:cubicBezTo>
                <a:cubicBezTo>
                  <a:pt x="156" y="106"/>
                  <a:pt x="157" y="106"/>
                  <a:pt x="157" y="105"/>
                </a:cubicBezTo>
                <a:cubicBezTo>
                  <a:pt x="158" y="104"/>
                  <a:pt x="158" y="104"/>
                  <a:pt x="159" y="103"/>
                </a:cubicBezTo>
                <a:cubicBezTo>
                  <a:pt x="164" y="97"/>
                  <a:pt x="168" y="90"/>
                  <a:pt x="172" y="84"/>
                </a:cubicBezTo>
                <a:cubicBezTo>
                  <a:pt x="173" y="83"/>
                  <a:pt x="173" y="82"/>
                  <a:pt x="174" y="82"/>
                </a:cubicBezTo>
                <a:close/>
                <a:moveTo>
                  <a:pt x="128" y="54"/>
                </a:moveTo>
                <a:cubicBezTo>
                  <a:pt x="128" y="54"/>
                  <a:pt x="128" y="54"/>
                  <a:pt x="128" y="54"/>
                </a:cubicBezTo>
                <a:cubicBezTo>
                  <a:pt x="128" y="53"/>
                  <a:pt x="128" y="53"/>
                  <a:pt x="129" y="53"/>
                </a:cubicBezTo>
                <a:cubicBezTo>
                  <a:pt x="131" y="51"/>
                  <a:pt x="133" y="48"/>
                  <a:pt x="135" y="46"/>
                </a:cubicBezTo>
                <a:cubicBezTo>
                  <a:pt x="136" y="45"/>
                  <a:pt x="137" y="44"/>
                  <a:pt x="138" y="44"/>
                </a:cubicBezTo>
                <a:cubicBezTo>
                  <a:pt x="139" y="43"/>
                  <a:pt x="140" y="43"/>
                  <a:pt x="141" y="43"/>
                </a:cubicBezTo>
                <a:cubicBezTo>
                  <a:pt x="142" y="43"/>
                  <a:pt x="142" y="44"/>
                  <a:pt x="142" y="45"/>
                </a:cubicBezTo>
                <a:cubicBezTo>
                  <a:pt x="142" y="45"/>
                  <a:pt x="142" y="46"/>
                  <a:pt x="142" y="47"/>
                </a:cubicBezTo>
                <a:cubicBezTo>
                  <a:pt x="141" y="49"/>
                  <a:pt x="140" y="51"/>
                  <a:pt x="139" y="53"/>
                </a:cubicBezTo>
                <a:cubicBezTo>
                  <a:pt x="138" y="55"/>
                  <a:pt x="136" y="57"/>
                  <a:pt x="135" y="59"/>
                </a:cubicBezTo>
                <a:cubicBezTo>
                  <a:pt x="135" y="59"/>
                  <a:pt x="135" y="60"/>
                  <a:pt x="135" y="60"/>
                </a:cubicBezTo>
                <a:cubicBezTo>
                  <a:pt x="135" y="60"/>
                  <a:pt x="136" y="59"/>
                  <a:pt x="136" y="59"/>
                </a:cubicBezTo>
                <a:cubicBezTo>
                  <a:pt x="141" y="53"/>
                  <a:pt x="148" y="49"/>
                  <a:pt x="154" y="44"/>
                </a:cubicBezTo>
                <a:cubicBezTo>
                  <a:pt x="155" y="44"/>
                  <a:pt x="155" y="43"/>
                  <a:pt x="156" y="43"/>
                </a:cubicBezTo>
                <a:cubicBezTo>
                  <a:pt x="157" y="43"/>
                  <a:pt x="158" y="42"/>
                  <a:pt x="158" y="41"/>
                </a:cubicBezTo>
                <a:cubicBezTo>
                  <a:pt x="159" y="40"/>
                  <a:pt x="159" y="40"/>
                  <a:pt x="159" y="39"/>
                </a:cubicBezTo>
                <a:cubicBezTo>
                  <a:pt x="160" y="38"/>
                  <a:pt x="161" y="36"/>
                  <a:pt x="161" y="34"/>
                </a:cubicBezTo>
                <a:cubicBezTo>
                  <a:pt x="161" y="34"/>
                  <a:pt x="161" y="33"/>
                  <a:pt x="161" y="32"/>
                </a:cubicBezTo>
                <a:cubicBezTo>
                  <a:pt x="162" y="31"/>
                  <a:pt x="162" y="31"/>
                  <a:pt x="162" y="30"/>
                </a:cubicBezTo>
                <a:cubicBezTo>
                  <a:pt x="162" y="30"/>
                  <a:pt x="161" y="30"/>
                  <a:pt x="161" y="30"/>
                </a:cubicBezTo>
                <a:cubicBezTo>
                  <a:pt x="161" y="30"/>
                  <a:pt x="161" y="30"/>
                  <a:pt x="161" y="30"/>
                </a:cubicBezTo>
                <a:cubicBezTo>
                  <a:pt x="160" y="32"/>
                  <a:pt x="159" y="33"/>
                  <a:pt x="158" y="34"/>
                </a:cubicBezTo>
                <a:cubicBezTo>
                  <a:pt x="158" y="34"/>
                  <a:pt x="157" y="34"/>
                  <a:pt x="157" y="35"/>
                </a:cubicBezTo>
                <a:cubicBezTo>
                  <a:pt x="156" y="35"/>
                  <a:pt x="155" y="35"/>
                  <a:pt x="155" y="34"/>
                </a:cubicBezTo>
                <a:cubicBezTo>
                  <a:pt x="155" y="33"/>
                  <a:pt x="155" y="33"/>
                  <a:pt x="155" y="32"/>
                </a:cubicBezTo>
                <a:cubicBezTo>
                  <a:pt x="156" y="32"/>
                  <a:pt x="156" y="31"/>
                  <a:pt x="157" y="30"/>
                </a:cubicBezTo>
                <a:cubicBezTo>
                  <a:pt x="159" y="26"/>
                  <a:pt x="161" y="22"/>
                  <a:pt x="164" y="18"/>
                </a:cubicBezTo>
                <a:cubicBezTo>
                  <a:pt x="164" y="18"/>
                  <a:pt x="164" y="17"/>
                  <a:pt x="164" y="17"/>
                </a:cubicBezTo>
                <a:cubicBezTo>
                  <a:pt x="164" y="17"/>
                  <a:pt x="164" y="17"/>
                  <a:pt x="164" y="17"/>
                </a:cubicBezTo>
                <a:cubicBezTo>
                  <a:pt x="164" y="17"/>
                  <a:pt x="163" y="17"/>
                  <a:pt x="163" y="18"/>
                </a:cubicBezTo>
                <a:cubicBezTo>
                  <a:pt x="159" y="23"/>
                  <a:pt x="155" y="28"/>
                  <a:pt x="150" y="33"/>
                </a:cubicBezTo>
                <a:cubicBezTo>
                  <a:pt x="150" y="34"/>
                  <a:pt x="149" y="34"/>
                  <a:pt x="148" y="35"/>
                </a:cubicBezTo>
                <a:cubicBezTo>
                  <a:pt x="148" y="35"/>
                  <a:pt x="147" y="35"/>
                  <a:pt x="146" y="35"/>
                </a:cubicBezTo>
                <a:cubicBezTo>
                  <a:pt x="146" y="35"/>
                  <a:pt x="146" y="34"/>
                  <a:pt x="146" y="33"/>
                </a:cubicBezTo>
                <a:cubicBezTo>
                  <a:pt x="146" y="33"/>
                  <a:pt x="147" y="32"/>
                  <a:pt x="147" y="31"/>
                </a:cubicBezTo>
                <a:cubicBezTo>
                  <a:pt x="150" y="27"/>
                  <a:pt x="153" y="22"/>
                  <a:pt x="156" y="17"/>
                </a:cubicBezTo>
                <a:cubicBezTo>
                  <a:pt x="156" y="16"/>
                  <a:pt x="156" y="16"/>
                  <a:pt x="156" y="16"/>
                </a:cubicBezTo>
                <a:cubicBezTo>
                  <a:pt x="156" y="16"/>
                  <a:pt x="156" y="16"/>
                  <a:pt x="156" y="16"/>
                </a:cubicBezTo>
                <a:cubicBezTo>
                  <a:pt x="152" y="20"/>
                  <a:pt x="149" y="24"/>
                  <a:pt x="146" y="29"/>
                </a:cubicBezTo>
                <a:cubicBezTo>
                  <a:pt x="144" y="30"/>
                  <a:pt x="143" y="32"/>
                  <a:pt x="142" y="33"/>
                </a:cubicBezTo>
                <a:cubicBezTo>
                  <a:pt x="141" y="34"/>
                  <a:pt x="141" y="34"/>
                  <a:pt x="140" y="35"/>
                </a:cubicBezTo>
                <a:cubicBezTo>
                  <a:pt x="140" y="35"/>
                  <a:pt x="139" y="35"/>
                  <a:pt x="139" y="36"/>
                </a:cubicBezTo>
                <a:cubicBezTo>
                  <a:pt x="135" y="41"/>
                  <a:pt x="132" y="47"/>
                  <a:pt x="128" y="52"/>
                </a:cubicBezTo>
                <a:cubicBezTo>
                  <a:pt x="128" y="53"/>
                  <a:pt x="128" y="53"/>
                  <a:pt x="128" y="54"/>
                </a:cubicBezTo>
                <a:close/>
                <a:moveTo>
                  <a:pt x="55" y="14"/>
                </a:moveTo>
                <a:cubicBezTo>
                  <a:pt x="55" y="14"/>
                  <a:pt x="55" y="14"/>
                  <a:pt x="55" y="14"/>
                </a:cubicBezTo>
                <a:cubicBezTo>
                  <a:pt x="55" y="15"/>
                  <a:pt x="55" y="15"/>
                  <a:pt x="55" y="15"/>
                </a:cubicBezTo>
                <a:cubicBezTo>
                  <a:pt x="51" y="20"/>
                  <a:pt x="48" y="25"/>
                  <a:pt x="45" y="30"/>
                </a:cubicBezTo>
                <a:cubicBezTo>
                  <a:pt x="44" y="31"/>
                  <a:pt x="43" y="32"/>
                  <a:pt x="42" y="33"/>
                </a:cubicBezTo>
                <a:cubicBezTo>
                  <a:pt x="42" y="33"/>
                  <a:pt x="42" y="34"/>
                  <a:pt x="41" y="34"/>
                </a:cubicBezTo>
                <a:cubicBezTo>
                  <a:pt x="41" y="35"/>
                  <a:pt x="40" y="35"/>
                  <a:pt x="40" y="34"/>
                </a:cubicBezTo>
                <a:cubicBezTo>
                  <a:pt x="39" y="34"/>
                  <a:pt x="39" y="33"/>
                  <a:pt x="39" y="33"/>
                </a:cubicBezTo>
                <a:cubicBezTo>
                  <a:pt x="39" y="32"/>
                  <a:pt x="39" y="32"/>
                  <a:pt x="40" y="31"/>
                </a:cubicBezTo>
                <a:cubicBezTo>
                  <a:pt x="41" y="28"/>
                  <a:pt x="43" y="24"/>
                  <a:pt x="44" y="20"/>
                </a:cubicBezTo>
                <a:cubicBezTo>
                  <a:pt x="45" y="18"/>
                  <a:pt x="47" y="15"/>
                  <a:pt x="48" y="12"/>
                </a:cubicBezTo>
                <a:cubicBezTo>
                  <a:pt x="48" y="12"/>
                  <a:pt x="48" y="12"/>
                  <a:pt x="48" y="12"/>
                </a:cubicBezTo>
                <a:cubicBezTo>
                  <a:pt x="48" y="12"/>
                  <a:pt x="48" y="12"/>
                  <a:pt x="48" y="12"/>
                </a:cubicBezTo>
                <a:cubicBezTo>
                  <a:pt x="46" y="14"/>
                  <a:pt x="44" y="17"/>
                  <a:pt x="42" y="19"/>
                </a:cubicBezTo>
                <a:cubicBezTo>
                  <a:pt x="39" y="23"/>
                  <a:pt x="36" y="28"/>
                  <a:pt x="33" y="32"/>
                </a:cubicBezTo>
                <a:cubicBezTo>
                  <a:pt x="32" y="33"/>
                  <a:pt x="31" y="35"/>
                  <a:pt x="30" y="36"/>
                </a:cubicBezTo>
                <a:cubicBezTo>
                  <a:pt x="29" y="36"/>
                  <a:pt x="29" y="37"/>
                  <a:pt x="28" y="36"/>
                </a:cubicBezTo>
                <a:cubicBezTo>
                  <a:pt x="28" y="36"/>
                  <a:pt x="27" y="36"/>
                  <a:pt x="28" y="35"/>
                </a:cubicBezTo>
                <a:cubicBezTo>
                  <a:pt x="28" y="34"/>
                  <a:pt x="28" y="34"/>
                  <a:pt x="28" y="33"/>
                </a:cubicBezTo>
                <a:cubicBezTo>
                  <a:pt x="30" y="28"/>
                  <a:pt x="32" y="23"/>
                  <a:pt x="34" y="18"/>
                </a:cubicBezTo>
                <a:cubicBezTo>
                  <a:pt x="35" y="17"/>
                  <a:pt x="35" y="17"/>
                  <a:pt x="35" y="16"/>
                </a:cubicBezTo>
                <a:cubicBezTo>
                  <a:pt x="34" y="17"/>
                  <a:pt x="34" y="17"/>
                  <a:pt x="34" y="18"/>
                </a:cubicBezTo>
                <a:cubicBezTo>
                  <a:pt x="30" y="23"/>
                  <a:pt x="27" y="28"/>
                  <a:pt x="23" y="33"/>
                </a:cubicBezTo>
                <a:cubicBezTo>
                  <a:pt x="23" y="34"/>
                  <a:pt x="23" y="34"/>
                  <a:pt x="23" y="34"/>
                </a:cubicBezTo>
                <a:cubicBezTo>
                  <a:pt x="22" y="36"/>
                  <a:pt x="22" y="37"/>
                  <a:pt x="21" y="39"/>
                </a:cubicBezTo>
                <a:cubicBezTo>
                  <a:pt x="20" y="43"/>
                  <a:pt x="18" y="47"/>
                  <a:pt x="16" y="51"/>
                </a:cubicBezTo>
                <a:cubicBezTo>
                  <a:pt x="16" y="51"/>
                  <a:pt x="16" y="52"/>
                  <a:pt x="16" y="52"/>
                </a:cubicBezTo>
                <a:cubicBezTo>
                  <a:pt x="17" y="52"/>
                  <a:pt x="17" y="52"/>
                  <a:pt x="17" y="52"/>
                </a:cubicBezTo>
                <a:cubicBezTo>
                  <a:pt x="19" y="52"/>
                  <a:pt x="19" y="52"/>
                  <a:pt x="20" y="51"/>
                </a:cubicBezTo>
                <a:cubicBezTo>
                  <a:pt x="23" y="46"/>
                  <a:pt x="26" y="42"/>
                  <a:pt x="29" y="38"/>
                </a:cubicBezTo>
                <a:cubicBezTo>
                  <a:pt x="30" y="36"/>
                  <a:pt x="31" y="35"/>
                  <a:pt x="33" y="33"/>
                </a:cubicBezTo>
                <a:cubicBezTo>
                  <a:pt x="33" y="32"/>
                  <a:pt x="33" y="32"/>
                  <a:pt x="34" y="32"/>
                </a:cubicBezTo>
                <a:cubicBezTo>
                  <a:pt x="34" y="31"/>
                  <a:pt x="35" y="31"/>
                  <a:pt x="36" y="31"/>
                </a:cubicBezTo>
                <a:cubicBezTo>
                  <a:pt x="36" y="32"/>
                  <a:pt x="36" y="32"/>
                  <a:pt x="36" y="33"/>
                </a:cubicBezTo>
                <a:cubicBezTo>
                  <a:pt x="36" y="33"/>
                  <a:pt x="36" y="34"/>
                  <a:pt x="36" y="34"/>
                </a:cubicBezTo>
                <a:cubicBezTo>
                  <a:pt x="35" y="35"/>
                  <a:pt x="35" y="37"/>
                  <a:pt x="34" y="38"/>
                </a:cubicBezTo>
                <a:cubicBezTo>
                  <a:pt x="33" y="42"/>
                  <a:pt x="31" y="46"/>
                  <a:pt x="29" y="50"/>
                </a:cubicBezTo>
                <a:cubicBezTo>
                  <a:pt x="29" y="50"/>
                  <a:pt x="29" y="50"/>
                  <a:pt x="29" y="51"/>
                </a:cubicBezTo>
                <a:cubicBezTo>
                  <a:pt x="30" y="51"/>
                  <a:pt x="31" y="51"/>
                  <a:pt x="32" y="49"/>
                </a:cubicBezTo>
                <a:cubicBezTo>
                  <a:pt x="36" y="45"/>
                  <a:pt x="40" y="40"/>
                  <a:pt x="43" y="36"/>
                </a:cubicBezTo>
                <a:cubicBezTo>
                  <a:pt x="44" y="36"/>
                  <a:pt x="44" y="35"/>
                  <a:pt x="45" y="35"/>
                </a:cubicBezTo>
                <a:cubicBezTo>
                  <a:pt x="45" y="34"/>
                  <a:pt x="46" y="34"/>
                  <a:pt x="47" y="34"/>
                </a:cubicBezTo>
                <a:cubicBezTo>
                  <a:pt x="47" y="34"/>
                  <a:pt x="47" y="34"/>
                  <a:pt x="47" y="35"/>
                </a:cubicBezTo>
                <a:cubicBezTo>
                  <a:pt x="50" y="28"/>
                  <a:pt x="53" y="21"/>
                  <a:pt x="55" y="14"/>
                </a:cubicBezTo>
                <a:close/>
                <a:moveTo>
                  <a:pt x="167" y="133"/>
                </a:moveTo>
                <a:cubicBezTo>
                  <a:pt x="167" y="134"/>
                  <a:pt x="167" y="134"/>
                  <a:pt x="167" y="134"/>
                </a:cubicBezTo>
                <a:cubicBezTo>
                  <a:pt x="167" y="133"/>
                  <a:pt x="167" y="133"/>
                  <a:pt x="168" y="133"/>
                </a:cubicBezTo>
                <a:cubicBezTo>
                  <a:pt x="169" y="131"/>
                  <a:pt x="171" y="129"/>
                  <a:pt x="172" y="126"/>
                </a:cubicBezTo>
                <a:cubicBezTo>
                  <a:pt x="173" y="126"/>
                  <a:pt x="173" y="125"/>
                  <a:pt x="174" y="124"/>
                </a:cubicBezTo>
                <a:cubicBezTo>
                  <a:pt x="175" y="121"/>
                  <a:pt x="177" y="118"/>
                  <a:pt x="179" y="115"/>
                </a:cubicBezTo>
                <a:cubicBezTo>
                  <a:pt x="181" y="114"/>
                  <a:pt x="182" y="112"/>
                  <a:pt x="183" y="111"/>
                </a:cubicBezTo>
                <a:cubicBezTo>
                  <a:pt x="184" y="110"/>
                  <a:pt x="185" y="109"/>
                  <a:pt x="186" y="108"/>
                </a:cubicBezTo>
                <a:cubicBezTo>
                  <a:pt x="186" y="108"/>
                  <a:pt x="186" y="107"/>
                  <a:pt x="187" y="107"/>
                </a:cubicBezTo>
                <a:cubicBezTo>
                  <a:pt x="188" y="103"/>
                  <a:pt x="189" y="98"/>
                  <a:pt x="189" y="94"/>
                </a:cubicBezTo>
                <a:cubicBezTo>
                  <a:pt x="190" y="91"/>
                  <a:pt x="191" y="87"/>
                  <a:pt x="190" y="84"/>
                </a:cubicBezTo>
                <a:cubicBezTo>
                  <a:pt x="190" y="83"/>
                  <a:pt x="190" y="83"/>
                  <a:pt x="191" y="83"/>
                </a:cubicBezTo>
                <a:cubicBezTo>
                  <a:pt x="191" y="82"/>
                  <a:pt x="191" y="82"/>
                  <a:pt x="192" y="82"/>
                </a:cubicBezTo>
                <a:cubicBezTo>
                  <a:pt x="190" y="81"/>
                  <a:pt x="189" y="81"/>
                  <a:pt x="187" y="80"/>
                </a:cubicBezTo>
                <a:cubicBezTo>
                  <a:pt x="185" y="85"/>
                  <a:pt x="182" y="90"/>
                  <a:pt x="179" y="94"/>
                </a:cubicBezTo>
                <a:cubicBezTo>
                  <a:pt x="180" y="94"/>
                  <a:pt x="180" y="93"/>
                  <a:pt x="180" y="93"/>
                </a:cubicBezTo>
                <a:cubicBezTo>
                  <a:pt x="181" y="92"/>
                  <a:pt x="183" y="91"/>
                  <a:pt x="184" y="89"/>
                </a:cubicBezTo>
                <a:cubicBezTo>
                  <a:pt x="184" y="89"/>
                  <a:pt x="185" y="89"/>
                  <a:pt x="186" y="88"/>
                </a:cubicBezTo>
                <a:cubicBezTo>
                  <a:pt x="187" y="88"/>
                  <a:pt x="188" y="89"/>
                  <a:pt x="188" y="90"/>
                </a:cubicBezTo>
                <a:cubicBezTo>
                  <a:pt x="189" y="91"/>
                  <a:pt x="188" y="91"/>
                  <a:pt x="188" y="92"/>
                </a:cubicBezTo>
                <a:cubicBezTo>
                  <a:pt x="188" y="92"/>
                  <a:pt x="188" y="93"/>
                  <a:pt x="187" y="94"/>
                </a:cubicBezTo>
                <a:cubicBezTo>
                  <a:pt x="185" y="100"/>
                  <a:pt x="182" y="105"/>
                  <a:pt x="179" y="110"/>
                </a:cubicBezTo>
                <a:cubicBezTo>
                  <a:pt x="179" y="111"/>
                  <a:pt x="179" y="111"/>
                  <a:pt x="179" y="111"/>
                </a:cubicBezTo>
                <a:cubicBezTo>
                  <a:pt x="178" y="112"/>
                  <a:pt x="176" y="112"/>
                  <a:pt x="175" y="111"/>
                </a:cubicBezTo>
                <a:cubicBezTo>
                  <a:pt x="174" y="111"/>
                  <a:pt x="174" y="109"/>
                  <a:pt x="175" y="108"/>
                </a:cubicBezTo>
                <a:cubicBezTo>
                  <a:pt x="175" y="108"/>
                  <a:pt x="175" y="108"/>
                  <a:pt x="175" y="107"/>
                </a:cubicBezTo>
                <a:cubicBezTo>
                  <a:pt x="178" y="103"/>
                  <a:pt x="180" y="99"/>
                  <a:pt x="183" y="95"/>
                </a:cubicBezTo>
                <a:cubicBezTo>
                  <a:pt x="183" y="94"/>
                  <a:pt x="183" y="94"/>
                  <a:pt x="183" y="94"/>
                </a:cubicBezTo>
                <a:cubicBezTo>
                  <a:pt x="183" y="94"/>
                  <a:pt x="183" y="94"/>
                  <a:pt x="183" y="93"/>
                </a:cubicBezTo>
                <a:cubicBezTo>
                  <a:pt x="182" y="94"/>
                  <a:pt x="181" y="95"/>
                  <a:pt x="180" y="96"/>
                </a:cubicBezTo>
                <a:cubicBezTo>
                  <a:pt x="176" y="101"/>
                  <a:pt x="172" y="105"/>
                  <a:pt x="168" y="110"/>
                </a:cubicBezTo>
                <a:cubicBezTo>
                  <a:pt x="167" y="110"/>
                  <a:pt x="166" y="111"/>
                  <a:pt x="166" y="111"/>
                </a:cubicBezTo>
                <a:cubicBezTo>
                  <a:pt x="163" y="117"/>
                  <a:pt x="161" y="122"/>
                  <a:pt x="159" y="128"/>
                </a:cubicBezTo>
                <a:cubicBezTo>
                  <a:pt x="159" y="128"/>
                  <a:pt x="160" y="127"/>
                  <a:pt x="160" y="127"/>
                </a:cubicBezTo>
                <a:cubicBezTo>
                  <a:pt x="164" y="122"/>
                  <a:pt x="167" y="118"/>
                  <a:pt x="171" y="113"/>
                </a:cubicBezTo>
                <a:cubicBezTo>
                  <a:pt x="171" y="113"/>
                  <a:pt x="172" y="112"/>
                  <a:pt x="172" y="112"/>
                </a:cubicBezTo>
                <a:cubicBezTo>
                  <a:pt x="173" y="111"/>
                  <a:pt x="174" y="111"/>
                  <a:pt x="174" y="111"/>
                </a:cubicBezTo>
                <a:cubicBezTo>
                  <a:pt x="175" y="111"/>
                  <a:pt x="175" y="112"/>
                  <a:pt x="175" y="113"/>
                </a:cubicBezTo>
                <a:cubicBezTo>
                  <a:pt x="175" y="114"/>
                  <a:pt x="175" y="114"/>
                  <a:pt x="175" y="115"/>
                </a:cubicBezTo>
                <a:cubicBezTo>
                  <a:pt x="174" y="116"/>
                  <a:pt x="174" y="117"/>
                  <a:pt x="174" y="117"/>
                </a:cubicBezTo>
                <a:cubicBezTo>
                  <a:pt x="171" y="122"/>
                  <a:pt x="169" y="127"/>
                  <a:pt x="167" y="132"/>
                </a:cubicBezTo>
                <a:cubicBezTo>
                  <a:pt x="167" y="133"/>
                  <a:pt x="167" y="133"/>
                  <a:pt x="167" y="133"/>
                </a:cubicBezTo>
                <a:close/>
                <a:moveTo>
                  <a:pt x="143" y="163"/>
                </a:moveTo>
                <a:cubicBezTo>
                  <a:pt x="143" y="163"/>
                  <a:pt x="143" y="163"/>
                  <a:pt x="143" y="163"/>
                </a:cubicBezTo>
                <a:cubicBezTo>
                  <a:pt x="143" y="163"/>
                  <a:pt x="144" y="163"/>
                  <a:pt x="144" y="162"/>
                </a:cubicBezTo>
                <a:cubicBezTo>
                  <a:pt x="148" y="157"/>
                  <a:pt x="153" y="151"/>
                  <a:pt x="157" y="146"/>
                </a:cubicBezTo>
                <a:cubicBezTo>
                  <a:pt x="158" y="145"/>
                  <a:pt x="159" y="145"/>
                  <a:pt x="159" y="144"/>
                </a:cubicBezTo>
                <a:cubicBezTo>
                  <a:pt x="160" y="144"/>
                  <a:pt x="161" y="143"/>
                  <a:pt x="161" y="144"/>
                </a:cubicBezTo>
                <a:cubicBezTo>
                  <a:pt x="162" y="144"/>
                  <a:pt x="162" y="145"/>
                  <a:pt x="161" y="146"/>
                </a:cubicBezTo>
                <a:cubicBezTo>
                  <a:pt x="161" y="146"/>
                  <a:pt x="160" y="147"/>
                  <a:pt x="160" y="148"/>
                </a:cubicBezTo>
                <a:cubicBezTo>
                  <a:pt x="156" y="154"/>
                  <a:pt x="153" y="160"/>
                  <a:pt x="149" y="165"/>
                </a:cubicBezTo>
                <a:cubicBezTo>
                  <a:pt x="149" y="166"/>
                  <a:pt x="149" y="166"/>
                  <a:pt x="149" y="167"/>
                </a:cubicBezTo>
                <a:cubicBezTo>
                  <a:pt x="149" y="166"/>
                  <a:pt x="149" y="166"/>
                  <a:pt x="150" y="166"/>
                </a:cubicBezTo>
                <a:cubicBezTo>
                  <a:pt x="151" y="165"/>
                  <a:pt x="152" y="163"/>
                  <a:pt x="153" y="162"/>
                </a:cubicBezTo>
                <a:cubicBezTo>
                  <a:pt x="157" y="158"/>
                  <a:pt x="160" y="153"/>
                  <a:pt x="164" y="149"/>
                </a:cubicBezTo>
                <a:cubicBezTo>
                  <a:pt x="165" y="148"/>
                  <a:pt x="165" y="148"/>
                  <a:pt x="166" y="148"/>
                </a:cubicBezTo>
                <a:cubicBezTo>
                  <a:pt x="166" y="147"/>
                  <a:pt x="167" y="147"/>
                  <a:pt x="167" y="147"/>
                </a:cubicBezTo>
                <a:cubicBezTo>
                  <a:pt x="168" y="145"/>
                  <a:pt x="168" y="143"/>
                  <a:pt x="168" y="141"/>
                </a:cubicBezTo>
                <a:cubicBezTo>
                  <a:pt x="169" y="138"/>
                  <a:pt x="169" y="136"/>
                  <a:pt x="170" y="134"/>
                </a:cubicBezTo>
                <a:cubicBezTo>
                  <a:pt x="169" y="134"/>
                  <a:pt x="169" y="135"/>
                  <a:pt x="169" y="135"/>
                </a:cubicBezTo>
                <a:cubicBezTo>
                  <a:pt x="167" y="137"/>
                  <a:pt x="166" y="138"/>
                  <a:pt x="165" y="140"/>
                </a:cubicBezTo>
                <a:cubicBezTo>
                  <a:pt x="165" y="141"/>
                  <a:pt x="164" y="141"/>
                  <a:pt x="164" y="141"/>
                </a:cubicBezTo>
                <a:cubicBezTo>
                  <a:pt x="163" y="142"/>
                  <a:pt x="163" y="142"/>
                  <a:pt x="162" y="142"/>
                </a:cubicBezTo>
                <a:cubicBezTo>
                  <a:pt x="162" y="141"/>
                  <a:pt x="162" y="141"/>
                  <a:pt x="162" y="140"/>
                </a:cubicBezTo>
                <a:cubicBezTo>
                  <a:pt x="162" y="140"/>
                  <a:pt x="162" y="139"/>
                  <a:pt x="162" y="139"/>
                </a:cubicBezTo>
                <a:cubicBezTo>
                  <a:pt x="162" y="138"/>
                  <a:pt x="163" y="137"/>
                  <a:pt x="163" y="136"/>
                </a:cubicBezTo>
                <a:cubicBezTo>
                  <a:pt x="166" y="130"/>
                  <a:pt x="169" y="123"/>
                  <a:pt x="171" y="117"/>
                </a:cubicBezTo>
                <a:cubicBezTo>
                  <a:pt x="171" y="117"/>
                  <a:pt x="172" y="116"/>
                  <a:pt x="172" y="116"/>
                </a:cubicBezTo>
                <a:cubicBezTo>
                  <a:pt x="168" y="119"/>
                  <a:pt x="153" y="139"/>
                  <a:pt x="152" y="142"/>
                </a:cubicBezTo>
                <a:cubicBezTo>
                  <a:pt x="154" y="142"/>
                  <a:pt x="154" y="143"/>
                  <a:pt x="153" y="144"/>
                </a:cubicBezTo>
                <a:cubicBezTo>
                  <a:pt x="153" y="145"/>
                  <a:pt x="152" y="146"/>
                  <a:pt x="152" y="147"/>
                </a:cubicBezTo>
                <a:cubicBezTo>
                  <a:pt x="149" y="152"/>
                  <a:pt x="146" y="157"/>
                  <a:pt x="144" y="162"/>
                </a:cubicBezTo>
                <a:cubicBezTo>
                  <a:pt x="143" y="162"/>
                  <a:pt x="143" y="163"/>
                  <a:pt x="143" y="163"/>
                </a:cubicBezTo>
                <a:close/>
                <a:moveTo>
                  <a:pt x="242" y="71"/>
                </a:moveTo>
                <a:cubicBezTo>
                  <a:pt x="236" y="86"/>
                  <a:pt x="231" y="101"/>
                  <a:pt x="227" y="116"/>
                </a:cubicBezTo>
                <a:cubicBezTo>
                  <a:pt x="228" y="116"/>
                  <a:pt x="228" y="116"/>
                  <a:pt x="228" y="116"/>
                </a:cubicBezTo>
                <a:cubicBezTo>
                  <a:pt x="230" y="116"/>
                  <a:pt x="231" y="116"/>
                  <a:pt x="233" y="117"/>
                </a:cubicBezTo>
                <a:cubicBezTo>
                  <a:pt x="234" y="117"/>
                  <a:pt x="235" y="117"/>
                  <a:pt x="236" y="116"/>
                </a:cubicBezTo>
                <a:cubicBezTo>
                  <a:pt x="236" y="116"/>
                  <a:pt x="237" y="115"/>
                  <a:pt x="237" y="115"/>
                </a:cubicBezTo>
                <a:cubicBezTo>
                  <a:pt x="237" y="111"/>
                  <a:pt x="238" y="107"/>
                  <a:pt x="238" y="103"/>
                </a:cubicBezTo>
                <a:cubicBezTo>
                  <a:pt x="240" y="93"/>
                  <a:pt x="241" y="84"/>
                  <a:pt x="243" y="74"/>
                </a:cubicBezTo>
                <a:cubicBezTo>
                  <a:pt x="243" y="73"/>
                  <a:pt x="243" y="72"/>
                  <a:pt x="243" y="71"/>
                </a:cubicBezTo>
                <a:cubicBezTo>
                  <a:pt x="243" y="71"/>
                  <a:pt x="242" y="71"/>
                  <a:pt x="242" y="71"/>
                </a:cubicBezTo>
                <a:close/>
                <a:moveTo>
                  <a:pt x="89" y="126"/>
                </a:moveTo>
                <a:cubicBezTo>
                  <a:pt x="90" y="119"/>
                  <a:pt x="91" y="113"/>
                  <a:pt x="94" y="107"/>
                </a:cubicBezTo>
                <a:cubicBezTo>
                  <a:pt x="93" y="105"/>
                  <a:pt x="93" y="104"/>
                  <a:pt x="92" y="103"/>
                </a:cubicBezTo>
                <a:cubicBezTo>
                  <a:pt x="91" y="100"/>
                  <a:pt x="91" y="97"/>
                  <a:pt x="90" y="94"/>
                </a:cubicBezTo>
                <a:cubicBezTo>
                  <a:pt x="90" y="94"/>
                  <a:pt x="90" y="94"/>
                  <a:pt x="90" y="93"/>
                </a:cubicBezTo>
                <a:cubicBezTo>
                  <a:pt x="89" y="94"/>
                  <a:pt x="89" y="94"/>
                  <a:pt x="89" y="94"/>
                </a:cubicBezTo>
                <a:cubicBezTo>
                  <a:pt x="89" y="99"/>
                  <a:pt x="89" y="104"/>
                  <a:pt x="88" y="108"/>
                </a:cubicBezTo>
                <a:cubicBezTo>
                  <a:pt x="88" y="110"/>
                  <a:pt x="87" y="112"/>
                  <a:pt x="87" y="113"/>
                </a:cubicBezTo>
                <a:cubicBezTo>
                  <a:pt x="87" y="114"/>
                  <a:pt x="86" y="114"/>
                  <a:pt x="86" y="114"/>
                </a:cubicBezTo>
                <a:cubicBezTo>
                  <a:pt x="85" y="114"/>
                  <a:pt x="84" y="114"/>
                  <a:pt x="84" y="113"/>
                </a:cubicBezTo>
                <a:cubicBezTo>
                  <a:pt x="84" y="113"/>
                  <a:pt x="83" y="112"/>
                  <a:pt x="83" y="111"/>
                </a:cubicBezTo>
                <a:cubicBezTo>
                  <a:pt x="82" y="108"/>
                  <a:pt x="82" y="106"/>
                  <a:pt x="81" y="104"/>
                </a:cubicBezTo>
                <a:cubicBezTo>
                  <a:pt x="81" y="102"/>
                  <a:pt x="81" y="100"/>
                  <a:pt x="80" y="97"/>
                </a:cubicBezTo>
                <a:cubicBezTo>
                  <a:pt x="80" y="98"/>
                  <a:pt x="80" y="98"/>
                  <a:pt x="80" y="99"/>
                </a:cubicBezTo>
                <a:cubicBezTo>
                  <a:pt x="79" y="102"/>
                  <a:pt x="79" y="105"/>
                  <a:pt x="79" y="109"/>
                </a:cubicBezTo>
                <a:cubicBezTo>
                  <a:pt x="78" y="112"/>
                  <a:pt x="77" y="116"/>
                  <a:pt x="77" y="120"/>
                </a:cubicBezTo>
                <a:cubicBezTo>
                  <a:pt x="76" y="121"/>
                  <a:pt x="76" y="122"/>
                  <a:pt x="75" y="123"/>
                </a:cubicBezTo>
                <a:cubicBezTo>
                  <a:pt x="75" y="125"/>
                  <a:pt x="75" y="127"/>
                  <a:pt x="76" y="129"/>
                </a:cubicBezTo>
                <a:cubicBezTo>
                  <a:pt x="77" y="129"/>
                  <a:pt x="77" y="128"/>
                  <a:pt x="78" y="128"/>
                </a:cubicBezTo>
                <a:cubicBezTo>
                  <a:pt x="79" y="128"/>
                  <a:pt x="79" y="127"/>
                  <a:pt x="79" y="127"/>
                </a:cubicBezTo>
                <a:cubicBezTo>
                  <a:pt x="79" y="126"/>
                  <a:pt x="80" y="125"/>
                  <a:pt x="80" y="124"/>
                </a:cubicBezTo>
                <a:cubicBezTo>
                  <a:pt x="80" y="121"/>
                  <a:pt x="81" y="118"/>
                  <a:pt x="82" y="116"/>
                </a:cubicBezTo>
                <a:cubicBezTo>
                  <a:pt x="82" y="115"/>
                  <a:pt x="83" y="114"/>
                  <a:pt x="83" y="114"/>
                </a:cubicBezTo>
                <a:cubicBezTo>
                  <a:pt x="84" y="114"/>
                  <a:pt x="85" y="115"/>
                  <a:pt x="85" y="116"/>
                </a:cubicBezTo>
                <a:cubicBezTo>
                  <a:pt x="85" y="118"/>
                  <a:pt x="85" y="119"/>
                  <a:pt x="86" y="121"/>
                </a:cubicBezTo>
                <a:cubicBezTo>
                  <a:pt x="86" y="123"/>
                  <a:pt x="86" y="124"/>
                  <a:pt x="86" y="126"/>
                </a:cubicBezTo>
                <a:cubicBezTo>
                  <a:pt x="87" y="126"/>
                  <a:pt x="88" y="126"/>
                  <a:pt x="89" y="126"/>
                </a:cubicBezTo>
                <a:close/>
                <a:moveTo>
                  <a:pt x="52" y="176"/>
                </a:moveTo>
                <a:cubicBezTo>
                  <a:pt x="52" y="176"/>
                  <a:pt x="52" y="176"/>
                  <a:pt x="52" y="176"/>
                </a:cubicBezTo>
                <a:cubicBezTo>
                  <a:pt x="52" y="176"/>
                  <a:pt x="52" y="175"/>
                  <a:pt x="52" y="175"/>
                </a:cubicBezTo>
                <a:cubicBezTo>
                  <a:pt x="53" y="168"/>
                  <a:pt x="53" y="161"/>
                  <a:pt x="52" y="153"/>
                </a:cubicBezTo>
                <a:cubicBezTo>
                  <a:pt x="52" y="149"/>
                  <a:pt x="52" y="145"/>
                  <a:pt x="52" y="140"/>
                </a:cubicBezTo>
                <a:cubicBezTo>
                  <a:pt x="52" y="139"/>
                  <a:pt x="52" y="138"/>
                  <a:pt x="53" y="138"/>
                </a:cubicBezTo>
                <a:cubicBezTo>
                  <a:pt x="54" y="138"/>
                  <a:pt x="54" y="139"/>
                  <a:pt x="54" y="140"/>
                </a:cubicBezTo>
                <a:cubicBezTo>
                  <a:pt x="54" y="142"/>
                  <a:pt x="54" y="143"/>
                  <a:pt x="54" y="145"/>
                </a:cubicBezTo>
                <a:cubicBezTo>
                  <a:pt x="55" y="149"/>
                  <a:pt x="55" y="153"/>
                  <a:pt x="56" y="157"/>
                </a:cubicBezTo>
                <a:cubicBezTo>
                  <a:pt x="56" y="158"/>
                  <a:pt x="56" y="158"/>
                  <a:pt x="56" y="159"/>
                </a:cubicBezTo>
                <a:cubicBezTo>
                  <a:pt x="57" y="155"/>
                  <a:pt x="59" y="142"/>
                  <a:pt x="58" y="140"/>
                </a:cubicBezTo>
                <a:cubicBezTo>
                  <a:pt x="58" y="142"/>
                  <a:pt x="58" y="143"/>
                  <a:pt x="57" y="144"/>
                </a:cubicBezTo>
                <a:cubicBezTo>
                  <a:pt x="57" y="144"/>
                  <a:pt x="57" y="145"/>
                  <a:pt x="57" y="145"/>
                </a:cubicBezTo>
                <a:cubicBezTo>
                  <a:pt x="56" y="146"/>
                  <a:pt x="55" y="146"/>
                  <a:pt x="55" y="145"/>
                </a:cubicBezTo>
                <a:cubicBezTo>
                  <a:pt x="55" y="144"/>
                  <a:pt x="55" y="144"/>
                  <a:pt x="54" y="143"/>
                </a:cubicBezTo>
                <a:cubicBezTo>
                  <a:pt x="54" y="141"/>
                  <a:pt x="54" y="139"/>
                  <a:pt x="54" y="137"/>
                </a:cubicBezTo>
                <a:cubicBezTo>
                  <a:pt x="54" y="133"/>
                  <a:pt x="54" y="129"/>
                  <a:pt x="54" y="125"/>
                </a:cubicBezTo>
                <a:cubicBezTo>
                  <a:pt x="54" y="124"/>
                  <a:pt x="54" y="124"/>
                  <a:pt x="53" y="123"/>
                </a:cubicBezTo>
                <a:cubicBezTo>
                  <a:pt x="53" y="123"/>
                  <a:pt x="52" y="123"/>
                  <a:pt x="52" y="124"/>
                </a:cubicBezTo>
                <a:cubicBezTo>
                  <a:pt x="52" y="124"/>
                  <a:pt x="52" y="125"/>
                  <a:pt x="51" y="126"/>
                </a:cubicBezTo>
                <a:cubicBezTo>
                  <a:pt x="49" y="132"/>
                  <a:pt x="48" y="138"/>
                  <a:pt x="47" y="144"/>
                </a:cubicBezTo>
                <a:cubicBezTo>
                  <a:pt x="47" y="145"/>
                  <a:pt x="47" y="146"/>
                  <a:pt x="47" y="146"/>
                </a:cubicBezTo>
                <a:cubicBezTo>
                  <a:pt x="47" y="147"/>
                  <a:pt x="47" y="148"/>
                  <a:pt x="47" y="149"/>
                </a:cubicBezTo>
                <a:cubicBezTo>
                  <a:pt x="48" y="154"/>
                  <a:pt x="49" y="159"/>
                  <a:pt x="50" y="164"/>
                </a:cubicBezTo>
                <a:cubicBezTo>
                  <a:pt x="50" y="168"/>
                  <a:pt x="51" y="171"/>
                  <a:pt x="52" y="175"/>
                </a:cubicBezTo>
                <a:cubicBezTo>
                  <a:pt x="52" y="175"/>
                  <a:pt x="52" y="176"/>
                  <a:pt x="52" y="176"/>
                </a:cubicBezTo>
                <a:close/>
                <a:moveTo>
                  <a:pt x="222" y="70"/>
                </a:moveTo>
                <a:cubicBezTo>
                  <a:pt x="223" y="70"/>
                  <a:pt x="223" y="71"/>
                  <a:pt x="223" y="72"/>
                </a:cubicBezTo>
                <a:cubicBezTo>
                  <a:pt x="223" y="73"/>
                  <a:pt x="223" y="74"/>
                  <a:pt x="223" y="74"/>
                </a:cubicBezTo>
                <a:cubicBezTo>
                  <a:pt x="223" y="77"/>
                  <a:pt x="222" y="80"/>
                  <a:pt x="222" y="83"/>
                </a:cubicBezTo>
                <a:cubicBezTo>
                  <a:pt x="222" y="89"/>
                  <a:pt x="221" y="95"/>
                  <a:pt x="220" y="100"/>
                </a:cubicBezTo>
                <a:cubicBezTo>
                  <a:pt x="220" y="101"/>
                  <a:pt x="220" y="103"/>
                  <a:pt x="220" y="104"/>
                </a:cubicBezTo>
                <a:cubicBezTo>
                  <a:pt x="223" y="96"/>
                  <a:pt x="225" y="87"/>
                  <a:pt x="227" y="79"/>
                </a:cubicBezTo>
                <a:cubicBezTo>
                  <a:pt x="226" y="79"/>
                  <a:pt x="225" y="78"/>
                  <a:pt x="225" y="77"/>
                </a:cubicBezTo>
                <a:cubicBezTo>
                  <a:pt x="225" y="77"/>
                  <a:pt x="226" y="76"/>
                  <a:pt x="226" y="76"/>
                </a:cubicBezTo>
                <a:cubicBezTo>
                  <a:pt x="227" y="75"/>
                  <a:pt x="227" y="75"/>
                  <a:pt x="227" y="75"/>
                </a:cubicBezTo>
                <a:cubicBezTo>
                  <a:pt x="227" y="75"/>
                  <a:pt x="228" y="75"/>
                  <a:pt x="228" y="75"/>
                </a:cubicBezTo>
                <a:cubicBezTo>
                  <a:pt x="228" y="73"/>
                  <a:pt x="229" y="72"/>
                  <a:pt x="228" y="70"/>
                </a:cubicBezTo>
                <a:cubicBezTo>
                  <a:pt x="228" y="70"/>
                  <a:pt x="228" y="69"/>
                  <a:pt x="229" y="69"/>
                </a:cubicBezTo>
                <a:cubicBezTo>
                  <a:pt x="229" y="68"/>
                  <a:pt x="230" y="68"/>
                  <a:pt x="230" y="67"/>
                </a:cubicBezTo>
                <a:cubicBezTo>
                  <a:pt x="230" y="65"/>
                  <a:pt x="231" y="65"/>
                  <a:pt x="232" y="66"/>
                </a:cubicBezTo>
                <a:cubicBezTo>
                  <a:pt x="235" y="63"/>
                  <a:pt x="239" y="62"/>
                  <a:pt x="243" y="62"/>
                </a:cubicBezTo>
                <a:cubicBezTo>
                  <a:pt x="243" y="61"/>
                  <a:pt x="244" y="60"/>
                  <a:pt x="244" y="59"/>
                </a:cubicBezTo>
                <a:cubicBezTo>
                  <a:pt x="244" y="59"/>
                  <a:pt x="244" y="58"/>
                  <a:pt x="244" y="58"/>
                </a:cubicBezTo>
                <a:cubicBezTo>
                  <a:pt x="242" y="58"/>
                  <a:pt x="240" y="58"/>
                  <a:pt x="239" y="58"/>
                </a:cubicBezTo>
                <a:cubicBezTo>
                  <a:pt x="235" y="58"/>
                  <a:pt x="232" y="60"/>
                  <a:pt x="229" y="62"/>
                </a:cubicBezTo>
                <a:cubicBezTo>
                  <a:pt x="227" y="64"/>
                  <a:pt x="225" y="67"/>
                  <a:pt x="222" y="69"/>
                </a:cubicBezTo>
                <a:cubicBezTo>
                  <a:pt x="222" y="69"/>
                  <a:pt x="222" y="69"/>
                  <a:pt x="222" y="70"/>
                </a:cubicBezTo>
                <a:close/>
                <a:moveTo>
                  <a:pt x="90" y="139"/>
                </a:moveTo>
                <a:cubicBezTo>
                  <a:pt x="92" y="139"/>
                  <a:pt x="93" y="139"/>
                  <a:pt x="95" y="139"/>
                </a:cubicBezTo>
                <a:cubicBezTo>
                  <a:pt x="98" y="139"/>
                  <a:pt x="100" y="139"/>
                  <a:pt x="103" y="140"/>
                </a:cubicBezTo>
                <a:cubicBezTo>
                  <a:pt x="105" y="141"/>
                  <a:pt x="107" y="141"/>
                  <a:pt x="109" y="142"/>
                </a:cubicBezTo>
                <a:cubicBezTo>
                  <a:pt x="112" y="143"/>
                  <a:pt x="114" y="144"/>
                  <a:pt x="115" y="146"/>
                </a:cubicBezTo>
                <a:cubicBezTo>
                  <a:pt x="119" y="149"/>
                  <a:pt x="122" y="154"/>
                  <a:pt x="124" y="158"/>
                </a:cubicBezTo>
                <a:cubicBezTo>
                  <a:pt x="124" y="159"/>
                  <a:pt x="124" y="160"/>
                  <a:pt x="124" y="160"/>
                </a:cubicBezTo>
                <a:cubicBezTo>
                  <a:pt x="124" y="162"/>
                  <a:pt x="125" y="164"/>
                  <a:pt x="125" y="166"/>
                </a:cubicBezTo>
                <a:cubicBezTo>
                  <a:pt x="125" y="170"/>
                  <a:pt x="125" y="175"/>
                  <a:pt x="126" y="179"/>
                </a:cubicBezTo>
                <a:cubicBezTo>
                  <a:pt x="126" y="179"/>
                  <a:pt x="126" y="180"/>
                  <a:pt x="126" y="180"/>
                </a:cubicBezTo>
                <a:cubicBezTo>
                  <a:pt x="126" y="180"/>
                  <a:pt x="126" y="180"/>
                  <a:pt x="126" y="180"/>
                </a:cubicBezTo>
                <a:cubicBezTo>
                  <a:pt x="126" y="179"/>
                  <a:pt x="126" y="179"/>
                  <a:pt x="126" y="179"/>
                </a:cubicBezTo>
                <a:cubicBezTo>
                  <a:pt x="127" y="177"/>
                  <a:pt x="128" y="175"/>
                  <a:pt x="128" y="173"/>
                </a:cubicBezTo>
                <a:cubicBezTo>
                  <a:pt x="129" y="171"/>
                  <a:pt x="129" y="170"/>
                  <a:pt x="129" y="169"/>
                </a:cubicBezTo>
                <a:cubicBezTo>
                  <a:pt x="129" y="166"/>
                  <a:pt x="129" y="164"/>
                  <a:pt x="129" y="162"/>
                </a:cubicBezTo>
                <a:cubicBezTo>
                  <a:pt x="128" y="158"/>
                  <a:pt x="126" y="154"/>
                  <a:pt x="124" y="150"/>
                </a:cubicBezTo>
                <a:cubicBezTo>
                  <a:pt x="121" y="146"/>
                  <a:pt x="118" y="143"/>
                  <a:pt x="113" y="141"/>
                </a:cubicBezTo>
                <a:cubicBezTo>
                  <a:pt x="112" y="141"/>
                  <a:pt x="110" y="140"/>
                  <a:pt x="108" y="139"/>
                </a:cubicBezTo>
                <a:cubicBezTo>
                  <a:pt x="104" y="138"/>
                  <a:pt x="100" y="138"/>
                  <a:pt x="95" y="138"/>
                </a:cubicBezTo>
                <a:cubicBezTo>
                  <a:pt x="94" y="138"/>
                  <a:pt x="92" y="138"/>
                  <a:pt x="90" y="139"/>
                </a:cubicBezTo>
                <a:close/>
                <a:moveTo>
                  <a:pt x="139" y="150"/>
                </a:moveTo>
                <a:cubicBezTo>
                  <a:pt x="139" y="150"/>
                  <a:pt x="140" y="150"/>
                  <a:pt x="140" y="150"/>
                </a:cubicBezTo>
                <a:cubicBezTo>
                  <a:pt x="141" y="148"/>
                  <a:pt x="142" y="146"/>
                  <a:pt x="144" y="144"/>
                </a:cubicBezTo>
                <a:cubicBezTo>
                  <a:pt x="144" y="144"/>
                  <a:pt x="144" y="144"/>
                  <a:pt x="144" y="143"/>
                </a:cubicBezTo>
                <a:cubicBezTo>
                  <a:pt x="143" y="141"/>
                  <a:pt x="144" y="140"/>
                  <a:pt x="146" y="140"/>
                </a:cubicBezTo>
                <a:cubicBezTo>
                  <a:pt x="147" y="140"/>
                  <a:pt x="147" y="140"/>
                  <a:pt x="148" y="141"/>
                </a:cubicBezTo>
                <a:cubicBezTo>
                  <a:pt x="148" y="142"/>
                  <a:pt x="148" y="143"/>
                  <a:pt x="148" y="143"/>
                </a:cubicBezTo>
                <a:cubicBezTo>
                  <a:pt x="147" y="144"/>
                  <a:pt x="146" y="145"/>
                  <a:pt x="145" y="147"/>
                </a:cubicBezTo>
                <a:cubicBezTo>
                  <a:pt x="144" y="148"/>
                  <a:pt x="143" y="150"/>
                  <a:pt x="142" y="152"/>
                </a:cubicBezTo>
                <a:cubicBezTo>
                  <a:pt x="142" y="152"/>
                  <a:pt x="142" y="152"/>
                  <a:pt x="142" y="152"/>
                </a:cubicBezTo>
                <a:cubicBezTo>
                  <a:pt x="142" y="151"/>
                  <a:pt x="142" y="151"/>
                  <a:pt x="143" y="151"/>
                </a:cubicBezTo>
                <a:cubicBezTo>
                  <a:pt x="144" y="150"/>
                  <a:pt x="145" y="149"/>
                  <a:pt x="146" y="147"/>
                </a:cubicBezTo>
                <a:cubicBezTo>
                  <a:pt x="147" y="146"/>
                  <a:pt x="148" y="146"/>
                  <a:pt x="148" y="144"/>
                </a:cubicBezTo>
                <a:cubicBezTo>
                  <a:pt x="148" y="144"/>
                  <a:pt x="148" y="144"/>
                  <a:pt x="148" y="144"/>
                </a:cubicBezTo>
                <a:cubicBezTo>
                  <a:pt x="150" y="140"/>
                  <a:pt x="152" y="136"/>
                  <a:pt x="154" y="133"/>
                </a:cubicBezTo>
                <a:cubicBezTo>
                  <a:pt x="157" y="127"/>
                  <a:pt x="160" y="120"/>
                  <a:pt x="162" y="114"/>
                </a:cubicBezTo>
                <a:cubicBezTo>
                  <a:pt x="162" y="114"/>
                  <a:pt x="162" y="113"/>
                  <a:pt x="163" y="113"/>
                </a:cubicBezTo>
                <a:cubicBezTo>
                  <a:pt x="162" y="113"/>
                  <a:pt x="162" y="113"/>
                  <a:pt x="162" y="114"/>
                </a:cubicBezTo>
                <a:cubicBezTo>
                  <a:pt x="159" y="116"/>
                  <a:pt x="157" y="119"/>
                  <a:pt x="155" y="122"/>
                </a:cubicBezTo>
                <a:cubicBezTo>
                  <a:pt x="150" y="128"/>
                  <a:pt x="145" y="135"/>
                  <a:pt x="141" y="142"/>
                </a:cubicBezTo>
                <a:cubicBezTo>
                  <a:pt x="141" y="142"/>
                  <a:pt x="140" y="143"/>
                  <a:pt x="139" y="144"/>
                </a:cubicBezTo>
                <a:cubicBezTo>
                  <a:pt x="139" y="144"/>
                  <a:pt x="139" y="145"/>
                  <a:pt x="139" y="145"/>
                </a:cubicBezTo>
                <a:cubicBezTo>
                  <a:pt x="139" y="147"/>
                  <a:pt x="139" y="149"/>
                  <a:pt x="139" y="150"/>
                </a:cubicBezTo>
                <a:close/>
                <a:moveTo>
                  <a:pt x="174" y="167"/>
                </a:moveTo>
                <a:cubicBezTo>
                  <a:pt x="172" y="169"/>
                  <a:pt x="170" y="170"/>
                  <a:pt x="168" y="172"/>
                </a:cubicBezTo>
                <a:cubicBezTo>
                  <a:pt x="167" y="174"/>
                  <a:pt x="165" y="176"/>
                  <a:pt x="163" y="178"/>
                </a:cubicBezTo>
                <a:cubicBezTo>
                  <a:pt x="163" y="178"/>
                  <a:pt x="162" y="179"/>
                  <a:pt x="162" y="179"/>
                </a:cubicBezTo>
                <a:cubicBezTo>
                  <a:pt x="161" y="180"/>
                  <a:pt x="161" y="180"/>
                  <a:pt x="160" y="180"/>
                </a:cubicBezTo>
                <a:cubicBezTo>
                  <a:pt x="160" y="179"/>
                  <a:pt x="160" y="179"/>
                  <a:pt x="160" y="178"/>
                </a:cubicBezTo>
                <a:cubicBezTo>
                  <a:pt x="160" y="177"/>
                  <a:pt x="160" y="176"/>
                  <a:pt x="161" y="176"/>
                </a:cubicBezTo>
                <a:cubicBezTo>
                  <a:pt x="163" y="172"/>
                  <a:pt x="164" y="169"/>
                  <a:pt x="166" y="165"/>
                </a:cubicBezTo>
                <a:cubicBezTo>
                  <a:pt x="167" y="164"/>
                  <a:pt x="167" y="163"/>
                  <a:pt x="167" y="162"/>
                </a:cubicBezTo>
                <a:cubicBezTo>
                  <a:pt x="166" y="162"/>
                  <a:pt x="166" y="162"/>
                  <a:pt x="166" y="163"/>
                </a:cubicBezTo>
                <a:cubicBezTo>
                  <a:pt x="161" y="168"/>
                  <a:pt x="156" y="174"/>
                  <a:pt x="151" y="180"/>
                </a:cubicBezTo>
                <a:cubicBezTo>
                  <a:pt x="151" y="180"/>
                  <a:pt x="151" y="180"/>
                  <a:pt x="151" y="180"/>
                </a:cubicBezTo>
                <a:cubicBezTo>
                  <a:pt x="151" y="181"/>
                  <a:pt x="151" y="181"/>
                  <a:pt x="151" y="181"/>
                </a:cubicBezTo>
                <a:cubicBezTo>
                  <a:pt x="151" y="181"/>
                  <a:pt x="152" y="181"/>
                  <a:pt x="152" y="181"/>
                </a:cubicBezTo>
                <a:cubicBezTo>
                  <a:pt x="156" y="181"/>
                  <a:pt x="159" y="181"/>
                  <a:pt x="163" y="181"/>
                </a:cubicBezTo>
                <a:cubicBezTo>
                  <a:pt x="164" y="181"/>
                  <a:pt x="165" y="181"/>
                  <a:pt x="166" y="183"/>
                </a:cubicBezTo>
                <a:cubicBezTo>
                  <a:pt x="166" y="183"/>
                  <a:pt x="166" y="183"/>
                  <a:pt x="166" y="183"/>
                </a:cubicBezTo>
                <a:cubicBezTo>
                  <a:pt x="167" y="183"/>
                  <a:pt x="168" y="183"/>
                  <a:pt x="169" y="182"/>
                </a:cubicBezTo>
                <a:cubicBezTo>
                  <a:pt x="169" y="181"/>
                  <a:pt x="170" y="181"/>
                  <a:pt x="170" y="180"/>
                </a:cubicBezTo>
                <a:cubicBezTo>
                  <a:pt x="171" y="176"/>
                  <a:pt x="173" y="173"/>
                  <a:pt x="174" y="170"/>
                </a:cubicBezTo>
                <a:cubicBezTo>
                  <a:pt x="174" y="170"/>
                  <a:pt x="174" y="169"/>
                  <a:pt x="174" y="169"/>
                </a:cubicBezTo>
                <a:cubicBezTo>
                  <a:pt x="174" y="168"/>
                  <a:pt x="174" y="168"/>
                  <a:pt x="174" y="167"/>
                </a:cubicBezTo>
                <a:close/>
                <a:moveTo>
                  <a:pt x="8" y="120"/>
                </a:moveTo>
                <a:cubicBezTo>
                  <a:pt x="8" y="120"/>
                  <a:pt x="8" y="121"/>
                  <a:pt x="8" y="121"/>
                </a:cubicBezTo>
                <a:cubicBezTo>
                  <a:pt x="8" y="124"/>
                  <a:pt x="8" y="127"/>
                  <a:pt x="8" y="129"/>
                </a:cubicBezTo>
                <a:cubicBezTo>
                  <a:pt x="8" y="136"/>
                  <a:pt x="8" y="143"/>
                  <a:pt x="9" y="150"/>
                </a:cubicBezTo>
                <a:cubicBezTo>
                  <a:pt x="9" y="158"/>
                  <a:pt x="9" y="166"/>
                  <a:pt x="10" y="174"/>
                </a:cubicBezTo>
                <a:cubicBezTo>
                  <a:pt x="10" y="175"/>
                  <a:pt x="10" y="176"/>
                  <a:pt x="10" y="178"/>
                </a:cubicBezTo>
                <a:cubicBezTo>
                  <a:pt x="10" y="177"/>
                  <a:pt x="10" y="177"/>
                  <a:pt x="10" y="177"/>
                </a:cubicBezTo>
                <a:cubicBezTo>
                  <a:pt x="11" y="171"/>
                  <a:pt x="12" y="166"/>
                  <a:pt x="13" y="160"/>
                </a:cubicBezTo>
                <a:cubicBezTo>
                  <a:pt x="14" y="156"/>
                  <a:pt x="14" y="152"/>
                  <a:pt x="14" y="149"/>
                </a:cubicBezTo>
                <a:cubicBezTo>
                  <a:pt x="14" y="148"/>
                  <a:pt x="15" y="148"/>
                  <a:pt x="15" y="147"/>
                </a:cubicBezTo>
                <a:cubicBezTo>
                  <a:pt x="15" y="147"/>
                  <a:pt x="15" y="146"/>
                  <a:pt x="15" y="146"/>
                </a:cubicBezTo>
                <a:cubicBezTo>
                  <a:pt x="15" y="144"/>
                  <a:pt x="15" y="142"/>
                  <a:pt x="15" y="140"/>
                </a:cubicBezTo>
                <a:cubicBezTo>
                  <a:pt x="15" y="139"/>
                  <a:pt x="15" y="137"/>
                  <a:pt x="15" y="136"/>
                </a:cubicBezTo>
                <a:cubicBezTo>
                  <a:pt x="15" y="136"/>
                  <a:pt x="15" y="137"/>
                  <a:pt x="15" y="137"/>
                </a:cubicBezTo>
                <a:cubicBezTo>
                  <a:pt x="15" y="138"/>
                  <a:pt x="15" y="139"/>
                  <a:pt x="15" y="140"/>
                </a:cubicBezTo>
                <a:cubicBezTo>
                  <a:pt x="14" y="146"/>
                  <a:pt x="13" y="152"/>
                  <a:pt x="12" y="159"/>
                </a:cubicBezTo>
                <a:cubicBezTo>
                  <a:pt x="12" y="159"/>
                  <a:pt x="12" y="159"/>
                  <a:pt x="12" y="159"/>
                </a:cubicBezTo>
                <a:cubicBezTo>
                  <a:pt x="12" y="160"/>
                  <a:pt x="12" y="160"/>
                  <a:pt x="11" y="160"/>
                </a:cubicBezTo>
                <a:cubicBezTo>
                  <a:pt x="11" y="160"/>
                  <a:pt x="10" y="160"/>
                  <a:pt x="10" y="159"/>
                </a:cubicBezTo>
                <a:cubicBezTo>
                  <a:pt x="10" y="158"/>
                  <a:pt x="10" y="158"/>
                  <a:pt x="10" y="157"/>
                </a:cubicBezTo>
                <a:cubicBezTo>
                  <a:pt x="10" y="154"/>
                  <a:pt x="10" y="150"/>
                  <a:pt x="11" y="146"/>
                </a:cubicBezTo>
                <a:cubicBezTo>
                  <a:pt x="11" y="141"/>
                  <a:pt x="11" y="135"/>
                  <a:pt x="11" y="130"/>
                </a:cubicBezTo>
                <a:cubicBezTo>
                  <a:pt x="11" y="128"/>
                  <a:pt x="11" y="127"/>
                  <a:pt x="11" y="125"/>
                </a:cubicBezTo>
                <a:cubicBezTo>
                  <a:pt x="11" y="124"/>
                  <a:pt x="12" y="124"/>
                  <a:pt x="13" y="123"/>
                </a:cubicBezTo>
                <a:cubicBezTo>
                  <a:pt x="13" y="123"/>
                  <a:pt x="13" y="123"/>
                  <a:pt x="14" y="123"/>
                </a:cubicBezTo>
                <a:cubicBezTo>
                  <a:pt x="13" y="122"/>
                  <a:pt x="9" y="120"/>
                  <a:pt x="8" y="120"/>
                </a:cubicBezTo>
                <a:close/>
                <a:moveTo>
                  <a:pt x="220" y="75"/>
                </a:moveTo>
                <a:cubicBezTo>
                  <a:pt x="216" y="87"/>
                  <a:pt x="213" y="98"/>
                  <a:pt x="209" y="110"/>
                </a:cubicBezTo>
                <a:cubicBezTo>
                  <a:pt x="210" y="110"/>
                  <a:pt x="211" y="110"/>
                  <a:pt x="212" y="111"/>
                </a:cubicBezTo>
                <a:cubicBezTo>
                  <a:pt x="212" y="111"/>
                  <a:pt x="212" y="111"/>
                  <a:pt x="213" y="111"/>
                </a:cubicBezTo>
                <a:cubicBezTo>
                  <a:pt x="214" y="112"/>
                  <a:pt x="215" y="112"/>
                  <a:pt x="216" y="112"/>
                </a:cubicBezTo>
                <a:cubicBezTo>
                  <a:pt x="217" y="113"/>
                  <a:pt x="217" y="112"/>
                  <a:pt x="217" y="112"/>
                </a:cubicBezTo>
                <a:cubicBezTo>
                  <a:pt x="218" y="100"/>
                  <a:pt x="220" y="88"/>
                  <a:pt x="220" y="75"/>
                </a:cubicBezTo>
                <a:close/>
                <a:moveTo>
                  <a:pt x="30" y="172"/>
                </a:moveTo>
                <a:cubicBezTo>
                  <a:pt x="30" y="172"/>
                  <a:pt x="30" y="172"/>
                  <a:pt x="30" y="172"/>
                </a:cubicBezTo>
                <a:cubicBezTo>
                  <a:pt x="30" y="172"/>
                  <a:pt x="30" y="171"/>
                  <a:pt x="30" y="170"/>
                </a:cubicBezTo>
                <a:cubicBezTo>
                  <a:pt x="31" y="166"/>
                  <a:pt x="32" y="162"/>
                  <a:pt x="33" y="158"/>
                </a:cubicBezTo>
                <a:cubicBezTo>
                  <a:pt x="34" y="152"/>
                  <a:pt x="35" y="146"/>
                  <a:pt x="35" y="140"/>
                </a:cubicBezTo>
                <a:cubicBezTo>
                  <a:pt x="35" y="140"/>
                  <a:pt x="35" y="139"/>
                  <a:pt x="35" y="139"/>
                </a:cubicBezTo>
                <a:cubicBezTo>
                  <a:pt x="35" y="135"/>
                  <a:pt x="35" y="131"/>
                  <a:pt x="35" y="127"/>
                </a:cubicBezTo>
                <a:cubicBezTo>
                  <a:pt x="35" y="127"/>
                  <a:pt x="35" y="127"/>
                  <a:pt x="35" y="126"/>
                </a:cubicBezTo>
                <a:cubicBezTo>
                  <a:pt x="34" y="126"/>
                  <a:pt x="34" y="127"/>
                  <a:pt x="34" y="127"/>
                </a:cubicBezTo>
                <a:cubicBezTo>
                  <a:pt x="34" y="129"/>
                  <a:pt x="33" y="131"/>
                  <a:pt x="32" y="133"/>
                </a:cubicBezTo>
                <a:cubicBezTo>
                  <a:pt x="31" y="138"/>
                  <a:pt x="29" y="143"/>
                  <a:pt x="28" y="149"/>
                </a:cubicBezTo>
                <a:cubicBezTo>
                  <a:pt x="28" y="149"/>
                  <a:pt x="28" y="149"/>
                  <a:pt x="28" y="150"/>
                </a:cubicBezTo>
                <a:cubicBezTo>
                  <a:pt x="28" y="151"/>
                  <a:pt x="29" y="151"/>
                  <a:pt x="29" y="152"/>
                </a:cubicBezTo>
                <a:cubicBezTo>
                  <a:pt x="29" y="153"/>
                  <a:pt x="29" y="155"/>
                  <a:pt x="29" y="156"/>
                </a:cubicBezTo>
                <a:cubicBezTo>
                  <a:pt x="29" y="161"/>
                  <a:pt x="29" y="165"/>
                  <a:pt x="29" y="170"/>
                </a:cubicBezTo>
                <a:cubicBezTo>
                  <a:pt x="30" y="171"/>
                  <a:pt x="30" y="172"/>
                  <a:pt x="30" y="172"/>
                </a:cubicBezTo>
                <a:close/>
                <a:moveTo>
                  <a:pt x="138" y="33"/>
                </a:moveTo>
                <a:cubicBezTo>
                  <a:pt x="138" y="33"/>
                  <a:pt x="138" y="32"/>
                  <a:pt x="138" y="32"/>
                </a:cubicBezTo>
                <a:cubicBezTo>
                  <a:pt x="136" y="34"/>
                  <a:pt x="135" y="36"/>
                  <a:pt x="133" y="38"/>
                </a:cubicBezTo>
                <a:cubicBezTo>
                  <a:pt x="132" y="39"/>
                  <a:pt x="132" y="40"/>
                  <a:pt x="131" y="40"/>
                </a:cubicBezTo>
                <a:cubicBezTo>
                  <a:pt x="128" y="48"/>
                  <a:pt x="123" y="54"/>
                  <a:pt x="116" y="59"/>
                </a:cubicBezTo>
                <a:cubicBezTo>
                  <a:pt x="115" y="59"/>
                  <a:pt x="115" y="60"/>
                  <a:pt x="114" y="60"/>
                </a:cubicBezTo>
                <a:cubicBezTo>
                  <a:pt x="114" y="60"/>
                  <a:pt x="113" y="61"/>
                  <a:pt x="113" y="61"/>
                </a:cubicBezTo>
                <a:cubicBezTo>
                  <a:pt x="112" y="61"/>
                  <a:pt x="112" y="61"/>
                  <a:pt x="111" y="61"/>
                </a:cubicBezTo>
                <a:cubicBezTo>
                  <a:pt x="110" y="62"/>
                  <a:pt x="108" y="63"/>
                  <a:pt x="107" y="63"/>
                </a:cubicBezTo>
                <a:cubicBezTo>
                  <a:pt x="106" y="63"/>
                  <a:pt x="106" y="64"/>
                  <a:pt x="106" y="64"/>
                </a:cubicBezTo>
                <a:cubicBezTo>
                  <a:pt x="103" y="66"/>
                  <a:pt x="101" y="67"/>
                  <a:pt x="99" y="70"/>
                </a:cubicBezTo>
                <a:cubicBezTo>
                  <a:pt x="99" y="70"/>
                  <a:pt x="98" y="70"/>
                  <a:pt x="98" y="71"/>
                </a:cubicBezTo>
                <a:cubicBezTo>
                  <a:pt x="99" y="71"/>
                  <a:pt x="100" y="71"/>
                  <a:pt x="100" y="71"/>
                </a:cubicBezTo>
                <a:cubicBezTo>
                  <a:pt x="101" y="70"/>
                  <a:pt x="103" y="70"/>
                  <a:pt x="104" y="70"/>
                </a:cubicBezTo>
                <a:cubicBezTo>
                  <a:pt x="109" y="68"/>
                  <a:pt x="114" y="65"/>
                  <a:pt x="119" y="63"/>
                </a:cubicBezTo>
                <a:cubicBezTo>
                  <a:pt x="120" y="63"/>
                  <a:pt x="121" y="62"/>
                  <a:pt x="122" y="62"/>
                </a:cubicBezTo>
                <a:cubicBezTo>
                  <a:pt x="121" y="61"/>
                  <a:pt x="121" y="60"/>
                  <a:pt x="122" y="59"/>
                </a:cubicBezTo>
                <a:cubicBezTo>
                  <a:pt x="122" y="58"/>
                  <a:pt x="123" y="57"/>
                  <a:pt x="123" y="56"/>
                </a:cubicBezTo>
                <a:cubicBezTo>
                  <a:pt x="128" y="49"/>
                  <a:pt x="133" y="41"/>
                  <a:pt x="138" y="34"/>
                </a:cubicBezTo>
                <a:cubicBezTo>
                  <a:pt x="138" y="33"/>
                  <a:pt x="138" y="33"/>
                  <a:pt x="138" y="33"/>
                </a:cubicBezTo>
                <a:close/>
                <a:moveTo>
                  <a:pt x="42" y="130"/>
                </a:moveTo>
                <a:cubicBezTo>
                  <a:pt x="42" y="130"/>
                  <a:pt x="42" y="130"/>
                  <a:pt x="42" y="130"/>
                </a:cubicBezTo>
                <a:cubicBezTo>
                  <a:pt x="42" y="130"/>
                  <a:pt x="42" y="131"/>
                  <a:pt x="42" y="131"/>
                </a:cubicBezTo>
                <a:cubicBezTo>
                  <a:pt x="41" y="136"/>
                  <a:pt x="39" y="141"/>
                  <a:pt x="38" y="146"/>
                </a:cubicBezTo>
                <a:cubicBezTo>
                  <a:pt x="38" y="146"/>
                  <a:pt x="38" y="147"/>
                  <a:pt x="38" y="148"/>
                </a:cubicBezTo>
                <a:cubicBezTo>
                  <a:pt x="38" y="155"/>
                  <a:pt x="39" y="162"/>
                  <a:pt x="39" y="169"/>
                </a:cubicBezTo>
                <a:cubicBezTo>
                  <a:pt x="39" y="170"/>
                  <a:pt x="39" y="172"/>
                  <a:pt x="40" y="173"/>
                </a:cubicBezTo>
                <a:cubicBezTo>
                  <a:pt x="40" y="174"/>
                  <a:pt x="40" y="174"/>
                  <a:pt x="41" y="174"/>
                </a:cubicBezTo>
                <a:cubicBezTo>
                  <a:pt x="41" y="174"/>
                  <a:pt x="41" y="173"/>
                  <a:pt x="41" y="173"/>
                </a:cubicBezTo>
                <a:cubicBezTo>
                  <a:pt x="41" y="169"/>
                  <a:pt x="42" y="165"/>
                  <a:pt x="42" y="161"/>
                </a:cubicBezTo>
                <a:cubicBezTo>
                  <a:pt x="43" y="156"/>
                  <a:pt x="43" y="152"/>
                  <a:pt x="43" y="147"/>
                </a:cubicBezTo>
                <a:cubicBezTo>
                  <a:pt x="43" y="142"/>
                  <a:pt x="43" y="138"/>
                  <a:pt x="43" y="134"/>
                </a:cubicBezTo>
                <a:cubicBezTo>
                  <a:pt x="43" y="133"/>
                  <a:pt x="43" y="131"/>
                  <a:pt x="42" y="130"/>
                </a:cubicBezTo>
                <a:close/>
                <a:moveTo>
                  <a:pt x="25" y="131"/>
                </a:moveTo>
                <a:cubicBezTo>
                  <a:pt x="25" y="131"/>
                  <a:pt x="25" y="131"/>
                  <a:pt x="25" y="131"/>
                </a:cubicBezTo>
                <a:cubicBezTo>
                  <a:pt x="23" y="138"/>
                  <a:pt x="21" y="146"/>
                  <a:pt x="19" y="154"/>
                </a:cubicBezTo>
                <a:cubicBezTo>
                  <a:pt x="19" y="155"/>
                  <a:pt x="20" y="156"/>
                  <a:pt x="20" y="157"/>
                </a:cubicBezTo>
                <a:cubicBezTo>
                  <a:pt x="20" y="158"/>
                  <a:pt x="20" y="159"/>
                  <a:pt x="20" y="160"/>
                </a:cubicBezTo>
                <a:cubicBezTo>
                  <a:pt x="20" y="164"/>
                  <a:pt x="20" y="169"/>
                  <a:pt x="20" y="173"/>
                </a:cubicBezTo>
                <a:cubicBezTo>
                  <a:pt x="20" y="174"/>
                  <a:pt x="20" y="174"/>
                  <a:pt x="20" y="175"/>
                </a:cubicBezTo>
                <a:cubicBezTo>
                  <a:pt x="21" y="175"/>
                  <a:pt x="21" y="175"/>
                  <a:pt x="21" y="175"/>
                </a:cubicBezTo>
                <a:cubicBezTo>
                  <a:pt x="22" y="173"/>
                  <a:pt x="22" y="172"/>
                  <a:pt x="22" y="171"/>
                </a:cubicBezTo>
                <a:cubicBezTo>
                  <a:pt x="23" y="166"/>
                  <a:pt x="24" y="161"/>
                  <a:pt x="25" y="156"/>
                </a:cubicBezTo>
                <a:cubicBezTo>
                  <a:pt x="25" y="156"/>
                  <a:pt x="25" y="155"/>
                  <a:pt x="24" y="155"/>
                </a:cubicBezTo>
                <a:cubicBezTo>
                  <a:pt x="24" y="154"/>
                  <a:pt x="24" y="154"/>
                  <a:pt x="24" y="153"/>
                </a:cubicBezTo>
                <a:cubicBezTo>
                  <a:pt x="25" y="148"/>
                  <a:pt x="25" y="143"/>
                  <a:pt x="25" y="139"/>
                </a:cubicBezTo>
                <a:cubicBezTo>
                  <a:pt x="25" y="136"/>
                  <a:pt x="25" y="133"/>
                  <a:pt x="25" y="131"/>
                </a:cubicBezTo>
                <a:close/>
                <a:moveTo>
                  <a:pt x="98" y="125"/>
                </a:moveTo>
                <a:cubicBezTo>
                  <a:pt x="98" y="125"/>
                  <a:pt x="98" y="125"/>
                  <a:pt x="99" y="125"/>
                </a:cubicBezTo>
                <a:cubicBezTo>
                  <a:pt x="99" y="124"/>
                  <a:pt x="99" y="124"/>
                  <a:pt x="99" y="124"/>
                </a:cubicBezTo>
                <a:cubicBezTo>
                  <a:pt x="100" y="119"/>
                  <a:pt x="102" y="114"/>
                  <a:pt x="103" y="108"/>
                </a:cubicBezTo>
                <a:cubicBezTo>
                  <a:pt x="104" y="108"/>
                  <a:pt x="104" y="107"/>
                  <a:pt x="103" y="106"/>
                </a:cubicBezTo>
                <a:cubicBezTo>
                  <a:pt x="103" y="106"/>
                  <a:pt x="103" y="106"/>
                  <a:pt x="103" y="105"/>
                </a:cubicBezTo>
                <a:cubicBezTo>
                  <a:pt x="103" y="100"/>
                  <a:pt x="102" y="96"/>
                  <a:pt x="102" y="91"/>
                </a:cubicBezTo>
                <a:cubicBezTo>
                  <a:pt x="102" y="91"/>
                  <a:pt x="102" y="91"/>
                  <a:pt x="102" y="91"/>
                </a:cubicBezTo>
                <a:cubicBezTo>
                  <a:pt x="101" y="90"/>
                  <a:pt x="100" y="90"/>
                  <a:pt x="99" y="90"/>
                </a:cubicBezTo>
                <a:cubicBezTo>
                  <a:pt x="99" y="93"/>
                  <a:pt x="99" y="95"/>
                  <a:pt x="98" y="98"/>
                </a:cubicBezTo>
                <a:cubicBezTo>
                  <a:pt x="98" y="100"/>
                  <a:pt x="97" y="102"/>
                  <a:pt x="97" y="105"/>
                </a:cubicBezTo>
                <a:cubicBezTo>
                  <a:pt x="97" y="105"/>
                  <a:pt x="97" y="106"/>
                  <a:pt x="97" y="107"/>
                </a:cubicBezTo>
                <a:cubicBezTo>
                  <a:pt x="97" y="107"/>
                  <a:pt x="97" y="108"/>
                  <a:pt x="97" y="109"/>
                </a:cubicBezTo>
                <a:cubicBezTo>
                  <a:pt x="98" y="112"/>
                  <a:pt x="98" y="116"/>
                  <a:pt x="98" y="119"/>
                </a:cubicBezTo>
                <a:cubicBezTo>
                  <a:pt x="98" y="121"/>
                  <a:pt x="98" y="123"/>
                  <a:pt x="98" y="125"/>
                </a:cubicBezTo>
                <a:close/>
                <a:moveTo>
                  <a:pt x="25" y="16"/>
                </a:moveTo>
                <a:cubicBezTo>
                  <a:pt x="25" y="16"/>
                  <a:pt x="25" y="16"/>
                  <a:pt x="25" y="16"/>
                </a:cubicBezTo>
                <a:cubicBezTo>
                  <a:pt x="24" y="16"/>
                  <a:pt x="24" y="16"/>
                  <a:pt x="24" y="17"/>
                </a:cubicBezTo>
                <a:cubicBezTo>
                  <a:pt x="22" y="20"/>
                  <a:pt x="19" y="23"/>
                  <a:pt x="17" y="27"/>
                </a:cubicBezTo>
                <a:cubicBezTo>
                  <a:pt x="17" y="27"/>
                  <a:pt x="17" y="27"/>
                  <a:pt x="17" y="28"/>
                </a:cubicBezTo>
                <a:cubicBezTo>
                  <a:pt x="17" y="28"/>
                  <a:pt x="17" y="28"/>
                  <a:pt x="16" y="28"/>
                </a:cubicBezTo>
                <a:cubicBezTo>
                  <a:pt x="16" y="29"/>
                  <a:pt x="16" y="29"/>
                  <a:pt x="15" y="30"/>
                </a:cubicBezTo>
                <a:cubicBezTo>
                  <a:pt x="12" y="36"/>
                  <a:pt x="10" y="44"/>
                  <a:pt x="9" y="51"/>
                </a:cubicBezTo>
                <a:cubicBezTo>
                  <a:pt x="8" y="51"/>
                  <a:pt x="8" y="51"/>
                  <a:pt x="8" y="52"/>
                </a:cubicBezTo>
                <a:cubicBezTo>
                  <a:pt x="9" y="51"/>
                  <a:pt x="9" y="51"/>
                  <a:pt x="10" y="51"/>
                </a:cubicBezTo>
                <a:cubicBezTo>
                  <a:pt x="12" y="48"/>
                  <a:pt x="14" y="45"/>
                  <a:pt x="16" y="41"/>
                </a:cubicBezTo>
                <a:cubicBezTo>
                  <a:pt x="17" y="40"/>
                  <a:pt x="17" y="38"/>
                  <a:pt x="18" y="37"/>
                </a:cubicBezTo>
                <a:cubicBezTo>
                  <a:pt x="20" y="31"/>
                  <a:pt x="22" y="25"/>
                  <a:pt x="24" y="19"/>
                </a:cubicBezTo>
                <a:cubicBezTo>
                  <a:pt x="24" y="18"/>
                  <a:pt x="25" y="17"/>
                  <a:pt x="25" y="16"/>
                </a:cubicBezTo>
                <a:close/>
                <a:moveTo>
                  <a:pt x="97" y="73"/>
                </a:moveTo>
                <a:cubicBezTo>
                  <a:pt x="96" y="73"/>
                  <a:pt x="96" y="74"/>
                  <a:pt x="96" y="74"/>
                </a:cubicBezTo>
                <a:cubicBezTo>
                  <a:pt x="95" y="79"/>
                  <a:pt x="94" y="84"/>
                  <a:pt x="93" y="88"/>
                </a:cubicBezTo>
                <a:cubicBezTo>
                  <a:pt x="93" y="89"/>
                  <a:pt x="93" y="89"/>
                  <a:pt x="92" y="90"/>
                </a:cubicBezTo>
                <a:cubicBezTo>
                  <a:pt x="91" y="91"/>
                  <a:pt x="92" y="91"/>
                  <a:pt x="92" y="92"/>
                </a:cubicBezTo>
                <a:cubicBezTo>
                  <a:pt x="92" y="93"/>
                  <a:pt x="92" y="93"/>
                  <a:pt x="92" y="94"/>
                </a:cubicBezTo>
                <a:cubicBezTo>
                  <a:pt x="93" y="97"/>
                  <a:pt x="94" y="99"/>
                  <a:pt x="94" y="102"/>
                </a:cubicBezTo>
                <a:cubicBezTo>
                  <a:pt x="94" y="103"/>
                  <a:pt x="95" y="103"/>
                  <a:pt x="95" y="103"/>
                </a:cubicBezTo>
                <a:cubicBezTo>
                  <a:pt x="95" y="103"/>
                  <a:pt x="95" y="102"/>
                  <a:pt x="95" y="102"/>
                </a:cubicBezTo>
                <a:cubicBezTo>
                  <a:pt x="96" y="96"/>
                  <a:pt x="97" y="91"/>
                  <a:pt x="98" y="85"/>
                </a:cubicBezTo>
                <a:cubicBezTo>
                  <a:pt x="98" y="83"/>
                  <a:pt x="98" y="81"/>
                  <a:pt x="98" y="80"/>
                </a:cubicBezTo>
                <a:cubicBezTo>
                  <a:pt x="99" y="79"/>
                  <a:pt x="99" y="78"/>
                  <a:pt x="100" y="78"/>
                </a:cubicBezTo>
                <a:cubicBezTo>
                  <a:pt x="100" y="78"/>
                  <a:pt x="100" y="77"/>
                  <a:pt x="101" y="77"/>
                </a:cubicBezTo>
                <a:cubicBezTo>
                  <a:pt x="103" y="75"/>
                  <a:pt x="106" y="73"/>
                  <a:pt x="108" y="71"/>
                </a:cubicBezTo>
                <a:cubicBezTo>
                  <a:pt x="108" y="71"/>
                  <a:pt x="109" y="71"/>
                  <a:pt x="109" y="70"/>
                </a:cubicBezTo>
                <a:cubicBezTo>
                  <a:pt x="107" y="71"/>
                  <a:pt x="106" y="71"/>
                  <a:pt x="105" y="72"/>
                </a:cubicBezTo>
                <a:cubicBezTo>
                  <a:pt x="102" y="73"/>
                  <a:pt x="100" y="74"/>
                  <a:pt x="97" y="73"/>
                </a:cubicBezTo>
                <a:close/>
                <a:moveTo>
                  <a:pt x="254" y="74"/>
                </a:moveTo>
                <a:cubicBezTo>
                  <a:pt x="250" y="87"/>
                  <a:pt x="248" y="100"/>
                  <a:pt x="246" y="114"/>
                </a:cubicBezTo>
                <a:cubicBezTo>
                  <a:pt x="247" y="114"/>
                  <a:pt x="247" y="113"/>
                  <a:pt x="247" y="113"/>
                </a:cubicBezTo>
                <a:cubicBezTo>
                  <a:pt x="248" y="109"/>
                  <a:pt x="249" y="105"/>
                  <a:pt x="250" y="102"/>
                </a:cubicBezTo>
                <a:cubicBezTo>
                  <a:pt x="253" y="94"/>
                  <a:pt x="255" y="87"/>
                  <a:pt x="257" y="80"/>
                </a:cubicBezTo>
                <a:cubicBezTo>
                  <a:pt x="257" y="79"/>
                  <a:pt x="258" y="78"/>
                  <a:pt x="258" y="77"/>
                </a:cubicBezTo>
                <a:cubicBezTo>
                  <a:pt x="258" y="77"/>
                  <a:pt x="258" y="77"/>
                  <a:pt x="258" y="76"/>
                </a:cubicBezTo>
                <a:cubicBezTo>
                  <a:pt x="257" y="76"/>
                  <a:pt x="257" y="76"/>
                  <a:pt x="256" y="76"/>
                </a:cubicBezTo>
                <a:cubicBezTo>
                  <a:pt x="256" y="75"/>
                  <a:pt x="255" y="74"/>
                  <a:pt x="254" y="74"/>
                </a:cubicBezTo>
                <a:close/>
                <a:moveTo>
                  <a:pt x="175" y="70"/>
                </a:moveTo>
                <a:cubicBezTo>
                  <a:pt x="171" y="77"/>
                  <a:pt x="166" y="83"/>
                  <a:pt x="162" y="89"/>
                </a:cubicBezTo>
                <a:cubicBezTo>
                  <a:pt x="162" y="89"/>
                  <a:pt x="162" y="89"/>
                  <a:pt x="163" y="89"/>
                </a:cubicBezTo>
                <a:cubicBezTo>
                  <a:pt x="166" y="85"/>
                  <a:pt x="170" y="82"/>
                  <a:pt x="173" y="79"/>
                </a:cubicBezTo>
                <a:cubicBezTo>
                  <a:pt x="174" y="78"/>
                  <a:pt x="175" y="78"/>
                  <a:pt x="175" y="77"/>
                </a:cubicBezTo>
                <a:cubicBezTo>
                  <a:pt x="176" y="77"/>
                  <a:pt x="177" y="77"/>
                  <a:pt x="177" y="77"/>
                </a:cubicBezTo>
                <a:cubicBezTo>
                  <a:pt x="178" y="78"/>
                  <a:pt x="178" y="78"/>
                  <a:pt x="178" y="79"/>
                </a:cubicBezTo>
                <a:cubicBezTo>
                  <a:pt x="177" y="80"/>
                  <a:pt x="177" y="81"/>
                  <a:pt x="176" y="81"/>
                </a:cubicBezTo>
                <a:cubicBezTo>
                  <a:pt x="174" y="85"/>
                  <a:pt x="172" y="88"/>
                  <a:pt x="170" y="92"/>
                </a:cubicBezTo>
                <a:cubicBezTo>
                  <a:pt x="170" y="92"/>
                  <a:pt x="169" y="93"/>
                  <a:pt x="169" y="93"/>
                </a:cubicBezTo>
                <a:cubicBezTo>
                  <a:pt x="174" y="88"/>
                  <a:pt x="179" y="83"/>
                  <a:pt x="185" y="79"/>
                </a:cubicBezTo>
                <a:cubicBezTo>
                  <a:pt x="181" y="76"/>
                  <a:pt x="178" y="73"/>
                  <a:pt x="175" y="70"/>
                </a:cubicBezTo>
                <a:close/>
                <a:moveTo>
                  <a:pt x="138" y="141"/>
                </a:moveTo>
                <a:cubicBezTo>
                  <a:pt x="141" y="134"/>
                  <a:pt x="145" y="127"/>
                  <a:pt x="148" y="120"/>
                </a:cubicBezTo>
                <a:cubicBezTo>
                  <a:pt x="141" y="128"/>
                  <a:pt x="136" y="137"/>
                  <a:pt x="130" y="145"/>
                </a:cubicBezTo>
                <a:cubicBezTo>
                  <a:pt x="131" y="147"/>
                  <a:pt x="133" y="149"/>
                  <a:pt x="133" y="151"/>
                </a:cubicBezTo>
                <a:cubicBezTo>
                  <a:pt x="134" y="153"/>
                  <a:pt x="135" y="155"/>
                  <a:pt x="135" y="157"/>
                </a:cubicBezTo>
                <a:cubicBezTo>
                  <a:pt x="136" y="156"/>
                  <a:pt x="137" y="155"/>
                  <a:pt x="137" y="154"/>
                </a:cubicBezTo>
                <a:cubicBezTo>
                  <a:pt x="138" y="154"/>
                  <a:pt x="138" y="153"/>
                  <a:pt x="138" y="153"/>
                </a:cubicBezTo>
                <a:cubicBezTo>
                  <a:pt x="137" y="150"/>
                  <a:pt x="136" y="146"/>
                  <a:pt x="135" y="143"/>
                </a:cubicBezTo>
                <a:cubicBezTo>
                  <a:pt x="135" y="143"/>
                  <a:pt x="135" y="143"/>
                  <a:pt x="135" y="142"/>
                </a:cubicBezTo>
                <a:cubicBezTo>
                  <a:pt x="135" y="142"/>
                  <a:pt x="136" y="141"/>
                  <a:pt x="137" y="141"/>
                </a:cubicBezTo>
                <a:cubicBezTo>
                  <a:pt x="137" y="141"/>
                  <a:pt x="138" y="141"/>
                  <a:pt x="138" y="141"/>
                </a:cubicBezTo>
                <a:close/>
                <a:moveTo>
                  <a:pt x="239" y="72"/>
                </a:moveTo>
                <a:cubicBezTo>
                  <a:pt x="236" y="72"/>
                  <a:pt x="234" y="73"/>
                  <a:pt x="232" y="75"/>
                </a:cubicBezTo>
                <a:cubicBezTo>
                  <a:pt x="232" y="75"/>
                  <a:pt x="231" y="76"/>
                  <a:pt x="231" y="76"/>
                </a:cubicBezTo>
                <a:cubicBezTo>
                  <a:pt x="230" y="87"/>
                  <a:pt x="228" y="97"/>
                  <a:pt x="226" y="107"/>
                </a:cubicBezTo>
                <a:cubicBezTo>
                  <a:pt x="226" y="108"/>
                  <a:pt x="226" y="109"/>
                  <a:pt x="226" y="110"/>
                </a:cubicBezTo>
                <a:cubicBezTo>
                  <a:pt x="230" y="97"/>
                  <a:pt x="234" y="84"/>
                  <a:pt x="239" y="72"/>
                </a:cubicBezTo>
                <a:close/>
                <a:moveTo>
                  <a:pt x="78" y="97"/>
                </a:moveTo>
                <a:cubicBezTo>
                  <a:pt x="78" y="96"/>
                  <a:pt x="78" y="96"/>
                  <a:pt x="78" y="95"/>
                </a:cubicBezTo>
                <a:cubicBezTo>
                  <a:pt x="78" y="94"/>
                  <a:pt x="78" y="93"/>
                  <a:pt x="79" y="92"/>
                </a:cubicBezTo>
                <a:cubicBezTo>
                  <a:pt x="79" y="91"/>
                  <a:pt x="79" y="91"/>
                  <a:pt x="79" y="91"/>
                </a:cubicBezTo>
                <a:cubicBezTo>
                  <a:pt x="79" y="90"/>
                  <a:pt x="79" y="90"/>
                  <a:pt x="80" y="90"/>
                </a:cubicBezTo>
                <a:cubicBezTo>
                  <a:pt x="81" y="90"/>
                  <a:pt x="81" y="90"/>
                  <a:pt x="81" y="91"/>
                </a:cubicBezTo>
                <a:cubicBezTo>
                  <a:pt x="81" y="91"/>
                  <a:pt x="82" y="91"/>
                  <a:pt x="82" y="92"/>
                </a:cubicBezTo>
                <a:cubicBezTo>
                  <a:pt x="82" y="94"/>
                  <a:pt x="82" y="96"/>
                  <a:pt x="83" y="98"/>
                </a:cubicBezTo>
                <a:cubicBezTo>
                  <a:pt x="83" y="101"/>
                  <a:pt x="84" y="105"/>
                  <a:pt x="85" y="109"/>
                </a:cubicBezTo>
                <a:cubicBezTo>
                  <a:pt x="85" y="109"/>
                  <a:pt x="85" y="110"/>
                  <a:pt x="85" y="110"/>
                </a:cubicBezTo>
                <a:cubicBezTo>
                  <a:pt x="85" y="110"/>
                  <a:pt x="85" y="110"/>
                  <a:pt x="86" y="110"/>
                </a:cubicBezTo>
                <a:cubicBezTo>
                  <a:pt x="86" y="108"/>
                  <a:pt x="86" y="105"/>
                  <a:pt x="86" y="103"/>
                </a:cubicBezTo>
                <a:cubicBezTo>
                  <a:pt x="85" y="103"/>
                  <a:pt x="85" y="102"/>
                  <a:pt x="85" y="101"/>
                </a:cubicBezTo>
                <a:cubicBezTo>
                  <a:pt x="84" y="100"/>
                  <a:pt x="84" y="99"/>
                  <a:pt x="84" y="99"/>
                </a:cubicBezTo>
                <a:cubicBezTo>
                  <a:pt x="84" y="95"/>
                  <a:pt x="83" y="91"/>
                  <a:pt x="83" y="87"/>
                </a:cubicBezTo>
                <a:cubicBezTo>
                  <a:pt x="83" y="84"/>
                  <a:pt x="83" y="82"/>
                  <a:pt x="82" y="79"/>
                </a:cubicBezTo>
                <a:cubicBezTo>
                  <a:pt x="82" y="79"/>
                  <a:pt x="82" y="79"/>
                  <a:pt x="82" y="78"/>
                </a:cubicBezTo>
                <a:cubicBezTo>
                  <a:pt x="81" y="80"/>
                  <a:pt x="80" y="81"/>
                  <a:pt x="79" y="82"/>
                </a:cubicBezTo>
                <a:cubicBezTo>
                  <a:pt x="78" y="83"/>
                  <a:pt x="77" y="84"/>
                  <a:pt x="75" y="83"/>
                </a:cubicBezTo>
                <a:cubicBezTo>
                  <a:pt x="75" y="85"/>
                  <a:pt x="75" y="86"/>
                  <a:pt x="75" y="88"/>
                </a:cubicBezTo>
                <a:cubicBezTo>
                  <a:pt x="76" y="89"/>
                  <a:pt x="76" y="90"/>
                  <a:pt x="76" y="91"/>
                </a:cubicBezTo>
                <a:cubicBezTo>
                  <a:pt x="77" y="93"/>
                  <a:pt x="77" y="95"/>
                  <a:pt x="78" y="97"/>
                </a:cubicBezTo>
                <a:close/>
                <a:moveTo>
                  <a:pt x="219" y="72"/>
                </a:moveTo>
                <a:cubicBezTo>
                  <a:pt x="216" y="75"/>
                  <a:pt x="212" y="77"/>
                  <a:pt x="209" y="79"/>
                </a:cubicBezTo>
                <a:cubicBezTo>
                  <a:pt x="210" y="80"/>
                  <a:pt x="210" y="81"/>
                  <a:pt x="210" y="82"/>
                </a:cubicBezTo>
                <a:cubicBezTo>
                  <a:pt x="210" y="84"/>
                  <a:pt x="210" y="85"/>
                  <a:pt x="209" y="86"/>
                </a:cubicBezTo>
                <a:cubicBezTo>
                  <a:pt x="209" y="92"/>
                  <a:pt x="209" y="98"/>
                  <a:pt x="208" y="104"/>
                </a:cubicBezTo>
                <a:cubicBezTo>
                  <a:pt x="208" y="104"/>
                  <a:pt x="208" y="104"/>
                  <a:pt x="208" y="105"/>
                </a:cubicBezTo>
                <a:cubicBezTo>
                  <a:pt x="212" y="94"/>
                  <a:pt x="215" y="83"/>
                  <a:pt x="219" y="72"/>
                </a:cubicBezTo>
                <a:close/>
                <a:moveTo>
                  <a:pt x="245" y="71"/>
                </a:moveTo>
                <a:cubicBezTo>
                  <a:pt x="243" y="83"/>
                  <a:pt x="241" y="94"/>
                  <a:pt x="240" y="106"/>
                </a:cubicBezTo>
                <a:cubicBezTo>
                  <a:pt x="244" y="95"/>
                  <a:pt x="247" y="84"/>
                  <a:pt x="251" y="72"/>
                </a:cubicBezTo>
                <a:cubicBezTo>
                  <a:pt x="249" y="72"/>
                  <a:pt x="247" y="72"/>
                  <a:pt x="245" y="71"/>
                </a:cubicBezTo>
                <a:close/>
                <a:moveTo>
                  <a:pt x="206" y="81"/>
                </a:moveTo>
                <a:cubicBezTo>
                  <a:pt x="202" y="82"/>
                  <a:pt x="202" y="83"/>
                  <a:pt x="194" y="82"/>
                </a:cubicBezTo>
                <a:cubicBezTo>
                  <a:pt x="194" y="83"/>
                  <a:pt x="194" y="83"/>
                  <a:pt x="194" y="83"/>
                </a:cubicBezTo>
                <a:cubicBezTo>
                  <a:pt x="195" y="84"/>
                  <a:pt x="195" y="84"/>
                  <a:pt x="194" y="85"/>
                </a:cubicBezTo>
                <a:cubicBezTo>
                  <a:pt x="194" y="86"/>
                  <a:pt x="194" y="86"/>
                  <a:pt x="194" y="86"/>
                </a:cubicBezTo>
                <a:cubicBezTo>
                  <a:pt x="192" y="92"/>
                  <a:pt x="191" y="99"/>
                  <a:pt x="189" y="105"/>
                </a:cubicBezTo>
                <a:cubicBezTo>
                  <a:pt x="189" y="105"/>
                  <a:pt x="189" y="105"/>
                  <a:pt x="189" y="105"/>
                </a:cubicBezTo>
                <a:cubicBezTo>
                  <a:pt x="190" y="105"/>
                  <a:pt x="190" y="105"/>
                  <a:pt x="190" y="104"/>
                </a:cubicBezTo>
                <a:cubicBezTo>
                  <a:pt x="192" y="99"/>
                  <a:pt x="194" y="93"/>
                  <a:pt x="196" y="87"/>
                </a:cubicBezTo>
                <a:cubicBezTo>
                  <a:pt x="196" y="87"/>
                  <a:pt x="197" y="86"/>
                  <a:pt x="197" y="86"/>
                </a:cubicBezTo>
                <a:cubicBezTo>
                  <a:pt x="197" y="86"/>
                  <a:pt x="197" y="85"/>
                  <a:pt x="197" y="85"/>
                </a:cubicBezTo>
                <a:cubicBezTo>
                  <a:pt x="198" y="85"/>
                  <a:pt x="198" y="84"/>
                  <a:pt x="199" y="84"/>
                </a:cubicBezTo>
                <a:cubicBezTo>
                  <a:pt x="200" y="84"/>
                  <a:pt x="200" y="85"/>
                  <a:pt x="200" y="86"/>
                </a:cubicBezTo>
                <a:cubicBezTo>
                  <a:pt x="200" y="87"/>
                  <a:pt x="201" y="88"/>
                  <a:pt x="200" y="89"/>
                </a:cubicBezTo>
                <a:cubicBezTo>
                  <a:pt x="200" y="92"/>
                  <a:pt x="200" y="95"/>
                  <a:pt x="200" y="98"/>
                </a:cubicBezTo>
                <a:cubicBezTo>
                  <a:pt x="199" y="100"/>
                  <a:pt x="199" y="102"/>
                  <a:pt x="199" y="104"/>
                </a:cubicBezTo>
                <a:cubicBezTo>
                  <a:pt x="199" y="104"/>
                  <a:pt x="199" y="104"/>
                  <a:pt x="199" y="104"/>
                </a:cubicBezTo>
                <a:cubicBezTo>
                  <a:pt x="201" y="96"/>
                  <a:pt x="204" y="89"/>
                  <a:pt x="206" y="81"/>
                </a:cubicBezTo>
                <a:close/>
                <a:moveTo>
                  <a:pt x="56" y="71"/>
                </a:moveTo>
                <a:cubicBezTo>
                  <a:pt x="63" y="82"/>
                  <a:pt x="64" y="93"/>
                  <a:pt x="61" y="105"/>
                </a:cubicBezTo>
                <a:cubicBezTo>
                  <a:pt x="62" y="104"/>
                  <a:pt x="62" y="103"/>
                  <a:pt x="63" y="101"/>
                </a:cubicBezTo>
                <a:cubicBezTo>
                  <a:pt x="65" y="98"/>
                  <a:pt x="65" y="94"/>
                  <a:pt x="66" y="89"/>
                </a:cubicBezTo>
                <a:cubicBezTo>
                  <a:pt x="66" y="85"/>
                  <a:pt x="65" y="80"/>
                  <a:pt x="63" y="76"/>
                </a:cubicBezTo>
                <a:cubicBezTo>
                  <a:pt x="61" y="74"/>
                  <a:pt x="59" y="73"/>
                  <a:pt x="56" y="71"/>
                </a:cubicBezTo>
                <a:close/>
                <a:moveTo>
                  <a:pt x="86" y="57"/>
                </a:moveTo>
                <a:cubicBezTo>
                  <a:pt x="85" y="59"/>
                  <a:pt x="85" y="61"/>
                  <a:pt x="84" y="63"/>
                </a:cubicBezTo>
                <a:cubicBezTo>
                  <a:pt x="83" y="65"/>
                  <a:pt x="82" y="67"/>
                  <a:pt x="82" y="70"/>
                </a:cubicBezTo>
                <a:cubicBezTo>
                  <a:pt x="81" y="70"/>
                  <a:pt x="81" y="70"/>
                  <a:pt x="81" y="71"/>
                </a:cubicBezTo>
                <a:cubicBezTo>
                  <a:pt x="82" y="72"/>
                  <a:pt x="82" y="73"/>
                  <a:pt x="83" y="73"/>
                </a:cubicBezTo>
                <a:cubicBezTo>
                  <a:pt x="86" y="70"/>
                  <a:pt x="90" y="66"/>
                  <a:pt x="94" y="62"/>
                </a:cubicBezTo>
                <a:cubicBezTo>
                  <a:pt x="93" y="60"/>
                  <a:pt x="93" y="60"/>
                  <a:pt x="94" y="59"/>
                </a:cubicBezTo>
                <a:cubicBezTo>
                  <a:pt x="94" y="58"/>
                  <a:pt x="95" y="58"/>
                  <a:pt x="96" y="57"/>
                </a:cubicBezTo>
                <a:cubicBezTo>
                  <a:pt x="94" y="57"/>
                  <a:pt x="92" y="58"/>
                  <a:pt x="91" y="58"/>
                </a:cubicBezTo>
                <a:cubicBezTo>
                  <a:pt x="89" y="58"/>
                  <a:pt x="88" y="57"/>
                  <a:pt x="86" y="57"/>
                </a:cubicBezTo>
                <a:close/>
                <a:moveTo>
                  <a:pt x="42" y="49"/>
                </a:moveTo>
                <a:cubicBezTo>
                  <a:pt x="44" y="49"/>
                  <a:pt x="46" y="49"/>
                  <a:pt x="47" y="49"/>
                </a:cubicBezTo>
                <a:cubicBezTo>
                  <a:pt x="48" y="49"/>
                  <a:pt x="48" y="49"/>
                  <a:pt x="48" y="49"/>
                </a:cubicBezTo>
                <a:cubicBezTo>
                  <a:pt x="51" y="46"/>
                  <a:pt x="51" y="46"/>
                  <a:pt x="52" y="42"/>
                </a:cubicBezTo>
                <a:cubicBezTo>
                  <a:pt x="54" y="38"/>
                  <a:pt x="55" y="35"/>
                  <a:pt x="56" y="31"/>
                </a:cubicBezTo>
                <a:cubicBezTo>
                  <a:pt x="56" y="30"/>
                  <a:pt x="57" y="30"/>
                  <a:pt x="56" y="29"/>
                </a:cubicBezTo>
                <a:cubicBezTo>
                  <a:pt x="56" y="30"/>
                  <a:pt x="55" y="30"/>
                  <a:pt x="55" y="31"/>
                </a:cubicBezTo>
                <a:cubicBezTo>
                  <a:pt x="53" y="33"/>
                  <a:pt x="51" y="35"/>
                  <a:pt x="49" y="37"/>
                </a:cubicBezTo>
                <a:cubicBezTo>
                  <a:pt x="49" y="38"/>
                  <a:pt x="48" y="39"/>
                  <a:pt x="47" y="38"/>
                </a:cubicBezTo>
                <a:cubicBezTo>
                  <a:pt x="45" y="42"/>
                  <a:pt x="44" y="45"/>
                  <a:pt x="42" y="49"/>
                </a:cubicBezTo>
                <a:close/>
                <a:moveTo>
                  <a:pt x="70" y="83"/>
                </a:moveTo>
                <a:cubicBezTo>
                  <a:pt x="70" y="84"/>
                  <a:pt x="70" y="85"/>
                  <a:pt x="70" y="86"/>
                </a:cubicBezTo>
                <a:cubicBezTo>
                  <a:pt x="70" y="90"/>
                  <a:pt x="69" y="93"/>
                  <a:pt x="68" y="97"/>
                </a:cubicBezTo>
                <a:cubicBezTo>
                  <a:pt x="67" y="100"/>
                  <a:pt x="65" y="103"/>
                  <a:pt x="63" y="106"/>
                </a:cubicBezTo>
                <a:cubicBezTo>
                  <a:pt x="61" y="110"/>
                  <a:pt x="58" y="113"/>
                  <a:pt x="55" y="116"/>
                </a:cubicBezTo>
                <a:cubicBezTo>
                  <a:pt x="54" y="116"/>
                  <a:pt x="54" y="117"/>
                  <a:pt x="53" y="117"/>
                </a:cubicBezTo>
                <a:cubicBezTo>
                  <a:pt x="54" y="118"/>
                  <a:pt x="55" y="118"/>
                  <a:pt x="55" y="119"/>
                </a:cubicBezTo>
                <a:cubicBezTo>
                  <a:pt x="56" y="118"/>
                  <a:pt x="56" y="118"/>
                  <a:pt x="57" y="118"/>
                </a:cubicBezTo>
                <a:cubicBezTo>
                  <a:pt x="59" y="116"/>
                  <a:pt x="61" y="114"/>
                  <a:pt x="63" y="112"/>
                </a:cubicBezTo>
                <a:cubicBezTo>
                  <a:pt x="65" y="110"/>
                  <a:pt x="66" y="108"/>
                  <a:pt x="68" y="105"/>
                </a:cubicBezTo>
                <a:cubicBezTo>
                  <a:pt x="68" y="105"/>
                  <a:pt x="68" y="104"/>
                  <a:pt x="68" y="103"/>
                </a:cubicBezTo>
                <a:cubicBezTo>
                  <a:pt x="69" y="102"/>
                  <a:pt x="69" y="101"/>
                  <a:pt x="70" y="99"/>
                </a:cubicBezTo>
                <a:cubicBezTo>
                  <a:pt x="70" y="99"/>
                  <a:pt x="70" y="99"/>
                  <a:pt x="70" y="99"/>
                </a:cubicBezTo>
                <a:cubicBezTo>
                  <a:pt x="70" y="95"/>
                  <a:pt x="71" y="92"/>
                  <a:pt x="71" y="89"/>
                </a:cubicBezTo>
                <a:cubicBezTo>
                  <a:pt x="71" y="87"/>
                  <a:pt x="71" y="85"/>
                  <a:pt x="70" y="83"/>
                </a:cubicBezTo>
                <a:close/>
                <a:moveTo>
                  <a:pt x="129" y="78"/>
                </a:moveTo>
                <a:cubicBezTo>
                  <a:pt x="129" y="78"/>
                  <a:pt x="129" y="78"/>
                  <a:pt x="129" y="78"/>
                </a:cubicBezTo>
                <a:cubicBezTo>
                  <a:pt x="125" y="80"/>
                  <a:pt x="121" y="82"/>
                  <a:pt x="117" y="84"/>
                </a:cubicBezTo>
                <a:cubicBezTo>
                  <a:pt x="113" y="86"/>
                  <a:pt x="109" y="88"/>
                  <a:pt x="105" y="90"/>
                </a:cubicBezTo>
                <a:cubicBezTo>
                  <a:pt x="106" y="92"/>
                  <a:pt x="106" y="94"/>
                  <a:pt x="107" y="97"/>
                </a:cubicBezTo>
                <a:cubicBezTo>
                  <a:pt x="107" y="97"/>
                  <a:pt x="129" y="78"/>
                  <a:pt x="129" y="78"/>
                </a:cubicBezTo>
                <a:close/>
                <a:moveTo>
                  <a:pt x="8" y="11"/>
                </a:moveTo>
                <a:cubicBezTo>
                  <a:pt x="7" y="11"/>
                  <a:pt x="6" y="12"/>
                  <a:pt x="6" y="13"/>
                </a:cubicBezTo>
                <a:cubicBezTo>
                  <a:pt x="6" y="14"/>
                  <a:pt x="6" y="14"/>
                  <a:pt x="6" y="15"/>
                </a:cubicBezTo>
                <a:cubicBezTo>
                  <a:pt x="6" y="20"/>
                  <a:pt x="6" y="24"/>
                  <a:pt x="7" y="29"/>
                </a:cubicBezTo>
                <a:cubicBezTo>
                  <a:pt x="7" y="34"/>
                  <a:pt x="7" y="38"/>
                  <a:pt x="7" y="43"/>
                </a:cubicBezTo>
                <a:cubicBezTo>
                  <a:pt x="7" y="43"/>
                  <a:pt x="8" y="43"/>
                  <a:pt x="8" y="44"/>
                </a:cubicBezTo>
                <a:cubicBezTo>
                  <a:pt x="8" y="44"/>
                  <a:pt x="8" y="43"/>
                  <a:pt x="8" y="43"/>
                </a:cubicBezTo>
                <a:cubicBezTo>
                  <a:pt x="9" y="40"/>
                  <a:pt x="10" y="37"/>
                  <a:pt x="11" y="34"/>
                </a:cubicBezTo>
                <a:cubicBezTo>
                  <a:pt x="12" y="32"/>
                  <a:pt x="12" y="29"/>
                  <a:pt x="12" y="27"/>
                </a:cubicBezTo>
                <a:cubicBezTo>
                  <a:pt x="12" y="26"/>
                  <a:pt x="12" y="26"/>
                  <a:pt x="13" y="26"/>
                </a:cubicBezTo>
                <a:cubicBezTo>
                  <a:pt x="14" y="25"/>
                  <a:pt x="13" y="23"/>
                  <a:pt x="14" y="22"/>
                </a:cubicBezTo>
                <a:cubicBezTo>
                  <a:pt x="14" y="22"/>
                  <a:pt x="13" y="23"/>
                  <a:pt x="13" y="23"/>
                </a:cubicBezTo>
                <a:cubicBezTo>
                  <a:pt x="12" y="25"/>
                  <a:pt x="11" y="26"/>
                  <a:pt x="10" y="28"/>
                </a:cubicBezTo>
                <a:cubicBezTo>
                  <a:pt x="10" y="28"/>
                  <a:pt x="10" y="29"/>
                  <a:pt x="9" y="29"/>
                </a:cubicBezTo>
                <a:cubicBezTo>
                  <a:pt x="9" y="29"/>
                  <a:pt x="9" y="29"/>
                  <a:pt x="8" y="29"/>
                </a:cubicBezTo>
                <a:cubicBezTo>
                  <a:pt x="8" y="29"/>
                  <a:pt x="7" y="29"/>
                  <a:pt x="7" y="28"/>
                </a:cubicBezTo>
                <a:cubicBezTo>
                  <a:pt x="7" y="27"/>
                  <a:pt x="7" y="27"/>
                  <a:pt x="8" y="26"/>
                </a:cubicBezTo>
                <a:cubicBezTo>
                  <a:pt x="8" y="22"/>
                  <a:pt x="8" y="18"/>
                  <a:pt x="9" y="13"/>
                </a:cubicBezTo>
                <a:cubicBezTo>
                  <a:pt x="9" y="13"/>
                  <a:pt x="9" y="12"/>
                  <a:pt x="8" y="11"/>
                </a:cubicBezTo>
                <a:close/>
                <a:moveTo>
                  <a:pt x="211" y="116"/>
                </a:moveTo>
                <a:cubicBezTo>
                  <a:pt x="213" y="118"/>
                  <a:pt x="216" y="121"/>
                  <a:pt x="219" y="123"/>
                </a:cubicBezTo>
                <a:cubicBezTo>
                  <a:pt x="222" y="125"/>
                  <a:pt x="224" y="127"/>
                  <a:pt x="228" y="128"/>
                </a:cubicBezTo>
                <a:cubicBezTo>
                  <a:pt x="227" y="127"/>
                  <a:pt x="227" y="125"/>
                  <a:pt x="227" y="124"/>
                </a:cubicBezTo>
                <a:cubicBezTo>
                  <a:pt x="227" y="123"/>
                  <a:pt x="226" y="123"/>
                  <a:pt x="225" y="122"/>
                </a:cubicBezTo>
                <a:cubicBezTo>
                  <a:pt x="225" y="122"/>
                  <a:pt x="225" y="123"/>
                  <a:pt x="225" y="123"/>
                </a:cubicBezTo>
                <a:cubicBezTo>
                  <a:pt x="224" y="124"/>
                  <a:pt x="224" y="124"/>
                  <a:pt x="223" y="124"/>
                </a:cubicBezTo>
                <a:cubicBezTo>
                  <a:pt x="223" y="124"/>
                  <a:pt x="222" y="123"/>
                  <a:pt x="222" y="122"/>
                </a:cubicBezTo>
                <a:cubicBezTo>
                  <a:pt x="222" y="122"/>
                  <a:pt x="222" y="121"/>
                  <a:pt x="222" y="120"/>
                </a:cubicBezTo>
                <a:cubicBezTo>
                  <a:pt x="223" y="119"/>
                  <a:pt x="223" y="118"/>
                  <a:pt x="223" y="116"/>
                </a:cubicBezTo>
                <a:cubicBezTo>
                  <a:pt x="219" y="115"/>
                  <a:pt x="215" y="114"/>
                  <a:pt x="211" y="114"/>
                </a:cubicBezTo>
                <a:cubicBezTo>
                  <a:pt x="211" y="115"/>
                  <a:pt x="211" y="115"/>
                  <a:pt x="211" y="116"/>
                </a:cubicBezTo>
                <a:close/>
                <a:moveTo>
                  <a:pt x="99" y="133"/>
                </a:moveTo>
                <a:cubicBezTo>
                  <a:pt x="99" y="133"/>
                  <a:pt x="99" y="133"/>
                  <a:pt x="100" y="133"/>
                </a:cubicBezTo>
                <a:cubicBezTo>
                  <a:pt x="100" y="133"/>
                  <a:pt x="101" y="133"/>
                  <a:pt x="101" y="133"/>
                </a:cubicBezTo>
                <a:cubicBezTo>
                  <a:pt x="105" y="134"/>
                  <a:pt x="108" y="135"/>
                  <a:pt x="112" y="137"/>
                </a:cubicBezTo>
                <a:cubicBezTo>
                  <a:pt x="114" y="138"/>
                  <a:pt x="123" y="144"/>
                  <a:pt x="125" y="146"/>
                </a:cubicBezTo>
                <a:cubicBezTo>
                  <a:pt x="125" y="146"/>
                  <a:pt x="125" y="146"/>
                  <a:pt x="125" y="146"/>
                </a:cubicBezTo>
                <a:cubicBezTo>
                  <a:pt x="128" y="149"/>
                  <a:pt x="131" y="153"/>
                  <a:pt x="132" y="158"/>
                </a:cubicBezTo>
                <a:cubicBezTo>
                  <a:pt x="132" y="159"/>
                  <a:pt x="132" y="160"/>
                  <a:pt x="133" y="161"/>
                </a:cubicBezTo>
                <a:cubicBezTo>
                  <a:pt x="133" y="156"/>
                  <a:pt x="132" y="152"/>
                  <a:pt x="130" y="149"/>
                </a:cubicBezTo>
                <a:cubicBezTo>
                  <a:pt x="129" y="147"/>
                  <a:pt x="128" y="146"/>
                  <a:pt x="127" y="144"/>
                </a:cubicBezTo>
                <a:cubicBezTo>
                  <a:pt x="125" y="142"/>
                  <a:pt x="122" y="140"/>
                  <a:pt x="120" y="138"/>
                </a:cubicBezTo>
                <a:cubicBezTo>
                  <a:pt x="114" y="134"/>
                  <a:pt x="107" y="133"/>
                  <a:pt x="99" y="133"/>
                </a:cubicBezTo>
                <a:close/>
                <a:moveTo>
                  <a:pt x="24" y="126"/>
                </a:moveTo>
                <a:cubicBezTo>
                  <a:pt x="21" y="125"/>
                  <a:pt x="18" y="124"/>
                  <a:pt x="15" y="123"/>
                </a:cubicBezTo>
                <a:cubicBezTo>
                  <a:pt x="16" y="124"/>
                  <a:pt x="16" y="124"/>
                  <a:pt x="16" y="124"/>
                </a:cubicBezTo>
                <a:cubicBezTo>
                  <a:pt x="16" y="125"/>
                  <a:pt x="17" y="125"/>
                  <a:pt x="17" y="125"/>
                </a:cubicBezTo>
                <a:cubicBezTo>
                  <a:pt x="17" y="126"/>
                  <a:pt x="17" y="126"/>
                  <a:pt x="17" y="126"/>
                </a:cubicBezTo>
                <a:cubicBezTo>
                  <a:pt x="17" y="127"/>
                  <a:pt x="17" y="127"/>
                  <a:pt x="17" y="128"/>
                </a:cubicBezTo>
                <a:cubicBezTo>
                  <a:pt x="18" y="133"/>
                  <a:pt x="18" y="139"/>
                  <a:pt x="18" y="145"/>
                </a:cubicBezTo>
                <a:cubicBezTo>
                  <a:pt x="18" y="145"/>
                  <a:pt x="18" y="146"/>
                  <a:pt x="18" y="146"/>
                </a:cubicBezTo>
                <a:cubicBezTo>
                  <a:pt x="18" y="146"/>
                  <a:pt x="18" y="147"/>
                  <a:pt x="18" y="147"/>
                </a:cubicBezTo>
                <a:cubicBezTo>
                  <a:pt x="20" y="140"/>
                  <a:pt x="22" y="133"/>
                  <a:pt x="24" y="126"/>
                </a:cubicBezTo>
                <a:close/>
                <a:moveTo>
                  <a:pt x="126" y="11"/>
                </a:moveTo>
                <a:cubicBezTo>
                  <a:pt x="127" y="10"/>
                  <a:pt x="127" y="10"/>
                  <a:pt x="128" y="9"/>
                </a:cubicBezTo>
                <a:cubicBezTo>
                  <a:pt x="128" y="9"/>
                  <a:pt x="129" y="8"/>
                  <a:pt x="130" y="7"/>
                </a:cubicBezTo>
                <a:cubicBezTo>
                  <a:pt x="131" y="6"/>
                  <a:pt x="131" y="6"/>
                  <a:pt x="132" y="6"/>
                </a:cubicBezTo>
                <a:cubicBezTo>
                  <a:pt x="132" y="7"/>
                  <a:pt x="133" y="7"/>
                  <a:pt x="132" y="8"/>
                </a:cubicBezTo>
                <a:cubicBezTo>
                  <a:pt x="132" y="9"/>
                  <a:pt x="132" y="10"/>
                  <a:pt x="132" y="10"/>
                </a:cubicBezTo>
                <a:cubicBezTo>
                  <a:pt x="132" y="11"/>
                  <a:pt x="132" y="12"/>
                  <a:pt x="132" y="12"/>
                </a:cubicBezTo>
                <a:cubicBezTo>
                  <a:pt x="132" y="13"/>
                  <a:pt x="133" y="14"/>
                  <a:pt x="133" y="15"/>
                </a:cubicBezTo>
                <a:cubicBezTo>
                  <a:pt x="136" y="12"/>
                  <a:pt x="139" y="9"/>
                  <a:pt x="142" y="5"/>
                </a:cubicBezTo>
                <a:cubicBezTo>
                  <a:pt x="140" y="5"/>
                  <a:pt x="124" y="5"/>
                  <a:pt x="121" y="5"/>
                </a:cubicBezTo>
                <a:cubicBezTo>
                  <a:pt x="121" y="6"/>
                  <a:pt x="122" y="6"/>
                  <a:pt x="122" y="6"/>
                </a:cubicBezTo>
                <a:cubicBezTo>
                  <a:pt x="123" y="6"/>
                  <a:pt x="124" y="6"/>
                  <a:pt x="124" y="7"/>
                </a:cubicBezTo>
                <a:cubicBezTo>
                  <a:pt x="124" y="7"/>
                  <a:pt x="124" y="7"/>
                  <a:pt x="124" y="7"/>
                </a:cubicBezTo>
                <a:cubicBezTo>
                  <a:pt x="125" y="8"/>
                  <a:pt x="125" y="8"/>
                  <a:pt x="126" y="9"/>
                </a:cubicBezTo>
                <a:cubicBezTo>
                  <a:pt x="126" y="10"/>
                  <a:pt x="126" y="10"/>
                  <a:pt x="126" y="11"/>
                </a:cubicBezTo>
                <a:close/>
                <a:moveTo>
                  <a:pt x="44" y="26"/>
                </a:moveTo>
                <a:cubicBezTo>
                  <a:pt x="44" y="26"/>
                  <a:pt x="44" y="26"/>
                  <a:pt x="44" y="26"/>
                </a:cubicBezTo>
                <a:cubicBezTo>
                  <a:pt x="45" y="25"/>
                  <a:pt x="45" y="25"/>
                  <a:pt x="45" y="24"/>
                </a:cubicBezTo>
                <a:cubicBezTo>
                  <a:pt x="49" y="20"/>
                  <a:pt x="52" y="15"/>
                  <a:pt x="55" y="11"/>
                </a:cubicBezTo>
                <a:cubicBezTo>
                  <a:pt x="55" y="10"/>
                  <a:pt x="56" y="9"/>
                  <a:pt x="56" y="9"/>
                </a:cubicBezTo>
                <a:cubicBezTo>
                  <a:pt x="57" y="8"/>
                  <a:pt x="57" y="8"/>
                  <a:pt x="58" y="8"/>
                </a:cubicBezTo>
                <a:cubicBezTo>
                  <a:pt x="59" y="8"/>
                  <a:pt x="59" y="9"/>
                  <a:pt x="59" y="10"/>
                </a:cubicBezTo>
                <a:cubicBezTo>
                  <a:pt x="59" y="10"/>
                  <a:pt x="59" y="11"/>
                  <a:pt x="59" y="11"/>
                </a:cubicBezTo>
                <a:cubicBezTo>
                  <a:pt x="58" y="13"/>
                  <a:pt x="58" y="14"/>
                  <a:pt x="57" y="16"/>
                </a:cubicBezTo>
                <a:cubicBezTo>
                  <a:pt x="55" y="21"/>
                  <a:pt x="53" y="26"/>
                  <a:pt x="51" y="31"/>
                </a:cubicBezTo>
                <a:cubicBezTo>
                  <a:pt x="51" y="31"/>
                  <a:pt x="51" y="32"/>
                  <a:pt x="51" y="32"/>
                </a:cubicBezTo>
                <a:cubicBezTo>
                  <a:pt x="51" y="32"/>
                  <a:pt x="51" y="32"/>
                  <a:pt x="51" y="32"/>
                </a:cubicBezTo>
                <a:cubicBezTo>
                  <a:pt x="53" y="30"/>
                  <a:pt x="55" y="28"/>
                  <a:pt x="56" y="26"/>
                </a:cubicBezTo>
                <a:cubicBezTo>
                  <a:pt x="57" y="25"/>
                  <a:pt x="57" y="25"/>
                  <a:pt x="57" y="25"/>
                </a:cubicBezTo>
                <a:cubicBezTo>
                  <a:pt x="56" y="24"/>
                  <a:pt x="56" y="24"/>
                  <a:pt x="56" y="24"/>
                </a:cubicBezTo>
                <a:cubicBezTo>
                  <a:pt x="56" y="23"/>
                  <a:pt x="56" y="23"/>
                  <a:pt x="56" y="23"/>
                </a:cubicBezTo>
                <a:cubicBezTo>
                  <a:pt x="56" y="22"/>
                  <a:pt x="56" y="22"/>
                  <a:pt x="57" y="21"/>
                </a:cubicBezTo>
                <a:cubicBezTo>
                  <a:pt x="57" y="21"/>
                  <a:pt x="57" y="21"/>
                  <a:pt x="57" y="21"/>
                </a:cubicBezTo>
                <a:cubicBezTo>
                  <a:pt x="58" y="17"/>
                  <a:pt x="59" y="14"/>
                  <a:pt x="60" y="11"/>
                </a:cubicBezTo>
                <a:cubicBezTo>
                  <a:pt x="60" y="9"/>
                  <a:pt x="61" y="8"/>
                  <a:pt x="61" y="6"/>
                </a:cubicBezTo>
                <a:cubicBezTo>
                  <a:pt x="58" y="7"/>
                  <a:pt x="55" y="7"/>
                  <a:pt x="53" y="8"/>
                </a:cubicBezTo>
                <a:cubicBezTo>
                  <a:pt x="50" y="14"/>
                  <a:pt x="47" y="20"/>
                  <a:pt x="44" y="26"/>
                </a:cubicBezTo>
                <a:close/>
                <a:moveTo>
                  <a:pt x="196" y="114"/>
                </a:moveTo>
                <a:cubicBezTo>
                  <a:pt x="196" y="113"/>
                  <a:pt x="196" y="111"/>
                  <a:pt x="196" y="110"/>
                </a:cubicBezTo>
                <a:cubicBezTo>
                  <a:pt x="194" y="110"/>
                  <a:pt x="192" y="110"/>
                  <a:pt x="191" y="111"/>
                </a:cubicBezTo>
                <a:cubicBezTo>
                  <a:pt x="190" y="111"/>
                  <a:pt x="190" y="111"/>
                  <a:pt x="190" y="112"/>
                </a:cubicBezTo>
                <a:cubicBezTo>
                  <a:pt x="189" y="113"/>
                  <a:pt x="189" y="114"/>
                  <a:pt x="188" y="115"/>
                </a:cubicBezTo>
                <a:cubicBezTo>
                  <a:pt x="187" y="116"/>
                  <a:pt x="186" y="116"/>
                  <a:pt x="185" y="115"/>
                </a:cubicBezTo>
                <a:cubicBezTo>
                  <a:pt x="185" y="115"/>
                  <a:pt x="185" y="115"/>
                  <a:pt x="185" y="115"/>
                </a:cubicBezTo>
                <a:cubicBezTo>
                  <a:pt x="184" y="117"/>
                  <a:pt x="183" y="118"/>
                  <a:pt x="182" y="121"/>
                </a:cubicBezTo>
                <a:cubicBezTo>
                  <a:pt x="182" y="123"/>
                  <a:pt x="181" y="125"/>
                  <a:pt x="181" y="128"/>
                </a:cubicBezTo>
                <a:cubicBezTo>
                  <a:pt x="181" y="128"/>
                  <a:pt x="181" y="128"/>
                  <a:pt x="180" y="128"/>
                </a:cubicBezTo>
                <a:cubicBezTo>
                  <a:pt x="181" y="128"/>
                  <a:pt x="181" y="128"/>
                  <a:pt x="181" y="128"/>
                </a:cubicBezTo>
                <a:cubicBezTo>
                  <a:pt x="181" y="128"/>
                  <a:pt x="181" y="128"/>
                  <a:pt x="181" y="127"/>
                </a:cubicBezTo>
                <a:cubicBezTo>
                  <a:pt x="183" y="124"/>
                  <a:pt x="185" y="121"/>
                  <a:pt x="188" y="119"/>
                </a:cubicBezTo>
                <a:cubicBezTo>
                  <a:pt x="189" y="119"/>
                  <a:pt x="189" y="119"/>
                  <a:pt x="189" y="119"/>
                </a:cubicBezTo>
                <a:cubicBezTo>
                  <a:pt x="191" y="117"/>
                  <a:pt x="193" y="115"/>
                  <a:pt x="196" y="114"/>
                </a:cubicBezTo>
                <a:close/>
                <a:moveTo>
                  <a:pt x="84" y="79"/>
                </a:moveTo>
                <a:cubicBezTo>
                  <a:pt x="85" y="77"/>
                  <a:pt x="86" y="77"/>
                  <a:pt x="88" y="77"/>
                </a:cubicBezTo>
                <a:cubicBezTo>
                  <a:pt x="89" y="77"/>
                  <a:pt x="90" y="78"/>
                  <a:pt x="91" y="79"/>
                </a:cubicBezTo>
                <a:cubicBezTo>
                  <a:pt x="93" y="73"/>
                  <a:pt x="95" y="68"/>
                  <a:pt x="97" y="62"/>
                </a:cubicBezTo>
                <a:cubicBezTo>
                  <a:pt x="96" y="62"/>
                  <a:pt x="96" y="63"/>
                  <a:pt x="96" y="63"/>
                </a:cubicBezTo>
                <a:cubicBezTo>
                  <a:pt x="93" y="65"/>
                  <a:pt x="91" y="68"/>
                  <a:pt x="89" y="70"/>
                </a:cubicBezTo>
                <a:cubicBezTo>
                  <a:pt x="87" y="72"/>
                  <a:pt x="86" y="74"/>
                  <a:pt x="84" y="76"/>
                </a:cubicBezTo>
                <a:cubicBezTo>
                  <a:pt x="84" y="76"/>
                  <a:pt x="84" y="76"/>
                  <a:pt x="84" y="77"/>
                </a:cubicBezTo>
                <a:cubicBezTo>
                  <a:pt x="84" y="77"/>
                  <a:pt x="84" y="78"/>
                  <a:pt x="84" y="79"/>
                </a:cubicBezTo>
                <a:close/>
                <a:moveTo>
                  <a:pt x="46" y="152"/>
                </a:moveTo>
                <a:cubicBezTo>
                  <a:pt x="46" y="152"/>
                  <a:pt x="46" y="152"/>
                  <a:pt x="45" y="152"/>
                </a:cubicBezTo>
                <a:cubicBezTo>
                  <a:pt x="45" y="159"/>
                  <a:pt x="44" y="167"/>
                  <a:pt x="43" y="174"/>
                </a:cubicBezTo>
                <a:cubicBezTo>
                  <a:pt x="45" y="175"/>
                  <a:pt x="47" y="175"/>
                  <a:pt x="49" y="175"/>
                </a:cubicBezTo>
                <a:cubicBezTo>
                  <a:pt x="48" y="167"/>
                  <a:pt x="47" y="160"/>
                  <a:pt x="46" y="152"/>
                </a:cubicBezTo>
                <a:close/>
                <a:moveTo>
                  <a:pt x="162" y="155"/>
                </a:moveTo>
                <a:cubicBezTo>
                  <a:pt x="161" y="156"/>
                  <a:pt x="147" y="173"/>
                  <a:pt x="145" y="176"/>
                </a:cubicBezTo>
                <a:cubicBezTo>
                  <a:pt x="145" y="176"/>
                  <a:pt x="145" y="176"/>
                  <a:pt x="145" y="176"/>
                </a:cubicBezTo>
                <a:cubicBezTo>
                  <a:pt x="146" y="176"/>
                  <a:pt x="148" y="175"/>
                  <a:pt x="149" y="177"/>
                </a:cubicBezTo>
                <a:cubicBezTo>
                  <a:pt x="154" y="170"/>
                  <a:pt x="158" y="162"/>
                  <a:pt x="162" y="155"/>
                </a:cubicBezTo>
                <a:close/>
                <a:moveTo>
                  <a:pt x="148" y="13"/>
                </a:moveTo>
                <a:cubicBezTo>
                  <a:pt x="148" y="13"/>
                  <a:pt x="148" y="13"/>
                  <a:pt x="148" y="13"/>
                </a:cubicBezTo>
                <a:cubicBezTo>
                  <a:pt x="147" y="13"/>
                  <a:pt x="147" y="14"/>
                  <a:pt x="147" y="14"/>
                </a:cubicBezTo>
                <a:cubicBezTo>
                  <a:pt x="145" y="16"/>
                  <a:pt x="143" y="19"/>
                  <a:pt x="141" y="21"/>
                </a:cubicBezTo>
                <a:cubicBezTo>
                  <a:pt x="140" y="22"/>
                  <a:pt x="138" y="24"/>
                  <a:pt x="137" y="25"/>
                </a:cubicBezTo>
                <a:cubicBezTo>
                  <a:pt x="136" y="26"/>
                  <a:pt x="135" y="26"/>
                  <a:pt x="134" y="25"/>
                </a:cubicBezTo>
                <a:cubicBezTo>
                  <a:pt x="133" y="26"/>
                  <a:pt x="133" y="26"/>
                  <a:pt x="133" y="28"/>
                </a:cubicBezTo>
                <a:cubicBezTo>
                  <a:pt x="133" y="30"/>
                  <a:pt x="133" y="32"/>
                  <a:pt x="133" y="34"/>
                </a:cubicBezTo>
                <a:cubicBezTo>
                  <a:pt x="133" y="34"/>
                  <a:pt x="133" y="34"/>
                  <a:pt x="133" y="34"/>
                </a:cubicBezTo>
                <a:cubicBezTo>
                  <a:pt x="134" y="34"/>
                  <a:pt x="134" y="34"/>
                  <a:pt x="134" y="34"/>
                </a:cubicBezTo>
                <a:cubicBezTo>
                  <a:pt x="136" y="31"/>
                  <a:pt x="139" y="29"/>
                  <a:pt x="141" y="26"/>
                </a:cubicBezTo>
                <a:cubicBezTo>
                  <a:pt x="142" y="26"/>
                  <a:pt x="142" y="25"/>
                  <a:pt x="142" y="25"/>
                </a:cubicBezTo>
                <a:cubicBezTo>
                  <a:pt x="144" y="21"/>
                  <a:pt x="146" y="18"/>
                  <a:pt x="147" y="14"/>
                </a:cubicBezTo>
                <a:cubicBezTo>
                  <a:pt x="148" y="14"/>
                  <a:pt x="148" y="13"/>
                  <a:pt x="148" y="13"/>
                </a:cubicBezTo>
                <a:close/>
                <a:moveTo>
                  <a:pt x="23" y="29"/>
                </a:moveTo>
                <a:cubicBezTo>
                  <a:pt x="23" y="29"/>
                  <a:pt x="24" y="29"/>
                  <a:pt x="24" y="29"/>
                </a:cubicBezTo>
                <a:cubicBezTo>
                  <a:pt x="28" y="23"/>
                  <a:pt x="32" y="16"/>
                  <a:pt x="36" y="10"/>
                </a:cubicBezTo>
                <a:cubicBezTo>
                  <a:pt x="34" y="10"/>
                  <a:pt x="31" y="10"/>
                  <a:pt x="29" y="10"/>
                </a:cubicBezTo>
                <a:cubicBezTo>
                  <a:pt x="29" y="12"/>
                  <a:pt x="28" y="13"/>
                  <a:pt x="28" y="15"/>
                </a:cubicBezTo>
                <a:cubicBezTo>
                  <a:pt x="26" y="19"/>
                  <a:pt x="25" y="23"/>
                  <a:pt x="24" y="27"/>
                </a:cubicBezTo>
                <a:cubicBezTo>
                  <a:pt x="24" y="28"/>
                  <a:pt x="24" y="28"/>
                  <a:pt x="23" y="29"/>
                </a:cubicBezTo>
                <a:close/>
                <a:moveTo>
                  <a:pt x="38" y="187"/>
                </a:moveTo>
                <a:cubicBezTo>
                  <a:pt x="39" y="187"/>
                  <a:pt x="39" y="187"/>
                  <a:pt x="40" y="187"/>
                </a:cubicBezTo>
                <a:cubicBezTo>
                  <a:pt x="45" y="187"/>
                  <a:pt x="51" y="187"/>
                  <a:pt x="56" y="187"/>
                </a:cubicBezTo>
                <a:cubicBezTo>
                  <a:pt x="59" y="187"/>
                  <a:pt x="62" y="187"/>
                  <a:pt x="65" y="187"/>
                </a:cubicBezTo>
                <a:cubicBezTo>
                  <a:pt x="65" y="187"/>
                  <a:pt x="66" y="187"/>
                  <a:pt x="66" y="186"/>
                </a:cubicBezTo>
                <a:cubicBezTo>
                  <a:pt x="66" y="186"/>
                  <a:pt x="65" y="185"/>
                  <a:pt x="65" y="185"/>
                </a:cubicBezTo>
                <a:cubicBezTo>
                  <a:pt x="56" y="185"/>
                  <a:pt x="47" y="185"/>
                  <a:pt x="38" y="185"/>
                </a:cubicBezTo>
                <a:cubicBezTo>
                  <a:pt x="38" y="185"/>
                  <a:pt x="38" y="186"/>
                  <a:pt x="38" y="187"/>
                </a:cubicBezTo>
                <a:close/>
                <a:moveTo>
                  <a:pt x="207" y="86"/>
                </a:moveTo>
                <a:cubicBezTo>
                  <a:pt x="207" y="86"/>
                  <a:pt x="207" y="86"/>
                  <a:pt x="207" y="86"/>
                </a:cubicBezTo>
                <a:cubicBezTo>
                  <a:pt x="204" y="94"/>
                  <a:pt x="203" y="101"/>
                  <a:pt x="200" y="109"/>
                </a:cubicBezTo>
                <a:cubicBezTo>
                  <a:pt x="202" y="109"/>
                  <a:pt x="204" y="110"/>
                  <a:pt x="205" y="111"/>
                </a:cubicBezTo>
                <a:cubicBezTo>
                  <a:pt x="206" y="103"/>
                  <a:pt x="207" y="94"/>
                  <a:pt x="207" y="86"/>
                </a:cubicBezTo>
                <a:close/>
                <a:moveTo>
                  <a:pt x="254" y="112"/>
                </a:moveTo>
                <a:cubicBezTo>
                  <a:pt x="254" y="112"/>
                  <a:pt x="254" y="112"/>
                  <a:pt x="254" y="112"/>
                </a:cubicBezTo>
                <a:cubicBezTo>
                  <a:pt x="252" y="113"/>
                  <a:pt x="251" y="114"/>
                  <a:pt x="249" y="115"/>
                </a:cubicBezTo>
                <a:cubicBezTo>
                  <a:pt x="249" y="116"/>
                  <a:pt x="249" y="116"/>
                  <a:pt x="248" y="116"/>
                </a:cubicBezTo>
                <a:cubicBezTo>
                  <a:pt x="248" y="118"/>
                  <a:pt x="247" y="120"/>
                  <a:pt x="246" y="122"/>
                </a:cubicBezTo>
                <a:cubicBezTo>
                  <a:pt x="247" y="123"/>
                  <a:pt x="247" y="123"/>
                  <a:pt x="247" y="123"/>
                </a:cubicBezTo>
                <a:cubicBezTo>
                  <a:pt x="248" y="124"/>
                  <a:pt x="248" y="125"/>
                  <a:pt x="246" y="125"/>
                </a:cubicBezTo>
                <a:cubicBezTo>
                  <a:pt x="246" y="125"/>
                  <a:pt x="246" y="125"/>
                  <a:pt x="246" y="126"/>
                </a:cubicBezTo>
                <a:cubicBezTo>
                  <a:pt x="245" y="126"/>
                  <a:pt x="245" y="126"/>
                  <a:pt x="245" y="126"/>
                </a:cubicBezTo>
                <a:cubicBezTo>
                  <a:pt x="246" y="127"/>
                  <a:pt x="246" y="127"/>
                  <a:pt x="247" y="128"/>
                </a:cubicBezTo>
                <a:cubicBezTo>
                  <a:pt x="247" y="128"/>
                  <a:pt x="248" y="127"/>
                  <a:pt x="248" y="127"/>
                </a:cubicBezTo>
                <a:cubicBezTo>
                  <a:pt x="249" y="125"/>
                  <a:pt x="251" y="124"/>
                  <a:pt x="252" y="122"/>
                </a:cubicBezTo>
                <a:cubicBezTo>
                  <a:pt x="253" y="121"/>
                  <a:pt x="253" y="121"/>
                  <a:pt x="253" y="120"/>
                </a:cubicBezTo>
                <a:cubicBezTo>
                  <a:pt x="253" y="120"/>
                  <a:pt x="253" y="119"/>
                  <a:pt x="253" y="119"/>
                </a:cubicBezTo>
                <a:cubicBezTo>
                  <a:pt x="254" y="118"/>
                  <a:pt x="254" y="116"/>
                  <a:pt x="254" y="115"/>
                </a:cubicBezTo>
                <a:cubicBezTo>
                  <a:pt x="254" y="114"/>
                  <a:pt x="254" y="113"/>
                  <a:pt x="254" y="112"/>
                </a:cubicBezTo>
                <a:close/>
                <a:moveTo>
                  <a:pt x="200" y="80"/>
                </a:moveTo>
                <a:cubicBezTo>
                  <a:pt x="199" y="80"/>
                  <a:pt x="198" y="80"/>
                  <a:pt x="198" y="80"/>
                </a:cubicBezTo>
                <a:cubicBezTo>
                  <a:pt x="195" y="80"/>
                  <a:pt x="193" y="79"/>
                  <a:pt x="191" y="78"/>
                </a:cubicBezTo>
                <a:cubicBezTo>
                  <a:pt x="187" y="77"/>
                  <a:pt x="184" y="74"/>
                  <a:pt x="181" y="71"/>
                </a:cubicBezTo>
                <a:cubicBezTo>
                  <a:pt x="181" y="70"/>
                  <a:pt x="181" y="70"/>
                  <a:pt x="180" y="70"/>
                </a:cubicBezTo>
                <a:cubicBezTo>
                  <a:pt x="180" y="70"/>
                  <a:pt x="180" y="70"/>
                  <a:pt x="179" y="70"/>
                </a:cubicBezTo>
                <a:cubicBezTo>
                  <a:pt x="179" y="69"/>
                  <a:pt x="179" y="69"/>
                  <a:pt x="179" y="69"/>
                </a:cubicBezTo>
                <a:cubicBezTo>
                  <a:pt x="179" y="68"/>
                  <a:pt x="178" y="67"/>
                  <a:pt x="178" y="66"/>
                </a:cubicBezTo>
                <a:cubicBezTo>
                  <a:pt x="175" y="63"/>
                  <a:pt x="173" y="60"/>
                  <a:pt x="172" y="55"/>
                </a:cubicBezTo>
                <a:cubicBezTo>
                  <a:pt x="172" y="54"/>
                  <a:pt x="172" y="52"/>
                  <a:pt x="172" y="51"/>
                </a:cubicBezTo>
                <a:cubicBezTo>
                  <a:pt x="172" y="43"/>
                  <a:pt x="173" y="36"/>
                  <a:pt x="174" y="29"/>
                </a:cubicBezTo>
                <a:cubicBezTo>
                  <a:pt x="174" y="28"/>
                  <a:pt x="174" y="28"/>
                  <a:pt x="174" y="27"/>
                </a:cubicBezTo>
                <a:cubicBezTo>
                  <a:pt x="174" y="27"/>
                  <a:pt x="174" y="27"/>
                  <a:pt x="174" y="27"/>
                </a:cubicBezTo>
                <a:cubicBezTo>
                  <a:pt x="174" y="28"/>
                  <a:pt x="174" y="29"/>
                  <a:pt x="174" y="29"/>
                </a:cubicBezTo>
                <a:cubicBezTo>
                  <a:pt x="173" y="31"/>
                  <a:pt x="172" y="33"/>
                  <a:pt x="173" y="35"/>
                </a:cubicBezTo>
                <a:cubicBezTo>
                  <a:pt x="173" y="35"/>
                  <a:pt x="173" y="36"/>
                  <a:pt x="173" y="36"/>
                </a:cubicBezTo>
                <a:cubicBezTo>
                  <a:pt x="172" y="37"/>
                  <a:pt x="172" y="37"/>
                  <a:pt x="172" y="38"/>
                </a:cubicBezTo>
                <a:cubicBezTo>
                  <a:pt x="171" y="42"/>
                  <a:pt x="171" y="47"/>
                  <a:pt x="171" y="52"/>
                </a:cubicBezTo>
                <a:cubicBezTo>
                  <a:pt x="172" y="55"/>
                  <a:pt x="172" y="59"/>
                  <a:pt x="173" y="62"/>
                </a:cubicBezTo>
                <a:cubicBezTo>
                  <a:pt x="176" y="67"/>
                  <a:pt x="179" y="72"/>
                  <a:pt x="184" y="76"/>
                </a:cubicBezTo>
                <a:cubicBezTo>
                  <a:pt x="186" y="77"/>
                  <a:pt x="189" y="79"/>
                  <a:pt x="191" y="79"/>
                </a:cubicBezTo>
                <a:cubicBezTo>
                  <a:pt x="194" y="80"/>
                  <a:pt x="197" y="80"/>
                  <a:pt x="200" y="80"/>
                </a:cubicBezTo>
                <a:close/>
                <a:moveTo>
                  <a:pt x="155" y="49"/>
                </a:moveTo>
                <a:cubicBezTo>
                  <a:pt x="151" y="54"/>
                  <a:pt x="148" y="58"/>
                  <a:pt x="145" y="63"/>
                </a:cubicBezTo>
                <a:cubicBezTo>
                  <a:pt x="146" y="62"/>
                  <a:pt x="146" y="62"/>
                  <a:pt x="147" y="61"/>
                </a:cubicBezTo>
                <a:cubicBezTo>
                  <a:pt x="149" y="60"/>
                  <a:pt x="151" y="58"/>
                  <a:pt x="153" y="56"/>
                </a:cubicBezTo>
                <a:cubicBezTo>
                  <a:pt x="154" y="55"/>
                  <a:pt x="156" y="55"/>
                  <a:pt x="157" y="57"/>
                </a:cubicBezTo>
                <a:cubicBezTo>
                  <a:pt x="157" y="57"/>
                  <a:pt x="157" y="57"/>
                  <a:pt x="157" y="57"/>
                </a:cubicBezTo>
                <a:cubicBezTo>
                  <a:pt x="158" y="56"/>
                  <a:pt x="159" y="55"/>
                  <a:pt x="159" y="54"/>
                </a:cubicBezTo>
                <a:cubicBezTo>
                  <a:pt x="159" y="53"/>
                  <a:pt x="160" y="53"/>
                  <a:pt x="160" y="53"/>
                </a:cubicBezTo>
                <a:cubicBezTo>
                  <a:pt x="160" y="51"/>
                  <a:pt x="160" y="50"/>
                  <a:pt x="160" y="48"/>
                </a:cubicBezTo>
                <a:cubicBezTo>
                  <a:pt x="160" y="48"/>
                  <a:pt x="160" y="48"/>
                  <a:pt x="160" y="48"/>
                </a:cubicBezTo>
                <a:cubicBezTo>
                  <a:pt x="159" y="48"/>
                  <a:pt x="158" y="49"/>
                  <a:pt x="157" y="50"/>
                </a:cubicBezTo>
                <a:cubicBezTo>
                  <a:pt x="156" y="50"/>
                  <a:pt x="155" y="50"/>
                  <a:pt x="155" y="49"/>
                </a:cubicBezTo>
                <a:close/>
                <a:moveTo>
                  <a:pt x="33" y="27"/>
                </a:moveTo>
                <a:cubicBezTo>
                  <a:pt x="38" y="21"/>
                  <a:pt x="42" y="15"/>
                  <a:pt x="47" y="9"/>
                </a:cubicBezTo>
                <a:cubicBezTo>
                  <a:pt x="44" y="9"/>
                  <a:pt x="42" y="9"/>
                  <a:pt x="40" y="10"/>
                </a:cubicBezTo>
                <a:cubicBezTo>
                  <a:pt x="38" y="16"/>
                  <a:pt x="35" y="21"/>
                  <a:pt x="33" y="27"/>
                </a:cubicBezTo>
                <a:close/>
                <a:moveTo>
                  <a:pt x="52" y="52"/>
                </a:moveTo>
                <a:cubicBezTo>
                  <a:pt x="52" y="52"/>
                  <a:pt x="51" y="52"/>
                  <a:pt x="50" y="52"/>
                </a:cubicBezTo>
                <a:cubicBezTo>
                  <a:pt x="49" y="52"/>
                  <a:pt x="49" y="52"/>
                  <a:pt x="48" y="53"/>
                </a:cubicBezTo>
                <a:cubicBezTo>
                  <a:pt x="46" y="55"/>
                  <a:pt x="44" y="57"/>
                  <a:pt x="42" y="59"/>
                </a:cubicBezTo>
                <a:cubicBezTo>
                  <a:pt x="42" y="59"/>
                  <a:pt x="41" y="59"/>
                  <a:pt x="41" y="59"/>
                </a:cubicBezTo>
                <a:cubicBezTo>
                  <a:pt x="44" y="61"/>
                  <a:pt x="47" y="62"/>
                  <a:pt x="50" y="62"/>
                </a:cubicBezTo>
                <a:cubicBezTo>
                  <a:pt x="49" y="61"/>
                  <a:pt x="48" y="61"/>
                  <a:pt x="48" y="60"/>
                </a:cubicBezTo>
                <a:cubicBezTo>
                  <a:pt x="49" y="59"/>
                  <a:pt x="50" y="59"/>
                  <a:pt x="50" y="59"/>
                </a:cubicBezTo>
                <a:cubicBezTo>
                  <a:pt x="51" y="57"/>
                  <a:pt x="52" y="55"/>
                  <a:pt x="52" y="52"/>
                </a:cubicBezTo>
                <a:close/>
                <a:moveTo>
                  <a:pt x="110" y="101"/>
                </a:moveTo>
                <a:cubicBezTo>
                  <a:pt x="110" y="107"/>
                  <a:pt x="109" y="113"/>
                  <a:pt x="110" y="119"/>
                </a:cubicBezTo>
                <a:cubicBezTo>
                  <a:pt x="112" y="112"/>
                  <a:pt x="114" y="105"/>
                  <a:pt x="116" y="98"/>
                </a:cubicBezTo>
                <a:cubicBezTo>
                  <a:pt x="114" y="99"/>
                  <a:pt x="112" y="100"/>
                  <a:pt x="110" y="101"/>
                </a:cubicBezTo>
                <a:close/>
                <a:moveTo>
                  <a:pt x="191" y="108"/>
                </a:moveTo>
                <a:cubicBezTo>
                  <a:pt x="193" y="108"/>
                  <a:pt x="195" y="108"/>
                  <a:pt x="196" y="108"/>
                </a:cubicBezTo>
                <a:cubicBezTo>
                  <a:pt x="197" y="107"/>
                  <a:pt x="198" y="91"/>
                  <a:pt x="198" y="89"/>
                </a:cubicBezTo>
                <a:cubicBezTo>
                  <a:pt x="195" y="96"/>
                  <a:pt x="193" y="102"/>
                  <a:pt x="191" y="108"/>
                </a:cubicBezTo>
                <a:close/>
                <a:moveTo>
                  <a:pt x="158" y="9"/>
                </a:moveTo>
                <a:cubicBezTo>
                  <a:pt x="156" y="9"/>
                  <a:pt x="154" y="9"/>
                  <a:pt x="152" y="9"/>
                </a:cubicBezTo>
                <a:cubicBezTo>
                  <a:pt x="152" y="10"/>
                  <a:pt x="152" y="10"/>
                  <a:pt x="152" y="10"/>
                </a:cubicBezTo>
                <a:cubicBezTo>
                  <a:pt x="149" y="15"/>
                  <a:pt x="147" y="20"/>
                  <a:pt x="145" y="24"/>
                </a:cubicBezTo>
                <a:cubicBezTo>
                  <a:pt x="145" y="25"/>
                  <a:pt x="145" y="25"/>
                  <a:pt x="145" y="25"/>
                </a:cubicBezTo>
                <a:cubicBezTo>
                  <a:pt x="145" y="25"/>
                  <a:pt x="145" y="26"/>
                  <a:pt x="145" y="26"/>
                </a:cubicBezTo>
                <a:cubicBezTo>
                  <a:pt x="149" y="20"/>
                  <a:pt x="154" y="15"/>
                  <a:pt x="158" y="9"/>
                </a:cubicBezTo>
                <a:close/>
                <a:moveTo>
                  <a:pt x="127" y="189"/>
                </a:moveTo>
                <a:cubicBezTo>
                  <a:pt x="127" y="189"/>
                  <a:pt x="127" y="190"/>
                  <a:pt x="127" y="190"/>
                </a:cubicBezTo>
                <a:cubicBezTo>
                  <a:pt x="127" y="190"/>
                  <a:pt x="127" y="190"/>
                  <a:pt x="128" y="190"/>
                </a:cubicBezTo>
                <a:cubicBezTo>
                  <a:pt x="130" y="190"/>
                  <a:pt x="132" y="190"/>
                  <a:pt x="134" y="190"/>
                </a:cubicBezTo>
                <a:cubicBezTo>
                  <a:pt x="144" y="190"/>
                  <a:pt x="153" y="190"/>
                  <a:pt x="163" y="189"/>
                </a:cubicBezTo>
                <a:cubicBezTo>
                  <a:pt x="167" y="189"/>
                  <a:pt x="171" y="188"/>
                  <a:pt x="175" y="187"/>
                </a:cubicBezTo>
                <a:cubicBezTo>
                  <a:pt x="175" y="186"/>
                  <a:pt x="175" y="186"/>
                  <a:pt x="175" y="185"/>
                </a:cubicBezTo>
                <a:cubicBezTo>
                  <a:pt x="175" y="185"/>
                  <a:pt x="175" y="185"/>
                  <a:pt x="175" y="185"/>
                </a:cubicBezTo>
                <a:cubicBezTo>
                  <a:pt x="175" y="185"/>
                  <a:pt x="174" y="185"/>
                  <a:pt x="174" y="185"/>
                </a:cubicBezTo>
                <a:cubicBezTo>
                  <a:pt x="166" y="188"/>
                  <a:pt x="158" y="188"/>
                  <a:pt x="151" y="189"/>
                </a:cubicBezTo>
                <a:cubicBezTo>
                  <a:pt x="143" y="189"/>
                  <a:pt x="135" y="189"/>
                  <a:pt x="128" y="189"/>
                </a:cubicBezTo>
                <a:cubicBezTo>
                  <a:pt x="127" y="189"/>
                  <a:pt x="127" y="189"/>
                  <a:pt x="127" y="189"/>
                </a:cubicBezTo>
                <a:close/>
                <a:moveTo>
                  <a:pt x="65" y="70"/>
                </a:moveTo>
                <a:cubicBezTo>
                  <a:pt x="66" y="71"/>
                  <a:pt x="67" y="72"/>
                  <a:pt x="68" y="73"/>
                </a:cubicBezTo>
                <a:cubicBezTo>
                  <a:pt x="69" y="75"/>
                  <a:pt x="70" y="76"/>
                  <a:pt x="71" y="77"/>
                </a:cubicBezTo>
                <a:cubicBezTo>
                  <a:pt x="71" y="79"/>
                  <a:pt x="72" y="80"/>
                  <a:pt x="73" y="82"/>
                </a:cubicBezTo>
                <a:cubicBezTo>
                  <a:pt x="74" y="78"/>
                  <a:pt x="74" y="75"/>
                  <a:pt x="75" y="71"/>
                </a:cubicBezTo>
                <a:cubicBezTo>
                  <a:pt x="75" y="71"/>
                  <a:pt x="74" y="72"/>
                  <a:pt x="74" y="72"/>
                </a:cubicBezTo>
                <a:cubicBezTo>
                  <a:pt x="74" y="72"/>
                  <a:pt x="73" y="73"/>
                  <a:pt x="73" y="73"/>
                </a:cubicBezTo>
                <a:cubicBezTo>
                  <a:pt x="72" y="74"/>
                  <a:pt x="71" y="74"/>
                  <a:pt x="71" y="74"/>
                </a:cubicBezTo>
                <a:cubicBezTo>
                  <a:pt x="70" y="73"/>
                  <a:pt x="70" y="73"/>
                  <a:pt x="70" y="72"/>
                </a:cubicBezTo>
                <a:cubicBezTo>
                  <a:pt x="70" y="71"/>
                  <a:pt x="70" y="71"/>
                  <a:pt x="70" y="70"/>
                </a:cubicBezTo>
                <a:cubicBezTo>
                  <a:pt x="71" y="69"/>
                  <a:pt x="71" y="68"/>
                  <a:pt x="71" y="67"/>
                </a:cubicBezTo>
                <a:cubicBezTo>
                  <a:pt x="70" y="68"/>
                  <a:pt x="69" y="68"/>
                  <a:pt x="68" y="68"/>
                </a:cubicBezTo>
                <a:cubicBezTo>
                  <a:pt x="67" y="68"/>
                  <a:pt x="66" y="68"/>
                  <a:pt x="65" y="69"/>
                </a:cubicBezTo>
                <a:cubicBezTo>
                  <a:pt x="65" y="69"/>
                  <a:pt x="65" y="69"/>
                  <a:pt x="65" y="70"/>
                </a:cubicBezTo>
                <a:close/>
                <a:moveTo>
                  <a:pt x="37" y="59"/>
                </a:moveTo>
                <a:cubicBezTo>
                  <a:pt x="38" y="56"/>
                  <a:pt x="38" y="54"/>
                  <a:pt x="39" y="52"/>
                </a:cubicBezTo>
                <a:cubicBezTo>
                  <a:pt x="39" y="52"/>
                  <a:pt x="39" y="52"/>
                  <a:pt x="38" y="52"/>
                </a:cubicBezTo>
                <a:cubicBezTo>
                  <a:pt x="37" y="52"/>
                  <a:pt x="35" y="52"/>
                  <a:pt x="33" y="53"/>
                </a:cubicBezTo>
                <a:cubicBezTo>
                  <a:pt x="33" y="53"/>
                  <a:pt x="32" y="53"/>
                  <a:pt x="32" y="53"/>
                </a:cubicBezTo>
                <a:cubicBezTo>
                  <a:pt x="31" y="55"/>
                  <a:pt x="29" y="57"/>
                  <a:pt x="28" y="58"/>
                </a:cubicBezTo>
                <a:cubicBezTo>
                  <a:pt x="28" y="59"/>
                  <a:pt x="27" y="59"/>
                  <a:pt x="27" y="59"/>
                </a:cubicBezTo>
                <a:cubicBezTo>
                  <a:pt x="31" y="59"/>
                  <a:pt x="34" y="58"/>
                  <a:pt x="37" y="59"/>
                </a:cubicBezTo>
                <a:close/>
                <a:moveTo>
                  <a:pt x="36" y="155"/>
                </a:moveTo>
                <a:cubicBezTo>
                  <a:pt x="36" y="155"/>
                  <a:pt x="36" y="155"/>
                  <a:pt x="36" y="155"/>
                </a:cubicBezTo>
                <a:cubicBezTo>
                  <a:pt x="34" y="161"/>
                  <a:pt x="33" y="167"/>
                  <a:pt x="32" y="174"/>
                </a:cubicBezTo>
                <a:cubicBezTo>
                  <a:pt x="34" y="174"/>
                  <a:pt x="36" y="174"/>
                  <a:pt x="37" y="174"/>
                </a:cubicBezTo>
                <a:cubicBezTo>
                  <a:pt x="37" y="167"/>
                  <a:pt x="36" y="161"/>
                  <a:pt x="36" y="155"/>
                </a:cubicBezTo>
                <a:close/>
                <a:moveTo>
                  <a:pt x="128" y="142"/>
                </a:moveTo>
                <a:cubicBezTo>
                  <a:pt x="130" y="137"/>
                  <a:pt x="133" y="131"/>
                  <a:pt x="134" y="126"/>
                </a:cubicBezTo>
                <a:cubicBezTo>
                  <a:pt x="131" y="130"/>
                  <a:pt x="128" y="135"/>
                  <a:pt x="124" y="138"/>
                </a:cubicBezTo>
                <a:cubicBezTo>
                  <a:pt x="126" y="140"/>
                  <a:pt x="127" y="141"/>
                  <a:pt x="128" y="142"/>
                </a:cubicBezTo>
                <a:close/>
                <a:moveTo>
                  <a:pt x="68" y="146"/>
                </a:moveTo>
                <a:cubicBezTo>
                  <a:pt x="68" y="146"/>
                  <a:pt x="68" y="146"/>
                  <a:pt x="69" y="146"/>
                </a:cubicBezTo>
                <a:cubicBezTo>
                  <a:pt x="69" y="146"/>
                  <a:pt x="69" y="146"/>
                  <a:pt x="69" y="145"/>
                </a:cubicBezTo>
                <a:cubicBezTo>
                  <a:pt x="71" y="144"/>
                  <a:pt x="73" y="142"/>
                  <a:pt x="74" y="140"/>
                </a:cubicBezTo>
                <a:cubicBezTo>
                  <a:pt x="74" y="140"/>
                  <a:pt x="75" y="140"/>
                  <a:pt x="75" y="139"/>
                </a:cubicBezTo>
                <a:cubicBezTo>
                  <a:pt x="74" y="138"/>
                  <a:pt x="74" y="136"/>
                  <a:pt x="74" y="135"/>
                </a:cubicBezTo>
                <a:cubicBezTo>
                  <a:pt x="74" y="134"/>
                  <a:pt x="74" y="133"/>
                  <a:pt x="74" y="132"/>
                </a:cubicBezTo>
                <a:cubicBezTo>
                  <a:pt x="72" y="133"/>
                  <a:pt x="71" y="134"/>
                  <a:pt x="70" y="134"/>
                </a:cubicBezTo>
                <a:cubicBezTo>
                  <a:pt x="70" y="135"/>
                  <a:pt x="70" y="135"/>
                  <a:pt x="70" y="135"/>
                </a:cubicBezTo>
                <a:cubicBezTo>
                  <a:pt x="70" y="137"/>
                  <a:pt x="69" y="139"/>
                  <a:pt x="69" y="140"/>
                </a:cubicBezTo>
                <a:cubicBezTo>
                  <a:pt x="69" y="142"/>
                  <a:pt x="69" y="144"/>
                  <a:pt x="68" y="146"/>
                </a:cubicBezTo>
                <a:close/>
                <a:moveTo>
                  <a:pt x="257" y="87"/>
                </a:moveTo>
                <a:cubicBezTo>
                  <a:pt x="257" y="87"/>
                  <a:pt x="257" y="87"/>
                  <a:pt x="257" y="87"/>
                </a:cubicBezTo>
                <a:cubicBezTo>
                  <a:pt x="255" y="95"/>
                  <a:pt x="252" y="103"/>
                  <a:pt x="250" y="111"/>
                </a:cubicBezTo>
                <a:cubicBezTo>
                  <a:pt x="250" y="111"/>
                  <a:pt x="250" y="111"/>
                  <a:pt x="250" y="111"/>
                </a:cubicBezTo>
                <a:cubicBezTo>
                  <a:pt x="251" y="110"/>
                  <a:pt x="252" y="109"/>
                  <a:pt x="252" y="109"/>
                </a:cubicBezTo>
                <a:cubicBezTo>
                  <a:pt x="253" y="108"/>
                  <a:pt x="254" y="107"/>
                  <a:pt x="255" y="107"/>
                </a:cubicBezTo>
                <a:cubicBezTo>
                  <a:pt x="256" y="100"/>
                  <a:pt x="257" y="94"/>
                  <a:pt x="257" y="87"/>
                </a:cubicBezTo>
                <a:close/>
                <a:moveTo>
                  <a:pt x="153" y="87"/>
                </a:moveTo>
                <a:cubicBezTo>
                  <a:pt x="154" y="87"/>
                  <a:pt x="154" y="87"/>
                  <a:pt x="154" y="87"/>
                </a:cubicBezTo>
                <a:cubicBezTo>
                  <a:pt x="158" y="83"/>
                  <a:pt x="162" y="79"/>
                  <a:pt x="167" y="75"/>
                </a:cubicBezTo>
                <a:cubicBezTo>
                  <a:pt x="166" y="74"/>
                  <a:pt x="165" y="73"/>
                  <a:pt x="164" y="71"/>
                </a:cubicBezTo>
                <a:cubicBezTo>
                  <a:pt x="164" y="72"/>
                  <a:pt x="164" y="72"/>
                  <a:pt x="163" y="73"/>
                </a:cubicBezTo>
                <a:cubicBezTo>
                  <a:pt x="160" y="76"/>
                  <a:pt x="157" y="81"/>
                  <a:pt x="154" y="85"/>
                </a:cubicBezTo>
                <a:cubicBezTo>
                  <a:pt x="154" y="86"/>
                  <a:pt x="154" y="86"/>
                  <a:pt x="153" y="87"/>
                </a:cubicBezTo>
                <a:close/>
                <a:moveTo>
                  <a:pt x="74" y="92"/>
                </a:moveTo>
                <a:cubicBezTo>
                  <a:pt x="74" y="92"/>
                  <a:pt x="74" y="92"/>
                  <a:pt x="74" y="92"/>
                </a:cubicBezTo>
                <a:cubicBezTo>
                  <a:pt x="74" y="97"/>
                  <a:pt x="73" y="102"/>
                  <a:pt x="73" y="107"/>
                </a:cubicBezTo>
                <a:cubicBezTo>
                  <a:pt x="73" y="109"/>
                  <a:pt x="74" y="111"/>
                  <a:pt x="74" y="113"/>
                </a:cubicBezTo>
                <a:cubicBezTo>
                  <a:pt x="74" y="113"/>
                  <a:pt x="74" y="114"/>
                  <a:pt x="74" y="114"/>
                </a:cubicBezTo>
                <a:cubicBezTo>
                  <a:pt x="75" y="114"/>
                  <a:pt x="75" y="113"/>
                  <a:pt x="75" y="113"/>
                </a:cubicBezTo>
                <a:cubicBezTo>
                  <a:pt x="76" y="112"/>
                  <a:pt x="76" y="111"/>
                  <a:pt x="76" y="109"/>
                </a:cubicBezTo>
                <a:cubicBezTo>
                  <a:pt x="76" y="105"/>
                  <a:pt x="76" y="100"/>
                  <a:pt x="75" y="96"/>
                </a:cubicBezTo>
                <a:cubicBezTo>
                  <a:pt x="75" y="95"/>
                  <a:pt x="75" y="93"/>
                  <a:pt x="74" y="92"/>
                </a:cubicBezTo>
                <a:close/>
                <a:moveTo>
                  <a:pt x="74" y="53"/>
                </a:moveTo>
                <a:cubicBezTo>
                  <a:pt x="73" y="53"/>
                  <a:pt x="72" y="52"/>
                  <a:pt x="71" y="51"/>
                </a:cubicBezTo>
                <a:cubicBezTo>
                  <a:pt x="69" y="50"/>
                  <a:pt x="68" y="49"/>
                  <a:pt x="67" y="48"/>
                </a:cubicBezTo>
                <a:cubicBezTo>
                  <a:pt x="66" y="47"/>
                  <a:pt x="65" y="46"/>
                  <a:pt x="64" y="45"/>
                </a:cubicBezTo>
                <a:cubicBezTo>
                  <a:pt x="63" y="47"/>
                  <a:pt x="62" y="49"/>
                  <a:pt x="62" y="51"/>
                </a:cubicBezTo>
                <a:cubicBezTo>
                  <a:pt x="62" y="51"/>
                  <a:pt x="63" y="51"/>
                  <a:pt x="63" y="50"/>
                </a:cubicBezTo>
                <a:cubicBezTo>
                  <a:pt x="65" y="49"/>
                  <a:pt x="66" y="50"/>
                  <a:pt x="66" y="51"/>
                </a:cubicBezTo>
                <a:cubicBezTo>
                  <a:pt x="66" y="52"/>
                  <a:pt x="66" y="52"/>
                  <a:pt x="66" y="53"/>
                </a:cubicBezTo>
                <a:cubicBezTo>
                  <a:pt x="66" y="53"/>
                  <a:pt x="66" y="53"/>
                  <a:pt x="66" y="54"/>
                </a:cubicBezTo>
                <a:cubicBezTo>
                  <a:pt x="66" y="54"/>
                  <a:pt x="67" y="54"/>
                  <a:pt x="67" y="53"/>
                </a:cubicBezTo>
                <a:cubicBezTo>
                  <a:pt x="68" y="53"/>
                  <a:pt x="69" y="53"/>
                  <a:pt x="70" y="55"/>
                </a:cubicBezTo>
                <a:cubicBezTo>
                  <a:pt x="71" y="55"/>
                  <a:pt x="71" y="56"/>
                  <a:pt x="71" y="56"/>
                </a:cubicBezTo>
                <a:cubicBezTo>
                  <a:pt x="71" y="57"/>
                  <a:pt x="71" y="57"/>
                  <a:pt x="71" y="58"/>
                </a:cubicBezTo>
                <a:cubicBezTo>
                  <a:pt x="72" y="56"/>
                  <a:pt x="73" y="55"/>
                  <a:pt x="74" y="53"/>
                </a:cubicBezTo>
                <a:close/>
                <a:moveTo>
                  <a:pt x="95" y="110"/>
                </a:moveTo>
                <a:cubicBezTo>
                  <a:pt x="93" y="115"/>
                  <a:pt x="92" y="120"/>
                  <a:pt x="91" y="125"/>
                </a:cubicBezTo>
                <a:cubicBezTo>
                  <a:pt x="93" y="125"/>
                  <a:pt x="94" y="125"/>
                  <a:pt x="96" y="126"/>
                </a:cubicBezTo>
                <a:cubicBezTo>
                  <a:pt x="96" y="120"/>
                  <a:pt x="96" y="115"/>
                  <a:pt x="95" y="110"/>
                </a:cubicBezTo>
                <a:close/>
                <a:moveTo>
                  <a:pt x="56" y="121"/>
                </a:moveTo>
                <a:cubicBezTo>
                  <a:pt x="56" y="126"/>
                  <a:pt x="56" y="132"/>
                  <a:pt x="57" y="137"/>
                </a:cubicBezTo>
                <a:cubicBezTo>
                  <a:pt x="57" y="137"/>
                  <a:pt x="57" y="137"/>
                  <a:pt x="57" y="137"/>
                </a:cubicBezTo>
                <a:cubicBezTo>
                  <a:pt x="58" y="130"/>
                  <a:pt x="60" y="124"/>
                  <a:pt x="61" y="117"/>
                </a:cubicBezTo>
                <a:cubicBezTo>
                  <a:pt x="59" y="119"/>
                  <a:pt x="57" y="120"/>
                  <a:pt x="56" y="121"/>
                </a:cubicBezTo>
                <a:close/>
                <a:moveTo>
                  <a:pt x="132" y="178"/>
                </a:moveTo>
                <a:cubicBezTo>
                  <a:pt x="132" y="178"/>
                  <a:pt x="132" y="178"/>
                  <a:pt x="132" y="178"/>
                </a:cubicBezTo>
                <a:cubicBezTo>
                  <a:pt x="132" y="177"/>
                  <a:pt x="132" y="177"/>
                  <a:pt x="132" y="177"/>
                </a:cubicBezTo>
                <a:cubicBezTo>
                  <a:pt x="134" y="174"/>
                  <a:pt x="136" y="171"/>
                  <a:pt x="137" y="168"/>
                </a:cubicBezTo>
                <a:cubicBezTo>
                  <a:pt x="139" y="166"/>
                  <a:pt x="139" y="164"/>
                  <a:pt x="139" y="162"/>
                </a:cubicBezTo>
                <a:cubicBezTo>
                  <a:pt x="139" y="162"/>
                  <a:pt x="139" y="161"/>
                  <a:pt x="139" y="161"/>
                </a:cubicBezTo>
                <a:cubicBezTo>
                  <a:pt x="139" y="160"/>
                  <a:pt x="138" y="160"/>
                  <a:pt x="138" y="159"/>
                </a:cubicBezTo>
                <a:cubicBezTo>
                  <a:pt x="138" y="160"/>
                  <a:pt x="138" y="160"/>
                  <a:pt x="138" y="160"/>
                </a:cubicBezTo>
                <a:cubicBezTo>
                  <a:pt x="137" y="161"/>
                  <a:pt x="136" y="162"/>
                  <a:pt x="135" y="163"/>
                </a:cubicBezTo>
                <a:cubicBezTo>
                  <a:pt x="135" y="163"/>
                  <a:pt x="135" y="163"/>
                  <a:pt x="135" y="164"/>
                </a:cubicBezTo>
                <a:cubicBezTo>
                  <a:pt x="134" y="166"/>
                  <a:pt x="134" y="168"/>
                  <a:pt x="134" y="170"/>
                </a:cubicBezTo>
                <a:cubicBezTo>
                  <a:pt x="133" y="173"/>
                  <a:pt x="132" y="175"/>
                  <a:pt x="132" y="178"/>
                </a:cubicBezTo>
                <a:close/>
                <a:moveTo>
                  <a:pt x="223" y="114"/>
                </a:moveTo>
                <a:cubicBezTo>
                  <a:pt x="224" y="111"/>
                  <a:pt x="224" y="108"/>
                  <a:pt x="224" y="106"/>
                </a:cubicBezTo>
                <a:cubicBezTo>
                  <a:pt x="225" y="103"/>
                  <a:pt x="225" y="100"/>
                  <a:pt x="226" y="97"/>
                </a:cubicBezTo>
                <a:cubicBezTo>
                  <a:pt x="226" y="94"/>
                  <a:pt x="227" y="91"/>
                  <a:pt x="227" y="88"/>
                </a:cubicBezTo>
                <a:cubicBezTo>
                  <a:pt x="225" y="97"/>
                  <a:pt x="222" y="105"/>
                  <a:pt x="220" y="113"/>
                </a:cubicBezTo>
                <a:cubicBezTo>
                  <a:pt x="221" y="114"/>
                  <a:pt x="222" y="114"/>
                  <a:pt x="223" y="114"/>
                </a:cubicBezTo>
                <a:close/>
                <a:moveTo>
                  <a:pt x="12" y="182"/>
                </a:moveTo>
                <a:cubicBezTo>
                  <a:pt x="12" y="182"/>
                  <a:pt x="12" y="183"/>
                  <a:pt x="12" y="182"/>
                </a:cubicBezTo>
                <a:cubicBezTo>
                  <a:pt x="16" y="182"/>
                  <a:pt x="20" y="182"/>
                  <a:pt x="24" y="182"/>
                </a:cubicBezTo>
                <a:cubicBezTo>
                  <a:pt x="24" y="182"/>
                  <a:pt x="25" y="182"/>
                  <a:pt x="25" y="182"/>
                </a:cubicBezTo>
                <a:cubicBezTo>
                  <a:pt x="28" y="182"/>
                  <a:pt x="30" y="181"/>
                  <a:pt x="32" y="181"/>
                </a:cubicBezTo>
                <a:cubicBezTo>
                  <a:pt x="32" y="181"/>
                  <a:pt x="33" y="180"/>
                  <a:pt x="33" y="180"/>
                </a:cubicBezTo>
                <a:cubicBezTo>
                  <a:pt x="29" y="180"/>
                  <a:pt x="26" y="180"/>
                  <a:pt x="22" y="180"/>
                </a:cubicBezTo>
                <a:cubicBezTo>
                  <a:pt x="22" y="180"/>
                  <a:pt x="22" y="181"/>
                  <a:pt x="22" y="181"/>
                </a:cubicBezTo>
                <a:cubicBezTo>
                  <a:pt x="21" y="182"/>
                  <a:pt x="19" y="182"/>
                  <a:pt x="19" y="181"/>
                </a:cubicBezTo>
                <a:cubicBezTo>
                  <a:pt x="19" y="180"/>
                  <a:pt x="18" y="180"/>
                  <a:pt x="18" y="179"/>
                </a:cubicBezTo>
                <a:cubicBezTo>
                  <a:pt x="16" y="179"/>
                  <a:pt x="14" y="179"/>
                  <a:pt x="13" y="178"/>
                </a:cubicBezTo>
                <a:cubicBezTo>
                  <a:pt x="12" y="179"/>
                  <a:pt x="12" y="181"/>
                  <a:pt x="12" y="182"/>
                </a:cubicBezTo>
                <a:close/>
                <a:moveTo>
                  <a:pt x="64" y="117"/>
                </a:moveTo>
                <a:cubicBezTo>
                  <a:pt x="62" y="121"/>
                  <a:pt x="60" y="130"/>
                  <a:pt x="60" y="131"/>
                </a:cubicBezTo>
                <a:cubicBezTo>
                  <a:pt x="62" y="131"/>
                  <a:pt x="62" y="131"/>
                  <a:pt x="63" y="133"/>
                </a:cubicBezTo>
                <a:cubicBezTo>
                  <a:pt x="63" y="133"/>
                  <a:pt x="63" y="133"/>
                  <a:pt x="63" y="134"/>
                </a:cubicBezTo>
                <a:cubicBezTo>
                  <a:pt x="64" y="135"/>
                  <a:pt x="64" y="135"/>
                  <a:pt x="64" y="136"/>
                </a:cubicBezTo>
                <a:cubicBezTo>
                  <a:pt x="65" y="136"/>
                  <a:pt x="65" y="135"/>
                  <a:pt x="65" y="135"/>
                </a:cubicBezTo>
                <a:cubicBezTo>
                  <a:pt x="65" y="134"/>
                  <a:pt x="65" y="134"/>
                  <a:pt x="65" y="133"/>
                </a:cubicBezTo>
                <a:cubicBezTo>
                  <a:pt x="65" y="132"/>
                  <a:pt x="65" y="132"/>
                  <a:pt x="65" y="131"/>
                </a:cubicBezTo>
                <a:cubicBezTo>
                  <a:pt x="64" y="127"/>
                  <a:pt x="64" y="123"/>
                  <a:pt x="64" y="119"/>
                </a:cubicBezTo>
                <a:cubicBezTo>
                  <a:pt x="64" y="118"/>
                  <a:pt x="64" y="117"/>
                  <a:pt x="64" y="117"/>
                </a:cubicBezTo>
                <a:close/>
                <a:moveTo>
                  <a:pt x="19" y="11"/>
                </a:moveTo>
                <a:cubicBezTo>
                  <a:pt x="19" y="11"/>
                  <a:pt x="19" y="11"/>
                  <a:pt x="19" y="11"/>
                </a:cubicBezTo>
                <a:cubicBezTo>
                  <a:pt x="20" y="12"/>
                  <a:pt x="20" y="13"/>
                  <a:pt x="19" y="14"/>
                </a:cubicBezTo>
                <a:cubicBezTo>
                  <a:pt x="18" y="17"/>
                  <a:pt x="17" y="20"/>
                  <a:pt x="16" y="23"/>
                </a:cubicBezTo>
                <a:cubicBezTo>
                  <a:pt x="16" y="24"/>
                  <a:pt x="16" y="24"/>
                  <a:pt x="16" y="24"/>
                </a:cubicBezTo>
                <a:cubicBezTo>
                  <a:pt x="16" y="24"/>
                  <a:pt x="16" y="24"/>
                  <a:pt x="16" y="24"/>
                </a:cubicBezTo>
                <a:cubicBezTo>
                  <a:pt x="19" y="20"/>
                  <a:pt x="22" y="15"/>
                  <a:pt x="25" y="11"/>
                </a:cubicBezTo>
                <a:cubicBezTo>
                  <a:pt x="25" y="11"/>
                  <a:pt x="25" y="11"/>
                  <a:pt x="26" y="10"/>
                </a:cubicBezTo>
                <a:cubicBezTo>
                  <a:pt x="23" y="10"/>
                  <a:pt x="21" y="11"/>
                  <a:pt x="19" y="11"/>
                </a:cubicBezTo>
                <a:close/>
                <a:moveTo>
                  <a:pt x="120" y="112"/>
                </a:moveTo>
                <a:cubicBezTo>
                  <a:pt x="120" y="112"/>
                  <a:pt x="120" y="112"/>
                  <a:pt x="120" y="112"/>
                </a:cubicBezTo>
                <a:cubicBezTo>
                  <a:pt x="123" y="106"/>
                  <a:pt x="125" y="100"/>
                  <a:pt x="127" y="94"/>
                </a:cubicBezTo>
                <a:cubicBezTo>
                  <a:pt x="126" y="94"/>
                  <a:pt x="125" y="94"/>
                  <a:pt x="124" y="94"/>
                </a:cubicBezTo>
                <a:cubicBezTo>
                  <a:pt x="124" y="95"/>
                  <a:pt x="123" y="95"/>
                  <a:pt x="123" y="95"/>
                </a:cubicBezTo>
                <a:cubicBezTo>
                  <a:pt x="122" y="95"/>
                  <a:pt x="122" y="95"/>
                  <a:pt x="122" y="96"/>
                </a:cubicBezTo>
                <a:cubicBezTo>
                  <a:pt x="122" y="101"/>
                  <a:pt x="121" y="106"/>
                  <a:pt x="120" y="110"/>
                </a:cubicBezTo>
                <a:cubicBezTo>
                  <a:pt x="120" y="111"/>
                  <a:pt x="120" y="111"/>
                  <a:pt x="120" y="112"/>
                </a:cubicBezTo>
                <a:close/>
                <a:moveTo>
                  <a:pt x="14" y="63"/>
                </a:moveTo>
                <a:cubicBezTo>
                  <a:pt x="14" y="63"/>
                  <a:pt x="14" y="63"/>
                  <a:pt x="14" y="63"/>
                </a:cubicBezTo>
                <a:cubicBezTo>
                  <a:pt x="17" y="62"/>
                  <a:pt x="19" y="61"/>
                  <a:pt x="22" y="60"/>
                </a:cubicBezTo>
                <a:cubicBezTo>
                  <a:pt x="22" y="60"/>
                  <a:pt x="22" y="60"/>
                  <a:pt x="23" y="60"/>
                </a:cubicBezTo>
                <a:cubicBezTo>
                  <a:pt x="23" y="58"/>
                  <a:pt x="24" y="57"/>
                  <a:pt x="24" y="56"/>
                </a:cubicBezTo>
                <a:cubicBezTo>
                  <a:pt x="24" y="55"/>
                  <a:pt x="24" y="55"/>
                  <a:pt x="25" y="54"/>
                </a:cubicBezTo>
                <a:cubicBezTo>
                  <a:pt x="23" y="54"/>
                  <a:pt x="22" y="54"/>
                  <a:pt x="21" y="55"/>
                </a:cubicBezTo>
                <a:cubicBezTo>
                  <a:pt x="20" y="55"/>
                  <a:pt x="20" y="55"/>
                  <a:pt x="19" y="55"/>
                </a:cubicBezTo>
                <a:cubicBezTo>
                  <a:pt x="19" y="57"/>
                  <a:pt x="18" y="58"/>
                  <a:pt x="17" y="59"/>
                </a:cubicBezTo>
                <a:cubicBezTo>
                  <a:pt x="16" y="60"/>
                  <a:pt x="15" y="62"/>
                  <a:pt x="14" y="63"/>
                </a:cubicBezTo>
                <a:close/>
                <a:moveTo>
                  <a:pt x="153" y="25"/>
                </a:moveTo>
                <a:cubicBezTo>
                  <a:pt x="153" y="25"/>
                  <a:pt x="153" y="25"/>
                  <a:pt x="153" y="26"/>
                </a:cubicBezTo>
                <a:cubicBezTo>
                  <a:pt x="158" y="20"/>
                  <a:pt x="163" y="15"/>
                  <a:pt x="167" y="10"/>
                </a:cubicBezTo>
                <a:cubicBezTo>
                  <a:pt x="166" y="9"/>
                  <a:pt x="164" y="9"/>
                  <a:pt x="163" y="9"/>
                </a:cubicBezTo>
                <a:cubicBezTo>
                  <a:pt x="160" y="15"/>
                  <a:pt x="156" y="20"/>
                  <a:pt x="153" y="25"/>
                </a:cubicBezTo>
                <a:close/>
                <a:moveTo>
                  <a:pt x="177" y="125"/>
                </a:moveTo>
                <a:cubicBezTo>
                  <a:pt x="176" y="126"/>
                  <a:pt x="175" y="127"/>
                  <a:pt x="174" y="128"/>
                </a:cubicBezTo>
                <a:cubicBezTo>
                  <a:pt x="172" y="133"/>
                  <a:pt x="171" y="138"/>
                  <a:pt x="170" y="143"/>
                </a:cubicBezTo>
                <a:cubicBezTo>
                  <a:pt x="170" y="144"/>
                  <a:pt x="170" y="145"/>
                  <a:pt x="170" y="145"/>
                </a:cubicBezTo>
                <a:cubicBezTo>
                  <a:pt x="170" y="145"/>
                  <a:pt x="170" y="145"/>
                  <a:pt x="170" y="145"/>
                </a:cubicBezTo>
                <a:cubicBezTo>
                  <a:pt x="172" y="140"/>
                  <a:pt x="175" y="134"/>
                  <a:pt x="177" y="129"/>
                </a:cubicBezTo>
                <a:cubicBezTo>
                  <a:pt x="177" y="128"/>
                  <a:pt x="177" y="128"/>
                  <a:pt x="177" y="128"/>
                </a:cubicBezTo>
                <a:cubicBezTo>
                  <a:pt x="176" y="127"/>
                  <a:pt x="176" y="126"/>
                  <a:pt x="177" y="126"/>
                </a:cubicBezTo>
                <a:cubicBezTo>
                  <a:pt x="177" y="125"/>
                  <a:pt x="177" y="125"/>
                  <a:pt x="177" y="125"/>
                </a:cubicBezTo>
                <a:close/>
                <a:moveTo>
                  <a:pt x="18" y="161"/>
                </a:moveTo>
                <a:cubicBezTo>
                  <a:pt x="18" y="161"/>
                  <a:pt x="18" y="161"/>
                  <a:pt x="17" y="161"/>
                </a:cubicBezTo>
                <a:cubicBezTo>
                  <a:pt x="16" y="166"/>
                  <a:pt x="14" y="171"/>
                  <a:pt x="13" y="176"/>
                </a:cubicBezTo>
                <a:cubicBezTo>
                  <a:pt x="15" y="176"/>
                  <a:pt x="16" y="176"/>
                  <a:pt x="18" y="175"/>
                </a:cubicBezTo>
                <a:cubicBezTo>
                  <a:pt x="18" y="170"/>
                  <a:pt x="18" y="166"/>
                  <a:pt x="18" y="161"/>
                </a:cubicBezTo>
                <a:close/>
                <a:moveTo>
                  <a:pt x="10" y="23"/>
                </a:moveTo>
                <a:cubicBezTo>
                  <a:pt x="10" y="23"/>
                  <a:pt x="10" y="23"/>
                  <a:pt x="10" y="23"/>
                </a:cubicBezTo>
                <a:cubicBezTo>
                  <a:pt x="12" y="21"/>
                  <a:pt x="13" y="19"/>
                  <a:pt x="14" y="17"/>
                </a:cubicBezTo>
                <a:cubicBezTo>
                  <a:pt x="15" y="15"/>
                  <a:pt x="16" y="13"/>
                  <a:pt x="17" y="11"/>
                </a:cubicBezTo>
                <a:cubicBezTo>
                  <a:pt x="17" y="11"/>
                  <a:pt x="17" y="11"/>
                  <a:pt x="17" y="11"/>
                </a:cubicBezTo>
                <a:cubicBezTo>
                  <a:pt x="16" y="11"/>
                  <a:pt x="14" y="11"/>
                  <a:pt x="13" y="11"/>
                </a:cubicBezTo>
                <a:cubicBezTo>
                  <a:pt x="12" y="11"/>
                  <a:pt x="12" y="11"/>
                  <a:pt x="12" y="12"/>
                </a:cubicBezTo>
                <a:cubicBezTo>
                  <a:pt x="12" y="13"/>
                  <a:pt x="11" y="14"/>
                  <a:pt x="11" y="15"/>
                </a:cubicBezTo>
                <a:cubicBezTo>
                  <a:pt x="11" y="16"/>
                  <a:pt x="11" y="18"/>
                  <a:pt x="11" y="19"/>
                </a:cubicBezTo>
                <a:cubicBezTo>
                  <a:pt x="10" y="20"/>
                  <a:pt x="10" y="22"/>
                  <a:pt x="10" y="23"/>
                </a:cubicBezTo>
                <a:close/>
                <a:moveTo>
                  <a:pt x="201" y="117"/>
                </a:moveTo>
                <a:cubicBezTo>
                  <a:pt x="201" y="117"/>
                  <a:pt x="201" y="117"/>
                  <a:pt x="201" y="117"/>
                </a:cubicBezTo>
                <a:cubicBezTo>
                  <a:pt x="201" y="117"/>
                  <a:pt x="201" y="117"/>
                  <a:pt x="202" y="117"/>
                </a:cubicBezTo>
                <a:cubicBezTo>
                  <a:pt x="204" y="118"/>
                  <a:pt x="205" y="119"/>
                  <a:pt x="207" y="120"/>
                </a:cubicBezTo>
                <a:cubicBezTo>
                  <a:pt x="209" y="121"/>
                  <a:pt x="210" y="122"/>
                  <a:pt x="212" y="124"/>
                </a:cubicBezTo>
                <a:cubicBezTo>
                  <a:pt x="213" y="125"/>
                  <a:pt x="214" y="126"/>
                  <a:pt x="216" y="128"/>
                </a:cubicBezTo>
                <a:cubicBezTo>
                  <a:pt x="217" y="129"/>
                  <a:pt x="219" y="130"/>
                  <a:pt x="220" y="131"/>
                </a:cubicBezTo>
                <a:cubicBezTo>
                  <a:pt x="221" y="131"/>
                  <a:pt x="221" y="132"/>
                  <a:pt x="221" y="132"/>
                </a:cubicBezTo>
                <a:cubicBezTo>
                  <a:pt x="219" y="129"/>
                  <a:pt x="217" y="126"/>
                  <a:pt x="215" y="123"/>
                </a:cubicBezTo>
                <a:cubicBezTo>
                  <a:pt x="213" y="121"/>
                  <a:pt x="211" y="120"/>
                  <a:pt x="209" y="119"/>
                </a:cubicBezTo>
                <a:cubicBezTo>
                  <a:pt x="208" y="118"/>
                  <a:pt x="208" y="118"/>
                  <a:pt x="207" y="119"/>
                </a:cubicBezTo>
                <a:cubicBezTo>
                  <a:pt x="207" y="119"/>
                  <a:pt x="206" y="119"/>
                  <a:pt x="206" y="118"/>
                </a:cubicBezTo>
                <a:cubicBezTo>
                  <a:pt x="204" y="117"/>
                  <a:pt x="203" y="117"/>
                  <a:pt x="201" y="117"/>
                </a:cubicBezTo>
                <a:close/>
                <a:moveTo>
                  <a:pt x="232" y="72"/>
                </a:moveTo>
                <a:cubicBezTo>
                  <a:pt x="234" y="71"/>
                  <a:pt x="237" y="71"/>
                  <a:pt x="239" y="70"/>
                </a:cubicBezTo>
                <a:cubicBezTo>
                  <a:pt x="240" y="70"/>
                  <a:pt x="240" y="70"/>
                  <a:pt x="240" y="69"/>
                </a:cubicBezTo>
                <a:cubicBezTo>
                  <a:pt x="240" y="68"/>
                  <a:pt x="241" y="67"/>
                  <a:pt x="241" y="66"/>
                </a:cubicBezTo>
                <a:cubicBezTo>
                  <a:pt x="242" y="65"/>
                  <a:pt x="242" y="65"/>
                  <a:pt x="242" y="64"/>
                </a:cubicBezTo>
                <a:cubicBezTo>
                  <a:pt x="242" y="64"/>
                  <a:pt x="241" y="64"/>
                  <a:pt x="241" y="64"/>
                </a:cubicBezTo>
                <a:cubicBezTo>
                  <a:pt x="240" y="64"/>
                  <a:pt x="239" y="65"/>
                  <a:pt x="237" y="66"/>
                </a:cubicBezTo>
                <a:cubicBezTo>
                  <a:pt x="236" y="67"/>
                  <a:pt x="234" y="68"/>
                  <a:pt x="233" y="70"/>
                </a:cubicBezTo>
                <a:cubicBezTo>
                  <a:pt x="232" y="70"/>
                  <a:pt x="232" y="71"/>
                  <a:pt x="232" y="72"/>
                </a:cubicBezTo>
                <a:close/>
                <a:moveTo>
                  <a:pt x="153" y="155"/>
                </a:moveTo>
                <a:cubicBezTo>
                  <a:pt x="152" y="155"/>
                  <a:pt x="152" y="156"/>
                  <a:pt x="152" y="156"/>
                </a:cubicBezTo>
                <a:cubicBezTo>
                  <a:pt x="149" y="160"/>
                  <a:pt x="146" y="164"/>
                  <a:pt x="143" y="167"/>
                </a:cubicBezTo>
                <a:cubicBezTo>
                  <a:pt x="142" y="169"/>
                  <a:pt x="141" y="170"/>
                  <a:pt x="141" y="172"/>
                </a:cubicBezTo>
                <a:cubicBezTo>
                  <a:pt x="141" y="173"/>
                  <a:pt x="140" y="174"/>
                  <a:pt x="140" y="175"/>
                </a:cubicBezTo>
                <a:cubicBezTo>
                  <a:pt x="142" y="174"/>
                  <a:pt x="153" y="156"/>
                  <a:pt x="153" y="155"/>
                </a:cubicBezTo>
                <a:close/>
                <a:moveTo>
                  <a:pt x="265" y="92"/>
                </a:moveTo>
                <a:cubicBezTo>
                  <a:pt x="265" y="91"/>
                  <a:pt x="265" y="91"/>
                  <a:pt x="265" y="90"/>
                </a:cubicBezTo>
                <a:cubicBezTo>
                  <a:pt x="265" y="89"/>
                  <a:pt x="264" y="88"/>
                  <a:pt x="264" y="87"/>
                </a:cubicBezTo>
                <a:cubicBezTo>
                  <a:pt x="264" y="83"/>
                  <a:pt x="263" y="79"/>
                  <a:pt x="261" y="75"/>
                </a:cubicBezTo>
                <a:cubicBezTo>
                  <a:pt x="261" y="75"/>
                  <a:pt x="260" y="74"/>
                  <a:pt x="260" y="74"/>
                </a:cubicBezTo>
                <a:cubicBezTo>
                  <a:pt x="261" y="77"/>
                  <a:pt x="261" y="80"/>
                  <a:pt x="261" y="84"/>
                </a:cubicBezTo>
                <a:cubicBezTo>
                  <a:pt x="262" y="87"/>
                  <a:pt x="262" y="90"/>
                  <a:pt x="262" y="93"/>
                </a:cubicBezTo>
                <a:cubicBezTo>
                  <a:pt x="263" y="92"/>
                  <a:pt x="263" y="91"/>
                  <a:pt x="265" y="92"/>
                </a:cubicBezTo>
                <a:close/>
                <a:moveTo>
                  <a:pt x="138" y="174"/>
                </a:moveTo>
                <a:cubicBezTo>
                  <a:pt x="138" y="174"/>
                  <a:pt x="138" y="174"/>
                  <a:pt x="138" y="174"/>
                </a:cubicBezTo>
                <a:cubicBezTo>
                  <a:pt x="138" y="174"/>
                  <a:pt x="138" y="174"/>
                  <a:pt x="138" y="174"/>
                </a:cubicBezTo>
                <a:cubicBezTo>
                  <a:pt x="135" y="177"/>
                  <a:pt x="133" y="180"/>
                  <a:pt x="131" y="183"/>
                </a:cubicBezTo>
                <a:cubicBezTo>
                  <a:pt x="131" y="184"/>
                  <a:pt x="130" y="184"/>
                  <a:pt x="129" y="184"/>
                </a:cubicBezTo>
                <a:cubicBezTo>
                  <a:pt x="128" y="185"/>
                  <a:pt x="128" y="186"/>
                  <a:pt x="128" y="187"/>
                </a:cubicBezTo>
                <a:cubicBezTo>
                  <a:pt x="130" y="186"/>
                  <a:pt x="132" y="186"/>
                  <a:pt x="133" y="186"/>
                </a:cubicBezTo>
                <a:cubicBezTo>
                  <a:pt x="134" y="183"/>
                  <a:pt x="135" y="181"/>
                  <a:pt x="137" y="179"/>
                </a:cubicBezTo>
                <a:cubicBezTo>
                  <a:pt x="137" y="179"/>
                  <a:pt x="137" y="179"/>
                  <a:pt x="137" y="179"/>
                </a:cubicBezTo>
                <a:cubicBezTo>
                  <a:pt x="137" y="177"/>
                  <a:pt x="138" y="175"/>
                  <a:pt x="138" y="174"/>
                </a:cubicBezTo>
                <a:close/>
                <a:moveTo>
                  <a:pt x="157" y="170"/>
                </a:moveTo>
                <a:cubicBezTo>
                  <a:pt x="157" y="170"/>
                  <a:pt x="157" y="170"/>
                  <a:pt x="157" y="170"/>
                </a:cubicBezTo>
                <a:cubicBezTo>
                  <a:pt x="157" y="170"/>
                  <a:pt x="157" y="169"/>
                  <a:pt x="158" y="169"/>
                </a:cubicBezTo>
                <a:cubicBezTo>
                  <a:pt x="160" y="166"/>
                  <a:pt x="163" y="163"/>
                  <a:pt x="165" y="160"/>
                </a:cubicBezTo>
                <a:cubicBezTo>
                  <a:pt x="166" y="159"/>
                  <a:pt x="167" y="158"/>
                  <a:pt x="167" y="157"/>
                </a:cubicBezTo>
                <a:cubicBezTo>
                  <a:pt x="167" y="155"/>
                  <a:pt x="167" y="154"/>
                  <a:pt x="167" y="153"/>
                </a:cubicBezTo>
                <a:cubicBezTo>
                  <a:pt x="167" y="152"/>
                  <a:pt x="167" y="152"/>
                  <a:pt x="167" y="151"/>
                </a:cubicBezTo>
                <a:cubicBezTo>
                  <a:pt x="163" y="158"/>
                  <a:pt x="160" y="164"/>
                  <a:pt x="157" y="170"/>
                </a:cubicBezTo>
                <a:close/>
                <a:moveTo>
                  <a:pt x="63" y="143"/>
                </a:moveTo>
                <a:cubicBezTo>
                  <a:pt x="63" y="143"/>
                  <a:pt x="63" y="143"/>
                  <a:pt x="62" y="143"/>
                </a:cubicBezTo>
                <a:cubicBezTo>
                  <a:pt x="60" y="147"/>
                  <a:pt x="60" y="152"/>
                  <a:pt x="60" y="158"/>
                </a:cubicBezTo>
                <a:cubicBezTo>
                  <a:pt x="60" y="156"/>
                  <a:pt x="61" y="155"/>
                  <a:pt x="62" y="154"/>
                </a:cubicBezTo>
                <a:cubicBezTo>
                  <a:pt x="62" y="154"/>
                  <a:pt x="63" y="153"/>
                  <a:pt x="63" y="153"/>
                </a:cubicBezTo>
                <a:cubicBezTo>
                  <a:pt x="64" y="151"/>
                  <a:pt x="64" y="150"/>
                  <a:pt x="64" y="148"/>
                </a:cubicBezTo>
                <a:cubicBezTo>
                  <a:pt x="63" y="146"/>
                  <a:pt x="63" y="144"/>
                  <a:pt x="63" y="143"/>
                </a:cubicBezTo>
                <a:close/>
                <a:moveTo>
                  <a:pt x="73" y="69"/>
                </a:moveTo>
                <a:cubicBezTo>
                  <a:pt x="73" y="69"/>
                  <a:pt x="73" y="69"/>
                  <a:pt x="73" y="69"/>
                </a:cubicBezTo>
                <a:cubicBezTo>
                  <a:pt x="76" y="65"/>
                  <a:pt x="79" y="61"/>
                  <a:pt x="82" y="57"/>
                </a:cubicBezTo>
                <a:cubicBezTo>
                  <a:pt x="81" y="56"/>
                  <a:pt x="79" y="56"/>
                  <a:pt x="78" y="55"/>
                </a:cubicBezTo>
                <a:cubicBezTo>
                  <a:pt x="76" y="60"/>
                  <a:pt x="75" y="64"/>
                  <a:pt x="73" y="69"/>
                </a:cubicBezTo>
                <a:close/>
                <a:moveTo>
                  <a:pt x="141" y="181"/>
                </a:moveTo>
                <a:cubicBezTo>
                  <a:pt x="138" y="184"/>
                  <a:pt x="137" y="185"/>
                  <a:pt x="137" y="186"/>
                </a:cubicBezTo>
                <a:cubicBezTo>
                  <a:pt x="143" y="185"/>
                  <a:pt x="148" y="185"/>
                  <a:pt x="154" y="185"/>
                </a:cubicBezTo>
                <a:cubicBezTo>
                  <a:pt x="154" y="184"/>
                  <a:pt x="153" y="184"/>
                  <a:pt x="153" y="184"/>
                </a:cubicBezTo>
                <a:cubicBezTo>
                  <a:pt x="152" y="184"/>
                  <a:pt x="151" y="184"/>
                  <a:pt x="150" y="184"/>
                </a:cubicBezTo>
                <a:cubicBezTo>
                  <a:pt x="149" y="184"/>
                  <a:pt x="148" y="183"/>
                  <a:pt x="148" y="184"/>
                </a:cubicBezTo>
                <a:cubicBezTo>
                  <a:pt x="147" y="185"/>
                  <a:pt x="146" y="184"/>
                  <a:pt x="146" y="183"/>
                </a:cubicBezTo>
                <a:cubicBezTo>
                  <a:pt x="146" y="183"/>
                  <a:pt x="146" y="183"/>
                  <a:pt x="146" y="183"/>
                </a:cubicBezTo>
                <a:cubicBezTo>
                  <a:pt x="144" y="182"/>
                  <a:pt x="142" y="182"/>
                  <a:pt x="141" y="181"/>
                </a:cubicBezTo>
                <a:close/>
                <a:moveTo>
                  <a:pt x="244" y="113"/>
                </a:moveTo>
                <a:cubicBezTo>
                  <a:pt x="245" y="106"/>
                  <a:pt x="246" y="98"/>
                  <a:pt x="248" y="91"/>
                </a:cubicBezTo>
                <a:cubicBezTo>
                  <a:pt x="246" y="93"/>
                  <a:pt x="241" y="110"/>
                  <a:pt x="241" y="112"/>
                </a:cubicBezTo>
                <a:cubicBezTo>
                  <a:pt x="242" y="112"/>
                  <a:pt x="243" y="113"/>
                  <a:pt x="244" y="113"/>
                </a:cubicBezTo>
                <a:close/>
                <a:moveTo>
                  <a:pt x="27" y="142"/>
                </a:moveTo>
                <a:cubicBezTo>
                  <a:pt x="27" y="142"/>
                  <a:pt x="27" y="142"/>
                  <a:pt x="27" y="142"/>
                </a:cubicBezTo>
                <a:cubicBezTo>
                  <a:pt x="29" y="137"/>
                  <a:pt x="30" y="131"/>
                  <a:pt x="32" y="126"/>
                </a:cubicBezTo>
                <a:cubicBezTo>
                  <a:pt x="31" y="126"/>
                  <a:pt x="29" y="126"/>
                  <a:pt x="28" y="126"/>
                </a:cubicBezTo>
                <a:cubicBezTo>
                  <a:pt x="28" y="131"/>
                  <a:pt x="27" y="136"/>
                  <a:pt x="27" y="142"/>
                </a:cubicBezTo>
                <a:close/>
                <a:moveTo>
                  <a:pt x="118" y="51"/>
                </a:moveTo>
                <a:cubicBezTo>
                  <a:pt x="118" y="52"/>
                  <a:pt x="118" y="52"/>
                  <a:pt x="118" y="52"/>
                </a:cubicBezTo>
                <a:cubicBezTo>
                  <a:pt x="119" y="51"/>
                  <a:pt x="119" y="51"/>
                  <a:pt x="119" y="51"/>
                </a:cubicBezTo>
                <a:cubicBezTo>
                  <a:pt x="122" y="47"/>
                  <a:pt x="125" y="43"/>
                  <a:pt x="129" y="39"/>
                </a:cubicBezTo>
                <a:cubicBezTo>
                  <a:pt x="130" y="38"/>
                  <a:pt x="130" y="37"/>
                  <a:pt x="131" y="36"/>
                </a:cubicBezTo>
                <a:cubicBezTo>
                  <a:pt x="131" y="34"/>
                  <a:pt x="131" y="32"/>
                  <a:pt x="131" y="30"/>
                </a:cubicBezTo>
                <a:cubicBezTo>
                  <a:pt x="131" y="30"/>
                  <a:pt x="131" y="30"/>
                  <a:pt x="131" y="30"/>
                </a:cubicBezTo>
                <a:cubicBezTo>
                  <a:pt x="130" y="32"/>
                  <a:pt x="128" y="34"/>
                  <a:pt x="127" y="35"/>
                </a:cubicBezTo>
                <a:cubicBezTo>
                  <a:pt x="127" y="36"/>
                  <a:pt x="127" y="36"/>
                  <a:pt x="127" y="36"/>
                </a:cubicBezTo>
                <a:cubicBezTo>
                  <a:pt x="128" y="37"/>
                  <a:pt x="127" y="38"/>
                  <a:pt x="127" y="39"/>
                </a:cubicBezTo>
                <a:cubicBezTo>
                  <a:pt x="125" y="43"/>
                  <a:pt x="122" y="46"/>
                  <a:pt x="119" y="50"/>
                </a:cubicBezTo>
                <a:cubicBezTo>
                  <a:pt x="119" y="50"/>
                  <a:pt x="118" y="51"/>
                  <a:pt x="118" y="51"/>
                </a:cubicBezTo>
                <a:close/>
                <a:moveTo>
                  <a:pt x="68" y="133"/>
                </a:moveTo>
                <a:cubicBezTo>
                  <a:pt x="68" y="133"/>
                  <a:pt x="68" y="133"/>
                  <a:pt x="68" y="133"/>
                </a:cubicBezTo>
                <a:cubicBezTo>
                  <a:pt x="68" y="132"/>
                  <a:pt x="68" y="130"/>
                  <a:pt x="69" y="129"/>
                </a:cubicBezTo>
                <a:cubicBezTo>
                  <a:pt x="69" y="126"/>
                  <a:pt x="70" y="123"/>
                  <a:pt x="70" y="121"/>
                </a:cubicBezTo>
                <a:cubicBezTo>
                  <a:pt x="71" y="120"/>
                  <a:pt x="71" y="119"/>
                  <a:pt x="72" y="118"/>
                </a:cubicBezTo>
                <a:cubicBezTo>
                  <a:pt x="72" y="114"/>
                  <a:pt x="71" y="111"/>
                  <a:pt x="70" y="107"/>
                </a:cubicBezTo>
                <a:cubicBezTo>
                  <a:pt x="70" y="107"/>
                  <a:pt x="70" y="107"/>
                  <a:pt x="70" y="107"/>
                </a:cubicBezTo>
                <a:cubicBezTo>
                  <a:pt x="69" y="116"/>
                  <a:pt x="69" y="124"/>
                  <a:pt x="68" y="133"/>
                </a:cubicBezTo>
                <a:close/>
                <a:moveTo>
                  <a:pt x="44" y="126"/>
                </a:moveTo>
                <a:cubicBezTo>
                  <a:pt x="45" y="130"/>
                  <a:pt x="45" y="134"/>
                  <a:pt x="45" y="139"/>
                </a:cubicBezTo>
                <a:cubicBezTo>
                  <a:pt x="47" y="134"/>
                  <a:pt x="48" y="130"/>
                  <a:pt x="49" y="126"/>
                </a:cubicBezTo>
                <a:cubicBezTo>
                  <a:pt x="49" y="125"/>
                  <a:pt x="49" y="125"/>
                  <a:pt x="49" y="125"/>
                </a:cubicBezTo>
                <a:cubicBezTo>
                  <a:pt x="49" y="125"/>
                  <a:pt x="49" y="125"/>
                  <a:pt x="49" y="124"/>
                </a:cubicBezTo>
                <a:cubicBezTo>
                  <a:pt x="49" y="124"/>
                  <a:pt x="49" y="124"/>
                  <a:pt x="49" y="124"/>
                </a:cubicBezTo>
                <a:cubicBezTo>
                  <a:pt x="47" y="125"/>
                  <a:pt x="46" y="125"/>
                  <a:pt x="44" y="126"/>
                </a:cubicBezTo>
                <a:close/>
                <a:moveTo>
                  <a:pt x="131" y="21"/>
                </a:moveTo>
                <a:cubicBezTo>
                  <a:pt x="129" y="21"/>
                  <a:pt x="128" y="22"/>
                  <a:pt x="127" y="22"/>
                </a:cubicBezTo>
                <a:cubicBezTo>
                  <a:pt x="127" y="24"/>
                  <a:pt x="127" y="26"/>
                  <a:pt x="126" y="28"/>
                </a:cubicBezTo>
                <a:cubicBezTo>
                  <a:pt x="126" y="30"/>
                  <a:pt x="126" y="32"/>
                  <a:pt x="125" y="34"/>
                </a:cubicBezTo>
                <a:cubicBezTo>
                  <a:pt x="126" y="34"/>
                  <a:pt x="126" y="33"/>
                  <a:pt x="126" y="33"/>
                </a:cubicBezTo>
                <a:cubicBezTo>
                  <a:pt x="127" y="31"/>
                  <a:pt x="128" y="30"/>
                  <a:pt x="129" y="29"/>
                </a:cubicBezTo>
                <a:cubicBezTo>
                  <a:pt x="131" y="25"/>
                  <a:pt x="131" y="25"/>
                  <a:pt x="131" y="21"/>
                </a:cubicBezTo>
                <a:cubicBezTo>
                  <a:pt x="131" y="21"/>
                  <a:pt x="131" y="21"/>
                  <a:pt x="131" y="21"/>
                </a:cubicBezTo>
                <a:close/>
                <a:moveTo>
                  <a:pt x="221" y="127"/>
                </a:moveTo>
                <a:cubicBezTo>
                  <a:pt x="221" y="128"/>
                  <a:pt x="221" y="128"/>
                  <a:pt x="222" y="129"/>
                </a:cubicBezTo>
                <a:cubicBezTo>
                  <a:pt x="223" y="131"/>
                  <a:pt x="225" y="132"/>
                  <a:pt x="228" y="133"/>
                </a:cubicBezTo>
                <a:cubicBezTo>
                  <a:pt x="228" y="134"/>
                  <a:pt x="229" y="134"/>
                  <a:pt x="229" y="134"/>
                </a:cubicBezTo>
                <a:cubicBezTo>
                  <a:pt x="232" y="134"/>
                  <a:pt x="235" y="133"/>
                  <a:pt x="238" y="133"/>
                </a:cubicBezTo>
                <a:cubicBezTo>
                  <a:pt x="238" y="133"/>
                  <a:pt x="238" y="132"/>
                  <a:pt x="239" y="132"/>
                </a:cubicBezTo>
                <a:cubicBezTo>
                  <a:pt x="232" y="133"/>
                  <a:pt x="226" y="131"/>
                  <a:pt x="221" y="127"/>
                </a:cubicBezTo>
                <a:close/>
                <a:moveTo>
                  <a:pt x="116" y="47"/>
                </a:moveTo>
                <a:cubicBezTo>
                  <a:pt x="112" y="51"/>
                  <a:pt x="107" y="53"/>
                  <a:pt x="103" y="55"/>
                </a:cubicBezTo>
                <a:cubicBezTo>
                  <a:pt x="103" y="56"/>
                  <a:pt x="103" y="56"/>
                  <a:pt x="103" y="56"/>
                </a:cubicBezTo>
                <a:cubicBezTo>
                  <a:pt x="103" y="56"/>
                  <a:pt x="104" y="56"/>
                  <a:pt x="104" y="56"/>
                </a:cubicBezTo>
                <a:cubicBezTo>
                  <a:pt x="107" y="55"/>
                  <a:pt x="109" y="54"/>
                  <a:pt x="112" y="53"/>
                </a:cubicBezTo>
                <a:cubicBezTo>
                  <a:pt x="113" y="53"/>
                  <a:pt x="113" y="53"/>
                  <a:pt x="113" y="53"/>
                </a:cubicBezTo>
                <a:cubicBezTo>
                  <a:pt x="114" y="51"/>
                  <a:pt x="115" y="50"/>
                  <a:pt x="116" y="49"/>
                </a:cubicBezTo>
                <a:cubicBezTo>
                  <a:pt x="116" y="48"/>
                  <a:pt x="116" y="48"/>
                  <a:pt x="116" y="47"/>
                </a:cubicBezTo>
                <a:close/>
                <a:moveTo>
                  <a:pt x="27" y="159"/>
                </a:moveTo>
                <a:cubicBezTo>
                  <a:pt x="27" y="159"/>
                  <a:pt x="27" y="159"/>
                  <a:pt x="26" y="159"/>
                </a:cubicBezTo>
                <a:cubicBezTo>
                  <a:pt x="26" y="164"/>
                  <a:pt x="25" y="169"/>
                  <a:pt x="24" y="175"/>
                </a:cubicBezTo>
                <a:cubicBezTo>
                  <a:pt x="25" y="174"/>
                  <a:pt x="26" y="174"/>
                  <a:pt x="27" y="174"/>
                </a:cubicBezTo>
                <a:cubicBezTo>
                  <a:pt x="27" y="169"/>
                  <a:pt x="27" y="164"/>
                  <a:pt x="27" y="159"/>
                </a:cubicBezTo>
                <a:close/>
                <a:moveTo>
                  <a:pt x="256" y="69"/>
                </a:moveTo>
                <a:cubicBezTo>
                  <a:pt x="256" y="68"/>
                  <a:pt x="255" y="66"/>
                  <a:pt x="255" y="65"/>
                </a:cubicBezTo>
                <a:cubicBezTo>
                  <a:pt x="253" y="63"/>
                  <a:pt x="251" y="62"/>
                  <a:pt x="250" y="61"/>
                </a:cubicBezTo>
                <a:cubicBezTo>
                  <a:pt x="249" y="61"/>
                  <a:pt x="248" y="60"/>
                  <a:pt x="247" y="60"/>
                </a:cubicBezTo>
                <a:cubicBezTo>
                  <a:pt x="247" y="61"/>
                  <a:pt x="247" y="62"/>
                  <a:pt x="247" y="63"/>
                </a:cubicBezTo>
                <a:cubicBezTo>
                  <a:pt x="250" y="65"/>
                  <a:pt x="253" y="67"/>
                  <a:pt x="256" y="69"/>
                </a:cubicBezTo>
                <a:close/>
                <a:moveTo>
                  <a:pt x="138" y="21"/>
                </a:moveTo>
                <a:cubicBezTo>
                  <a:pt x="138" y="21"/>
                  <a:pt x="138" y="21"/>
                  <a:pt x="138" y="21"/>
                </a:cubicBezTo>
                <a:cubicBezTo>
                  <a:pt x="141" y="17"/>
                  <a:pt x="144" y="14"/>
                  <a:pt x="147" y="10"/>
                </a:cubicBezTo>
                <a:cubicBezTo>
                  <a:pt x="147" y="10"/>
                  <a:pt x="147" y="10"/>
                  <a:pt x="147" y="9"/>
                </a:cubicBezTo>
                <a:cubicBezTo>
                  <a:pt x="147" y="9"/>
                  <a:pt x="147" y="9"/>
                  <a:pt x="147" y="9"/>
                </a:cubicBezTo>
                <a:cubicBezTo>
                  <a:pt x="147" y="9"/>
                  <a:pt x="147" y="9"/>
                  <a:pt x="147" y="9"/>
                </a:cubicBezTo>
                <a:cubicBezTo>
                  <a:pt x="146" y="9"/>
                  <a:pt x="145" y="9"/>
                  <a:pt x="144" y="9"/>
                </a:cubicBezTo>
                <a:cubicBezTo>
                  <a:pt x="142" y="13"/>
                  <a:pt x="139" y="17"/>
                  <a:pt x="138" y="21"/>
                </a:cubicBezTo>
                <a:close/>
                <a:moveTo>
                  <a:pt x="108" y="57"/>
                </a:moveTo>
                <a:cubicBezTo>
                  <a:pt x="108" y="57"/>
                  <a:pt x="108" y="57"/>
                  <a:pt x="108" y="57"/>
                </a:cubicBezTo>
                <a:cubicBezTo>
                  <a:pt x="105" y="58"/>
                  <a:pt x="102" y="59"/>
                  <a:pt x="100" y="60"/>
                </a:cubicBezTo>
                <a:cubicBezTo>
                  <a:pt x="99" y="62"/>
                  <a:pt x="99" y="64"/>
                  <a:pt x="99" y="66"/>
                </a:cubicBezTo>
                <a:cubicBezTo>
                  <a:pt x="100" y="65"/>
                  <a:pt x="102" y="64"/>
                  <a:pt x="104" y="62"/>
                </a:cubicBezTo>
                <a:cubicBezTo>
                  <a:pt x="104" y="62"/>
                  <a:pt x="104" y="62"/>
                  <a:pt x="104" y="62"/>
                </a:cubicBezTo>
                <a:cubicBezTo>
                  <a:pt x="104" y="61"/>
                  <a:pt x="105" y="61"/>
                  <a:pt x="105" y="60"/>
                </a:cubicBezTo>
                <a:cubicBezTo>
                  <a:pt x="106" y="59"/>
                  <a:pt x="107" y="58"/>
                  <a:pt x="108" y="57"/>
                </a:cubicBezTo>
                <a:close/>
                <a:moveTo>
                  <a:pt x="15" y="48"/>
                </a:moveTo>
                <a:cubicBezTo>
                  <a:pt x="15" y="48"/>
                  <a:pt x="15" y="48"/>
                  <a:pt x="15" y="48"/>
                </a:cubicBezTo>
                <a:cubicBezTo>
                  <a:pt x="14" y="48"/>
                  <a:pt x="14" y="49"/>
                  <a:pt x="13" y="50"/>
                </a:cubicBezTo>
                <a:cubicBezTo>
                  <a:pt x="12" y="51"/>
                  <a:pt x="11" y="53"/>
                  <a:pt x="9" y="55"/>
                </a:cubicBezTo>
                <a:cubicBezTo>
                  <a:pt x="9" y="55"/>
                  <a:pt x="8" y="56"/>
                  <a:pt x="8" y="56"/>
                </a:cubicBezTo>
                <a:cubicBezTo>
                  <a:pt x="9" y="57"/>
                  <a:pt x="9" y="59"/>
                  <a:pt x="9" y="60"/>
                </a:cubicBezTo>
                <a:cubicBezTo>
                  <a:pt x="9" y="62"/>
                  <a:pt x="9" y="63"/>
                  <a:pt x="10" y="64"/>
                </a:cubicBezTo>
                <a:cubicBezTo>
                  <a:pt x="10" y="65"/>
                  <a:pt x="10" y="65"/>
                  <a:pt x="11" y="65"/>
                </a:cubicBezTo>
                <a:cubicBezTo>
                  <a:pt x="10" y="64"/>
                  <a:pt x="10" y="63"/>
                  <a:pt x="10" y="62"/>
                </a:cubicBezTo>
                <a:cubicBezTo>
                  <a:pt x="11" y="60"/>
                  <a:pt x="11" y="58"/>
                  <a:pt x="12" y="56"/>
                </a:cubicBezTo>
                <a:cubicBezTo>
                  <a:pt x="12" y="56"/>
                  <a:pt x="12" y="55"/>
                  <a:pt x="12" y="55"/>
                </a:cubicBezTo>
                <a:cubicBezTo>
                  <a:pt x="12" y="54"/>
                  <a:pt x="12" y="53"/>
                  <a:pt x="13" y="53"/>
                </a:cubicBezTo>
                <a:cubicBezTo>
                  <a:pt x="13" y="52"/>
                  <a:pt x="13" y="52"/>
                  <a:pt x="13" y="52"/>
                </a:cubicBezTo>
                <a:cubicBezTo>
                  <a:pt x="14" y="51"/>
                  <a:pt x="14" y="49"/>
                  <a:pt x="15" y="48"/>
                </a:cubicBezTo>
                <a:close/>
                <a:moveTo>
                  <a:pt x="32" y="38"/>
                </a:moveTo>
                <a:cubicBezTo>
                  <a:pt x="30" y="40"/>
                  <a:pt x="22" y="51"/>
                  <a:pt x="22" y="52"/>
                </a:cubicBezTo>
                <a:cubicBezTo>
                  <a:pt x="23" y="52"/>
                  <a:pt x="24" y="52"/>
                  <a:pt x="25" y="52"/>
                </a:cubicBezTo>
                <a:cubicBezTo>
                  <a:pt x="26" y="52"/>
                  <a:pt x="26" y="51"/>
                  <a:pt x="26" y="51"/>
                </a:cubicBezTo>
                <a:cubicBezTo>
                  <a:pt x="28" y="47"/>
                  <a:pt x="29" y="43"/>
                  <a:pt x="31" y="39"/>
                </a:cubicBezTo>
                <a:cubicBezTo>
                  <a:pt x="31" y="39"/>
                  <a:pt x="31" y="39"/>
                  <a:pt x="32" y="38"/>
                </a:cubicBezTo>
                <a:close/>
                <a:moveTo>
                  <a:pt x="35" y="50"/>
                </a:moveTo>
                <a:cubicBezTo>
                  <a:pt x="35" y="50"/>
                  <a:pt x="35" y="50"/>
                  <a:pt x="35" y="50"/>
                </a:cubicBezTo>
                <a:cubicBezTo>
                  <a:pt x="36" y="50"/>
                  <a:pt x="38" y="50"/>
                  <a:pt x="39" y="50"/>
                </a:cubicBezTo>
                <a:cubicBezTo>
                  <a:pt x="40" y="50"/>
                  <a:pt x="40" y="49"/>
                  <a:pt x="40" y="49"/>
                </a:cubicBezTo>
                <a:cubicBezTo>
                  <a:pt x="41" y="46"/>
                  <a:pt x="42" y="43"/>
                  <a:pt x="43" y="40"/>
                </a:cubicBezTo>
                <a:cubicBezTo>
                  <a:pt x="43" y="40"/>
                  <a:pt x="44" y="40"/>
                  <a:pt x="44" y="39"/>
                </a:cubicBezTo>
                <a:cubicBezTo>
                  <a:pt x="44" y="39"/>
                  <a:pt x="44" y="39"/>
                  <a:pt x="44" y="39"/>
                </a:cubicBezTo>
                <a:cubicBezTo>
                  <a:pt x="41" y="43"/>
                  <a:pt x="38" y="46"/>
                  <a:pt x="35" y="50"/>
                </a:cubicBezTo>
                <a:close/>
                <a:moveTo>
                  <a:pt x="55" y="51"/>
                </a:moveTo>
                <a:cubicBezTo>
                  <a:pt x="57" y="52"/>
                  <a:pt x="58" y="52"/>
                  <a:pt x="59" y="53"/>
                </a:cubicBezTo>
                <a:cubicBezTo>
                  <a:pt x="60" y="50"/>
                  <a:pt x="61" y="47"/>
                  <a:pt x="62" y="44"/>
                </a:cubicBezTo>
                <a:cubicBezTo>
                  <a:pt x="62" y="44"/>
                  <a:pt x="61" y="44"/>
                  <a:pt x="61" y="44"/>
                </a:cubicBezTo>
                <a:cubicBezTo>
                  <a:pt x="60" y="45"/>
                  <a:pt x="58" y="46"/>
                  <a:pt x="57" y="48"/>
                </a:cubicBezTo>
                <a:cubicBezTo>
                  <a:pt x="57" y="48"/>
                  <a:pt x="56" y="48"/>
                  <a:pt x="56" y="48"/>
                </a:cubicBezTo>
                <a:cubicBezTo>
                  <a:pt x="56" y="49"/>
                  <a:pt x="56" y="50"/>
                  <a:pt x="55" y="51"/>
                </a:cubicBezTo>
                <a:close/>
                <a:moveTo>
                  <a:pt x="57" y="35"/>
                </a:moveTo>
                <a:cubicBezTo>
                  <a:pt x="57" y="36"/>
                  <a:pt x="56" y="37"/>
                  <a:pt x="56" y="39"/>
                </a:cubicBezTo>
                <a:cubicBezTo>
                  <a:pt x="56" y="40"/>
                  <a:pt x="55" y="41"/>
                  <a:pt x="55" y="42"/>
                </a:cubicBezTo>
                <a:cubicBezTo>
                  <a:pt x="56" y="42"/>
                  <a:pt x="56" y="42"/>
                  <a:pt x="57" y="42"/>
                </a:cubicBezTo>
                <a:cubicBezTo>
                  <a:pt x="57" y="43"/>
                  <a:pt x="57" y="43"/>
                  <a:pt x="58" y="44"/>
                </a:cubicBezTo>
                <a:cubicBezTo>
                  <a:pt x="59" y="43"/>
                  <a:pt x="60" y="42"/>
                  <a:pt x="61" y="42"/>
                </a:cubicBezTo>
                <a:cubicBezTo>
                  <a:pt x="60" y="39"/>
                  <a:pt x="58" y="37"/>
                  <a:pt x="57" y="35"/>
                </a:cubicBezTo>
                <a:close/>
                <a:moveTo>
                  <a:pt x="168" y="167"/>
                </a:moveTo>
                <a:cubicBezTo>
                  <a:pt x="167" y="169"/>
                  <a:pt x="166" y="171"/>
                  <a:pt x="165" y="172"/>
                </a:cubicBezTo>
                <a:cubicBezTo>
                  <a:pt x="165" y="172"/>
                  <a:pt x="165" y="172"/>
                  <a:pt x="165" y="172"/>
                </a:cubicBezTo>
                <a:cubicBezTo>
                  <a:pt x="168" y="169"/>
                  <a:pt x="171" y="166"/>
                  <a:pt x="173" y="164"/>
                </a:cubicBezTo>
                <a:cubicBezTo>
                  <a:pt x="174" y="163"/>
                  <a:pt x="174" y="163"/>
                  <a:pt x="174" y="162"/>
                </a:cubicBezTo>
                <a:cubicBezTo>
                  <a:pt x="174" y="160"/>
                  <a:pt x="174" y="159"/>
                  <a:pt x="174" y="157"/>
                </a:cubicBezTo>
                <a:cubicBezTo>
                  <a:pt x="174" y="157"/>
                  <a:pt x="174" y="156"/>
                  <a:pt x="174" y="156"/>
                </a:cubicBezTo>
                <a:cubicBezTo>
                  <a:pt x="174" y="157"/>
                  <a:pt x="173" y="158"/>
                  <a:pt x="172" y="159"/>
                </a:cubicBezTo>
                <a:cubicBezTo>
                  <a:pt x="171" y="161"/>
                  <a:pt x="171" y="162"/>
                  <a:pt x="170" y="164"/>
                </a:cubicBezTo>
                <a:cubicBezTo>
                  <a:pt x="170" y="165"/>
                  <a:pt x="170" y="165"/>
                  <a:pt x="170" y="165"/>
                </a:cubicBezTo>
                <a:cubicBezTo>
                  <a:pt x="170" y="166"/>
                  <a:pt x="169" y="167"/>
                  <a:pt x="168" y="167"/>
                </a:cubicBezTo>
                <a:close/>
                <a:moveTo>
                  <a:pt x="55" y="165"/>
                </a:moveTo>
                <a:cubicBezTo>
                  <a:pt x="55" y="169"/>
                  <a:pt x="55" y="173"/>
                  <a:pt x="54" y="177"/>
                </a:cubicBezTo>
                <a:cubicBezTo>
                  <a:pt x="54" y="177"/>
                  <a:pt x="54" y="177"/>
                  <a:pt x="55" y="177"/>
                </a:cubicBezTo>
                <a:cubicBezTo>
                  <a:pt x="56" y="178"/>
                  <a:pt x="57" y="179"/>
                  <a:pt x="58" y="180"/>
                </a:cubicBezTo>
                <a:cubicBezTo>
                  <a:pt x="58" y="179"/>
                  <a:pt x="58" y="179"/>
                  <a:pt x="58" y="178"/>
                </a:cubicBezTo>
                <a:cubicBezTo>
                  <a:pt x="57" y="176"/>
                  <a:pt x="56" y="173"/>
                  <a:pt x="56" y="170"/>
                </a:cubicBezTo>
                <a:cubicBezTo>
                  <a:pt x="56" y="168"/>
                  <a:pt x="55" y="167"/>
                  <a:pt x="55" y="165"/>
                </a:cubicBezTo>
                <a:close/>
                <a:moveTo>
                  <a:pt x="246" y="70"/>
                </a:moveTo>
                <a:cubicBezTo>
                  <a:pt x="248" y="70"/>
                  <a:pt x="250" y="71"/>
                  <a:pt x="251" y="71"/>
                </a:cubicBezTo>
                <a:cubicBezTo>
                  <a:pt x="252" y="70"/>
                  <a:pt x="252" y="69"/>
                  <a:pt x="252" y="68"/>
                </a:cubicBezTo>
                <a:cubicBezTo>
                  <a:pt x="251" y="67"/>
                  <a:pt x="249" y="66"/>
                  <a:pt x="247" y="65"/>
                </a:cubicBezTo>
                <a:cubicBezTo>
                  <a:pt x="246" y="67"/>
                  <a:pt x="246" y="68"/>
                  <a:pt x="246" y="70"/>
                </a:cubicBezTo>
                <a:close/>
                <a:moveTo>
                  <a:pt x="80" y="137"/>
                </a:moveTo>
                <a:cubicBezTo>
                  <a:pt x="81" y="136"/>
                  <a:pt x="83" y="135"/>
                  <a:pt x="84" y="134"/>
                </a:cubicBezTo>
                <a:cubicBezTo>
                  <a:pt x="84" y="132"/>
                  <a:pt x="84" y="131"/>
                  <a:pt x="84" y="129"/>
                </a:cubicBezTo>
                <a:cubicBezTo>
                  <a:pt x="83" y="129"/>
                  <a:pt x="82" y="129"/>
                  <a:pt x="82" y="129"/>
                </a:cubicBezTo>
                <a:cubicBezTo>
                  <a:pt x="81" y="129"/>
                  <a:pt x="81" y="130"/>
                  <a:pt x="81" y="130"/>
                </a:cubicBezTo>
                <a:cubicBezTo>
                  <a:pt x="81" y="132"/>
                  <a:pt x="80" y="133"/>
                  <a:pt x="80" y="135"/>
                </a:cubicBezTo>
                <a:cubicBezTo>
                  <a:pt x="80" y="135"/>
                  <a:pt x="80" y="136"/>
                  <a:pt x="80" y="137"/>
                </a:cubicBezTo>
                <a:close/>
                <a:moveTo>
                  <a:pt x="175" y="151"/>
                </a:moveTo>
                <a:cubicBezTo>
                  <a:pt x="177" y="146"/>
                  <a:pt x="178" y="141"/>
                  <a:pt x="178" y="136"/>
                </a:cubicBezTo>
                <a:cubicBezTo>
                  <a:pt x="178" y="136"/>
                  <a:pt x="178" y="137"/>
                  <a:pt x="178" y="137"/>
                </a:cubicBezTo>
                <a:cubicBezTo>
                  <a:pt x="177" y="141"/>
                  <a:pt x="175" y="144"/>
                  <a:pt x="174" y="148"/>
                </a:cubicBezTo>
                <a:cubicBezTo>
                  <a:pt x="174" y="148"/>
                  <a:pt x="174" y="149"/>
                  <a:pt x="174" y="149"/>
                </a:cubicBezTo>
                <a:cubicBezTo>
                  <a:pt x="173" y="150"/>
                  <a:pt x="173" y="151"/>
                  <a:pt x="173" y="152"/>
                </a:cubicBezTo>
                <a:cubicBezTo>
                  <a:pt x="174" y="151"/>
                  <a:pt x="174" y="151"/>
                  <a:pt x="175" y="151"/>
                </a:cubicBezTo>
                <a:close/>
                <a:moveTo>
                  <a:pt x="141" y="161"/>
                </a:moveTo>
                <a:cubicBezTo>
                  <a:pt x="141" y="161"/>
                  <a:pt x="141" y="161"/>
                  <a:pt x="141" y="161"/>
                </a:cubicBezTo>
                <a:cubicBezTo>
                  <a:pt x="144" y="157"/>
                  <a:pt x="146" y="153"/>
                  <a:pt x="148" y="149"/>
                </a:cubicBezTo>
                <a:cubicBezTo>
                  <a:pt x="148" y="149"/>
                  <a:pt x="148" y="149"/>
                  <a:pt x="148" y="149"/>
                </a:cubicBezTo>
                <a:cubicBezTo>
                  <a:pt x="146" y="151"/>
                  <a:pt x="143" y="154"/>
                  <a:pt x="141" y="156"/>
                </a:cubicBezTo>
                <a:cubicBezTo>
                  <a:pt x="141" y="157"/>
                  <a:pt x="141" y="157"/>
                  <a:pt x="141" y="157"/>
                </a:cubicBezTo>
                <a:cubicBezTo>
                  <a:pt x="141" y="159"/>
                  <a:pt x="141" y="160"/>
                  <a:pt x="141" y="161"/>
                </a:cubicBezTo>
                <a:close/>
                <a:moveTo>
                  <a:pt x="55" y="53"/>
                </a:moveTo>
                <a:cubicBezTo>
                  <a:pt x="54" y="55"/>
                  <a:pt x="53" y="58"/>
                  <a:pt x="53" y="60"/>
                </a:cubicBezTo>
                <a:cubicBezTo>
                  <a:pt x="53" y="60"/>
                  <a:pt x="54" y="60"/>
                  <a:pt x="54" y="61"/>
                </a:cubicBezTo>
                <a:cubicBezTo>
                  <a:pt x="56" y="59"/>
                  <a:pt x="58" y="57"/>
                  <a:pt x="58" y="55"/>
                </a:cubicBezTo>
                <a:cubicBezTo>
                  <a:pt x="57" y="54"/>
                  <a:pt x="56" y="54"/>
                  <a:pt x="55" y="53"/>
                </a:cubicBezTo>
                <a:close/>
                <a:moveTo>
                  <a:pt x="38" y="126"/>
                </a:moveTo>
                <a:cubicBezTo>
                  <a:pt x="37" y="131"/>
                  <a:pt x="37" y="135"/>
                  <a:pt x="37" y="139"/>
                </a:cubicBezTo>
                <a:cubicBezTo>
                  <a:pt x="37" y="139"/>
                  <a:pt x="37" y="139"/>
                  <a:pt x="37" y="139"/>
                </a:cubicBezTo>
                <a:cubicBezTo>
                  <a:pt x="39" y="135"/>
                  <a:pt x="40" y="131"/>
                  <a:pt x="41" y="126"/>
                </a:cubicBezTo>
                <a:cubicBezTo>
                  <a:pt x="40" y="126"/>
                  <a:pt x="39" y="126"/>
                  <a:pt x="38" y="126"/>
                </a:cubicBezTo>
                <a:close/>
                <a:moveTo>
                  <a:pt x="264" y="115"/>
                </a:moveTo>
                <a:cubicBezTo>
                  <a:pt x="264" y="115"/>
                  <a:pt x="264" y="115"/>
                  <a:pt x="264" y="115"/>
                </a:cubicBezTo>
                <a:cubicBezTo>
                  <a:pt x="263" y="117"/>
                  <a:pt x="261" y="118"/>
                  <a:pt x="260" y="120"/>
                </a:cubicBezTo>
                <a:cubicBezTo>
                  <a:pt x="257" y="124"/>
                  <a:pt x="254" y="127"/>
                  <a:pt x="249" y="129"/>
                </a:cubicBezTo>
                <a:cubicBezTo>
                  <a:pt x="248" y="130"/>
                  <a:pt x="247" y="131"/>
                  <a:pt x="245" y="132"/>
                </a:cubicBezTo>
                <a:cubicBezTo>
                  <a:pt x="245" y="132"/>
                  <a:pt x="245" y="132"/>
                  <a:pt x="245" y="132"/>
                </a:cubicBezTo>
                <a:cubicBezTo>
                  <a:pt x="249" y="131"/>
                  <a:pt x="253" y="129"/>
                  <a:pt x="256" y="126"/>
                </a:cubicBezTo>
                <a:cubicBezTo>
                  <a:pt x="259" y="123"/>
                  <a:pt x="261" y="120"/>
                  <a:pt x="263" y="116"/>
                </a:cubicBezTo>
                <a:cubicBezTo>
                  <a:pt x="264" y="116"/>
                  <a:pt x="264" y="115"/>
                  <a:pt x="264" y="115"/>
                </a:cubicBezTo>
                <a:close/>
                <a:moveTo>
                  <a:pt x="38" y="176"/>
                </a:moveTo>
                <a:cubicBezTo>
                  <a:pt x="36" y="176"/>
                  <a:pt x="34" y="176"/>
                  <a:pt x="32" y="176"/>
                </a:cubicBezTo>
                <a:cubicBezTo>
                  <a:pt x="31" y="176"/>
                  <a:pt x="31" y="177"/>
                  <a:pt x="31" y="177"/>
                </a:cubicBezTo>
                <a:cubicBezTo>
                  <a:pt x="30" y="177"/>
                  <a:pt x="29" y="177"/>
                  <a:pt x="29" y="177"/>
                </a:cubicBezTo>
                <a:cubicBezTo>
                  <a:pt x="28" y="177"/>
                  <a:pt x="28" y="176"/>
                  <a:pt x="28" y="176"/>
                </a:cubicBezTo>
                <a:cubicBezTo>
                  <a:pt x="26" y="177"/>
                  <a:pt x="25" y="177"/>
                  <a:pt x="24" y="177"/>
                </a:cubicBezTo>
                <a:cubicBezTo>
                  <a:pt x="24" y="177"/>
                  <a:pt x="23" y="177"/>
                  <a:pt x="23" y="177"/>
                </a:cubicBezTo>
                <a:cubicBezTo>
                  <a:pt x="23" y="177"/>
                  <a:pt x="23" y="177"/>
                  <a:pt x="23" y="177"/>
                </a:cubicBezTo>
                <a:cubicBezTo>
                  <a:pt x="28" y="178"/>
                  <a:pt x="33" y="178"/>
                  <a:pt x="38" y="178"/>
                </a:cubicBezTo>
                <a:cubicBezTo>
                  <a:pt x="38" y="177"/>
                  <a:pt x="38" y="177"/>
                  <a:pt x="38" y="176"/>
                </a:cubicBezTo>
                <a:close/>
                <a:moveTo>
                  <a:pt x="133" y="21"/>
                </a:moveTo>
                <a:cubicBezTo>
                  <a:pt x="133" y="21"/>
                  <a:pt x="134" y="21"/>
                  <a:pt x="134" y="21"/>
                </a:cubicBezTo>
                <a:cubicBezTo>
                  <a:pt x="134" y="20"/>
                  <a:pt x="135" y="20"/>
                  <a:pt x="135" y="20"/>
                </a:cubicBezTo>
                <a:cubicBezTo>
                  <a:pt x="136" y="20"/>
                  <a:pt x="136" y="19"/>
                  <a:pt x="136" y="19"/>
                </a:cubicBezTo>
                <a:cubicBezTo>
                  <a:pt x="137" y="16"/>
                  <a:pt x="138" y="14"/>
                  <a:pt x="140" y="12"/>
                </a:cubicBezTo>
                <a:cubicBezTo>
                  <a:pt x="140" y="12"/>
                  <a:pt x="140" y="11"/>
                  <a:pt x="140" y="11"/>
                </a:cubicBezTo>
                <a:cubicBezTo>
                  <a:pt x="138" y="13"/>
                  <a:pt x="135" y="16"/>
                  <a:pt x="133" y="18"/>
                </a:cubicBezTo>
                <a:cubicBezTo>
                  <a:pt x="133" y="18"/>
                  <a:pt x="133" y="19"/>
                  <a:pt x="133" y="19"/>
                </a:cubicBezTo>
                <a:cubicBezTo>
                  <a:pt x="133" y="20"/>
                  <a:pt x="133" y="20"/>
                  <a:pt x="133" y="21"/>
                </a:cubicBezTo>
                <a:close/>
                <a:moveTo>
                  <a:pt x="180" y="164"/>
                </a:moveTo>
                <a:cubicBezTo>
                  <a:pt x="180" y="165"/>
                  <a:pt x="179" y="165"/>
                  <a:pt x="179" y="165"/>
                </a:cubicBezTo>
                <a:cubicBezTo>
                  <a:pt x="179" y="167"/>
                  <a:pt x="179" y="168"/>
                  <a:pt x="178" y="170"/>
                </a:cubicBezTo>
                <a:cubicBezTo>
                  <a:pt x="177" y="172"/>
                  <a:pt x="178" y="174"/>
                  <a:pt x="178" y="176"/>
                </a:cubicBezTo>
                <a:cubicBezTo>
                  <a:pt x="180" y="173"/>
                  <a:pt x="181" y="168"/>
                  <a:pt x="180" y="164"/>
                </a:cubicBezTo>
                <a:close/>
                <a:moveTo>
                  <a:pt x="67" y="77"/>
                </a:moveTo>
                <a:cubicBezTo>
                  <a:pt x="67" y="77"/>
                  <a:pt x="67" y="77"/>
                  <a:pt x="67" y="77"/>
                </a:cubicBezTo>
                <a:cubicBezTo>
                  <a:pt x="66" y="74"/>
                  <a:pt x="64" y="73"/>
                  <a:pt x="62" y="71"/>
                </a:cubicBezTo>
                <a:cubicBezTo>
                  <a:pt x="61" y="71"/>
                  <a:pt x="60" y="70"/>
                  <a:pt x="60" y="69"/>
                </a:cubicBezTo>
                <a:cubicBezTo>
                  <a:pt x="58" y="68"/>
                  <a:pt x="55" y="66"/>
                  <a:pt x="53" y="66"/>
                </a:cubicBezTo>
                <a:cubicBezTo>
                  <a:pt x="53" y="66"/>
                  <a:pt x="52" y="66"/>
                  <a:pt x="52" y="67"/>
                </a:cubicBezTo>
                <a:cubicBezTo>
                  <a:pt x="63" y="72"/>
                  <a:pt x="62" y="72"/>
                  <a:pt x="67" y="77"/>
                </a:cubicBezTo>
                <a:close/>
                <a:moveTo>
                  <a:pt x="169" y="30"/>
                </a:moveTo>
                <a:cubicBezTo>
                  <a:pt x="169" y="31"/>
                  <a:pt x="169" y="33"/>
                  <a:pt x="169" y="34"/>
                </a:cubicBezTo>
                <a:cubicBezTo>
                  <a:pt x="170" y="34"/>
                  <a:pt x="170" y="33"/>
                  <a:pt x="171" y="33"/>
                </a:cubicBezTo>
                <a:cubicBezTo>
                  <a:pt x="171" y="28"/>
                  <a:pt x="172" y="24"/>
                  <a:pt x="174" y="20"/>
                </a:cubicBezTo>
                <a:cubicBezTo>
                  <a:pt x="175" y="18"/>
                  <a:pt x="174" y="16"/>
                  <a:pt x="174" y="14"/>
                </a:cubicBezTo>
                <a:cubicBezTo>
                  <a:pt x="174" y="14"/>
                  <a:pt x="174" y="14"/>
                  <a:pt x="174" y="15"/>
                </a:cubicBezTo>
                <a:cubicBezTo>
                  <a:pt x="175" y="16"/>
                  <a:pt x="174" y="17"/>
                  <a:pt x="174" y="18"/>
                </a:cubicBezTo>
                <a:cubicBezTo>
                  <a:pt x="173" y="20"/>
                  <a:pt x="172" y="22"/>
                  <a:pt x="172" y="24"/>
                </a:cubicBezTo>
                <a:cubicBezTo>
                  <a:pt x="172" y="25"/>
                  <a:pt x="171" y="26"/>
                  <a:pt x="171" y="27"/>
                </a:cubicBezTo>
                <a:cubicBezTo>
                  <a:pt x="171" y="28"/>
                  <a:pt x="170" y="29"/>
                  <a:pt x="169" y="30"/>
                </a:cubicBezTo>
                <a:close/>
                <a:moveTo>
                  <a:pt x="4" y="50"/>
                </a:moveTo>
                <a:cubicBezTo>
                  <a:pt x="4" y="50"/>
                  <a:pt x="4" y="50"/>
                  <a:pt x="4" y="50"/>
                </a:cubicBezTo>
                <a:cubicBezTo>
                  <a:pt x="4" y="43"/>
                  <a:pt x="5" y="35"/>
                  <a:pt x="4" y="27"/>
                </a:cubicBezTo>
                <a:cubicBezTo>
                  <a:pt x="4" y="28"/>
                  <a:pt x="3" y="29"/>
                  <a:pt x="3" y="30"/>
                </a:cubicBezTo>
                <a:cubicBezTo>
                  <a:pt x="4" y="35"/>
                  <a:pt x="4" y="41"/>
                  <a:pt x="4" y="46"/>
                </a:cubicBezTo>
                <a:cubicBezTo>
                  <a:pt x="4" y="47"/>
                  <a:pt x="4" y="49"/>
                  <a:pt x="4" y="50"/>
                </a:cubicBezTo>
                <a:close/>
                <a:moveTo>
                  <a:pt x="89" y="133"/>
                </a:moveTo>
                <a:cubicBezTo>
                  <a:pt x="92" y="132"/>
                  <a:pt x="94" y="131"/>
                  <a:pt x="96" y="131"/>
                </a:cubicBezTo>
                <a:cubicBezTo>
                  <a:pt x="94" y="129"/>
                  <a:pt x="92" y="129"/>
                  <a:pt x="90" y="128"/>
                </a:cubicBezTo>
                <a:cubicBezTo>
                  <a:pt x="90" y="130"/>
                  <a:pt x="90" y="131"/>
                  <a:pt x="89" y="133"/>
                </a:cubicBezTo>
                <a:close/>
                <a:moveTo>
                  <a:pt x="87" y="93"/>
                </a:moveTo>
                <a:cubicBezTo>
                  <a:pt x="87" y="93"/>
                  <a:pt x="87" y="93"/>
                  <a:pt x="87" y="93"/>
                </a:cubicBezTo>
                <a:cubicBezTo>
                  <a:pt x="87" y="93"/>
                  <a:pt x="87" y="92"/>
                  <a:pt x="87" y="92"/>
                </a:cubicBezTo>
                <a:cubicBezTo>
                  <a:pt x="87" y="91"/>
                  <a:pt x="87" y="89"/>
                  <a:pt x="88" y="88"/>
                </a:cubicBezTo>
                <a:cubicBezTo>
                  <a:pt x="88" y="87"/>
                  <a:pt x="88" y="86"/>
                  <a:pt x="89" y="85"/>
                </a:cubicBezTo>
                <a:cubicBezTo>
                  <a:pt x="88" y="84"/>
                  <a:pt x="88" y="83"/>
                  <a:pt x="87" y="81"/>
                </a:cubicBezTo>
                <a:cubicBezTo>
                  <a:pt x="86" y="83"/>
                  <a:pt x="86" y="84"/>
                  <a:pt x="86" y="86"/>
                </a:cubicBezTo>
                <a:cubicBezTo>
                  <a:pt x="86" y="88"/>
                  <a:pt x="87" y="91"/>
                  <a:pt x="87" y="93"/>
                </a:cubicBezTo>
                <a:close/>
                <a:moveTo>
                  <a:pt x="174" y="68"/>
                </a:moveTo>
                <a:cubicBezTo>
                  <a:pt x="173" y="66"/>
                  <a:pt x="172" y="65"/>
                  <a:pt x="172" y="64"/>
                </a:cubicBezTo>
                <a:cubicBezTo>
                  <a:pt x="171" y="65"/>
                  <a:pt x="171" y="65"/>
                  <a:pt x="170" y="66"/>
                </a:cubicBezTo>
                <a:cubicBezTo>
                  <a:pt x="170" y="66"/>
                  <a:pt x="169" y="66"/>
                  <a:pt x="169" y="67"/>
                </a:cubicBezTo>
                <a:cubicBezTo>
                  <a:pt x="170" y="68"/>
                  <a:pt x="170" y="69"/>
                  <a:pt x="170" y="71"/>
                </a:cubicBezTo>
                <a:cubicBezTo>
                  <a:pt x="172" y="70"/>
                  <a:pt x="173" y="69"/>
                  <a:pt x="174" y="68"/>
                </a:cubicBezTo>
                <a:close/>
                <a:moveTo>
                  <a:pt x="227" y="120"/>
                </a:moveTo>
                <a:cubicBezTo>
                  <a:pt x="227" y="121"/>
                  <a:pt x="228" y="121"/>
                  <a:pt x="228" y="122"/>
                </a:cubicBezTo>
                <a:cubicBezTo>
                  <a:pt x="229" y="122"/>
                  <a:pt x="229" y="122"/>
                  <a:pt x="230" y="122"/>
                </a:cubicBezTo>
                <a:cubicBezTo>
                  <a:pt x="231" y="121"/>
                  <a:pt x="233" y="121"/>
                  <a:pt x="235" y="121"/>
                </a:cubicBezTo>
                <a:cubicBezTo>
                  <a:pt x="235" y="121"/>
                  <a:pt x="236" y="121"/>
                  <a:pt x="237" y="121"/>
                </a:cubicBezTo>
                <a:cubicBezTo>
                  <a:pt x="237" y="120"/>
                  <a:pt x="236" y="120"/>
                  <a:pt x="236" y="119"/>
                </a:cubicBezTo>
                <a:cubicBezTo>
                  <a:pt x="233" y="119"/>
                  <a:pt x="230" y="120"/>
                  <a:pt x="227" y="120"/>
                </a:cubicBezTo>
                <a:close/>
                <a:moveTo>
                  <a:pt x="26" y="64"/>
                </a:moveTo>
                <a:cubicBezTo>
                  <a:pt x="32" y="63"/>
                  <a:pt x="39" y="64"/>
                  <a:pt x="46" y="65"/>
                </a:cubicBezTo>
                <a:cubicBezTo>
                  <a:pt x="45" y="64"/>
                  <a:pt x="44" y="64"/>
                  <a:pt x="43" y="63"/>
                </a:cubicBezTo>
                <a:cubicBezTo>
                  <a:pt x="39" y="63"/>
                  <a:pt x="35" y="63"/>
                  <a:pt x="31" y="63"/>
                </a:cubicBezTo>
                <a:cubicBezTo>
                  <a:pt x="30" y="63"/>
                  <a:pt x="28" y="63"/>
                  <a:pt x="26" y="64"/>
                </a:cubicBezTo>
                <a:close/>
                <a:moveTo>
                  <a:pt x="229" y="125"/>
                </a:moveTo>
                <a:cubicBezTo>
                  <a:pt x="230" y="126"/>
                  <a:pt x="231" y="126"/>
                  <a:pt x="232" y="127"/>
                </a:cubicBezTo>
                <a:cubicBezTo>
                  <a:pt x="235" y="127"/>
                  <a:pt x="237" y="127"/>
                  <a:pt x="240" y="127"/>
                </a:cubicBezTo>
                <a:cubicBezTo>
                  <a:pt x="240" y="127"/>
                  <a:pt x="241" y="127"/>
                  <a:pt x="242" y="127"/>
                </a:cubicBezTo>
                <a:cubicBezTo>
                  <a:pt x="242" y="127"/>
                  <a:pt x="242" y="126"/>
                  <a:pt x="242" y="126"/>
                </a:cubicBezTo>
                <a:cubicBezTo>
                  <a:pt x="240" y="126"/>
                  <a:pt x="239" y="126"/>
                  <a:pt x="237" y="126"/>
                </a:cubicBezTo>
                <a:cubicBezTo>
                  <a:pt x="235" y="126"/>
                  <a:pt x="233" y="125"/>
                  <a:pt x="231" y="125"/>
                </a:cubicBezTo>
                <a:cubicBezTo>
                  <a:pt x="230" y="125"/>
                  <a:pt x="230" y="125"/>
                  <a:pt x="229" y="125"/>
                </a:cubicBezTo>
                <a:close/>
                <a:moveTo>
                  <a:pt x="74" y="130"/>
                </a:moveTo>
                <a:cubicBezTo>
                  <a:pt x="73" y="127"/>
                  <a:pt x="73" y="125"/>
                  <a:pt x="72" y="123"/>
                </a:cubicBezTo>
                <a:cubicBezTo>
                  <a:pt x="71" y="126"/>
                  <a:pt x="71" y="128"/>
                  <a:pt x="71" y="131"/>
                </a:cubicBezTo>
                <a:cubicBezTo>
                  <a:pt x="71" y="131"/>
                  <a:pt x="71" y="131"/>
                  <a:pt x="71" y="131"/>
                </a:cubicBezTo>
                <a:cubicBezTo>
                  <a:pt x="72" y="131"/>
                  <a:pt x="73" y="130"/>
                  <a:pt x="74" y="130"/>
                </a:cubicBezTo>
                <a:close/>
                <a:moveTo>
                  <a:pt x="245" y="135"/>
                </a:moveTo>
                <a:cubicBezTo>
                  <a:pt x="252" y="134"/>
                  <a:pt x="258" y="130"/>
                  <a:pt x="259" y="126"/>
                </a:cubicBezTo>
                <a:cubicBezTo>
                  <a:pt x="255" y="131"/>
                  <a:pt x="250" y="133"/>
                  <a:pt x="245" y="135"/>
                </a:cubicBezTo>
                <a:close/>
                <a:moveTo>
                  <a:pt x="40" y="57"/>
                </a:moveTo>
                <a:cubicBezTo>
                  <a:pt x="42" y="56"/>
                  <a:pt x="45" y="53"/>
                  <a:pt x="46" y="51"/>
                </a:cubicBezTo>
                <a:cubicBezTo>
                  <a:pt x="44" y="52"/>
                  <a:pt x="43" y="52"/>
                  <a:pt x="41" y="52"/>
                </a:cubicBezTo>
                <a:cubicBezTo>
                  <a:pt x="41" y="54"/>
                  <a:pt x="40" y="55"/>
                  <a:pt x="40" y="57"/>
                </a:cubicBezTo>
                <a:close/>
                <a:moveTo>
                  <a:pt x="63" y="64"/>
                </a:moveTo>
                <a:cubicBezTo>
                  <a:pt x="65" y="66"/>
                  <a:pt x="65" y="66"/>
                  <a:pt x="67" y="64"/>
                </a:cubicBezTo>
                <a:cubicBezTo>
                  <a:pt x="67" y="64"/>
                  <a:pt x="67" y="63"/>
                  <a:pt x="67" y="63"/>
                </a:cubicBezTo>
                <a:cubicBezTo>
                  <a:pt x="66" y="61"/>
                  <a:pt x="65" y="60"/>
                  <a:pt x="64" y="60"/>
                </a:cubicBezTo>
                <a:cubicBezTo>
                  <a:pt x="64" y="61"/>
                  <a:pt x="64" y="63"/>
                  <a:pt x="63" y="64"/>
                </a:cubicBezTo>
                <a:close/>
                <a:moveTo>
                  <a:pt x="258" y="105"/>
                </a:moveTo>
                <a:cubicBezTo>
                  <a:pt x="259" y="103"/>
                  <a:pt x="260" y="100"/>
                  <a:pt x="260" y="98"/>
                </a:cubicBezTo>
                <a:cubicBezTo>
                  <a:pt x="260" y="95"/>
                  <a:pt x="260" y="93"/>
                  <a:pt x="260" y="90"/>
                </a:cubicBezTo>
                <a:cubicBezTo>
                  <a:pt x="260" y="90"/>
                  <a:pt x="259" y="90"/>
                  <a:pt x="259" y="90"/>
                </a:cubicBezTo>
                <a:cubicBezTo>
                  <a:pt x="259" y="95"/>
                  <a:pt x="258" y="100"/>
                  <a:pt x="258" y="105"/>
                </a:cubicBezTo>
                <a:close/>
                <a:moveTo>
                  <a:pt x="267" y="87"/>
                </a:moveTo>
                <a:cubicBezTo>
                  <a:pt x="267" y="80"/>
                  <a:pt x="266" y="74"/>
                  <a:pt x="262" y="68"/>
                </a:cubicBezTo>
                <a:cubicBezTo>
                  <a:pt x="265" y="74"/>
                  <a:pt x="267" y="80"/>
                  <a:pt x="267" y="87"/>
                </a:cubicBezTo>
                <a:close/>
                <a:moveTo>
                  <a:pt x="153" y="7"/>
                </a:moveTo>
                <a:cubicBezTo>
                  <a:pt x="158" y="7"/>
                  <a:pt x="163" y="6"/>
                  <a:pt x="167" y="6"/>
                </a:cubicBezTo>
                <a:cubicBezTo>
                  <a:pt x="163" y="6"/>
                  <a:pt x="158" y="6"/>
                  <a:pt x="154" y="6"/>
                </a:cubicBezTo>
                <a:cubicBezTo>
                  <a:pt x="154" y="6"/>
                  <a:pt x="153" y="6"/>
                  <a:pt x="153" y="7"/>
                </a:cubicBezTo>
                <a:close/>
                <a:moveTo>
                  <a:pt x="66" y="146"/>
                </a:moveTo>
                <a:cubicBezTo>
                  <a:pt x="66" y="146"/>
                  <a:pt x="66" y="146"/>
                  <a:pt x="66" y="146"/>
                </a:cubicBezTo>
                <a:cubicBezTo>
                  <a:pt x="66" y="143"/>
                  <a:pt x="67" y="140"/>
                  <a:pt x="67" y="137"/>
                </a:cubicBezTo>
                <a:cubicBezTo>
                  <a:pt x="66" y="137"/>
                  <a:pt x="66" y="138"/>
                  <a:pt x="65" y="139"/>
                </a:cubicBezTo>
                <a:cubicBezTo>
                  <a:pt x="65" y="139"/>
                  <a:pt x="65" y="140"/>
                  <a:pt x="65" y="140"/>
                </a:cubicBezTo>
                <a:cubicBezTo>
                  <a:pt x="65" y="141"/>
                  <a:pt x="65" y="142"/>
                  <a:pt x="65" y="143"/>
                </a:cubicBezTo>
                <a:cubicBezTo>
                  <a:pt x="65" y="144"/>
                  <a:pt x="66" y="145"/>
                  <a:pt x="66" y="146"/>
                </a:cubicBezTo>
                <a:close/>
                <a:moveTo>
                  <a:pt x="260" y="116"/>
                </a:moveTo>
                <a:cubicBezTo>
                  <a:pt x="263" y="111"/>
                  <a:pt x="265" y="106"/>
                  <a:pt x="265" y="100"/>
                </a:cubicBezTo>
                <a:cubicBezTo>
                  <a:pt x="264" y="106"/>
                  <a:pt x="262" y="111"/>
                  <a:pt x="260" y="116"/>
                </a:cubicBezTo>
                <a:close/>
                <a:moveTo>
                  <a:pt x="243" y="121"/>
                </a:moveTo>
                <a:cubicBezTo>
                  <a:pt x="243" y="120"/>
                  <a:pt x="243" y="119"/>
                  <a:pt x="243" y="118"/>
                </a:cubicBezTo>
                <a:cubicBezTo>
                  <a:pt x="242" y="118"/>
                  <a:pt x="240" y="118"/>
                  <a:pt x="239" y="119"/>
                </a:cubicBezTo>
                <a:cubicBezTo>
                  <a:pt x="239" y="119"/>
                  <a:pt x="238" y="120"/>
                  <a:pt x="238" y="121"/>
                </a:cubicBezTo>
                <a:cubicBezTo>
                  <a:pt x="239" y="121"/>
                  <a:pt x="241" y="121"/>
                  <a:pt x="243" y="121"/>
                </a:cubicBezTo>
                <a:close/>
                <a:moveTo>
                  <a:pt x="75" y="57"/>
                </a:moveTo>
                <a:cubicBezTo>
                  <a:pt x="75" y="57"/>
                  <a:pt x="75" y="57"/>
                  <a:pt x="74" y="57"/>
                </a:cubicBezTo>
                <a:cubicBezTo>
                  <a:pt x="73" y="59"/>
                  <a:pt x="72" y="61"/>
                  <a:pt x="70" y="63"/>
                </a:cubicBezTo>
                <a:cubicBezTo>
                  <a:pt x="71" y="64"/>
                  <a:pt x="71" y="65"/>
                  <a:pt x="72" y="66"/>
                </a:cubicBezTo>
                <a:cubicBezTo>
                  <a:pt x="73" y="63"/>
                  <a:pt x="74" y="60"/>
                  <a:pt x="75" y="57"/>
                </a:cubicBezTo>
                <a:close/>
                <a:moveTo>
                  <a:pt x="83" y="60"/>
                </a:moveTo>
                <a:cubicBezTo>
                  <a:pt x="83" y="60"/>
                  <a:pt x="83" y="60"/>
                  <a:pt x="83" y="60"/>
                </a:cubicBezTo>
                <a:cubicBezTo>
                  <a:pt x="81" y="62"/>
                  <a:pt x="79" y="65"/>
                  <a:pt x="78" y="67"/>
                </a:cubicBezTo>
                <a:cubicBezTo>
                  <a:pt x="78" y="67"/>
                  <a:pt x="79" y="68"/>
                  <a:pt x="80" y="68"/>
                </a:cubicBezTo>
                <a:cubicBezTo>
                  <a:pt x="81" y="65"/>
                  <a:pt x="82" y="63"/>
                  <a:pt x="83" y="60"/>
                </a:cubicBezTo>
                <a:close/>
                <a:moveTo>
                  <a:pt x="181" y="142"/>
                </a:moveTo>
                <a:cubicBezTo>
                  <a:pt x="179" y="147"/>
                  <a:pt x="179" y="151"/>
                  <a:pt x="180" y="156"/>
                </a:cubicBezTo>
                <a:cubicBezTo>
                  <a:pt x="180" y="152"/>
                  <a:pt x="180" y="147"/>
                  <a:pt x="181" y="142"/>
                </a:cubicBezTo>
                <a:close/>
                <a:moveTo>
                  <a:pt x="43" y="177"/>
                </a:moveTo>
                <a:cubicBezTo>
                  <a:pt x="42" y="177"/>
                  <a:pt x="42" y="178"/>
                  <a:pt x="42" y="178"/>
                </a:cubicBezTo>
                <a:cubicBezTo>
                  <a:pt x="44" y="179"/>
                  <a:pt x="49" y="179"/>
                  <a:pt x="50" y="178"/>
                </a:cubicBezTo>
                <a:cubicBezTo>
                  <a:pt x="49" y="177"/>
                  <a:pt x="46" y="177"/>
                  <a:pt x="43" y="177"/>
                </a:cubicBezTo>
                <a:close/>
                <a:moveTo>
                  <a:pt x="62" y="60"/>
                </a:moveTo>
                <a:cubicBezTo>
                  <a:pt x="60" y="61"/>
                  <a:pt x="59" y="62"/>
                  <a:pt x="57" y="61"/>
                </a:cubicBezTo>
                <a:cubicBezTo>
                  <a:pt x="57" y="61"/>
                  <a:pt x="57" y="61"/>
                  <a:pt x="56" y="62"/>
                </a:cubicBezTo>
                <a:cubicBezTo>
                  <a:pt x="58" y="63"/>
                  <a:pt x="59" y="63"/>
                  <a:pt x="61" y="64"/>
                </a:cubicBezTo>
                <a:cubicBezTo>
                  <a:pt x="61" y="62"/>
                  <a:pt x="62" y="61"/>
                  <a:pt x="62" y="60"/>
                </a:cubicBezTo>
                <a:close/>
                <a:moveTo>
                  <a:pt x="76" y="131"/>
                </a:moveTo>
                <a:cubicBezTo>
                  <a:pt x="76" y="134"/>
                  <a:pt x="77" y="136"/>
                  <a:pt x="77" y="138"/>
                </a:cubicBezTo>
                <a:cubicBezTo>
                  <a:pt x="77" y="138"/>
                  <a:pt x="77" y="138"/>
                  <a:pt x="77" y="138"/>
                </a:cubicBezTo>
                <a:cubicBezTo>
                  <a:pt x="78" y="135"/>
                  <a:pt x="78" y="133"/>
                  <a:pt x="79" y="130"/>
                </a:cubicBezTo>
                <a:cubicBezTo>
                  <a:pt x="78" y="131"/>
                  <a:pt x="77" y="131"/>
                  <a:pt x="76" y="131"/>
                </a:cubicBezTo>
                <a:close/>
                <a:moveTo>
                  <a:pt x="162" y="56"/>
                </a:moveTo>
                <a:cubicBezTo>
                  <a:pt x="163" y="55"/>
                  <a:pt x="164" y="55"/>
                  <a:pt x="165" y="54"/>
                </a:cubicBezTo>
                <a:cubicBezTo>
                  <a:pt x="165" y="54"/>
                  <a:pt x="165" y="54"/>
                  <a:pt x="165" y="53"/>
                </a:cubicBezTo>
                <a:cubicBezTo>
                  <a:pt x="165" y="53"/>
                  <a:pt x="165" y="52"/>
                  <a:pt x="165" y="52"/>
                </a:cubicBezTo>
                <a:cubicBezTo>
                  <a:pt x="165" y="51"/>
                  <a:pt x="165" y="51"/>
                  <a:pt x="164" y="50"/>
                </a:cubicBezTo>
                <a:cubicBezTo>
                  <a:pt x="164" y="51"/>
                  <a:pt x="163" y="52"/>
                  <a:pt x="163" y="53"/>
                </a:cubicBezTo>
                <a:cubicBezTo>
                  <a:pt x="162" y="54"/>
                  <a:pt x="162" y="55"/>
                  <a:pt x="162" y="56"/>
                </a:cubicBezTo>
                <a:close/>
                <a:moveTo>
                  <a:pt x="199" y="113"/>
                </a:moveTo>
                <a:cubicBezTo>
                  <a:pt x="201" y="113"/>
                  <a:pt x="203" y="113"/>
                  <a:pt x="205" y="113"/>
                </a:cubicBezTo>
                <a:cubicBezTo>
                  <a:pt x="203" y="112"/>
                  <a:pt x="202" y="111"/>
                  <a:pt x="200" y="111"/>
                </a:cubicBezTo>
                <a:cubicBezTo>
                  <a:pt x="199" y="112"/>
                  <a:pt x="199" y="112"/>
                  <a:pt x="199" y="113"/>
                </a:cubicBezTo>
                <a:close/>
                <a:moveTo>
                  <a:pt x="60" y="166"/>
                </a:moveTo>
                <a:cubicBezTo>
                  <a:pt x="59" y="166"/>
                  <a:pt x="59" y="167"/>
                  <a:pt x="59" y="168"/>
                </a:cubicBezTo>
                <a:cubicBezTo>
                  <a:pt x="58" y="170"/>
                  <a:pt x="59" y="172"/>
                  <a:pt x="59" y="174"/>
                </a:cubicBezTo>
                <a:cubicBezTo>
                  <a:pt x="60" y="171"/>
                  <a:pt x="60" y="168"/>
                  <a:pt x="60" y="166"/>
                </a:cubicBezTo>
                <a:close/>
                <a:moveTo>
                  <a:pt x="63" y="162"/>
                </a:moveTo>
                <a:cubicBezTo>
                  <a:pt x="63" y="164"/>
                  <a:pt x="63" y="166"/>
                  <a:pt x="63" y="167"/>
                </a:cubicBezTo>
                <a:cubicBezTo>
                  <a:pt x="62" y="170"/>
                  <a:pt x="63" y="173"/>
                  <a:pt x="64" y="176"/>
                </a:cubicBezTo>
                <a:cubicBezTo>
                  <a:pt x="64" y="172"/>
                  <a:pt x="63" y="167"/>
                  <a:pt x="63" y="162"/>
                </a:cubicBezTo>
                <a:close/>
                <a:moveTo>
                  <a:pt x="66" y="120"/>
                </a:moveTo>
                <a:cubicBezTo>
                  <a:pt x="66" y="120"/>
                  <a:pt x="67" y="120"/>
                  <a:pt x="67" y="120"/>
                </a:cubicBezTo>
                <a:cubicBezTo>
                  <a:pt x="67" y="117"/>
                  <a:pt x="67" y="114"/>
                  <a:pt x="67" y="110"/>
                </a:cubicBezTo>
                <a:cubicBezTo>
                  <a:pt x="66" y="112"/>
                  <a:pt x="65" y="112"/>
                  <a:pt x="66" y="114"/>
                </a:cubicBezTo>
                <a:cubicBezTo>
                  <a:pt x="66" y="115"/>
                  <a:pt x="66" y="115"/>
                  <a:pt x="66" y="116"/>
                </a:cubicBezTo>
                <a:cubicBezTo>
                  <a:pt x="66" y="117"/>
                  <a:pt x="66" y="118"/>
                  <a:pt x="66" y="120"/>
                </a:cubicBezTo>
                <a:close/>
                <a:moveTo>
                  <a:pt x="162" y="49"/>
                </a:moveTo>
                <a:cubicBezTo>
                  <a:pt x="162" y="49"/>
                  <a:pt x="162" y="49"/>
                  <a:pt x="162" y="49"/>
                </a:cubicBezTo>
                <a:cubicBezTo>
                  <a:pt x="163" y="47"/>
                  <a:pt x="165" y="45"/>
                  <a:pt x="164" y="43"/>
                </a:cubicBezTo>
                <a:cubicBezTo>
                  <a:pt x="164" y="43"/>
                  <a:pt x="163" y="44"/>
                  <a:pt x="163" y="44"/>
                </a:cubicBezTo>
                <a:cubicBezTo>
                  <a:pt x="163" y="44"/>
                  <a:pt x="162" y="45"/>
                  <a:pt x="162" y="45"/>
                </a:cubicBezTo>
                <a:cubicBezTo>
                  <a:pt x="162" y="46"/>
                  <a:pt x="162" y="48"/>
                  <a:pt x="162" y="49"/>
                </a:cubicBezTo>
                <a:close/>
                <a:moveTo>
                  <a:pt x="169" y="16"/>
                </a:moveTo>
                <a:cubicBezTo>
                  <a:pt x="170" y="15"/>
                  <a:pt x="170" y="15"/>
                  <a:pt x="170" y="14"/>
                </a:cubicBezTo>
                <a:cubicBezTo>
                  <a:pt x="171" y="12"/>
                  <a:pt x="172" y="10"/>
                  <a:pt x="172" y="9"/>
                </a:cubicBezTo>
                <a:cubicBezTo>
                  <a:pt x="172" y="8"/>
                  <a:pt x="173" y="8"/>
                  <a:pt x="172" y="8"/>
                </a:cubicBezTo>
                <a:cubicBezTo>
                  <a:pt x="172" y="9"/>
                  <a:pt x="172" y="10"/>
                  <a:pt x="171" y="10"/>
                </a:cubicBezTo>
                <a:cubicBezTo>
                  <a:pt x="171" y="10"/>
                  <a:pt x="171" y="10"/>
                  <a:pt x="171" y="10"/>
                </a:cubicBezTo>
                <a:cubicBezTo>
                  <a:pt x="170" y="12"/>
                  <a:pt x="169" y="13"/>
                  <a:pt x="168" y="15"/>
                </a:cubicBezTo>
                <a:cubicBezTo>
                  <a:pt x="169" y="15"/>
                  <a:pt x="169" y="16"/>
                  <a:pt x="169" y="16"/>
                </a:cubicBezTo>
                <a:close/>
                <a:moveTo>
                  <a:pt x="178" y="184"/>
                </a:moveTo>
                <a:cubicBezTo>
                  <a:pt x="178" y="185"/>
                  <a:pt x="178" y="185"/>
                  <a:pt x="178" y="186"/>
                </a:cubicBezTo>
                <a:cubicBezTo>
                  <a:pt x="179" y="186"/>
                  <a:pt x="180" y="185"/>
                  <a:pt x="182" y="184"/>
                </a:cubicBezTo>
                <a:cubicBezTo>
                  <a:pt x="182" y="183"/>
                  <a:pt x="182" y="183"/>
                  <a:pt x="182" y="182"/>
                </a:cubicBezTo>
                <a:cubicBezTo>
                  <a:pt x="181" y="183"/>
                  <a:pt x="179" y="183"/>
                  <a:pt x="178" y="184"/>
                </a:cubicBezTo>
                <a:close/>
                <a:moveTo>
                  <a:pt x="84" y="126"/>
                </a:moveTo>
                <a:cubicBezTo>
                  <a:pt x="84" y="124"/>
                  <a:pt x="83" y="121"/>
                  <a:pt x="83" y="120"/>
                </a:cubicBezTo>
                <a:cubicBezTo>
                  <a:pt x="82" y="122"/>
                  <a:pt x="82" y="125"/>
                  <a:pt x="81" y="127"/>
                </a:cubicBezTo>
                <a:cubicBezTo>
                  <a:pt x="82" y="127"/>
                  <a:pt x="83" y="126"/>
                  <a:pt x="84" y="126"/>
                </a:cubicBezTo>
                <a:close/>
                <a:moveTo>
                  <a:pt x="103" y="83"/>
                </a:moveTo>
                <a:cubicBezTo>
                  <a:pt x="105" y="82"/>
                  <a:pt x="106" y="80"/>
                  <a:pt x="108" y="79"/>
                </a:cubicBezTo>
                <a:cubicBezTo>
                  <a:pt x="108" y="79"/>
                  <a:pt x="108" y="79"/>
                  <a:pt x="108" y="79"/>
                </a:cubicBezTo>
                <a:cubicBezTo>
                  <a:pt x="106" y="80"/>
                  <a:pt x="104" y="80"/>
                  <a:pt x="102" y="81"/>
                </a:cubicBezTo>
                <a:cubicBezTo>
                  <a:pt x="103" y="82"/>
                  <a:pt x="103" y="82"/>
                  <a:pt x="103" y="83"/>
                </a:cubicBezTo>
                <a:close/>
                <a:moveTo>
                  <a:pt x="170" y="148"/>
                </a:moveTo>
                <a:cubicBezTo>
                  <a:pt x="169" y="151"/>
                  <a:pt x="169" y="153"/>
                  <a:pt x="169" y="156"/>
                </a:cubicBezTo>
                <a:cubicBezTo>
                  <a:pt x="169" y="155"/>
                  <a:pt x="170" y="155"/>
                  <a:pt x="170" y="155"/>
                </a:cubicBezTo>
                <a:cubicBezTo>
                  <a:pt x="170" y="153"/>
                  <a:pt x="170" y="152"/>
                  <a:pt x="171" y="150"/>
                </a:cubicBezTo>
                <a:cubicBezTo>
                  <a:pt x="171" y="150"/>
                  <a:pt x="171" y="150"/>
                  <a:pt x="170" y="149"/>
                </a:cubicBezTo>
                <a:cubicBezTo>
                  <a:pt x="170" y="149"/>
                  <a:pt x="170" y="149"/>
                  <a:pt x="170" y="148"/>
                </a:cubicBezTo>
                <a:close/>
                <a:moveTo>
                  <a:pt x="164" y="67"/>
                </a:moveTo>
                <a:cubicBezTo>
                  <a:pt x="166" y="65"/>
                  <a:pt x="167" y="64"/>
                  <a:pt x="166" y="61"/>
                </a:cubicBezTo>
                <a:cubicBezTo>
                  <a:pt x="165" y="63"/>
                  <a:pt x="165" y="64"/>
                  <a:pt x="164" y="65"/>
                </a:cubicBezTo>
                <a:cubicBezTo>
                  <a:pt x="164" y="65"/>
                  <a:pt x="164" y="66"/>
                  <a:pt x="164" y="67"/>
                </a:cubicBezTo>
                <a:close/>
                <a:moveTo>
                  <a:pt x="44" y="123"/>
                </a:moveTo>
                <a:cubicBezTo>
                  <a:pt x="44" y="123"/>
                  <a:pt x="44" y="123"/>
                  <a:pt x="44" y="123"/>
                </a:cubicBezTo>
                <a:cubicBezTo>
                  <a:pt x="46" y="123"/>
                  <a:pt x="47" y="122"/>
                  <a:pt x="49" y="122"/>
                </a:cubicBezTo>
                <a:cubicBezTo>
                  <a:pt x="50" y="122"/>
                  <a:pt x="51" y="121"/>
                  <a:pt x="51" y="119"/>
                </a:cubicBezTo>
                <a:cubicBezTo>
                  <a:pt x="49" y="121"/>
                  <a:pt x="47" y="122"/>
                  <a:pt x="44" y="123"/>
                </a:cubicBezTo>
                <a:close/>
                <a:moveTo>
                  <a:pt x="78" y="78"/>
                </a:moveTo>
                <a:cubicBezTo>
                  <a:pt x="78" y="78"/>
                  <a:pt x="78" y="78"/>
                  <a:pt x="78" y="79"/>
                </a:cubicBezTo>
                <a:cubicBezTo>
                  <a:pt x="79" y="78"/>
                  <a:pt x="80" y="77"/>
                  <a:pt x="81" y="76"/>
                </a:cubicBezTo>
                <a:cubicBezTo>
                  <a:pt x="81" y="76"/>
                  <a:pt x="81" y="76"/>
                  <a:pt x="81" y="75"/>
                </a:cubicBezTo>
                <a:cubicBezTo>
                  <a:pt x="81" y="75"/>
                  <a:pt x="80" y="74"/>
                  <a:pt x="80" y="74"/>
                </a:cubicBezTo>
                <a:cubicBezTo>
                  <a:pt x="80" y="74"/>
                  <a:pt x="80" y="74"/>
                  <a:pt x="80" y="74"/>
                </a:cubicBezTo>
                <a:cubicBezTo>
                  <a:pt x="79" y="75"/>
                  <a:pt x="79" y="77"/>
                  <a:pt x="78" y="78"/>
                </a:cubicBezTo>
                <a:close/>
                <a:moveTo>
                  <a:pt x="86" y="128"/>
                </a:moveTo>
                <a:cubicBezTo>
                  <a:pt x="86" y="130"/>
                  <a:pt x="86" y="131"/>
                  <a:pt x="86" y="133"/>
                </a:cubicBezTo>
                <a:cubicBezTo>
                  <a:pt x="87" y="133"/>
                  <a:pt x="87" y="133"/>
                  <a:pt x="87" y="133"/>
                </a:cubicBezTo>
                <a:cubicBezTo>
                  <a:pt x="87" y="131"/>
                  <a:pt x="88" y="130"/>
                  <a:pt x="88" y="128"/>
                </a:cubicBezTo>
                <a:cubicBezTo>
                  <a:pt x="87" y="128"/>
                  <a:pt x="87" y="128"/>
                  <a:pt x="86" y="128"/>
                </a:cubicBezTo>
                <a:close/>
                <a:moveTo>
                  <a:pt x="63" y="181"/>
                </a:moveTo>
                <a:cubicBezTo>
                  <a:pt x="63" y="181"/>
                  <a:pt x="63" y="181"/>
                  <a:pt x="63" y="181"/>
                </a:cubicBezTo>
                <a:cubicBezTo>
                  <a:pt x="63" y="180"/>
                  <a:pt x="62" y="179"/>
                  <a:pt x="62" y="178"/>
                </a:cubicBezTo>
                <a:cubicBezTo>
                  <a:pt x="62" y="178"/>
                  <a:pt x="62" y="177"/>
                  <a:pt x="61" y="176"/>
                </a:cubicBezTo>
                <a:cubicBezTo>
                  <a:pt x="61" y="176"/>
                  <a:pt x="61" y="176"/>
                  <a:pt x="61" y="176"/>
                </a:cubicBezTo>
                <a:cubicBezTo>
                  <a:pt x="61" y="177"/>
                  <a:pt x="61" y="178"/>
                  <a:pt x="60" y="180"/>
                </a:cubicBezTo>
                <a:cubicBezTo>
                  <a:pt x="61" y="180"/>
                  <a:pt x="62" y="180"/>
                  <a:pt x="63" y="181"/>
                </a:cubicBezTo>
                <a:close/>
                <a:moveTo>
                  <a:pt x="166" y="70"/>
                </a:moveTo>
                <a:cubicBezTo>
                  <a:pt x="167" y="71"/>
                  <a:pt x="167" y="72"/>
                  <a:pt x="168" y="73"/>
                </a:cubicBezTo>
                <a:cubicBezTo>
                  <a:pt x="168" y="71"/>
                  <a:pt x="168" y="69"/>
                  <a:pt x="167" y="68"/>
                </a:cubicBezTo>
                <a:cubicBezTo>
                  <a:pt x="167" y="69"/>
                  <a:pt x="166" y="69"/>
                  <a:pt x="166" y="70"/>
                </a:cubicBezTo>
                <a:close/>
                <a:moveTo>
                  <a:pt x="163" y="41"/>
                </a:moveTo>
                <a:cubicBezTo>
                  <a:pt x="164" y="39"/>
                  <a:pt x="165" y="38"/>
                  <a:pt x="164" y="36"/>
                </a:cubicBezTo>
                <a:cubicBezTo>
                  <a:pt x="163" y="37"/>
                  <a:pt x="163" y="39"/>
                  <a:pt x="163" y="41"/>
                </a:cubicBezTo>
                <a:close/>
                <a:moveTo>
                  <a:pt x="17" y="65"/>
                </a:moveTo>
                <a:cubicBezTo>
                  <a:pt x="17" y="65"/>
                  <a:pt x="17" y="65"/>
                  <a:pt x="17" y="65"/>
                </a:cubicBezTo>
                <a:cubicBezTo>
                  <a:pt x="15" y="65"/>
                  <a:pt x="13" y="66"/>
                  <a:pt x="12" y="67"/>
                </a:cubicBezTo>
                <a:cubicBezTo>
                  <a:pt x="11" y="67"/>
                  <a:pt x="11" y="67"/>
                  <a:pt x="10" y="67"/>
                </a:cubicBezTo>
                <a:cubicBezTo>
                  <a:pt x="11" y="68"/>
                  <a:pt x="11" y="68"/>
                  <a:pt x="11" y="68"/>
                </a:cubicBezTo>
                <a:cubicBezTo>
                  <a:pt x="13" y="67"/>
                  <a:pt x="15" y="66"/>
                  <a:pt x="17" y="65"/>
                </a:cubicBezTo>
                <a:close/>
                <a:moveTo>
                  <a:pt x="77" y="75"/>
                </a:moveTo>
                <a:cubicBezTo>
                  <a:pt x="77" y="75"/>
                  <a:pt x="77" y="75"/>
                  <a:pt x="77" y="76"/>
                </a:cubicBezTo>
                <a:cubicBezTo>
                  <a:pt x="77" y="74"/>
                  <a:pt x="78" y="72"/>
                  <a:pt x="78" y="71"/>
                </a:cubicBezTo>
                <a:cubicBezTo>
                  <a:pt x="79" y="70"/>
                  <a:pt x="78" y="70"/>
                  <a:pt x="78" y="70"/>
                </a:cubicBezTo>
                <a:cubicBezTo>
                  <a:pt x="77" y="72"/>
                  <a:pt x="77" y="74"/>
                  <a:pt x="77" y="75"/>
                </a:cubicBezTo>
                <a:close/>
                <a:moveTo>
                  <a:pt x="144" y="180"/>
                </a:moveTo>
                <a:cubicBezTo>
                  <a:pt x="144" y="180"/>
                  <a:pt x="144" y="180"/>
                  <a:pt x="144" y="180"/>
                </a:cubicBezTo>
                <a:cubicBezTo>
                  <a:pt x="145" y="180"/>
                  <a:pt x="145" y="180"/>
                  <a:pt x="146" y="180"/>
                </a:cubicBezTo>
                <a:cubicBezTo>
                  <a:pt x="147" y="180"/>
                  <a:pt x="147" y="180"/>
                  <a:pt x="148" y="179"/>
                </a:cubicBezTo>
                <a:cubicBezTo>
                  <a:pt x="148" y="179"/>
                  <a:pt x="148" y="179"/>
                  <a:pt x="148" y="178"/>
                </a:cubicBezTo>
                <a:cubicBezTo>
                  <a:pt x="147" y="179"/>
                  <a:pt x="145" y="179"/>
                  <a:pt x="144" y="180"/>
                </a:cubicBezTo>
                <a:close/>
                <a:moveTo>
                  <a:pt x="14" y="57"/>
                </a:moveTo>
                <a:cubicBezTo>
                  <a:pt x="14" y="58"/>
                  <a:pt x="13" y="59"/>
                  <a:pt x="13" y="60"/>
                </a:cubicBezTo>
                <a:cubicBezTo>
                  <a:pt x="13" y="60"/>
                  <a:pt x="13" y="60"/>
                  <a:pt x="13" y="60"/>
                </a:cubicBezTo>
                <a:cubicBezTo>
                  <a:pt x="14" y="59"/>
                  <a:pt x="15" y="58"/>
                  <a:pt x="16" y="56"/>
                </a:cubicBezTo>
                <a:cubicBezTo>
                  <a:pt x="16" y="56"/>
                  <a:pt x="16" y="56"/>
                  <a:pt x="16" y="56"/>
                </a:cubicBezTo>
                <a:cubicBezTo>
                  <a:pt x="16" y="56"/>
                  <a:pt x="16" y="56"/>
                  <a:pt x="15" y="57"/>
                </a:cubicBezTo>
                <a:cubicBezTo>
                  <a:pt x="15" y="57"/>
                  <a:pt x="14" y="57"/>
                  <a:pt x="14" y="57"/>
                </a:cubicBezTo>
                <a:close/>
                <a:moveTo>
                  <a:pt x="254" y="72"/>
                </a:moveTo>
                <a:cubicBezTo>
                  <a:pt x="255" y="73"/>
                  <a:pt x="256" y="73"/>
                  <a:pt x="257" y="73"/>
                </a:cubicBezTo>
                <a:cubicBezTo>
                  <a:pt x="256" y="72"/>
                  <a:pt x="256" y="71"/>
                  <a:pt x="255" y="70"/>
                </a:cubicBezTo>
                <a:cubicBezTo>
                  <a:pt x="254" y="71"/>
                  <a:pt x="254" y="72"/>
                  <a:pt x="254" y="72"/>
                </a:cubicBezTo>
                <a:close/>
                <a:moveTo>
                  <a:pt x="159" y="74"/>
                </a:moveTo>
                <a:cubicBezTo>
                  <a:pt x="159" y="74"/>
                  <a:pt x="159" y="74"/>
                  <a:pt x="159" y="74"/>
                </a:cubicBezTo>
                <a:cubicBezTo>
                  <a:pt x="160" y="72"/>
                  <a:pt x="161" y="71"/>
                  <a:pt x="162" y="69"/>
                </a:cubicBezTo>
                <a:cubicBezTo>
                  <a:pt x="163" y="69"/>
                  <a:pt x="163" y="69"/>
                  <a:pt x="162" y="68"/>
                </a:cubicBezTo>
                <a:cubicBezTo>
                  <a:pt x="161" y="70"/>
                  <a:pt x="160" y="72"/>
                  <a:pt x="159" y="74"/>
                </a:cubicBezTo>
                <a:close/>
                <a:moveTo>
                  <a:pt x="13" y="133"/>
                </a:moveTo>
                <a:cubicBezTo>
                  <a:pt x="13" y="133"/>
                  <a:pt x="13" y="133"/>
                  <a:pt x="13" y="133"/>
                </a:cubicBezTo>
                <a:cubicBezTo>
                  <a:pt x="14" y="131"/>
                  <a:pt x="14" y="129"/>
                  <a:pt x="14" y="127"/>
                </a:cubicBezTo>
                <a:cubicBezTo>
                  <a:pt x="14" y="127"/>
                  <a:pt x="13" y="127"/>
                  <a:pt x="13" y="128"/>
                </a:cubicBezTo>
                <a:cubicBezTo>
                  <a:pt x="13" y="130"/>
                  <a:pt x="13" y="131"/>
                  <a:pt x="13" y="133"/>
                </a:cubicBezTo>
                <a:close/>
                <a:moveTo>
                  <a:pt x="234" y="123"/>
                </a:moveTo>
                <a:cubicBezTo>
                  <a:pt x="237" y="124"/>
                  <a:pt x="239" y="124"/>
                  <a:pt x="241" y="124"/>
                </a:cubicBezTo>
                <a:cubicBezTo>
                  <a:pt x="239" y="123"/>
                  <a:pt x="237" y="123"/>
                  <a:pt x="234" y="123"/>
                </a:cubicBezTo>
                <a:close/>
                <a:moveTo>
                  <a:pt x="62" y="38"/>
                </a:moveTo>
                <a:cubicBezTo>
                  <a:pt x="61" y="36"/>
                  <a:pt x="60" y="34"/>
                  <a:pt x="59" y="32"/>
                </a:cubicBezTo>
                <a:cubicBezTo>
                  <a:pt x="59" y="34"/>
                  <a:pt x="60" y="36"/>
                  <a:pt x="62" y="38"/>
                </a:cubicBezTo>
                <a:close/>
                <a:moveTo>
                  <a:pt x="243" y="70"/>
                </a:moveTo>
                <a:cubicBezTo>
                  <a:pt x="244" y="69"/>
                  <a:pt x="244" y="68"/>
                  <a:pt x="244" y="68"/>
                </a:cubicBezTo>
                <a:cubicBezTo>
                  <a:pt x="244" y="67"/>
                  <a:pt x="244" y="66"/>
                  <a:pt x="244" y="66"/>
                </a:cubicBezTo>
                <a:cubicBezTo>
                  <a:pt x="243" y="67"/>
                  <a:pt x="243" y="68"/>
                  <a:pt x="242" y="70"/>
                </a:cubicBezTo>
                <a:cubicBezTo>
                  <a:pt x="243" y="70"/>
                  <a:pt x="243" y="70"/>
                  <a:pt x="243" y="70"/>
                </a:cubicBezTo>
                <a:close/>
                <a:moveTo>
                  <a:pt x="61" y="140"/>
                </a:moveTo>
                <a:cubicBezTo>
                  <a:pt x="62" y="139"/>
                  <a:pt x="62" y="138"/>
                  <a:pt x="61" y="136"/>
                </a:cubicBezTo>
                <a:cubicBezTo>
                  <a:pt x="61" y="137"/>
                  <a:pt x="61" y="139"/>
                  <a:pt x="61" y="140"/>
                </a:cubicBezTo>
                <a:close/>
                <a:moveTo>
                  <a:pt x="127" y="16"/>
                </a:moveTo>
                <a:cubicBezTo>
                  <a:pt x="128" y="14"/>
                  <a:pt x="128" y="14"/>
                  <a:pt x="127" y="13"/>
                </a:cubicBezTo>
                <a:cubicBezTo>
                  <a:pt x="126" y="14"/>
                  <a:pt x="126" y="14"/>
                  <a:pt x="127" y="16"/>
                </a:cubicBezTo>
                <a:close/>
                <a:moveTo>
                  <a:pt x="176" y="5"/>
                </a:moveTo>
                <a:cubicBezTo>
                  <a:pt x="177" y="7"/>
                  <a:pt x="177" y="8"/>
                  <a:pt x="177" y="9"/>
                </a:cubicBezTo>
                <a:cubicBezTo>
                  <a:pt x="177" y="9"/>
                  <a:pt x="177" y="9"/>
                  <a:pt x="177" y="9"/>
                </a:cubicBezTo>
                <a:cubicBezTo>
                  <a:pt x="177" y="8"/>
                  <a:pt x="177" y="7"/>
                  <a:pt x="178" y="5"/>
                </a:cubicBezTo>
                <a:cubicBezTo>
                  <a:pt x="177" y="5"/>
                  <a:pt x="177" y="5"/>
                  <a:pt x="176" y="5"/>
                </a:cubicBezTo>
                <a:close/>
                <a:moveTo>
                  <a:pt x="65" y="155"/>
                </a:moveTo>
                <a:cubicBezTo>
                  <a:pt x="63" y="157"/>
                  <a:pt x="64" y="159"/>
                  <a:pt x="64" y="160"/>
                </a:cubicBezTo>
                <a:cubicBezTo>
                  <a:pt x="64" y="159"/>
                  <a:pt x="64" y="157"/>
                  <a:pt x="65" y="155"/>
                </a:cubicBezTo>
                <a:close/>
                <a:moveTo>
                  <a:pt x="129" y="19"/>
                </a:moveTo>
                <a:cubicBezTo>
                  <a:pt x="129" y="19"/>
                  <a:pt x="129" y="19"/>
                  <a:pt x="129" y="19"/>
                </a:cubicBezTo>
                <a:cubicBezTo>
                  <a:pt x="129" y="19"/>
                  <a:pt x="130" y="18"/>
                  <a:pt x="130" y="18"/>
                </a:cubicBezTo>
                <a:cubicBezTo>
                  <a:pt x="130" y="17"/>
                  <a:pt x="130" y="17"/>
                  <a:pt x="130" y="16"/>
                </a:cubicBezTo>
                <a:cubicBezTo>
                  <a:pt x="130" y="16"/>
                  <a:pt x="129" y="16"/>
                  <a:pt x="129" y="16"/>
                </a:cubicBezTo>
                <a:cubicBezTo>
                  <a:pt x="129" y="17"/>
                  <a:pt x="129" y="18"/>
                  <a:pt x="129" y="19"/>
                </a:cubicBezTo>
                <a:close/>
                <a:moveTo>
                  <a:pt x="164" y="31"/>
                </a:moveTo>
                <a:cubicBezTo>
                  <a:pt x="165" y="29"/>
                  <a:pt x="165" y="27"/>
                  <a:pt x="165" y="26"/>
                </a:cubicBezTo>
                <a:cubicBezTo>
                  <a:pt x="164" y="27"/>
                  <a:pt x="164" y="29"/>
                  <a:pt x="164" y="31"/>
                </a:cubicBezTo>
                <a:close/>
                <a:moveTo>
                  <a:pt x="29" y="53"/>
                </a:moveTo>
                <a:cubicBezTo>
                  <a:pt x="27" y="54"/>
                  <a:pt x="27" y="54"/>
                  <a:pt x="27" y="56"/>
                </a:cubicBezTo>
                <a:cubicBezTo>
                  <a:pt x="27" y="55"/>
                  <a:pt x="28" y="54"/>
                  <a:pt x="29" y="53"/>
                </a:cubicBezTo>
                <a:close/>
                <a:moveTo>
                  <a:pt x="22" y="122"/>
                </a:moveTo>
                <a:cubicBezTo>
                  <a:pt x="24" y="123"/>
                  <a:pt x="25" y="123"/>
                  <a:pt x="26" y="123"/>
                </a:cubicBezTo>
                <a:cubicBezTo>
                  <a:pt x="25" y="123"/>
                  <a:pt x="23" y="122"/>
                  <a:pt x="22" y="122"/>
                </a:cubicBezTo>
                <a:close/>
                <a:moveTo>
                  <a:pt x="7" y="67"/>
                </a:moveTo>
                <a:cubicBezTo>
                  <a:pt x="8" y="66"/>
                  <a:pt x="8" y="66"/>
                  <a:pt x="8" y="66"/>
                </a:cubicBezTo>
                <a:cubicBezTo>
                  <a:pt x="7" y="65"/>
                  <a:pt x="7" y="64"/>
                  <a:pt x="7" y="63"/>
                </a:cubicBezTo>
                <a:cubicBezTo>
                  <a:pt x="7" y="63"/>
                  <a:pt x="7" y="63"/>
                  <a:pt x="7" y="63"/>
                </a:cubicBezTo>
                <a:cubicBezTo>
                  <a:pt x="7" y="64"/>
                  <a:pt x="7" y="65"/>
                  <a:pt x="7" y="67"/>
                </a:cubicBezTo>
                <a:close/>
                <a:moveTo>
                  <a:pt x="62" y="57"/>
                </a:moveTo>
                <a:cubicBezTo>
                  <a:pt x="61" y="57"/>
                  <a:pt x="61" y="57"/>
                  <a:pt x="61" y="57"/>
                </a:cubicBezTo>
                <a:cubicBezTo>
                  <a:pt x="60" y="57"/>
                  <a:pt x="60" y="58"/>
                  <a:pt x="59" y="58"/>
                </a:cubicBezTo>
                <a:cubicBezTo>
                  <a:pt x="59" y="58"/>
                  <a:pt x="59" y="59"/>
                  <a:pt x="60" y="59"/>
                </a:cubicBezTo>
                <a:cubicBezTo>
                  <a:pt x="60" y="58"/>
                  <a:pt x="61" y="58"/>
                  <a:pt x="62" y="57"/>
                </a:cubicBezTo>
                <a:close/>
                <a:moveTo>
                  <a:pt x="51" y="50"/>
                </a:moveTo>
                <a:cubicBezTo>
                  <a:pt x="51" y="50"/>
                  <a:pt x="52" y="50"/>
                  <a:pt x="53" y="50"/>
                </a:cubicBezTo>
                <a:cubicBezTo>
                  <a:pt x="53" y="50"/>
                  <a:pt x="53" y="50"/>
                  <a:pt x="53" y="50"/>
                </a:cubicBezTo>
                <a:cubicBezTo>
                  <a:pt x="53" y="49"/>
                  <a:pt x="52" y="49"/>
                  <a:pt x="51" y="49"/>
                </a:cubicBezTo>
                <a:cubicBezTo>
                  <a:pt x="51" y="49"/>
                  <a:pt x="51" y="49"/>
                  <a:pt x="51" y="50"/>
                </a:cubicBezTo>
                <a:close/>
                <a:moveTo>
                  <a:pt x="148" y="6"/>
                </a:moveTo>
                <a:cubicBezTo>
                  <a:pt x="149" y="7"/>
                  <a:pt x="150" y="7"/>
                  <a:pt x="150" y="6"/>
                </a:cubicBezTo>
                <a:cubicBezTo>
                  <a:pt x="150" y="6"/>
                  <a:pt x="149" y="6"/>
                  <a:pt x="148" y="6"/>
                </a:cubicBezTo>
                <a:close/>
                <a:moveTo>
                  <a:pt x="163" y="60"/>
                </a:moveTo>
                <a:cubicBezTo>
                  <a:pt x="163" y="60"/>
                  <a:pt x="163" y="59"/>
                  <a:pt x="164" y="58"/>
                </a:cubicBezTo>
                <a:cubicBezTo>
                  <a:pt x="163" y="59"/>
                  <a:pt x="162" y="59"/>
                  <a:pt x="163" y="60"/>
                </a:cubicBezTo>
                <a:close/>
                <a:moveTo>
                  <a:pt x="6" y="181"/>
                </a:moveTo>
                <a:cubicBezTo>
                  <a:pt x="6" y="183"/>
                  <a:pt x="6" y="184"/>
                  <a:pt x="7" y="184"/>
                </a:cubicBezTo>
                <a:cubicBezTo>
                  <a:pt x="7" y="183"/>
                  <a:pt x="6" y="182"/>
                  <a:pt x="6" y="181"/>
                </a:cubicBezTo>
                <a:close/>
                <a:moveTo>
                  <a:pt x="4" y="54"/>
                </a:moveTo>
                <a:cubicBezTo>
                  <a:pt x="4" y="55"/>
                  <a:pt x="4" y="56"/>
                  <a:pt x="4" y="58"/>
                </a:cubicBezTo>
                <a:cubicBezTo>
                  <a:pt x="4" y="56"/>
                  <a:pt x="4" y="55"/>
                  <a:pt x="4" y="54"/>
                </a:cubicBezTo>
                <a:close/>
                <a:moveTo>
                  <a:pt x="100" y="84"/>
                </a:moveTo>
                <a:cubicBezTo>
                  <a:pt x="100" y="85"/>
                  <a:pt x="100" y="85"/>
                  <a:pt x="100" y="86"/>
                </a:cubicBezTo>
                <a:cubicBezTo>
                  <a:pt x="101" y="86"/>
                  <a:pt x="100" y="85"/>
                  <a:pt x="100" y="84"/>
                </a:cubicBezTo>
                <a:close/>
                <a:moveTo>
                  <a:pt x="64" y="53"/>
                </a:moveTo>
                <a:cubicBezTo>
                  <a:pt x="63" y="54"/>
                  <a:pt x="63" y="54"/>
                  <a:pt x="62" y="55"/>
                </a:cubicBezTo>
                <a:cubicBezTo>
                  <a:pt x="63" y="55"/>
                  <a:pt x="63" y="55"/>
                  <a:pt x="63" y="55"/>
                </a:cubicBezTo>
                <a:cubicBezTo>
                  <a:pt x="63" y="55"/>
                  <a:pt x="63" y="54"/>
                  <a:pt x="64" y="54"/>
                </a:cubicBezTo>
                <a:cubicBezTo>
                  <a:pt x="64" y="54"/>
                  <a:pt x="64" y="54"/>
                  <a:pt x="64" y="53"/>
                </a:cubicBezTo>
                <a:close/>
                <a:moveTo>
                  <a:pt x="8" y="68"/>
                </a:moveTo>
                <a:cubicBezTo>
                  <a:pt x="8" y="69"/>
                  <a:pt x="7" y="70"/>
                  <a:pt x="8" y="70"/>
                </a:cubicBezTo>
                <a:cubicBezTo>
                  <a:pt x="8" y="70"/>
                  <a:pt x="8" y="70"/>
                  <a:pt x="9" y="70"/>
                </a:cubicBezTo>
                <a:cubicBezTo>
                  <a:pt x="8" y="69"/>
                  <a:pt x="8" y="69"/>
                  <a:pt x="8" y="68"/>
                </a:cubicBezTo>
                <a:close/>
                <a:moveTo>
                  <a:pt x="27" y="123"/>
                </a:moveTo>
                <a:cubicBezTo>
                  <a:pt x="28" y="124"/>
                  <a:pt x="28" y="124"/>
                  <a:pt x="30" y="123"/>
                </a:cubicBezTo>
                <a:cubicBezTo>
                  <a:pt x="29" y="123"/>
                  <a:pt x="28" y="123"/>
                  <a:pt x="27" y="123"/>
                </a:cubicBezTo>
                <a:close/>
                <a:moveTo>
                  <a:pt x="183" y="129"/>
                </a:moveTo>
                <a:cubicBezTo>
                  <a:pt x="183" y="130"/>
                  <a:pt x="182" y="130"/>
                  <a:pt x="183" y="131"/>
                </a:cubicBezTo>
                <a:cubicBezTo>
                  <a:pt x="183" y="131"/>
                  <a:pt x="183" y="130"/>
                  <a:pt x="183" y="129"/>
                </a:cubicBezTo>
                <a:close/>
                <a:moveTo>
                  <a:pt x="175" y="179"/>
                </a:moveTo>
                <a:cubicBezTo>
                  <a:pt x="175" y="179"/>
                  <a:pt x="175" y="180"/>
                  <a:pt x="174" y="180"/>
                </a:cubicBezTo>
                <a:cubicBezTo>
                  <a:pt x="175" y="180"/>
                  <a:pt x="175" y="180"/>
                  <a:pt x="175" y="179"/>
                </a:cubicBezTo>
                <a:close/>
                <a:moveTo>
                  <a:pt x="68" y="154"/>
                </a:moveTo>
                <a:cubicBezTo>
                  <a:pt x="68" y="153"/>
                  <a:pt x="68" y="152"/>
                  <a:pt x="69" y="151"/>
                </a:cubicBezTo>
                <a:cubicBezTo>
                  <a:pt x="68" y="152"/>
                  <a:pt x="68" y="153"/>
                  <a:pt x="68" y="154"/>
                </a:cubicBezTo>
                <a:close/>
                <a:moveTo>
                  <a:pt x="75" y="118"/>
                </a:moveTo>
                <a:cubicBezTo>
                  <a:pt x="75" y="117"/>
                  <a:pt x="75" y="117"/>
                  <a:pt x="75" y="116"/>
                </a:cubicBezTo>
                <a:cubicBezTo>
                  <a:pt x="74" y="116"/>
                  <a:pt x="74" y="117"/>
                  <a:pt x="75" y="118"/>
                </a:cubicBezTo>
                <a:close/>
                <a:moveTo>
                  <a:pt x="160" y="43"/>
                </a:moveTo>
                <a:cubicBezTo>
                  <a:pt x="160" y="43"/>
                  <a:pt x="160" y="43"/>
                  <a:pt x="160" y="43"/>
                </a:cubicBezTo>
                <a:cubicBezTo>
                  <a:pt x="160" y="43"/>
                  <a:pt x="159" y="44"/>
                  <a:pt x="159" y="44"/>
                </a:cubicBezTo>
                <a:cubicBezTo>
                  <a:pt x="159" y="44"/>
                  <a:pt x="159" y="44"/>
                  <a:pt x="159" y="44"/>
                </a:cubicBezTo>
                <a:cubicBezTo>
                  <a:pt x="160" y="44"/>
                  <a:pt x="160" y="44"/>
                  <a:pt x="160" y="43"/>
                </a:cubicBezTo>
                <a:close/>
                <a:moveTo>
                  <a:pt x="56" y="182"/>
                </a:moveTo>
                <a:cubicBezTo>
                  <a:pt x="56" y="182"/>
                  <a:pt x="56" y="182"/>
                  <a:pt x="56" y="182"/>
                </a:cubicBezTo>
                <a:cubicBezTo>
                  <a:pt x="55" y="182"/>
                  <a:pt x="54" y="182"/>
                  <a:pt x="53" y="182"/>
                </a:cubicBezTo>
                <a:cubicBezTo>
                  <a:pt x="53" y="182"/>
                  <a:pt x="53" y="182"/>
                  <a:pt x="53" y="182"/>
                </a:cubicBezTo>
                <a:cubicBezTo>
                  <a:pt x="54" y="182"/>
                  <a:pt x="55" y="182"/>
                  <a:pt x="56" y="182"/>
                </a:cubicBezTo>
                <a:close/>
                <a:moveTo>
                  <a:pt x="55" y="45"/>
                </a:moveTo>
                <a:cubicBezTo>
                  <a:pt x="54" y="46"/>
                  <a:pt x="54" y="46"/>
                  <a:pt x="54" y="47"/>
                </a:cubicBezTo>
                <a:cubicBezTo>
                  <a:pt x="54" y="47"/>
                  <a:pt x="55" y="46"/>
                  <a:pt x="55" y="45"/>
                </a:cubicBezTo>
                <a:close/>
                <a:moveTo>
                  <a:pt x="67" y="57"/>
                </a:moveTo>
                <a:cubicBezTo>
                  <a:pt x="66" y="57"/>
                  <a:pt x="66" y="57"/>
                  <a:pt x="66" y="58"/>
                </a:cubicBezTo>
                <a:cubicBezTo>
                  <a:pt x="66" y="58"/>
                  <a:pt x="66" y="58"/>
                  <a:pt x="66" y="58"/>
                </a:cubicBezTo>
                <a:cubicBezTo>
                  <a:pt x="67" y="58"/>
                  <a:pt x="67" y="58"/>
                  <a:pt x="67" y="57"/>
                </a:cubicBezTo>
                <a:close/>
                <a:moveTo>
                  <a:pt x="146" y="7"/>
                </a:moveTo>
                <a:cubicBezTo>
                  <a:pt x="145" y="6"/>
                  <a:pt x="145" y="6"/>
                  <a:pt x="145" y="6"/>
                </a:cubicBezTo>
                <a:cubicBezTo>
                  <a:pt x="145" y="6"/>
                  <a:pt x="145" y="6"/>
                  <a:pt x="145" y="7"/>
                </a:cubicBezTo>
                <a:cubicBezTo>
                  <a:pt x="145" y="7"/>
                  <a:pt x="145" y="7"/>
                  <a:pt x="146" y="7"/>
                </a:cubicBezTo>
                <a:close/>
                <a:moveTo>
                  <a:pt x="64" y="67"/>
                </a:moveTo>
                <a:cubicBezTo>
                  <a:pt x="63" y="67"/>
                  <a:pt x="63" y="67"/>
                  <a:pt x="63" y="67"/>
                </a:cubicBezTo>
                <a:cubicBezTo>
                  <a:pt x="63" y="68"/>
                  <a:pt x="63" y="68"/>
                  <a:pt x="63" y="68"/>
                </a:cubicBezTo>
                <a:cubicBezTo>
                  <a:pt x="63" y="68"/>
                  <a:pt x="63" y="67"/>
                  <a:pt x="64" y="67"/>
                </a:cubicBezTo>
                <a:close/>
                <a:moveTo>
                  <a:pt x="159" y="59"/>
                </a:moveTo>
                <a:cubicBezTo>
                  <a:pt x="159" y="59"/>
                  <a:pt x="159" y="59"/>
                  <a:pt x="159" y="59"/>
                </a:cubicBezTo>
                <a:cubicBezTo>
                  <a:pt x="159" y="59"/>
                  <a:pt x="160" y="59"/>
                  <a:pt x="160" y="58"/>
                </a:cubicBezTo>
                <a:cubicBezTo>
                  <a:pt x="159" y="58"/>
                  <a:pt x="159" y="59"/>
                  <a:pt x="159" y="59"/>
                </a:cubicBezTo>
                <a:close/>
                <a:moveTo>
                  <a:pt x="227" y="118"/>
                </a:moveTo>
                <a:cubicBezTo>
                  <a:pt x="227" y="118"/>
                  <a:pt x="227" y="118"/>
                  <a:pt x="227" y="118"/>
                </a:cubicBezTo>
                <a:cubicBezTo>
                  <a:pt x="227" y="118"/>
                  <a:pt x="227" y="118"/>
                  <a:pt x="227" y="118"/>
                </a:cubicBezTo>
                <a:cubicBezTo>
                  <a:pt x="227" y="118"/>
                  <a:pt x="227" y="118"/>
                  <a:pt x="227" y="118"/>
                </a:cubicBezTo>
                <a:cubicBezTo>
                  <a:pt x="227" y="118"/>
                  <a:pt x="227" y="118"/>
                  <a:pt x="227" y="118"/>
                </a:cubicBezTo>
                <a:close/>
                <a:moveTo>
                  <a:pt x="68" y="60"/>
                </a:moveTo>
                <a:cubicBezTo>
                  <a:pt x="69" y="61"/>
                  <a:pt x="69" y="61"/>
                  <a:pt x="69" y="60"/>
                </a:cubicBezTo>
                <a:cubicBezTo>
                  <a:pt x="69" y="60"/>
                  <a:pt x="69" y="60"/>
                  <a:pt x="68" y="6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92" name="Google Shape;292;p32"/>
          <p:cNvSpPr txBox="1"/>
          <p:nvPr/>
        </p:nvSpPr>
        <p:spPr>
          <a:xfrm>
            <a:off x="5474250" y="2045275"/>
            <a:ext cx="3176400" cy="1177500"/>
          </a:xfrm>
          <a:prstGeom prst="rect">
            <a:avLst/>
          </a:prstGeom>
          <a:noFill/>
          <a:ln>
            <a:noFill/>
          </a:ln>
        </p:spPr>
        <p:txBody>
          <a:bodyPr spcFirstLastPara="1" wrap="square" lIns="68550" tIns="34275" rIns="68550" bIns="34275" anchor="t" anchorCtr="0">
            <a:spAutoFit/>
          </a:bodyPr>
          <a:lstStyle/>
          <a:p>
            <a:pPr marL="457200" marR="0" lvl="1" indent="0" algn="ctr" rtl="0">
              <a:spcBef>
                <a:spcPts val="0"/>
              </a:spcBef>
              <a:spcAft>
                <a:spcPts val="0"/>
              </a:spcAft>
              <a:buNone/>
            </a:pPr>
            <a:r>
              <a:rPr lang="zh-HK" sz="2400" dirty="0">
                <a:solidFill>
                  <a:srgbClr val="3F3F3F"/>
                </a:solidFill>
                <a:latin typeface="Calibri"/>
                <a:ea typeface="Calibri"/>
                <a:cs typeface="Calibri"/>
                <a:sym typeface="Calibri"/>
              </a:rPr>
              <a:t>Data Collection</a:t>
            </a:r>
            <a:endParaRPr sz="2400" dirty="0">
              <a:solidFill>
                <a:srgbClr val="3F3F3F"/>
              </a:solidFill>
              <a:latin typeface="Calibri"/>
              <a:ea typeface="Calibri"/>
              <a:cs typeface="Calibri"/>
              <a:sym typeface="Calibri"/>
            </a:endParaRPr>
          </a:p>
          <a:p>
            <a:pPr marL="457200" marR="0" lvl="1" indent="0" algn="ctr" rtl="0">
              <a:spcBef>
                <a:spcPts val="0"/>
              </a:spcBef>
              <a:spcAft>
                <a:spcPts val="0"/>
              </a:spcAft>
              <a:buNone/>
            </a:pPr>
            <a:r>
              <a:rPr lang="en-US" sz="2400" dirty="0">
                <a:solidFill>
                  <a:srgbClr val="3F3F3F"/>
                </a:solidFill>
                <a:latin typeface="Calibri"/>
                <a:ea typeface="Calibri"/>
                <a:cs typeface="Calibri"/>
                <a:sym typeface="Calibri"/>
              </a:rPr>
              <a:t>and</a:t>
            </a:r>
            <a:endParaRPr sz="2400" dirty="0">
              <a:solidFill>
                <a:srgbClr val="3F3F3F"/>
              </a:solidFill>
              <a:latin typeface="Calibri"/>
              <a:ea typeface="Calibri"/>
              <a:cs typeface="Calibri"/>
              <a:sym typeface="Calibri"/>
            </a:endParaRPr>
          </a:p>
          <a:p>
            <a:pPr marL="457200" marR="0" lvl="1" indent="0" algn="ctr" rtl="0">
              <a:spcBef>
                <a:spcPts val="0"/>
              </a:spcBef>
              <a:spcAft>
                <a:spcPts val="0"/>
              </a:spcAft>
              <a:buNone/>
            </a:pPr>
            <a:r>
              <a:rPr lang="zh-HK" sz="2400" dirty="0">
                <a:solidFill>
                  <a:srgbClr val="3F3F3F"/>
                </a:solidFill>
                <a:latin typeface="Calibri"/>
                <a:ea typeface="Calibri"/>
                <a:cs typeface="Calibri"/>
                <a:sym typeface="Calibri"/>
              </a:rPr>
              <a:t>Preprocessing</a:t>
            </a:r>
            <a:endParaRPr sz="2400" dirty="0">
              <a:solidFill>
                <a:srgbClr val="3F3F3F"/>
              </a:solidFill>
              <a:latin typeface="Calibri"/>
              <a:ea typeface="Calibri"/>
              <a:cs typeface="Calibri"/>
              <a:sym typeface="Calibri"/>
            </a:endParaRPr>
          </a:p>
        </p:txBody>
      </p:sp>
      <p:pic>
        <p:nvPicPr>
          <p:cNvPr id="293" name="Google Shape;293;p32"/>
          <p:cNvPicPr preferRelativeResize="0"/>
          <p:nvPr/>
        </p:nvPicPr>
        <p:blipFill>
          <a:blip r:embed="rId4">
            <a:alphaModFix/>
          </a:blip>
          <a:stretch>
            <a:fillRect/>
          </a:stretch>
        </p:blipFill>
        <p:spPr>
          <a:xfrm rot="-1004530">
            <a:off x="692185" y="2899839"/>
            <a:ext cx="853132" cy="853550"/>
          </a:xfrm>
          <a:prstGeom prst="rect">
            <a:avLst/>
          </a:prstGeom>
          <a:noFill/>
          <a:ln>
            <a:noFill/>
          </a:ln>
        </p:spPr>
      </p:pic>
      <p:pic>
        <p:nvPicPr>
          <p:cNvPr id="294" name="Google Shape;294;p32"/>
          <p:cNvPicPr preferRelativeResize="0"/>
          <p:nvPr/>
        </p:nvPicPr>
        <p:blipFill rotWithShape="1">
          <a:blip r:embed="rId5">
            <a:alphaModFix/>
          </a:blip>
          <a:srcRect l="24884" t="22563" r="25494" b="22563"/>
          <a:stretch/>
        </p:blipFill>
        <p:spPr>
          <a:xfrm rot="1089035">
            <a:off x="2840105" y="3835292"/>
            <a:ext cx="1143417" cy="10124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3"/>
          <p:cNvSpPr txBox="1"/>
          <p:nvPr/>
        </p:nvSpPr>
        <p:spPr>
          <a:xfrm>
            <a:off x="1065645" y="298660"/>
            <a:ext cx="29517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altLang="zh-HK" sz="2400" dirty="0">
                <a:solidFill>
                  <a:srgbClr val="3F3F3F"/>
                </a:solidFill>
                <a:latin typeface="Calibri"/>
                <a:ea typeface="Calibri"/>
                <a:cs typeface="Calibri"/>
                <a:sym typeface="Calibri"/>
              </a:rPr>
              <a:t>Data </a:t>
            </a:r>
            <a:r>
              <a:rPr lang="zh-HK" sz="2400" dirty="0">
                <a:solidFill>
                  <a:srgbClr val="3F3F3F"/>
                </a:solidFill>
                <a:latin typeface="Calibri"/>
                <a:ea typeface="Calibri"/>
                <a:cs typeface="Calibri"/>
                <a:sym typeface="Calibri"/>
              </a:rPr>
              <a:t>Collection </a:t>
            </a:r>
            <a:endParaRPr sz="2400" dirty="0">
              <a:solidFill>
                <a:srgbClr val="3F3F3F"/>
              </a:solidFill>
              <a:latin typeface="Calibri"/>
              <a:ea typeface="Calibri"/>
              <a:cs typeface="Calibri"/>
              <a:sym typeface="Calibri"/>
            </a:endParaRPr>
          </a:p>
        </p:txBody>
      </p:sp>
      <p:pic>
        <p:nvPicPr>
          <p:cNvPr id="301" name="Google Shape;301;p33"/>
          <p:cNvPicPr preferRelativeResize="0"/>
          <p:nvPr/>
        </p:nvPicPr>
        <p:blipFill rotWithShape="1">
          <a:blip r:embed="rId3">
            <a:alphaModFix/>
          </a:blip>
          <a:srcRect l="24884" t="22563" r="25494" b="22563"/>
          <a:stretch/>
        </p:blipFill>
        <p:spPr>
          <a:xfrm rot="-23">
            <a:off x="6225517" y="3524617"/>
            <a:ext cx="1143418" cy="1012464"/>
          </a:xfrm>
          <a:prstGeom prst="rect">
            <a:avLst/>
          </a:prstGeom>
          <a:noFill/>
          <a:ln>
            <a:noFill/>
          </a:ln>
        </p:spPr>
      </p:pic>
      <p:pic>
        <p:nvPicPr>
          <p:cNvPr id="302" name="Google Shape;302;p33"/>
          <p:cNvPicPr preferRelativeResize="0"/>
          <p:nvPr/>
        </p:nvPicPr>
        <p:blipFill>
          <a:blip r:embed="rId4">
            <a:alphaModFix/>
          </a:blip>
          <a:stretch>
            <a:fillRect/>
          </a:stretch>
        </p:blipFill>
        <p:spPr>
          <a:xfrm rot="21">
            <a:off x="1908647" y="952190"/>
            <a:ext cx="853133" cy="853550"/>
          </a:xfrm>
          <a:prstGeom prst="rect">
            <a:avLst/>
          </a:prstGeom>
          <a:noFill/>
          <a:ln>
            <a:noFill/>
          </a:ln>
        </p:spPr>
      </p:pic>
      <p:sp>
        <p:nvSpPr>
          <p:cNvPr id="303" name="Google Shape;303;p33"/>
          <p:cNvSpPr txBox="1"/>
          <p:nvPr/>
        </p:nvSpPr>
        <p:spPr>
          <a:xfrm>
            <a:off x="692700" y="2020675"/>
            <a:ext cx="3879300" cy="1671196"/>
          </a:xfrm>
          <a:prstGeom prst="rect">
            <a:avLst/>
          </a:prstGeom>
          <a:noFill/>
          <a:ln>
            <a:noFill/>
          </a:ln>
        </p:spPr>
        <p:txBody>
          <a:bodyPr spcFirstLastPara="1" wrap="square" lIns="91425" tIns="91425" rIns="91425" bIns="91425" anchor="t" anchorCtr="0">
            <a:spAutoFit/>
          </a:bodyPr>
          <a:lstStyle/>
          <a:p>
            <a:pPr marL="139700" lvl="0" algn="l" rtl="0">
              <a:lnSpc>
                <a:spcPct val="115000"/>
              </a:lnSpc>
              <a:spcBef>
                <a:spcPts val="0"/>
              </a:spcBef>
              <a:spcAft>
                <a:spcPts val="0"/>
              </a:spcAft>
              <a:buClr>
                <a:schemeClr val="dk1"/>
              </a:buClr>
              <a:buSzPts val="1400"/>
            </a:pPr>
            <a:r>
              <a:rPr lang="en-US" altLang="zh-HK" dirty="0">
                <a:solidFill>
                  <a:schemeClr val="dk1"/>
                </a:solidFill>
              </a:rPr>
              <a:t>Twitter API</a:t>
            </a:r>
          </a:p>
          <a:p>
            <a:pPr marL="457200" lvl="0" indent="-317500" algn="l" rtl="0">
              <a:lnSpc>
                <a:spcPct val="115000"/>
              </a:lnSpc>
              <a:spcBef>
                <a:spcPts val="0"/>
              </a:spcBef>
              <a:spcAft>
                <a:spcPts val="0"/>
              </a:spcAft>
              <a:buClr>
                <a:schemeClr val="dk1"/>
              </a:buClr>
              <a:buSzPts val="1400"/>
              <a:buChar char="●"/>
            </a:pPr>
            <a:r>
              <a:rPr lang="zh-HK" dirty="0">
                <a:solidFill>
                  <a:schemeClr val="dk1"/>
                </a:solidFill>
              </a:rPr>
              <a:t>Apply for a Twitter Developer account </a:t>
            </a:r>
            <a:endParaRPr dirty="0">
              <a:solidFill>
                <a:schemeClr val="dk1"/>
              </a:solidFill>
            </a:endParaRPr>
          </a:p>
          <a:p>
            <a:pPr marL="457200" lvl="0" indent="0" algn="l" rtl="0">
              <a:lnSpc>
                <a:spcPct val="115000"/>
              </a:lnSpc>
              <a:spcBef>
                <a:spcPts val="0"/>
              </a:spcBef>
              <a:spcAft>
                <a:spcPts val="0"/>
              </a:spcAft>
              <a:buNone/>
            </a:pPr>
            <a:r>
              <a:rPr lang="zh-HK" dirty="0">
                <a:solidFill>
                  <a:schemeClr val="dk1"/>
                </a:solidFill>
              </a:rPr>
              <a:t>(for academic research)</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zh-HK" dirty="0">
                <a:solidFill>
                  <a:schemeClr val="dk1"/>
                </a:solidFill>
              </a:rPr>
              <a:t>Request authentication and access API</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zh-HK" dirty="0">
                <a:solidFill>
                  <a:schemeClr val="dk1"/>
                </a:solidFill>
              </a:rPr>
              <a:t>Return and parse JSON data</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zh-HK" dirty="0">
                <a:solidFill>
                  <a:schemeClr val="dk1"/>
                </a:solidFill>
              </a:rPr>
              <a:t>Store returned data in CSV format</a:t>
            </a:r>
            <a:endParaRPr sz="1600" dirty="0"/>
          </a:p>
        </p:txBody>
      </p:sp>
      <p:sp>
        <p:nvSpPr>
          <p:cNvPr id="304" name="Google Shape;304;p33"/>
          <p:cNvSpPr txBox="1"/>
          <p:nvPr/>
        </p:nvSpPr>
        <p:spPr>
          <a:xfrm>
            <a:off x="4846550" y="952175"/>
            <a:ext cx="3949388" cy="2662237"/>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zh-HK" dirty="0">
                <a:solidFill>
                  <a:schemeClr val="dk1"/>
                </a:solidFill>
              </a:rPr>
              <a:t>Weibo API</a:t>
            </a:r>
            <a:endParaRPr dirty="0">
              <a:solidFill>
                <a:schemeClr val="dk1"/>
              </a:solidFill>
            </a:endParaRPr>
          </a:p>
          <a:p>
            <a:pPr marL="457200" lvl="0" indent="-317500" algn="just" rtl="0">
              <a:lnSpc>
                <a:spcPct val="115000"/>
              </a:lnSpc>
              <a:spcBef>
                <a:spcPts val="0"/>
              </a:spcBef>
              <a:spcAft>
                <a:spcPts val="0"/>
              </a:spcAft>
              <a:buClr>
                <a:schemeClr val="dk1"/>
              </a:buClr>
              <a:buSzPts val="1400"/>
              <a:buChar char="●"/>
            </a:pPr>
            <a:r>
              <a:rPr lang="zh-HK" dirty="0">
                <a:solidFill>
                  <a:schemeClr val="dk1"/>
                </a:solidFill>
              </a:rPr>
              <a:t>Create a Weibo APP and get a unique key</a:t>
            </a:r>
            <a:endParaRPr dirty="0">
              <a:solidFill>
                <a:schemeClr val="dk1"/>
              </a:solidFill>
            </a:endParaRPr>
          </a:p>
          <a:p>
            <a:pPr marL="457200" lvl="0" indent="-317500" algn="just" rtl="0">
              <a:lnSpc>
                <a:spcPct val="115000"/>
              </a:lnSpc>
              <a:spcBef>
                <a:spcPts val="0"/>
              </a:spcBef>
              <a:spcAft>
                <a:spcPts val="0"/>
              </a:spcAft>
              <a:buClr>
                <a:schemeClr val="dk1"/>
              </a:buClr>
              <a:buSzPts val="1400"/>
              <a:buChar char="●"/>
            </a:pPr>
            <a:r>
              <a:rPr lang="zh-HK" dirty="0">
                <a:solidFill>
                  <a:schemeClr val="dk1"/>
                </a:solidFill>
              </a:rPr>
              <a:t>Request authentication and access API</a:t>
            </a:r>
            <a:endParaRPr dirty="0">
              <a:solidFill>
                <a:schemeClr val="dk1"/>
              </a:solidFill>
            </a:endParaRPr>
          </a:p>
          <a:p>
            <a:pPr marL="0" lvl="0" indent="0" algn="just" rtl="0">
              <a:lnSpc>
                <a:spcPct val="115000"/>
              </a:lnSpc>
              <a:spcBef>
                <a:spcPts val="0"/>
              </a:spcBef>
              <a:spcAft>
                <a:spcPts val="0"/>
              </a:spcAft>
              <a:buNone/>
            </a:pPr>
            <a:r>
              <a:rPr lang="en-US" altLang="zh-HK" dirty="0">
                <a:solidFill>
                  <a:schemeClr val="dk1"/>
                </a:solidFill>
              </a:rPr>
              <a:t>         </a:t>
            </a:r>
            <a:r>
              <a:rPr lang="zh-HK" dirty="0">
                <a:solidFill>
                  <a:schemeClr val="dk1"/>
                </a:solidFill>
              </a:rPr>
              <a:t>Web Crawler</a:t>
            </a:r>
            <a:endParaRPr dirty="0">
              <a:solidFill>
                <a:schemeClr val="dk1"/>
              </a:solidFill>
            </a:endParaRPr>
          </a:p>
          <a:p>
            <a:pPr marL="457200" lvl="0" indent="-317500" algn="just" rtl="0">
              <a:lnSpc>
                <a:spcPct val="115000"/>
              </a:lnSpc>
              <a:spcBef>
                <a:spcPts val="0"/>
              </a:spcBef>
              <a:spcAft>
                <a:spcPts val="0"/>
              </a:spcAft>
              <a:buClr>
                <a:schemeClr val="dk1"/>
              </a:buClr>
              <a:buSzPts val="1400"/>
              <a:buChar char="●"/>
            </a:pPr>
            <a:r>
              <a:rPr lang="zh-HK" dirty="0">
                <a:solidFill>
                  <a:schemeClr val="dk1"/>
                </a:solidFill>
              </a:rPr>
              <a:t>Login using a Weibo account and get cookies</a:t>
            </a:r>
            <a:endParaRPr dirty="0">
              <a:solidFill>
                <a:schemeClr val="dk1"/>
              </a:solidFill>
            </a:endParaRPr>
          </a:p>
          <a:p>
            <a:pPr marL="457200" lvl="0" indent="-317500" algn="just" rtl="0">
              <a:lnSpc>
                <a:spcPct val="115000"/>
              </a:lnSpc>
              <a:spcBef>
                <a:spcPts val="0"/>
              </a:spcBef>
              <a:spcAft>
                <a:spcPts val="0"/>
              </a:spcAft>
              <a:buClr>
                <a:schemeClr val="dk1"/>
              </a:buClr>
              <a:buSzPts val="1400"/>
              <a:buChar char="●"/>
            </a:pPr>
            <a:r>
              <a:rPr lang="zh-HK" dirty="0">
                <a:solidFill>
                  <a:schemeClr val="dk1"/>
                </a:solidFill>
              </a:rPr>
              <a:t>Simulate login using cookie </a:t>
            </a:r>
            <a:endParaRPr dirty="0">
              <a:solidFill>
                <a:schemeClr val="dk1"/>
              </a:solidFill>
            </a:endParaRPr>
          </a:p>
          <a:p>
            <a:pPr marL="457200" lvl="0" indent="-317500" algn="just" rtl="0">
              <a:lnSpc>
                <a:spcPct val="115000"/>
              </a:lnSpc>
              <a:spcBef>
                <a:spcPts val="0"/>
              </a:spcBef>
              <a:spcAft>
                <a:spcPts val="0"/>
              </a:spcAft>
              <a:buClr>
                <a:schemeClr val="dk1"/>
              </a:buClr>
              <a:buSzPts val="1400"/>
              <a:buChar char="●"/>
            </a:pPr>
            <a:r>
              <a:rPr lang="zh-HK" dirty="0">
                <a:solidFill>
                  <a:schemeClr val="dk1"/>
                </a:solidFill>
              </a:rPr>
              <a:t>Start searching for key-words-related content</a:t>
            </a:r>
            <a:endParaRPr dirty="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grpSp>
        <p:nvGrpSpPr>
          <p:cNvPr id="310" name="Google Shape;310;p34"/>
          <p:cNvGrpSpPr/>
          <p:nvPr/>
        </p:nvGrpSpPr>
        <p:grpSpPr>
          <a:xfrm>
            <a:off x="3987611" y="1674754"/>
            <a:ext cx="1870992" cy="1704138"/>
            <a:chOff x="5615965" y="1986672"/>
            <a:chExt cx="2670175" cy="2432050"/>
          </a:xfrm>
        </p:grpSpPr>
        <p:sp>
          <p:nvSpPr>
            <p:cNvPr id="311" name="Google Shape;311;p34"/>
            <p:cNvSpPr/>
            <p:nvPr/>
          </p:nvSpPr>
          <p:spPr>
            <a:xfrm>
              <a:off x="6508140" y="1986672"/>
              <a:ext cx="885825" cy="2432050"/>
            </a:xfrm>
            <a:custGeom>
              <a:avLst/>
              <a:gdLst/>
              <a:ahLst/>
              <a:cxnLst/>
              <a:rect l="l" t="t" r="r" b="b"/>
              <a:pathLst>
                <a:path w="236" h="647" extrusionOk="0">
                  <a:moveTo>
                    <a:pt x="231" y="324"/>
                  </a:moveTo>
                  <a:cubicBezTo>
                    <a:pt x="225" y="324"/>
                    <a:pt x="225" y="324"/>
                    <a:pt x="225" y="324"/>
                  </a:cubicBezTo>
                  <a:cubicBezTo>
                    <a:pt x="225" y="411"/>
                    <a:pt x="213" y="490"/>
                    <a:pt x="193" y="547"/>
                  </a:cubicBezTo>
                  <a:cubicBezTo>
                    <a:pt x="183" y="575"/>
                    <a:pt x="171" y="598"/>
                    <a:pt x="158" y="613"/>
                  </a:cubicBezTo>
                  <a:cubicBezTo>
                    <a:pt x="151" y="621"/>
                    <a:pt x="145" y="627"/>
                    <a:pt x="138" y="631"/>
                  </a:cubicBezTo>
                  <a:cubicBezTo>
                    <a:pt x="131" y="634"/>
                    <a:pt x="125" y="636"/>
                    <a:pt x="118" y="636"/>
                  </a:cubicBezTo>
                  <a:cubicBezTo>
                    <a:pt x="111" y="636"/>
                    <a:pt x="105" y="634"/>
                    <a:pt x="98" y="631"/>
                  </a:cubicBezTo>
                  <a:cubicBezTo>
                    <a:pt x="86" y="624"/>
                    <a:pt x="75" y="611"/>
                    <a:pt x="64" y="593"/>
                  </a:cubicBezTo>
                  <a:cubicBezTo>
                    <a:pt x="48" y="566"/>
                    <a:pt x="35" y="527"/>
                    <a:pt x="25" y="481"/>
                  </a:cubicBezTo>
                  <a:cubicBezTo>
                    <a:pt x="16" y="435"/>
                    <a:pt x="11" y="381"/>
                    <a:pt x="11" y="324"/>
                  </a:cubicBezTo>
                  <a:cubicBezTo>
                    <a:pt x="11" y="237"/>
                    <a:pt x="23" y="158"/>
                    <a:pt x="43" y="101"/>
                  </a:cubicBezTo>
                  <a:cubicBezTo>
                    <a:pt x="53" y="72"/>
                    <a:pt x="65" y="50"/>
                    <a:pt x="78" y="34"/>
                  </a:cubicBezTo>
                  <a:cubicBezTo>
                    <a:pt x="85" y="27"/>
                    <a:pt x="91" y="21"/>
                    <a:pt x="98" y="17"/>
                  </a:cubicBezTo>
                  <a:cubicBezTo>
                    <a:pt x="105" y="13"/>
                    <a:pt x="111" y="11"/>
                    <a:pt x="118" y="11"/>
                  </a:cubicBezTo>
                  <a:cubicBezTo>
                    <a:pt x="125" y="11"/>
                    <a:pt x="131" y="13"/>
                    <a:pt x="138" y="17"/>
                  </a:cubicBezTo>
                  <a:cubicBezTo>
                    <a:pt x="150" y="24"/>
                    <a:pt x="161" y="37"/>
                    <a:pt x="172" y="55"/>
                  </a:cubicBezTo>
                  <a:cubicBezTo>
                    <a:pt x="188" y="82"/>
                    <a:pt x="201" y="120"/>
                    <a:pt x="211" y="167"/>
                  </a:cubicBezTo>
                  <a:cubicBezTo>
                    <a:pt x="220" y="213"/>
                    <a:pt x="225" y="267"/>
                    <a:pt x="225" y="324"/>
                  </a:cubicBezTo>
                  <a:cubicBezTo>
                    <a:pt x="231" y="324"/>
                    <a:pt x="231" y="324"/>
                    <a:pt x="231" y="324"/>
                  </a:cubicBezTo>
                  <a:cubicBezTo>
                    <a:pt x="236" y="324"/>
                    <a:pt x="236" y="324"/>
                    <a:pt x="236" y="324"/>
                  </a:cubicBezTo>
                  <a:cubicBezTo>
                    <a:pt x="236" y="235"/>
                    <a:pt x="224" y="155"/>
                    <a:pt x="203" y="97"/>
                  </a:cubicBezTo>
                  <a:cubicBezTo>
                    <a:pt x="193" y="68"/>
                    <a:pt x="180" y="44"/>
                    <a:pt x="166" y="27"/>
                  </a:cubicBezTo>
                  <a:cubicBezTo>
                    <a:pt x="159" y="19"/>
                    <a:pt x="152" y="12"/>
                    <a:pt x="144" y="8"/>
                  </a:cubicBezTo>
                  <a:cubicBezTo>
                    <a:pt x="135" y="3"/>
                    <a:pt x="127" y="0"/>
                    <a:pt x="118" y="0"/>
                  </a:cubicBezTo>
                  <a:cubicBezTo>
                    <a:pt x="109" y="0"/>
                    <a:pt x="101" y="3"/>
                    <a:pt x="93" y="8"/>
                  </a:cubicBezTo>
                  <a:cubicBezTo>
                    <a:pt x="78" y="16"/>
                    <a:pt x="66" y="30"/>
                    <a:pt x="55" y="49"/>
                  </a:cubicBezTo>
                  <a:cubicBezTo>
                    <a:pt x="38" y="78"/>
                    <a:pt x="24" y="117"/>
                    <a:pt x="15" y="164"/>
                  </a:cubicBezTo>
                  <a:cubicBezTo>
                    <a:pt x="5" y="211"/>
                    <a:pt x="0" y="266"/>
                    <a:pt x="0" y="324"/>
                  </a:cubicBezTo>
                  <a:cubicBezTo>
                    <a:pt x="0" y="412"/>
                    <a:pt x="12" y="492"/>
                    <a:pt x="33" y="551"/>
                  </a:cubicBezTo>
                  <a:cubicBezTo>
                    <a:pt x="43" y="580"/>
                    <a:pt x="56" y="604"/>
                    <a:pt x="70" y="620"/>
                  </a:cubicBezTo>
                  <a:cubicBezTo>
                    <a:pt x="77" y="629"/>
                    <a:pt x="84" y="635"/>
                    <a:pt x="93" y="640"/>
                  </a:cubicBezTo>
                  <a:cubicBezTo>
                    <a:pt x="101" y="645"/>
                    <a:pt x="109" y="647"/>
                    <a:pt x="118" y="647"/>
                  </a:cubicBezTo>
                  <a:cubicBezTo>
                    <a:pt x="127" y="647"/>
                    <a:pt x="135" y="645"/>
                    <a:pt x="144" y="640"/>
                  </a:cubicBezTo>
                  <a:cubicBezTo>
                    <a:pt x="158" y="632"/>
                    <a:pt x="170" y="618"/>
                    <a:pt x="181" y="599"/>
                  </a:cubicBezTo>
                  <a:cubicBezTo>
                    <a:pt x="198" y="570"/>
                    <a:pt x="212" y="530"/>
                    <a:pt x="221" y="483"/>
                  </a:cubicBezTo>
                  <a:cubicBezTo>
                    <a:pt x="231" y="436"/>
                    <a:pt x="236" y="382"/>
                    <a:pt x="236" y="324"/>
                  </a:cubicBezTo>
                  <a:lnTo>
                    <a:pt x="231" y="324"/>
                  </a:ln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34"/>
            <p:cNvSpPr/>
            <p:nvPr/>
          </p:nvSpPr>
          <p:spPr>
            <a:xfrm>
              <a:off x="5992202" y="2258134"/>
              <a:ext cx="1917699" cy="1893888"/>
            </a:xfrm>
            <a:custGeom>
              <a:avLst/>
              <a:gdLst/>
              <a:ahLst/>
              <a:cxnLst/>
              <a:rect l="l" t="t" r="r" b="b"/>
              <a:pathLst>
                <a:path w="510" h="504" extrusionOk="0">
                  <a:moveTo>
                    <a:pt x="339" y="320"/>
                  </a:moveTo>
                  <a:cubicBezTo>
                    <a:pt x="335" y="316"/>
                    <a:pt x="335" y="316"/>
                    <a:pt x="335" y="316"/>
                  </a:cubicBezTo>
                  <a:cubicBezTo>
                    <a:pt x="282" y="370"/>
                    <a:pt x="227" y="414"/>
                    <a:pt x="177" y="445"/>
                  </a:cubicBezTo>
                  <a:cubicBezTo>
                    <a:pt x="152" y="460"/>
                    <a:pt x="128" y="472"/>
                    <a:pt x="107" y="480"/>
                  </a:cubicBezTo>
                  <a:cubicBezTo>
                    <a:pt x="86" y="489"/>
                    <a:pt x="68" y="493"/>
                    <a:pt x="53" y="493"/>
                  </a:cubicBezTo>
                  <a:cubicBezTo>
                    <a:pt x="40" y="493"/>
                    <a:pt x="31" y="490"/>
                    <a:pt x="24" y="484"/>
                  </a:cubicBezTo>
                  <a:cubicBezTo>
                    <a:pt x="20" y="481"/>
                    <a:pt x="17" y="477"/>
                    <a:pt x="15" y="471"/>
                  </a:cubicBezTo>
                  <a:cubicBezTo>
                    <a:pt x="12" y="466"/>
                    <a:pt x="11" y="459"/>
                    <a:pt x="11" y="452"/>
                  </a:cubicBezTo>
                  <a:cubicBezTo>
                    <a:pt x="11" y="438"/>
                    <a:pt x="15" y="421"/>
                    <a:pt x="22" y="401"/>
                  </a:cubicBezTo>
                  <a:cubicBezTo>
                    <a:pt x="45" y="343"/>
                    <a:pt x="99" y="264"/>
                    <a:pt x="175" y="187"/>
                  </a:cubicBezTo>
                  <a:cubicBezTo>
                    <a:pt x="228" y="134"/>
                    <a:pt x="283" y="89"/>
                    <a:pt x="333" y="59"/>
                  </a:cubicBezTo>
                  <a:cubicBezTo>
                    <a:pt x="358" y="43"/>
                    <a:pt x="382" y="31"/>
                    <a:pt x="403" y="23"/>
                  </a:cubicBezTo>
                  <a:cubicBezTo>
                    <a:pt x="424" y="15"/>
                    <a:pt x="442" y="11"/>
                    <a:pt x="457" y="11"/>
                  </a:cubicBezTo>
                  <a:cubicBezTo>
                    <a:pt x="470" y="11"/>
                    <a:pt x="479" y="14"/>
                    <a:pt x="486" y="19"/>
                  </a:cubicBezTo>
                  <a:cubicBezTo>
                    <a:pt x="490" y="23"/>
                    <a:pt x="493" y="27"/>
                    <a:pt x="496" y="32"/>
                  </a:cubicBezTo>
                  <a:cubicBezTo>
                    <a:pt x="498" y="38"/>
                    <a:pt x="499" y="44"/>
                    <a:pt x="499" y="52"/>
                  </a:cubicBezTo>
                  <a:cubicBezTo>
                    <a:pt x="499" y="66"/>
                    <a:pt x="495" y="83"/>
                    <a:pt x="488" y="102"/>
                  </a:cubicBezTo>
                  <a:cubicBezTo>
                    <a:pt x="465" y="161"/>
                    <a:pt x="411" y="240"/>
                    <a:pt x="335" y="316"/>
                  </a:cubicBezTo>
                  <a:cubicBezTo>
                    <a:pt x="339" y="320"/>
                    <a:pt x="339" y="320"/>
                    <a:pt x="339" y="320"/>
                  </a:cubicBezTo>
                  <a:cubicBezTo>
                    <a:pt x="343" y="324"/>
                    <a:pt x="343" y="324"/>
                    <a:pt x="343" y="324"/>
                  </a:cubicBezTo>
                  <a:cubicBezTo>
                    <a:pt x="394" y="272"/>
                    <a:pt x="436" y="220"/>
                    <a:pt x="465" y="172"/>
                  </a:cubicBezTo>
                  <a:cubicBezTo>
                    <a:pt x="479" y="149"/>
                    <a:pt x="490" y="127"/>
                    <a:pt x="498" y="106"/>
                  </a:cubicBezTo>
                  <a:cubicBezTo>
                    <a:pt x="506" y="86"/>
                    <a:pt x="510" y="68"/>
                    <a:pt x="510" y="52"/>
                  </a:cubicBezTo>
                  <a:cubicBezTo>
                    <a:pt x="510" y="43"/>
                    <a:pt x="508" y="35"/>
                    <a:pt x="506" y="28"/>
                  </a:cubicBezTo>
                  <a:cubicBezTo>
                    <a:pt x="503" y="22"/>
                    <a:pt x="499" y="15"/>
                    <a:pt x="493" y="11"/>
                  </a:cubicBezTo>
                  <a:cubicBezTo>
                    <a:pt x="484" y="3"/>
                    <a:pt x="471" y="0"/>
                    <a:pt x="457" y="0"/>
                  </a:cubicBezTo>
                  <a:cubicBezTo>
                    <a:pt x="440" y="0"/>
                    <a:pt x="421" y="4"/>
                    <a:pt x="399" y="13"/>
                  </a:cubicBezTo>
                  <a:cubicBezTo>
                    <a:pt x="333" y="38"/>
                    <a:pt x="248" y="98"/>
                    <a:pt x="167" y="180"/>
                  </a:cubicBezTo>
                  <a:cubicBezTo>
                    <a:pt x="116" y="231"/>
                    <a:pt x="74" y="284"/>
                    <a:pt x="46" y="331"/>
                  </a:cubicBezTo>
                  <a:cubicBezTo>
                    <a:pt x="31" y="355"/>
                    <a:pt x="20" y="377"/>
                    <a:pt x="12" y="397"/>
                  </a:cubicBezTo>
                  <a:cubicBezTo>
                    <a:pt x="5" y="418"/>
                    <a:pt x="0" y="436"/>
                    <a:pt x="0" y="452"/>
                  </a:cubicBezTo>
                  <a:cubicBezTo>
                    <a:pt x="0" y="460"/>
                    <a:pt x="2" y="468"/>
                    <a:pt x="4" y="475"/>
                  </a:cubicBezTo>
                  <a:cubicBezTo>
                    <a:pt x="7" y="482"/>
                    <a:pt x="11" y="488"/>
                    <a:pt x="17" y="493"/>
                  </a:cubicBezTo>
                  <a:cubicBezTo>
                    <a:pt x="26" y="500"/>
                    <a:pt x="39" y="504"/>
                    <a:pt x="53" y="504"/>
                  </a:cubicBezTo>
                  <a:cubicBezTo>
                    <a:pt x="70" y="504"/>
                    <a:pt x="89" y="499"/>
                    <a:pt x="111" y="491"/>
                  </a:cubicBezTo>
                  <a:cubicBezTo>
                    <a:pt x="177" y="465"/>
                    <a:pt x="262" y="405"/>
                    <a:pt x="343" y="324"/>
                  </a:cubicBezTo>
                  <a:lnTo>
                    <a:pt x="339" y="320"/>
                  </a:ln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34"/>
            <p:cNvSpPr/>
            <p:nvPr/>
          </p:nvSpPr>
          <p:spPr>
            <a:xfrm>
              <a:off x="5615965" y="2780422"/>
              <a:ext cx="2670175" cy="849313"/>
            </a:xfrm>
            <a:custGeom>
              <a:avLst/>
              <a:gdLst/>
              <a:ahLst/>
              <a:cxnLst/>
              <a:rect l="l" t="t" r="r" b="b"/>
              <a:pathLst>
                <a:path w="710" h="226" extrusionOk="0">
                  <a:moveTo>
                    <a:pt x="367" y="214"/>
                  </a:moveTo>
                  <a:cubicBezTo>
                    <a:pt x="367" y="209"/>
                    <a:pt x="367" y="209"/>
                    <a:pt x="367" y="209"/>
                  </a:cubicBezTo>
                  <a:cubicBezTo>
                    <a:pt x="328" y="213"/>
                    <a:pt x="290" y="215"/>
                    <a:pt x="254" y="215"/>
                  </a:cubicBezTo>
                  <a:cubicBezTo>
                    <a:pt x="185" y="215"/>
                    <a:pt x="125" y="208"/>
                    <a:pt x="81" y="195"/>
                  </a:cubicBezTo>
                  <a:cubicBezTo>
                    <a:pt x="60" y="189"/>
                    <a:pt x="42" y="181"/>
                    <a:pt x="30" y="173"/>
                  </a:cubicBezTo>
                  <a:cubicBezTo>
                    <a:pt x="25" y="169"/>
                    <a:pt x="20" y="165"/>
                    <a:pt x="17" y="160"/>
                  </a:cubicBezTo>
                  <a:cubicBezTo>
                    <a:pt x="14" y="156"/>
                    <a:pt x="12" y="151"/>
                    <a:pt x="11" y="147"/>
                  </a:cubicBezTo>
                  <a:cubicBezTo>
                    <a:pt x="11" y="146"/>
                    <a:pt x="11" y="145"/>
                    <a:pt x="11" y="144"/>
                  </a:cubicBezTo>
                  <a:cubicBezTo>
                    <a:pt x="11" y="138"/>
                    <a:pt x="13" y="132"/>
                    <a:pt x="17" y="126"/>
                  </a:cubicBezTo>
                  <a:cubicBezTo>
                    <a:pt x="24" y="115"/>
                    <a:pt x="38" y="103"/>
                    <a:pt x="57" y="92"/>
                  </a:cubicBezTo>
                  <a:cubicBezTo>
                    <a:pt x="85" y="75"/>
                    <a:pt x="126" y="59"/>
                    <a:pt x="175" y="46"/>
                  </a:cubicBezTo>
                  <a:cubicBezTo>
                    <a:pt x="224" y="33"/>
                    <a:pt x="282" y="23"/>
                    <a:pt x="343" y="17"/>
                  </a:cubicBezTo>
                  <a:cubicBezTo>
                    <a:pt x="382" y="13"/>
                    <a:pt x="420" y="11"/>
                    <a:pt x="456" y="11"/>
                  </a:cubicBezTo>
                  <a:cubicBezTo>
                    <a:pt x="525" y="11"/>
                    <a:pt x="585" y="18"/>
                    <a:pt x="629" y="30"/>
                  </a:cubicBezTo>
                  <a:cubicBezTo>
                    <a:pt x="650" y="37"/>
                    <a:pt x="668" y="44"/>
                    <a:pt x="680" y="53"/>
                  </a:cubicBezTo>
                  <a:cubicBezTo>
                    <a:pt x="686" y="57"/>
                    <a:pt x="690" y="61"/>
                    <a:pt x="693" y="66"/>
                  </a:cubicBezTo>
                  <a:cubicBezTo>
                    <a:pt x="696" y="70"/>
                    <a:pt x="698" y="74"/>
                    <a:pt x="699" y="79"/>
                  </a:cubicBezTo>
                  <a:cubicBezTo>
                    <a:pt x="699" y="80"/>
                    <a:pt x="699" y="81"/>
                    <a:pt x="699" y="82"/>
                  </a:cubicBezTo>
                  <a:cubicBezTo>
                    <a:pt x="699" y="88"/>
                    <a:pt x="697" y="93"/>
                    <a:pt x="693" y="100"/>
                  </a:cubicBezTo>
                  <a:cubicBezTo>
                    <a:pt x="686" y="111"/>
                    <a:pt x="673" y="122"/>
                    <a:pt x="653" y="134"/>
                  </a:cubicBezTo>
                  <a:cubicBezTo>
                    <a:pt x="625" y="150"/>
                    <a:pt x="584" y="166"/>
                    <a:pt x="535" y="179"/>
                  </a:cubicBezTo>
                  <a:cubicBezTo>
                    <a:pt x="486" y="192"/>
                    <a:pt x="428" y="203"/>
                    <a:pt x="367" y="209"/>
                  </a:cubicBezTo>
                  <a:cubicBezTo>
                    <a:pt x="367" y="214"/>
                    <a:pt x="367" y="214"/>
                    <a:pt x="367" y="214"/>
                  </a:cubicBezTo>
                  <a:cubicBezTo>
                    <a:pt x="368" y="220"/>
                    <a:pt x="368" y="220"/>
                    <a:pt x="368" y="220"/>
                  </a:cubicBezTo>
                  <a:cubicBezTo>
                    <a:pt x="463" y="211"/>
                    <a:pt x="547" y="191"/>
                    <a:pt x="609" y="167"/>
                  </a:cubicBezTo>
                  <a:cubicBezTo>
                    <a:pt x="639" y="155"/>
                    <a:pt x="664" y="142"/>
                    <a:pt x="682" y="128"/>
                  </a:cubicBezTo>
                  <a:cubicBezTo>
                    <a:pt x="691" y="120"/>
                    <a:pt x="697" y="113"/>
                    <a:pt x="702" y="106"/>
                  </a:cubicBezTo>
                  <a:cubicBezTo>
                    <a:pt x="707" y="98"/>
                    <a:pt x="710" y="90"/>
                    <a:pt x="710" y="82"/>
                  </a:cubicBezTo>
                  <a:cubicBezTo>
                    <a:pt x="710" y="81"/>
                    <a:pt x="710" y="79"/>
                    <a:pt x="710" y="78"/>
                  </a:cubicBezTo>
                  <a:cubicBezTo>
                    <a:pt x="709" y="71"/>
                    <a:pt x="706" y="65"/>
                    <a:pt x="702" y="59"/>
                  </a:cubicBezTo>
                  <a:cubicBezTo>
                    <a:pt x="695" y="49"/>
                    <a:pt x="684" y="41"/>
                    <a:pt x="669" y="34"/>
                  </a:cubicBezTo>
                  <a:cubicBezTo>
                    <a:pt x="647" y="23"/>
                    <a:pt x="616" y="14"/>
                    <a:pt x="580" y="9"/>
                  </a:cubicBezTo>
                  <a:cubicBezTo>
                    <a:pt x="544" y="3"/>
                    <a:pt x="502" y="0"/>
                    <a:pt x="456" y="0"/>
                  </a:cubicBezTo>
                  <a:cubicBezTo>
                    <a:pt x="420" y="0"/>
                    <a:pt x="382" y="2"/>
                    <a:pt x="342" y="6"/>
                  </a:cubicBezTo>
                  <a:cubicBezTo>
                    <a:pt x="247" y="15"/>
                    <a:pt x="163" y="35"/>
                    <a:pt x="101" y="59"/>
                  </a:cubicBezTo>
                  <a:cubicBezTo>
                    <a:pt x="71" y="71"/>
                    <a:pt x="46" y="84"/>
                    <a:pt x="28" y="98"/>
                  </a:cubicBezTo>
                  <a:cubicBezTo>
                    <a:pt x="20" y="105"/>
                    <a:pt x="13" y="112"/>
                    <a:pt x="8" y="120"/>
                  </a:cubicBezTo>
                  <a:cubicBezTo>
                    <a:pt x="3" y="128"/>
                    <a:pt x="0" y="136"/>
                    <a:pt x="0" y="144"/>
                  </a:cubicBezTo>
                  <a:cubicBezTo>
                    <a:pt x="0" y="145"/>
                    <a:pt x="0" y="147"/>
                    <a:pt x="0" y="148"/>
                  </a:cubicBezTo>
                  <a:cubicBezTo>
                    <a:pt x="1" y="155"/>
                    <a:pt x="4" y="161"/>
                    <a:pt x="8" y="166"/>
                  </a:cubicBezTo>
                  <a:cubicBezTo>
                    <a:pt x="15" y="176"/>
                    <a:pt x="26" y="185"/>
                    <a:pt x="41" y="192"/>
                  </a:cubicBezTo>
                  <a:cubicBezTo>
                    <a:pt x="64" y="203"/>
                    <a:pt x="94" y="211"/>
                    <a:pt x="130" y="217"/>
                  </a:cubicBezTo>
                  <a:cubicBezTo>
                    <a:pt x="166" y="223"/>
                    <a:pt x="208" y="226"/>
                    <a:pt x="254" y="226"/>
                  </a:cubicBezTo>
                  <a:cubicBezTo>
                    <a:pt x="290" y="226"/>
                    <a:pt x="328" y="224"/>
                    <a:pt x="368" y="220"/>
                  </a:cubicBezTo>
                  <a:lnTo>
                    <a:pt x="367" y="214"/>
                  </a:ln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34"/>
            <p:cNvSpPr/>
            <p:nvPr/>
          </p:nvSpPr>
          <p:spPr>
            <a:xfrm>
              <a:off x="5830277" y="2420059"/>
              <a:ext cx="2244724" cy="1566863"/>
            </a:xfrm>
            <a:custGeom>
              <a:avLst/>
              <a:gdLst/>
              <a:ahLst/>
              <a:cxnLst/>
              <a:rect l="l" t="t" r="r" b="b"/>
              <a:pathLst>
                <a:path w="597" h="417" extrusionOk="0">
                  <a:moveTo>
                    <a:pt x="232" y="292"/>
                  </a:moveTo>
                  <a:cubicBezTo>
                    <a:pt x="235" y="287"/>
                    <a:pt x="235" y="287"/>
                    <a:pt x="235" y="287"/>
                  </a:cubicBezTo>
                  <a:cubicBezTo>
                    <a:pt x="168" y="243"/>
                    <a:pt x="111" y="196"/>
                    <a:pt x="72" y="154"/>
                  </a:cubicBezTo>
                  <a:cubicBezTo>
                    <a:pt x="52" y="132"/>
                    <a:pt x="37" y="112"/>
                    <a:pt x="26" y="94"/>
                  </a:cubicBezTo>
                  <a:cubicBezTo>
                    <a:pt x="16" y="75"/>
                    <a:pt x="11" y="59"/>
                    <a:pt x="11" y="47"/>
                  </a:cubicBezTo>
                  <a:cubicBezTo>
                    <a:pt x="11" y="39"/>
                    <a:pt x="13" y="32"/>
                    <a:pt x="17" y="27"/>
                  </a:cubicBezTo>
                  <a:cubicBezTo>
                    <a:pt x="21" y="22"/>
                    <a:pt x="27" y="18"/>
                    <a:pt x="35" y="15"/>
                  </a:cubicBezTo>
                  <a:cubicBezTo>
                    <a:pt x="43" y="13"/>
                    <a:pt x="53" y="11"/>
                    <a:pt x="64" y="11"/>
                  </a:cubicBezTo>
                  <a:cubicBezTo>
                    <a:pt x="97" y="11"/>
                    <a:pt x="142" y="22"/>
                    <a:pt x="194" y="43"/>
                  </a:cubicBezTo>
                  <a:cubicBezTo>
                    <a:pt x="245" y="63"/>
                    <a:pt x="303" y="93"/>
                    <a:pt x="361" y="130"/>
                  </a:cubicBezTo>
                  <a:cubicBezTo>
                    <a:pt x="428" y="174"/>
                    <a:pt x="485" y="221"/>
                    <a:pt x="524" y="264"/>
                  </a:cubicBezTo>
                  <a:cubicBezTo>
                    <a:pt x="544" y="285"/>
                    <a:pt x="559" y="306"/>
                    <a:pt x="570" y="324"/>
                  </a:cubicBezTo>
                  <a:cubicBezTo>
                    <a:pt x="580" y="342"/>
                    <a:pt x="586" y="358"/>
                    <a:pt x="586" y="371"/>
                  </a:cubicBezTo>
                  <a:cubicBezTo>
                    <a:pt x="586" y="379"/>
                    <a:pt x="583" y="385"/>
                    <a:pt x="579" y="391"/>
                  </a:cubicBezTo>
                  <a:cubicBezTo>
                    <a:pt x="575" y="396"/>
                    <a:pt x="569" y="400"/>
                    <a:pt x="561" y="402"/>
                  </a:cubicBezTo>
                  <a:cubicBezTo>
                    <a:pt x="553" y="405"/>
                    <a:pt x="543" y="407"/>
                    <a:pt x="532" y="407"/>
                  </a:cubicBezTo>
                  <a:cubicBezTo>
                    <a:pt x="499" y="407"/>
                    <a:pt x="454" y="396"/>
                    <a:pt x="402" y="375"/>
                  </a:cubicBezTo>
                  <a:cubicBezTo>
                    <a:pt x="351" y="355"/>
                    <a:pt x="293" y="325"/>
                    <a:pt x="235" y="287"/>
                  </a:cubicBezTo>
                  <a:cubicBezTo>
                    <a:pt x="232" y="292"/>
                    <a:pt x="232" y="292"/>
                    <a:pt x="232" y="292"/>
                  </a:cubicBezTo>
                  <a:cubicBezTo>
                    <a:pt x="229" y="296"/>
                    <a:pt x="229" y="296"/>
                    <a:pt x="229" y="296"/>
                  </a:cubicBezTo>
                  <a:cubicBezTo>
                    <a:pt x="288" y="334"/>
                    <a:pt x="346" y="365"/>
                    <a:pt x="398" y="385"/>
                  </a:cubicBezTo>
                  <a:cubicBezTo>
                    <a:pt x="451" y="406"/>
                    <a:pt x="497" y="417"/>
                    <a:pt x="532" y="417"/>
                  </a:cubicBezTo>
                  <a:cubicBezTo>
                    <a:pt x="544" y="417"/>
                    <a:pt x="555" y="416"/>
                    <a:pt x="565" y="413"/>
                  </a:cubicBezTo>
                  <a:cubicBezTo>
                    <a:pt x="574" y="410"/>
                    <a:pt x="582" y="405"/>
                    <a:pt x="588" y="398"/>
                  </a:cubicBezTo>
                  <a:cubicBezTo>
                    <a:pt x="594" y="390"/>
                    <a:pt x="597" y="381"/>
                    <a:pt x="596" y="371"/>
                  </a:cubicBezTo>
                  <a:cubicBezTo>
                    <a:pt x="596" y="355"/>
                    <a:pt x="590" y="338"/>
                    <a:pt x="579" y="319"/>
                  </a:cubicBezTo>
                  <a:cubicBezTo>
                    <a:pt x="563" y="290"/>
                    <a:pt x="535" y="257"/>
                    <a:pt x="499" y="223"/>
                  </a:cubicBezTo>
                  <a:cubicBezTo>
                    <a:pt x="463" y="189"/>
                    <a:pt x="418" y="154"/>
                    <a:pt x="367" y="121"/>
                  </a:cubicBezTo>
                  <a:cubicBezTo>
                    <a:pt x="308" y="83"/>
                    <a:pt x="250" y="53"/>
                    <a:pt x="198" y="32"/>
                  </a:cubicBezTo>
                  <a:cubicBezTo>
                    <a:pt x="146" y="12"/>
                    <a:pt x="99" y="0"/>
                    <a:pt x="64" y="0"/>
                  </a:cubicBezTo>
                  <a:cubicBezTo>
                    <a:pt x="52" y="0"/>
                    <a:pt x="41" y="2"/>
                    <a:pt x="31" y="5"/>
                  </a:cubicBezTo>
                  <a:cubicBezTo>
                    <a:pt x="22" y="8"/>
                    <a:pt x="14" y="13"/>
                    <a:pt x="8" y="20"/>
                  </a:cubicBezTo>
                  <a:cubicBezTo>
                    <a:pt x="2" y="28"/>
                    <a:pt x="0" y="37"/>
                    <a:pt x="0" y="47"/>
                  </a:cubicBezTo>
                  <a:cubicBezTo>
                    <a:pt x="0" y="62"/>
                    <a:pt x="6" y="80"/>
                    <a:pt x="17" y="99"/>
                  </a:cubicBezTo>
                  <a:cubicBezTo>
                    <a:pt x="33" y="128"/>
                    <a:pt x="61" y="161"/>
                    <a:pt x="97" y="194"/>
                  </a:cubicBezTo>
                  <a:cubicBezTo>
                    <a:pt x="133" y="228"/>
                    <a:pt x="178" y="263"/>
                    <a:pt x="229" y="296"/>
                  </a:cubicBezTo>
                  <a:lnTo>
                    <a:pt x="232" y="292"/>
                  </a:ln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34"/>
            <p:cNvSpPr/>
            <p:nvPr/>
          </p:nvSpPr>
          <p:spPr>
            <a:xfrm>
              <a:off x="6500202" y="2220034"/>
              <a:ext cx="244475" cy="225425"/>
            </a:xfrm>
            <a:custGeom>
              <a:avLst/>
              <a:gdLst/>
              <a:ahLst/>
              <a:cxnLst/>
              <a:rect l="l" t="t" r="r" b="b"/>
              <a:pathLst>
                <a:path w="65" h="60" extrusionOk="0">
                  <a:moveTo>
                    <a:pt x="40" y="44"/>
                  </a:moveTo>
                  <a:cubicBezTo>
                    <a:pt x="35" y="38"/>
                    <a:pt x="31" y="33"/>
                    <a:pt x="28" y="26"/>
                  </a:cubicBezTo>
                  <a:cubicBezTo>
                    <a:pt x="27" y="22"/>
                    <a:pt x="26" y="19"/>
                    <a:pt x="27" y="16"/>
                  </a:cubicBezTo>
                  <a:cubicBezTo>
                    <a:pt x="26" y="18"/>
                    <a:pt x="27" y="16"/>
                    <a:pt x="27" y="15"/>
                  </a:cubicBezTo>
                  <a:cubicBezTo>
                    <a:pt x="28" y="15"/>
                    <a:pt x="26" y="17"/>
                    <a:pt x="28" y="15"/>
                  </a:cubicBezTo>
                  <a:cubicBezTo>
                    <a:pt x="25" y="17"/>
                    <a:pt x="27" y="16"/>
                    <a:pt x="28" y="15"/>
                  </a:cubicBezTo>
                  <a:cubicBezTo>
                    <a:pt x="24" y="18"/>
                    <a:pt x="30" y="14"/>
                    <a:pt x="25" y="16"/>
                  </a:cubicBezTo>
                  <a:cubicBezTo>
                    <a:pt x="26" y="16"/>
                    <a:pt x="29" y="15"/>
                    <a:pt x="25" y="16"/>
                  </a:cubicBezTo>
                  <a:cubicBezTo>
                    <a:pt x="26" y="16"/>
                    <a:pt x="27" y="16"/>
                    <a:pt x="28" y="16"/>
                  </a:cubicBezTo>
                  <a:cubicBezTo>
                    <a:pt x="24" y="16"/>
                    <a:pt x="32" y="16"/>
                    <a:pt x="29" y="16"/>
                  </a:cubicBezTo>
                  <a:cubicBezTo>
                    <a:pt x="31" y="16"/>
                    <a:pt x="32" y="17"/>
                    <a:pt x="34" y="17"/>
                  </a:cubicBezTo>
                  <a:cubicBezTo>
                    <a:pt x="35" y="18"/>
                    <a:pt x="32" y="17"/>
                    <a:pt x="35" y="18"/>
                  </a:cubicBezTo>
                  <a:cubicBezTo>
                    <a:pt x="35" y="18"/>
                    <a:pt x="36" y="19"/>
                    <a:pt x="37" y="19"/>
                  </a:cubicBezTo>
                  <a:cubicBezTo>
                    <a:pt x="37" y="19"/>
                    <a:pt x="39" y="21"/>
                    <a:pt x="38" y="19"/>
                  </a:cubicBezTo>
                  <a:cubicBezTo>
                    <a:pt x="38" y="20"/>
                    <a:pt x="39" y="21"/>
                    <a:pt x="39" y="21"/>
                  </a:cubicBezTo>
                  <a:cubicBezTo>
                    <a:pt x="40" y="22"/>
                    <a:pt x="40" y="22"/>
                    <a:pt x="40" y="23"/>
                  </a:cubicBezTo>
                  <a:cubicBezTo>
                    <a:pt x="41" y="23"/>
                    <a:pt x="40" y="22"/>
                    <a:pt x="41" y="24"/>
                  </a:cubicBezTo>
                  <a:cubicBezTo>
                    <a:pt x="41" y="25"/>
                    <a:pt x="41" y="25"/>
                    <a:pt x="41" y="26"/>
                  </a:cubicBezTo>
                  <a:cubicBezTo>
                    <a:pt x="41" y="24"/>
                    <a:pt x="41" y="26"/>
                    <a:pt x="41" y="27"/>
                  </a:cubicBezTo>
                  <a:cubicBezTo>
                    <a:pt x="41" y="27"/>
                    <a:pt x="40" y="30"/>
                    <a:pt x="41" y="28"/>
                  </a:cubicBezTo>
                  <a:cubicBezTo>
                    <a:pt x="41" y="29"/>
                    <a:pt x="40" y="30"/>
                    <a:pt x="40" y="31"/>
                  </a:cubicBezTo>
                  <a:cubicBezTo>
                    <a:pt x="39" y="32"/>
                    <a:pt x="40" y="30"/>
                    <a:pt x="39" y="32"/>
                  </a:cubicBezTo>
                  <a:cubicBezTo>
                    <a:pt x="38" y="33"/>
                    <a:pt x="37" y="34"/>
                    <a:pt x="36" y="35"/>
                  </a:cubicBezTo>
                  <a:cubicBezTo>
                    <a:pt x="37" y="34"/>
                    <a:pt x="34" y="36"/>
                    <a:pt x="33" y="37"/>
                  </a:cubicBezTo>
                  <a:cubicBezTo>
                    <a:pt x="32" y="37"/>
                    <a:pt x="30" y="39"/>
                    <a:pt x="29" y="39"/>
                  </a:cubicBezTo>
                  <a:cubicBezTo>
                    <a:pt x="34" y="40"/>
                    <a:pt x="39" y="41"/>
                    <a:pt x="44" y="42"/>
                  </a:cubicBezTo>
                  <a:cubicBezTo>
                    <a:pt x="41" y="34"/>
                    <a:pt x="41" y="25"/>
                    <a:pt x="37" y="18"/>
                  </a:cubicBezTo>
                  <a:cubicBezTo>
                    <a:pt x="34" y="21"/>
                    <a:pt x="31" y="24"/>
                    <a:pt x="28" y="27"/>
                  </a:cubicBezTo>
                  <a:cubicBezTo>
                    <a:pt x="35" y="26"/>
                    <a:pt x="46" y="26"/>
                    <a:pt x="51" y="20"/>
                  </a:cubicBezTo>
                  <a:cubicBezTo>
                    <a:pt x="54" y="16"/>
                    <a:pt x="53" y="12"/>
                    <a:pt x="48" y="10"/>
                  </a:cubicBezTo>
                  <a:cubicBezTo>
                    <a:pt x="47" y="10"/>
                    <a:pt x="46" y="10"/>
                    <a:pt x="45" y="10"/>
                  </a:cubicBezTo>
                  <a:cubicBezTo>
                    <a:pt x="40" y="10"/>
                    <a:pt x="30" y="13"/>
                    <a:pt x="31" y="20"/>
                  </a:cubicBezTo>
                  <a:cubicBezTo>
                    <a:pt x="32" y="26"/>
                    <a:pt x="33" y="34"/>
                    <a:pt x="31" y="39"/>
                  </a:cubicBezTo>
                  <a:cubicBezTo>
                    <a:pt x="30" y="40"/>
                    <a:pt x="32" y="38"/>
                    <a:pt x="33" y="37"/>
                  </a:cubicBezTo>
                  <a:cubicBezTo>
                    <a:pt x="35" y="36"/>
                    <a:pt x="36" y="36"/>
                    <a:pt x="38" y="36"/>
                  </a:cubicBezTo>
                  <a:cubicBezTo>
                    <a:pt x="39" y="36"/>
                    <a:pt x="39" y="36"/>
                    <a:pt x="38" y="36"/>
                  </a:cubicBezTo>
                  <a:cubicBezTo>
                    <a:pt x="35" y="35"/>
                    <a:pt x="33" y="34"/>
                    <a:pt x="31" y="32"/>
                  </a:cubicBezTo>
                  <a:cubicBezTo>
                    <a:pt x="23" y="27"/>
                    <a:pt x="5" y="37"/>
                    <a:pt x="14" y="44"/>
                  </a:cubicBezTo>
                  <a:cubicBezTo>
                    <a:pt x="23" y="50"/>
                    <a:pt x="35" y="54"/>
                    <a:pt x="45" y="47"/>
                  </a:cubicBezTo>
                  <a:cubicBezTo>
                    <a:pt x="55" y="39"/>
                    <a:pt x="54" y="25"/>
                    <a:pt x="52" y="14"/>
                  </a:cubicBezTo>
                  <a:cubicBezTo>
                    <a:pt x="47" y="18"/>
                    <a:pt x="42" y="21"/>
                    <a:pt x="38" y="24"/>
                  </a:cubicBezTo>
                  <a:cubicBezTo>
                    <a:pt x="37" y="24"/>
                    <a:pt x="36" y="24"/>
                    <a:pt x="36" y="24"/>
                  </a:cubicBezTo>
                  <a:cubicBezTo>
                    <a:pt x="35" y="21"/>
                    <a:pt x="34" y="18"/>
                    <a:pt x="33" y="14"/>
                  </a:cubicBezTo>
                  <a:cubicBezTo>
                    <a:pt x="37" y="10"/>
                    <a:pt x="42" y="10"/>
                    <a:pt x="37" y="12"/>
                  </a:cubicBezTo>
                  <a:cubicBezTo>
                    <a:pt x="35" y="12"/>
                    <a:pt x="33" y="12"/>
                    <a:pt x="31" y="13"/>
                  </a:cubicBezTo>
                  <a:cubicBezTo>
                    <a:pt x="29" y="13"/>
                    <a:pt x="27" y="13"/>
                    <a:pt x="24" y="14"/>
                  </a:cubicBezTo>
                  <a:cubicBezTo>
                    <a:pt x="21" y="14"/>
                    <a:pt x="13" y="19"/>
                    <a:pt x="16" y="23"/>
                  </a:cubicBezTo>
                  <a:cubicBezTo>
                    <a:pt x="19" y="31"/>
                    <a:pt x="19" y="40"/>
                    <a:pt x="23" y="48"/>
                  </a:cubicBezTo>
                  <a:cubicBezTo>
                    <a:pt x="26" y="53"/>
                    <a:pt x="34" y="53"/>
                    <a:pt x="38" y="50"/>
                  </a:cubicBezTo>
                  <a:cubicBezTo>
                    <a:pt x="49" y="44"/>
                    <a:pt x="65" y="34"/>
                    <a:pt x="62" y="19"/>
                  </a:cubicBezTo>
                  <a:cubicBezTo>
                    <a:pt x="60" y="9"/>
                    <a:pt x="48" y="3"/>
                    <a:pt x="39" y="2"/>
                  </a:cubicBezTo>
                  <a:cubicBezTo>
                    <a:pt x="27" y="0"/>
                    <a:pt x="13" y="3"/>
                    <a:pt x="7" y="13"/>
                  </a:cubicBezTo>
                  <a:cubicBezTo>
                    <a:pt x="0" y="26"/>
                    <a:pt x="13" y="43"/>
                    <a:pt x="20" y="53"/>
                  </a:cubicBezTo>
                  <a:cubicBezTo>
                    <a:pt x="26" y="60"/>
                    <a:pt x="46" y="52"/>
                    <a:pt x="40" y="44"/>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34"/>
            <p:cNvSpPr/>
            <p:nvPr/>
          </p:nvSpPr>
          <p:spPr>
            <a:xfrm>
              <a:off x="7151077" y="4066297"/>
              <a:ext cx="141288" cy="192088"/>
            </a:xfrm>
            <a:custGeom>
              <a:avLst/>
              <a:gdLst/>
              <a:ahLst/>
              <a:cxnLst/>
              <a:rect l="l" t="t" r="r" b="b"/>
              <a:pathLst>
                <a:path w="38" h="51" extrusionOk="0">
                  <a:moveTo>
                    <a:pt x="25" y="29"/>
                  </a:moveTo>
                  <a:cubicBezTo>
                    <a:pt x="18" y="21"/>
                    <a:pt x="13" y="11"/>
                    <a:pt x="10" y="2"/>
                  </a:cubicBezTo>
                  <a:cubicBezTo>
                    <a:pt x="8" y="3"/>
                    <a:pt x="6" y="4"/>
                    <a:pt x="3" y="5"/>
                  </a:cubicBezTo>
                  <a:cubicBezTo>
                    <a:pt x="9" y="7"/>
                    <a:pt x="15" y="9"/>
                    <a:pt x="19" y="13"/>
                  </a:cubicBezTo>
                  <a:cubicBezTo>
                    <a:pt x="23" y="16"/>
                    <a:pt x="26" y="21"/>
                    <a:pt x="29" y="25"/>
                  </a:cubicBezTo>
                  <a:cubicBezTo>
                    <a:pt x="31" y="24"/>
                    <a:pt x="32" y="22"/>
                    <a:pt x="34" y="21"/>
                  </a:cubicBezTo>
                  <a:cubicBezTo>
                    <a:pt x="24" y="21"/>
                    <a:pt x="18" y="20"/>
                    <a:pt x="9" y="14"/>
                  </a:cubicBezTo>
                  <a:cubicBezTo>
                    <a:pt x="8" y="16"/>
                    <a:pt x="8" y="17"/>
                    <a:pt x="7" y="18"/>
                  </a:cubicBezTo>
                  <a:cubicBezTo>
                    <a:pt x="11" y="17"/>
                    <a:pt x="15" y="14"/>
                    <a:pt x="18" y="13"/>
                  </a:cubicBezTo>
                  <a:cubicBezTo>
                    <a:pt x="22" y="12"/>
                    <a:pt x="27" y="15"/>
                    <a:pt x="30" y="15"/>
                  </a:cubicBezTo>
                  <a:cubicBezTo>
                    <a:pt x="30" y="14"/>
                    <a:pt x="30" y="13"/>
                    <a:pt x="29" y="12"/>
                  </a:cubicBezTo>
                  <a:cubicBezTo>
                    <a:pt x="21" y="19"/>
                    <a:pt x="14" y="24"/>
                    <a:pt x="4" y="28"/>
                  </a:cubicBezTo>
                  <a:cubicBezTo>
                    <a:pt x="6" y="29"/>
                    <a:pt x="8" y="29"/>
                    <a:pt x="10" y="30"/>
                  </a:cubicBezTo>
                  <a:cubicBezTo>
                    <a:pt x="10" y="25"/>
                    <a:pt x="10" y="19"/>
                    <a:pt x="12" y="14"/>
                  </a:cubicBezTo>
                  <a:cubicBezTo>
                    <a:pt x="12" y="16"/>
                    <a:pt x="14" y="15"/>
                    <a:pt x="16" y="14"/>
                  </a:cubicBezTo>
                  <a:cubicBezTo>
                    <a:pt x="19" y="14"/>
                    <a:pt x="22" y="13"/>
                    <a:pt x="25" y="12"/>
                  </a:cubicBezTo>
                  <a:cubicBezTo>
                    <a:pt x="24" y="11"/>
                    <a:pt x="22" y="11"/>
                    <a:pt x="21" y="11"/>
                  </a:cubicBezTo>
                  <a:cubicBezTo>
                    <a:pt x="24" y="17"/>
                    <a:pt x="27" y="23"/>
                    <a:pt x="26" y="31"/>
                  </a:cubicBezTo>
                  <a:cubicBezTo>
                    <a:pt x="25" y="40"/>
                    <a:pt x="14" y="44"/>
                    <a:pt x="6" y="45"/>
                  </a:cubicBezTo>
                  <a:cubicBezTo>
                    <a:pt x="2" y="46"/>
                    <a:pt x="0" y="51"/>
                    <a:pt x="5" y="50"/>
                  </a:cubicBezTo>
                  <a:cubicBezTo>
                    <a:pt x="14" y="48"/>
                    <a:pt x="24" y="46"/>
                    <a:pt x="30" y="38"/>
                  </a:cubicBezTo>
                  <a:cubicBezTo>
                    <a:pt x="37" y="29"/>
                    <a:pt x="34" y="18"/>
                    <a:pt x="29" y="8"/>
                  </a:cubicBezTo>
                  <a:cubicBezTo>
                    <a:pt x="28" y="7"/>
                    <a:pt x="26" y="7"/>
                    <a:pt x="24" y="7"/>
                  </a:cubicBezTo>
                  <a:cubicBezTo>
                    <a:pt x="19" y="9"/>
                    <a:pt x="12" y="9"/>
                    <a:pt x="7" y="12"/>
                  </a:cubicBezTo>
                  <a:cubicBezTo>
                    <a:pt x="2" y="15"/>
                    <a:pt x="3" y="26"/>
                    <a:pt x="2" y="31"/>
                  </a:cubicBezTo>
                  <a:cubicBezTo>
                    <a:pt x="2" y="33"/>
                    <a:pt x="6" y="33"/>
                    <a:pt x="7" y="32"/>
                  </a:cubicBezTo>
                  <a:cubicBezTo>
                    <a:pt x="18" y="27"/>
                    <a:pt x="27" y="22"/>
                    <a:pt x="36" y="14"/>
                  </a:cubicBezTo>
                  <a:cubicBezTo>
                    <a:pt x="37" y="13"/>
                    <a:pt x="36" y="11"/>
                    <a:pt x="35" y="11"/>
                  </a:cubicBezTo>
                  <a:cubicBezTo>
                    <a:pt x="30" y="10"/>
                    <a:pt x="25" y="8"/>
                    <a:pt x="20" y="8"/>
                  </a:cubicBezTo>
                  <a:cubicBezTo>
                    <a:pt x="14" y="9"/>
                    <a:pt x="9" y="12"/>
                    <a:pt x="4" y="15"/>
                  </a:cubicBezTo>
                  <a:cubicBezTo>
                    <a:pt x="3" y="15"/>
                    <a:pt x="1" y="17"/>
                    <a:pt x="3" y="18"/>
                  </a:cubicBezTo>
                  <a:cubicBezTo>
                    <a:pt x="13" y="24"/>
                    <a:pt x="20" y="26"/>
                    <a:pt x="31" y="26"/>
                  </a:cubicBezTo>
                  <a:cubicBezTo>
                    <a:pt x="32" y="26"/>
                    <a:pt x="38" y="24"/>
                    <a:pt x="36" y="22"/>
                  </a:cubicBezTo>
                  <a:cubicBezTo>
                    <a:pt x="32" y="17"/>
                    <a:pt x="29" y="12"/>
                    <a:pt x="25" y="8"/>
                  </a:cubicBezTo>
                  <a:cubicBezTo>
                    <a:pt x="20" y="4"/>
                    <a:pt x="14" y="2"/>
                    <a:pt x="8" y="0"/>
                  </a:cubicBezTo>
                  <a:cubicBezTo>
                    <a:pt x="7" y="0"/>
                    <a:pt x="1" y="1"/>
                    <a:pt x="2" y="4"/>
                  </a:cubicBezTo>
                  <a:cubicBezTo>
                    <a:pt x="5" y="14"/>
                    <a:pt x="11" y="23"/>
                    <a:pt x="17" y="32"/>
                  </a:cubicBezTo>
                  <a:cubicBezTo>
                    <a:pt x="19" y="34"/>
                    <a:pt x="27" y="31"/>
                    <a:pt x="25" y="29"/>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34"/>
            <p:cNvSpPr/>
            <p:nvPr/>
          </p:nvSpPr>
          <p:spPr>
            <a:xfrm>
              <a:off x="7992452" y="3205872"/>
              <a:ext cx="203200" cy="214313"/>
            </a:xfrm>
            <a:custGeom>
              <a:avLst/>
              <a:gdLst/>
              <a:ahLst/>
              <a:cxnLst/>
              <a:rect l="l" t="t" r="r" b="b"/>
              <a:pathLst>
                <a:path w="54" h="57" extrusionOk="0">
                  <a:moveTo>
                    <a:pt x="29" y="42"/>
                  </a:moveTo>
                  <a:cubicBezTo>
                    <a:pt x="26" y="37"/>
                    <a:pt x="24" y="31"/>
                    <a:pt x="23" y="24"/>
                  </a:cubicBezTo>
                  <a:cubicBezTo>
                    <a:pt x="23" y="17"/>
                    <a:pt x="29" y="14"/>
                    <a:pt x="35" y="12"/>
                  </a:cubicBezTo>
                  <a:cubicBezTo>
                    <a:pt x="31" y="12"/>
                    <a:pt x="27" y="11"/>
                    <a:pt x="23" y="10"/>
                  </a:cubicBezTo>
                  <a:cubicBezTo>
                    <a:pt x="26" y="16"/>
                    <a:pt x="30" y="23"/>
                    <a:pt x="30" y="30"/>
                  </a:cubicBezTo>
                  <a:cubicBezTo>
                    <a:pt x="31" y="38"/>
                    <a:pt x="24" y="42"/>
                    <a:pt x="18" y="44"/>
                  </a:cubicBezTo>
                  <a:cubicBezTo>
                    <a:pt x="23" y="45"/>
                    <a:pt x="28" y="45"/>
                    <a:pt x="33" y="46"/>
                  </a:cubicBezTo>
                  <a:cubicBezTo>
                    <a:pt x="33" y="35"/>
                    <a:pt x="31" y="27"/>
                    <a:pt x="36" y="18"/>
                  </a:cubicBezTo>
                  <a:cubicBezTo>
                    <a:pt x="29" y="19"/>
                    <a:pt x="22" y="19"/>
                    <a:pt x="15" y="20"/>
                  </a:cubicBezTo>
                  <a:cubicBezTo>
                    <a:pt x="16" y="24"/>
                    <a:pt x="18" y="28"/>
                    <a:pt x="19" y="32"/>
                  </a:cubicBezTo>
                  <a:cubicBezTo>
                    <a:pt x="20" y="34"/>
                    <a:pt x="16" y="41"/>
                    <a:pt x="15" y="43"/>
                  </a:cubicBezTo>
                  <a:cubicBezTo>
                    <a:pt x="22" y="42"/>
                    <a:pt x="29" y="40"/>
                    <a:pt x="36" y="39"/>
                  </a:cubicBezTo>
                  <a:cubicBezTo>
                    <a:pt x="36" y="31"/>
                    <a:pt x="36" y="23"/>
                    <a:pt x="36" y="15"/>
                  </a:cubicBezTo>
                  <a:cubicBezTo>
                    <a:pt x="29" y="17"/>
                    <a:pt x="22" y="18"/>
                    <a:pt x="15" y="20"/>
                  </a:cubicBezTo>
                  <a:cubicBezTo>
                    <a:pt x="16" y="28"/>
                    <a:pt x="22" y="34"/>
                    <a:pt x="23" y="41"/>
                  </a:cubicBezTo>
                  <a:cubicBezTo>
                    <a:pt x="24" y="40"/>
                    <a:pt x="24" y="38"/>
                    <a:pt x="25" y="37"/>
                  </a:cubicBezTo>
                  <a:cubicBezTo>
                    <a:pt x="21" y="40"/>
                    <a:pt x="23" y="39"/>
                    <a:pt x="30" y="36"/>
                  </a:cubicBezTo>
                  <a:cubicBezTo>
                    <a:pt x="32" y="37"/>
                    <a:pt x="34" y="38"/>
                    <a:pt x="36" y="39"/>
                  </a:cubicBezTo>
                  <a:cubicBezTo>
                    <a:pt x="36" y="33"/>
                    <a:pt x="36" y="27"/>
                    <a:pt x="36" y="20"/>
                  </a:cubicBezTo>
                  <a:cubicBezTo>
                    <a:pt x="36" y="14"/>
                    <a:pt x="15" y="18"/>
                    <a:pt x="15" y="26"/>
                  </a:cubicBezTo>
                  <a:cubicBezTo>
                    <a:pt x="15" y="28"/>
                    <a:pt x="16" y="28"/>
                    <a:pt x="17" y="30"/>
                  </a:cubicBezTo>
                  <a:cubicBezTo>
                    <a:pt x="17" y="31"/>
                    <a:pt x="18" y="33"/>
                    <a:pt x="19" y="35"/>
                  </a:cubicBezTo>
                  <a:cubicBezTo>
                    <a:pt x="19" y="36"/>
                    <a:pt x="20" y="39"/>
                    <a:pt x="20" y="38"/>
                  </a:cubicBezTo>
                  <a:cubicBezTo>
                    <a:pt x="23" y="36"/>
                    <a:pt x="26" y="35"/>
                    <a:pt x="29" y="33"/>
                  </a:cubicBezTo>
                  <a:cubicBezTo>
                    <a:pt x="28" y="33"/>
                    <a:pt x="28" y="33"/>
                    <a:pt x="28" y="33"/>
                  </a:cubicBezTo>
                  <a:cubicBezTo>
                    <a:pt x="32" y="33"/>
                    <a:pt x="35" y="33"/>
                    <a:pt x="38" y="33"/>
                  </a:cubicBezTo>
                  <a:cubicBezTo>
                    <a:pt x="34" y="31"/>
                    <a:pt x="31" y="30"/>
                    <a:pt x="33" y="26"/>
                  </a:cubicBezTo>
                  <a:cubicBezTo>
                    <a:pt x="35" y="23"/>
                    <a:pt x="36" y="20"/>
                    <a:pt x="36" y="16"/>
                  </a:cubicBezTo>
                  <a:cubicBezTo>
                    <a:pt x="37" y="8"/>
                    <a:pt x="16" y="12"/>
                    <a:pt x="15" y="19"/>
                  </a:cubicBezTo>
                  <a:cubicBezTo>
                    <a:pt x="15" y="25"/>
                    <a:pt x="11" y="29"/>
                    <a:pt x="11" y="35"/>
                  </a:cubicBezTo>
                  <a:cubicBezTo>
                    <a:pt x="12" y="42"/>
                    <a:pt x="26" y="45"/>
                    <a:pt x="31" y="43"/>
                  </a:cubicBezTo>
                  <a:cubicBezTo>
                    <a:pt x="38" y="41"/>
                    <a:pt x="43" y="38"/>
                    <a:pt x="41" y="31"/>
                  </a:cubicBezTo>
                  <a:cubicBezTo>
                    <a:pt x="40" y="27"/>
                    <a:pt x="36" y="24"/>
                    <a:pt x="36" y="20"/>
                  </a:cubicBezTo>
                  <a:cubicBezTo>
                    <a:pt x="36" y="14"/>
                    <a:pt x="15" y="18"/>
                    <a:pt x="15" y="26"/>
                  </a:cubicBezTo>
                  <a:cubicBezTo>
                    <a:pt x="15" y="32"/>
                    <a:pt x="15" y="38"/>
                    <a:pt x="15" y="45"/>
                  </a:cubicBezTo>
                  <a:cubicBezTo>
                    <a:pt x="15" y="47"/>
                    <a:pt x="20" y="48"/>
                    <a:pt x="22" y="48"/>
                  </a:cubicBezTo>
                  <a:cubicBezTo>
                    <a:pt x="28" y="47"/>
                    <a:pt x="45" y="44"/>
                    <a:pt x="44" y="35"/>
                  </a:cubicBezTo>
                  <a:cubicBezTo>
                    <a:pt x="43" y="28"/>
                    <a:pt x="37" y="22"/>
                    <a:pt x="36" y="15"/>
                  </a:cubicBezTo>
                  <a:cubicBezTo>
                    <a:pt x="36" y="8"/>
                    <a:pt x="15" y="13"/>
                    <a:pt x="15" y="20"/>
                  </a:cubicBezTo>
                  <a:cubicBezTo>
                    <a:pt x="15" y="28"/>
                    <a:pt x="15" y="37"/>
                    <a:pt x="15" y="45"/>
                  </a:cubicBezTo>
                  <a:cubicBezTo>
                    <a:pt x="15" y="52"/>
                    <a:pt x="34" y="45"/>
                    <a:pt x="36" y="40"/>
                  </a:cubicBezTo>
                  <a:cubicBezTo>
                    <a:pt x="38" y="37"/>
                    <a:pt x="42" y="32"/>
                    <a:pt x="41" y="27"/>
                  </a:cubicBezTo>
                  <a:cubicBezTo>
                    <a:pt x="40" y="23"/>
                    <a:pt x="37" y="19"/>
                    <a:pt x="36" y="15"/>
                  </a:cubicBezTo>
                  <a:cubicBezTo>
                    <a:pt x="35" y="8"/>
                    <a:pt x="18" y="13"/>
                    <a:pt x="16" y="17"/>
                  </a:cubicBezTo>
                  <a:cubicBezTo>
                    <a:pt x="13" y="22"/>
                    <a:pt x="11" y="27"/>
                    <a:pt x="11" y="33"/>
                  </a:cubicBezTo>
                  <a:cubicBezTo>
                    <a:pt x="10" y="39"/>
                    <a:pt x="11" y="45"/>
                    <a:pt x="11" y="51"/>
                  </a:cubicBezTo>
                  <a:cubicBezTo>
                    <a:pt x="12" y="57"/>
                    <a:pt x="24" y="54"/>
                    <a:pt x="26" y="53"/>
                  </a:cubicBezTo>
                  <a:cubicBezTo>
                    <a:pt x="35" y="49"/>
                    <a:pt x="47" y="43"/>
                    <a:pt x="50" y="33"/>
                  </a:cubicBezTo>
                  <a:cubicBezTo>
                    <a:pt x="54" y="23"/>
                    <a:pt x="49" y="13"/>
                    <a:pt x="44" y="4"/>
                  </a:cubicBezTo>
                  <a:cubicBezTo>
                    <a:pt x="42" y="0"/>
                    <a:pt x="36" y="1"/>
                    <a:pt x="32" y="2"/>
                  </a:cubicBezTo>
                  <a:cubicBezTo>
                    <a:pt x="22" y="5"/>
                    <a:pt x="8" y="10"/>
                    <a:pt x="4" y="20"/>
                  </a:cubicBezTo>
                  <a:cubicBezTo>
                    <a:pt x="0" y="30"/>
                    <a:pt x="4" y="40"/>
                    <a:pt x="8" y="48"/>
                  </a:cubicBezTo>
                  <a:cubicBezTo>
                    <a:pt x="11" y="55"/>
                    <a:pt x="32" y="49"/>
                    <a:pt x="29" y="42"/>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34"/>
            <p:cNvSpPr/>
            <p:nvPr/>
          </p:nvSpPr>
          <p:spPr>
            <a:xfrm>
              <a:off x="6728802" y="2920122"/>
              <a:ext cx="439738" cy="461963"/>
            </a:xfrm>
            <a:custGeom>
              <a:avLst/>
              <a:gdLst/>
              <a:ahLst/>
              <a:cxnLst/>
              <a:rect l="l" t="t" r="r" b="b"/>
              <a:pathLst>
                <a:path w="117" h="123" extrusionOk="0">
                  <a:moveTo>
                    <a:pt x="49" y="89"/>
                  </a:moveTo>
                  <a:cubicBezTo>
                    <a:pt x="34" y="97"/>
                    <a:pt x="27" y="56"/>
                    <a:pt x="28" y="47"/>
                  </a:cubicBezTo>
                  <a:cubicBezTo>
                    <a:pt x="29" y="37"/>
                    <a:pt x="34" y="29"/>
                    <a:pt x="44" y="27"/>
                  </a:cubicBezTo>
                  <a:cubicBezTo>
                    <a:pt x="55" y="23"/>
                    <a:pt x="66" y="38"/>
                    <a:pt x="70" y="46"/>
                  </a:cubicBezTo>
                  <a:cubicBezTo>
                    <a:pt x="76" y="55"/>
                    <a:pt x="78" y="66"/>
                    <a:pt x="76" y="76"/>
                  </a:cubicBezTo>
                  <a:cubicBezTo>
                    <a:pt x="75" y="84"/>
                    <a:pt x="62" y="105"/>
                    <a:pt x="53" y="104"/>
                  </a:cubicBezTo>
                  <a:cubicBezTo>
                    <a:pt x="44" y="102"/>
                    <a:pt x="40" y="86"/>
                    <a:pt x="39" y="79"/>
                  </a:cubicBezTo>
                  <a:cubicBezTo>
                    <a:pt x="36" y="67"/>
                    <a:pt x="37" y="55"/>
                    <a:pt x="41" y="44"/>
                  </a:cubicBezTo>
                  <a:cubicBezTo>
                    <a:pt x="34" y="45"/>
                    <a:pt x="27" y="47"/>
                    <a:pt x="19" y="48"/>
                  </a:cubicBezTo>
                  <a:cubicBezTo>
                    <a:pt x="23" y="60"/>
                    <a:pt x="27" y="70"/>
                    <a:pt x="27" y="83"/>
                  </a:cubicBezTo>
                  <a:cubicBezTo>
                    <a:pt x="34" y="81"/>
                    <a:pt x="41" y="79"/>
                    <a:pt x="48" y="77"/>
                  </a:cubicBezTo>
                  <a:cubicBezTo>
                    <a:pt x="44" y="62"/>
                    <a:pt x="41" y="47"/>
                    <a:pt x="41" y="32"/>
                  </a:cubicBezTo>
                  <a:cubicBezTo>
                    <a:pt x="34" y="34"/>
                    <a:pt x="27" y="37"/>
                    <a:pt x="20" y="39"/>
                  </a:cubicBezTo>
                  <a:cubicBezTo>
                    <a:pt x="32" y="55"/>
                    <a:pt x="34" y="74"/>
                    <a:pt x="35" y="93"/>
                  </a:cubicBezTo>
                  <a:cubicBezTo>
                    <a:pt x="42" y="91"/>
                    <a:pt x="49" y="89"/>
                    <a:pt x="56" y="87"/>
                  </a:cubicBezTo>
                  <a:cubicBezTo>
                    <a:pt x="53" y="71"/>
                    <a:pt x="55" y="54"/>
                    <a:pt x="63" y="39"/>
                  </a:cubicBezTo>
                  <a:cubicBezTo>
                    <a:pt x="56" y="39"/>
                    <a:pt x="49" y="40"/>
                    <a:pt x="42" y="41"/>
                  </a:cubicBezTo>
                  <a:cubicBezTo>
                    <a:pt x="46" y="57"/>
                    <a:pt x="53" y="72"/>
                    <a:pt x="50" y="88"/>
                  </a:cubicBezTo>
                  <a:cubicBezTo>
                    <a:pt x="57" y="87"/>
                    <a:pt x="64" y="85"/>
                    <a:pt x="71" y="84"/>
                  </a:cubicBezTo>
                  <a:cubicBezTo>
                    <a:pt x="68" y="66"/>
                    <a:pt x="74" y="50"/>
                    <a:pt x="79" y="34"/>
                  </a:cubicBezTo>
                  <a:cubicBezTo>
                    <a:pt x="72" y="35"/>
                    <a:pt x="65" y="36"/>
                    <a:pt x="58" y="38"/>
                  </a:cubicBezTo>
                  <a:cubicBezTo>
                    <a:pt x="61" y="53"/>
                    <a:pt x="68" y="68"/>
                    <a:pt x="65" y="84"/>
                  </a:cubicBezTo>
                  <a:cubicBezTo>
                    <a:pt x="72" y="83"/>
                    <a:pt x="79" y="82"/>
                    <a:pt x="86" y="80"/>
                  </a:cubicBezTo>
                  <a:cubicBezTo>
                    <a:pt x="84" y="65"/>
                    <a:pt x="88" y="57"/>
                    <a:pt x="97" y="45"/>
                  </a:cubicBezTo>
                  <a:cubicBezTo>
                    <a:pt x="91" y="47"/>
                    <a:pt x="84" y="48"/>
                    <a:pt x="77" y="49"/>
                  </a:cubicBezTo>
                  <a:cubicBezTo>
                    <a:pt x="91" y="66"/>
                    <a:pt x="82" y="82"/>
                    <a:pt x="64" y="89"/>
                  </a:cubicBezTo>
                  <a:cubicBezTo>
                    <a:pt x="69" y="89"/>
                    <a:pt x="73" y="89"/>
                    <a:pt x="78" y="89"/>
                  </a:cubicBezTo>
                  <a:cubicBezTo>
                    <a:pt x="68" y="72"/>
                    <a:pt x="72" y="55"/>
                    <a:pt x="82" y="39"/>
                  </a:cubicBezTo>
                  <a:cubicBezTo>
                    <a:pt x="75" y="39"/>
                    <a:pt x="68" y="40"/>
                    <a:pt x="61" y="41"/>
                  </a:cubicBezTo>
                  <a:cubicBezTo>
                    <a:pt x="66" y="50"/>
                    <a:pt x="71" y="59"/>
                    <a:pt x="72" y="69"/>
                  </a:cubicBezTo>
                  <a:cubicBezTo>
                    <a:pt x="73" y="72"/>
                    <a:pt x="72" y="74"/>
                    <a:pt x="72" y="77"/>
                  </a:cubicBezTo>
                  <a:cubicBezTo>
                    <a:pt x="71" y="77"/>
                    <a:pt x="77" y="76"/>
                    <a:pt x="74" y="76"/>
                  </a:cubicBezTo>
                  <a:cubicBezTo>
                    <a:pt x="64" y="75"/>
                    <a:pt x="52" y="65"/>
                    <a:pt x="46" y="56"/>
                  </a:cubicBezTo>
                  <a:cubicBezTo>
                    <a:pt x="37" y="44"/>
                    <a:pt x="45" y="32"/>
                    <a:pt x="58" y="27"/>
                  </a:cubicBezTo>
                  <a:cubicBezTo>
                    <a:pt x="66" y="24"/>
                    <a:pt x="72" y="23"/>
                    <a:pt x="73" y="34"/>
                  </a:cubicBezTo>
                  <a:cubicBezTo>
                    <a:pt x="74" y="55"/>
                    <a:pt x="54" y="82"/>
                    <a:pt x="38" y="95"/>
                  </a:cubicBezTo>
                  <a:cubicBezTo>
                    <a:pt x="37" y="96"/>
                    <a:pt x="36" y="96"/>
                    <a:pt x="36" y="96"/>
                  </a:cubicBezTo>
                  <a:cubicBezTo>
                    <a:pt x="37" y="96"/>
                    <a:pt x="40" y="95"/>
                    <a:pt x="41" y="96"/>
                  </a:cubicBezTo>
                  <a:cubicBezTo>
                    <a:pt x="38" y="94"/>
                    <a:pt x="38" y="87"/>
                    <a:pt x="38" y="83"/>
                  </a:cubicBezTo>
                  <a:cubicBezTo>
                    <a:pt x="38" y="66"/>
                    <a:pt x="42" y="44"/>
                    <a:pt x="52" y="29"/>
                  </a:cubicBezTo>
                  <a:cubicBezTo>
                    <a:pt x="53" y="27"/>
                    <a:pt x="57" y="25"/>
                    <a:pt x="53" y="26"/>
                  </a:cubicBezTo>
                  <a:cubicBezTo>
                    <a:pt x="49" y="28"/>
                    <a:pt x="50" y="26"/>
                    <a:pt x="53" y="28"/>
                  </a:cubicBezTo>
                  <a:cubicBezTo>
                    <a:pt x="58" y="31"/>
                    <a:pt x="61" y="37"/>
                    <a:pt x="64" y="41"/>
                  </a:cubicBezTo>
                  <a:cubicBezTo>
                    <a:pt x="70" y="53"/>
                    <a:pt x="74" y="67"/>
                    <a:pt x="74" y="81"/>
                  </a:cubicBezTo>
                  <a:cubicBezTo>
                    <a:pt x="74" y="85"/>
                    <a:pt x="73" y="91"/>
                    <a:pt x="70" y="94"/>
                  </a:cubicBezTo>
                  <a:cubicBezTo>
                    <a:pt x="69" y="96"/>
                    <a:pt x="75" y="94"/>
                    <a:pt x="72" y="93"/>
                  </a:cubicBezTo>
                  <a:cubicBezTo>
                    <a:pt x="68" y="93"/>
                    <a:pt x="65" y="91"/>
                    <a:pt x="61" y="89"/>
                  </a:cubicBezTo>
                  <a:cubicBezTo>
                    <a:pt x="49" y="83"/>
                    <a:pt x="42" y="73"/>
                    <a:pt x="43" y="59"/>
                  </a:cubicBezTo>
                  <a:cubicBezTo>
                    <a:pt x="44" y="53"/>
                    <a:pt x="46" y="47"/>
                    <a:pt x="50" y="43"/>
                  </a:cubicBezTo>
                  <a:cubicBezTo>
                    <a:pt x="57" y="37"/>
                    <a:pt x="66" y="43"/>
                    <a:pt x="71" y="47"/>
                  </a:cubicBezTo>
                  <a:cubicBezTo>
                    <a:pt x="77" y="51"/>
                    <a:pt x="97" y="42"/>
                    <a:pt x="88" y="37"/>
                  </a:cubicBezTo>
                  <a:cubicBezTo>
                    <a:pt x="69" y="24"/>
                    <a:pt x="44" y="26"/>
                    <a:pt x="29" y="45"/>
                  </a:cubicBezTo>
                  <a:cubicBezTo>
                    <a:pt x="15" y="62"/>
                    <a:pt x="22" y="85"/>
                    <a:pt x="39" y="97"/>
                  </a:cubicBezTo>
                  <a:cubicBezTo>
                    <a:pt x="61" y="111"/>
                    <a:pt x="94" y="108"/>
                    <a:pt x="95" y="77"/>
                  </a:cubicBezTo>
                  <a:cubicBezTo>
                    <a:pt x="96" y="57"/>
                    <a:pt x="87" y="25"/>
                    <a:pt x="67" y="16"/>
                  </a:cubicBezTo>
                  <a:cubicBezTo>
                    <a:pt x="32" y="0"/>
                    <a:pt x="20" y="56"/>
                    <a:pt x="17" y="78"/>
                  </a:cubicBezTo>
                  <a:cubicBezTo>
                    <a:pt x="16" y="87"/>
                    <a:pt x="15" y="102"/>
                    <a:pt x="25" y="107"/>
                  </a:cubicBezTo>
                  <a:cubicBezTo>
                    <a:pt x="36" y="111"/>
                    <a:pt x="48" y="104"/>
                    <a:pt x="56" y="97"/>
                  </a:cubicBezTo>
                  <a:cubicBezTo>
                    <a:pt x="74" y="83"/>
                    <a:pt x="91" y="57"/>
                    <a:pt x="94" y="34"/>
                  </a:cubicBezTo>
                  <a:cubicBezTo>
                    <a:pt x="98" y="1"/>
                    <a:pt x="52" y="15"/>
                    <a:pt x="37" y="25"/>
                  </a:cubicBezTo>
                  <a:cubicBezTo>
                    <a:pt x="8" y="42"/>
                    <a:pt x="25" y="72"/>
                    <a:pt x="49" y="83"/>
                  </a:cubicBezTo>
                  <a:cubicBezTo>
                    <a:pt x="61" y="89"/>
                    <a:pt x="77" y="90"/>
                    <a:pt x="88" y="81"/>
                  </a:cubicBezTo>
                  <a:cubicBezTo>
                    <a:pt x="101" y="69"/>
                    <a:pt x="89" y="48"/>
                    <a:pt x="83" y="35"/>
                  </a:cubicBezTo>
                  <a:cubicBezTo>
                    <a:pt x="79" y="29"/>
                    <a:pt x="65" y="33"/>
                    <a:pt x="62" y="38"/>
                  </a:cubicBezTo>
                  <a:cubicBezTo>
                    <a:pt x="50" y="57"/>
                    <a:pt x="47" y="78"/>
                    <a:pt x="58" y="98"/>
                  </a:cubicBezTo>
                  <a:cubicBezTo>
                    <a:pt x="61" y="102"/>
                    <a:pt x="70" y="99"/>
                    <a:pt x="72" y="98"/>
                  </a:cubicBezTo>
                  <a:cubicBezTo>
                    <a:pt x="96" y="88"/>
                    <a:pt x="117" y="66"/>
                    <a:pt x="97" y="41"/>
                  </a:cubicBezTo>
                  <a:cubicBezTo>
                    <a:pt x="93" y="36"/>
                    <a:pt x="81" y="41"/>
                    <a:pt x="77" y="45"/>
                  </a:cubicBezTo>
                  <a:cubicBezTo>
                    <a:pt x="67" y="58"/>
                    <a:pt x="63" y="69"/>
                    <a:pt x="65" y="86"/>
                  </a:cubicBezTo>
                  <a:cubicBezTo>
                    <a:pt x="66" y="93"/>
                    <a:pt x="85" y="88"/>
                    <a:pt x="86" y="82"/>
                  </a:cubicBezTo>
                  <a:cubicBezTo>
                    <a:pt x="89" y="64"/>
                    <a:pt x="83" y="49"/>
                    <a:pt x="79" y="32"/>
                  </a:cubicBezTo>
                  <a:cubicBezTo>
                    <a:pt x="77" y="24"/>
                    <a:pt x="59" y="30"/>
                    <a:pt x="58" y="36"/>
                  </a:cubicBezTo>
                  <a:cubicBezTo>
                    <a:pt x="53" y="54"/>
                    <a:pt x="47" y="71"/>
                    <a:pt x="50" y="89"/>
                  </a:cubicBezTo>
                  <a:cubicBezTo>
                    <a:pt x="51" y="97"/>
                    <a:pt x="70" y="91"/>
                    <a:pt x="71" y="85"/>
                  </a:cubicBezTo>
                  <a:cubicBezTo>
                    <a:pt x="74" y="68"/>
                    <a:pt x="68" y="52"/>
                    <a:pt x="64" y="35"/>
                  </a:cubicBezTo>
                  <a:cubicBezTo>
                    <a:pt x="62" y="28"/>
                    <a:pt x="45" y="33"/>
                    <a:pt x="43" y="38"/>
                  </a:cubicBezTo>
                  <a:cubicBezTo>
                    <a:pt x="34" y="55"/>
                    <a:pt x="31" y="74"/>
                    <a:pt x="35" y="93"/>
                  </a:cubicBezTo>
                  <a:cubicBezTo>
                    <a:pt x="36" y="101"/>
                    <a:pt x="56" y="95"/>
                    <a:pt x="56" y="87"/>
                  </a:cubicBezTo>
                  <a:cubicBezTo>
                    <a:pt x="56" y="67"/>
                    <a:pt x="52" y="47"/>
                    <a:pt x="40" y="31"/>
                  </a:cubicBezTo>
                  <a:cubicBezTo>
                    <a:pt x="35" y="25"/>
                    <a:pt x="19" y="31"/>
                    <a:pt x="19" y="38"/>
                  </a:cubicBezTo>
                  <a:cubicBezTo>
                    <a:pt x="20" y="53"/>
                    <a:pt x="23" y="68"/>
                    <a:pt x="27" y="83"/>
                  </a:cubicBezTo>
                  <a:cubicBezTo>
                    <a:pt x="29" y="90"/>
                    <a:pt x="49" y="85"/>
                    <a:pt x="48" y="77"/>
                  </a:cubicBezTo>
                  <a:cubicBezTo>
                    <a:pt x="48" y="65"/>
                    <a:pt x="44" y="54"/>
                    <a:pt x="41" y="42"/>
                  </a:cubicBezTo>
                  <a:cubicBezTo>
                    <a:pt x="38" y="35"/>
                    <a:pt x="21" y="41"/>
                    <a:pt x="19" y="47"/>
                  </a:cubicBezTo>
                  <a:cubicBezTo>
                    <a:pt x="11" y="75"/>
                    <a:pt x="18" y="123"/>
                    <a:pt x="57" y="115"/>
                  </a:cubicBezTo>
                  <a:cubicBezTo>
                    <a:pt x="74" y="111"/>
                    <a:pt x="91" y="94"/>
                    <a:pt x="96" y="78"/>
                  </a:cubicBezTo>
                  <a:cubicBezTo>
                    <a:pt x="102" y="62"/>
                    <a:pt x="95" y="42"/>
                    <a:pt x="85" y="30"/>
                  </a:cubicBezTo>
                  <a:cubicBezTo>
                    <a:pt x="63" y="3"/>
                    <a:pt x="15" y="14"/>
                    <a:pt x="7" y="47"/>
                  </a:cubicBezTo>
                  <a:cubicBezTo>
                    <a:pt x="0" y="77"/>
                    <a:pt x="24" y="114"/>
                    <a:pt x="57" y="98"/>
                  </a:cubicBezTo>
                  <a:cubicBezTo>
                    <a:pt x="70" y="91"/>
                    <a:pt x="58" y="84"/>
                    <a:pt x="49" y="89"/>
                  </a:cubicBezTo>
                  <a:close/>
                </a:path>
              </a:pathLst>
            </a:custGeom>
            <a:solidFill>
              <a:schemeClr val="accent3"/>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19" name="Google Shape;319;p34"/>
          <p:cNvSpPr/>
          <p:nvPr/>
        </p:nvSpPr>
        <p:spPr>
          <a:xfrm rot="10501718">
            <a:off x="3093127" y="3061488"/>
            <a:ext cx="1170548" cy="535061"/>
          </a:xfrm>
          <a:custGeom>
            <a:avLst/>
            <a:gdLst/>
            <a:ahLst/>
            <a:cxnLst/>
            <a:rect l="l" t="t" r="r" b="b"/>
            <a:pathLst>
              <a:path w="396" h="181" extrusionOk="0">
                <a:moveTo>
                  <a:pt x="396" y="57"/>
                </a:moveTo>
                <a:lnTo>
                  <a:pt x="396" y="57"/>
                </a:lnTo>
                <a:lnTo>
                  <a:pt x="389" y="51"/>
                </a:lnTo>
                <a:lnTo>
                  <a:pt x="381" y="47"/>
                </a:lnTo>
                <a:lnTo>
                  <a:pt x="372" y="44"/>
                </a:lnTo>
                <a:lnTo>
                  <a:pt x="364" y="43"/>
                </a:lnTo>
                <a:lnTo>
                  <a:pt x="364" y="43"/>
                </a:lnTo>
                <a:lnTo>
                  <a:pt x="357" y="36"/>
                </a:lnTo>
                <a:lnTo>
                  <a:pt x="348" y="30"/>
                </a:lnTo>
                <a:lnTo>
                  <a:pt x="348" y="30"/>
                </a:lnTo>
                <a:lnTo>
                  <a:pt x="333" y="21"/>
                </a:lnTo>
                <a:lnTo>
                  <a:pt x="316" y="11"/>
                </a:lnTo>
                <a:lnTo>
                  <a:pt x="316" y="11"/>
                </a:lnTo>
                <a:lnTo>
                  <a:pt x="319" y="8"/>
                </a:lnTo>
                <a:lnTo>
                  <a:pt x="317" y="8"/>
                </a:lnTo>
                <a:lnTo>
                  <a:pt x="317" y="8"/>
                </a:lnTo>
                <a:lnTo>
                  <a:pt x="313" y="6"/>
                </a:lnTo>
                <a:lnTo>
                  <a:pt x="308" y="4"/>
                </a:lnTo>
                <a:lnTo>
                  <a:pt x="298" y="0"/>
                </a:lnTo>
                <a:lnTo>
                  <a:pt x="298" y="0"/>
                </a:lnTo>
                <a:lnTo>
                  <a:pt x="297" y="0"/>
                </a:lnTo>
                <a:lnTo>
                  <a:pt x="294" y="2"/>
                </a:lnTo>
                <a:lnTo>
                  <a:pt x="293" y="4"/>
                </a:lnTo>
                <a:lnTo>
                  <a:pt x="293" y="6"/>
                </a:lnTo>
                <a:lnTo>
                  <a:pt x="293" y="6"/>
                </a:lnTo>
                <a:lnTo>
                  <a:pt x="316" y="18"/>
                </a:lnTo>
                <a:lnTo>
                  <a:pt x="316" y="18"/>
                </a:lnTo>
                <a:lnTo>
                  <a:pt x="322" y="22"/>
                </a:lnTo>
                <a:lnTo>
                  <a:pt x="327" y="26"/>
                </a:lnTo>
                <a:lnTo>
                  <a:pt x="333" y="32"/>
                </a:lnTo>
                <a:lnTo>
                  <a:pt x="338" y="33"/>
                </a:lnTo>
                <a:lnTo>
                  <a:pt x="338" y="33"/>
                </a:lnTo>
                <a:lnTo>
                  <a:pt x="345" y="36"/>
                </a:lnTo>
                <a:lnTo>
                  <a:pt x="353" y="41"/>
                </a:lnTo>
                <a:lnTo>
                  <a:pt x="353" y="41"/>
                </a:lnTo>
                <a:lnTo>
                  <a:pt x="337" y="41"/>
                </a:lnTo>
                <a:lnTo>
                  <a:pt x="320" y="44"/>
                </a:lnTo>
                <a:lnTo>
                  <a:pt x="320" y="44"/>
                </a:lnTo>
                <a:lnTo>
                  <a:pt x="291" y="50"/>
                </a:lnTo>
                <a:lnTo>
                  <a:pt x="262" y="57"/>
                </a:lnTo>
                <a:lnTo>
                  <a:pt x="206" y="73"/>
                </a:lnTo>
                <a:lnTo>
                  <a:pt x="206" y="73"/>
                </a:lnTo>
                <a:lnTo>
                  <a:pt x="178" y="81"/>
                </a:lnTo>
                <a:lnTo>
                  <a:pt x="152" y="90"/>
                </a:lnTo>
                <a:lnTo>
                  <a:pt x="126" y="99"/>
                </a:lnTo>
                <a:lnTo>
                  <a:pt x="100" y="110"/>
                </a:lnTo>
                <a:lnTo>
                  <a:pt x="74" y="123"/>
                </a:lnTo>
                <a:lnTo>
                  <a:pt x="49" y="135"/>
                </a:lnTo>
                <a:lnTo>
                  <a:pt x="24" y="149"/>
                </a:lnTo>
                <a:lnTo>
                  <a:pt x="1" y="163"/>
                </a:lnTo>
                <a:lnTo>
                  <a:pt x="1" y="163"/>
                </a:lnTo>
                <a:lnTo>
                  <a:pt x="1" y="164"/>
                </a:lnTo>
                <a:lnTo>
                  <a:pt x="1" y="165"/>
                </a:lnTo>
                <a:lnTo>
                  <a:pt x="1" y="164"/>
                </a:lnTo>
                <a:lnTo>
                  <a:pt x="1" y="164"/>
                </a:lnTo>
                <a:lnTo>
                  <a:pt x="45" y="141"/>
                </a:lnTo>
                <a:lnTo>
                  <a:pt x="90" y="119"/>
                </a:lnTo>
                <a:lnTo>
                  <a:pt x="137" y="99"/>
                </a:lnTo>
                <a:lnTo>
                  <a:pt x="185" y="84"/>
                </a:lnTo>
                <a:lnTo>
                  <a:pt x="185" y="84"/>
                </a:lnTo>
                <a:lnTo>
                  <a:pt x="165" y="92"/>
                </a:lnTo>
                <a:lnTo>
                  <a:pt x="144" y="102"/>
                </a:lnTo>
                <a:lnTo>
                  <a:pt x="123" y="110"/>
                </a:lnTo>
                <a:lnTo>
                  <a:pt x="101" y="119"/>
                </a:lnTo>
                <a:lnTo>
                  <a:pt x="101" y="119"/>
                </a:lnTo>
                <a:lnTo>
                  <a:pt x="77" y="128"/>
                </a:lnTo>
                <a:lnTo>
                  <a:pt x="53" y="141"/>
                </a:lnTo>
                <a:lnTo>
                  <a:pt x="53" y="141"/>
                </a:lnTo>
                <a:lnTo>
                  <a:pt x="26" y="154"/>
                </a:lnTo>
                <a:lnTo>
                  <a:pt x="0" y="168"/>
                </a:lnTo>
                <a:lnTo>
                  <a:pt x="0" y="168"/>
                </a:lnTo>
                <a:lnTo>
                  <a:pt x="0" y="168"/>
                </a:lnTo>
                <a:lnTo>
                  <a:pt x="0" y="168"/>
                </a:lnTo>
                <a:lnTo>
                  <a:pt x="23" y="157"/>
                </a:lnTo>
                <a:lnTo>
                  <a:pt x="48" y="145"/>
                </a:lnTo>
                <a:lnTo>
                  <a:pt x="97" y="124"/>
                </a:lnTo>
                <a:lnTo>
                  <a:pt x="147" y="103"/>
                </a:lnTo>
                <a:lnTo>
                  <a:pt x="196" y="81"/>
                </a:lnTo>
                <a:lnTo>
                  <a:pt x="196" y="81"/>
                </a:lnTo>
                <a:lnTo>
                  <a:pt x="198" y="80"/>
                </a:lnTo>
                <a:lnTo>
                  <a:pt x="198" y="80"/>
                </a:lnTo>
                <a:lnTo>
                  <a:pt x="249" y="66"/>
                </a:lnTo>
                <a:lnTo>
                  <a:pt x="300" y="52"/>
                </a:lnTo>
                <a:lnTo>
                  <a:pt x="300" y="52"/>
                </a:lnTo>
                <a:lnTo>
                  <a:pt x="313" y="50"/>
                </a:lnTo>
                <a:lnTo>
                  <a:pt x="328" y="48"/>
                </a:lnTo>
                <a:lnTo>
                  <a:pt x="345" y="47"/>
                </a:lnTo>
                <a:lnTo>
                  <a:pt x="360" y="48"/>
                </a:lnTo>
                <a:lnTo>
                  <a:pt x="360" y="48"/>
                </a:lnTo>
                <a:lnTo>
                  <a:pt x="363" y="51"/>
                </a:lnTo>
                <a:lnTo>
                  <a:pt x="364" y="55"/>
                </a:lnTo>
                <a:lnTo>
                  <a:pt x="364" y="59"/>
                </a:lnTo>
                <a:lnTo>
                  <a:pt x="364" y="64"/>
                </a:lnTo>
                <a:lnTo>
                  <a:pt x="361" y="72"/>
                </a:lnTo>
                <a:lnTo>
                  <a:pt x="357" y="79"/>
                </a:lnTo>
                <a:lnTo>
                  <a:pt x="357" y="79"/>
                </a:lnTo>
                <a:lnTo>
                  <a:pt x="346" y="97"/>
                </a:lnTo>
                <a:lnTo>
                  <a:pt x="342" y="106"/>
                </a:lnTo>
                <a:lnTo>
                  <a:pt x="337" y="116"/>
                </a:lnTo>
                <a:lnTo>
                  <a:pt x="337" y="116"/>
                </a:lnTo>
                <a:lnTo>
                  <a:pt x="327" y="142"/>
                </a:lnTo>
                <a:lnTo>
                  <a:pt x="317" y="168"/>
                </a:lnTo>
                <a:lnTo>
                  <a:pt x="317" y="168"/>
                </a:lnTo>
                <a:lnTo>
                  <a:pt x="317" y="169"/>
                </a:lnTo>
                <a:lnTo>
                  <a:pt x="317" y="169"/>
                </a:lnTo>
                <a:lnTo>
                  <a:pt x="316" y="172"/>
                </a:lnTo>
                <a:lnTo>
                  <a:pt x="316" y="174"/>
                </a:lnTo>
                <a:lnTo>
                  <a:pt x="316" y="174"/>
                </a:lnTo>
                <a:lnTo>
                  <a:pt x="315" y="179"/>
                </a:lnTo>
                <a:lnTo>
                  <a:pt x="315" y="179"/>
                </a:lnTo>
                <a:lnTo>
                  <a:pt x="315" y="181"/>
                </a:lnTo>
                <a:lnTo>
                  <a:pt x="316" y="179"/>
                </a:lnTo>
                <a:lnTo>
                  <a:pt x="319" y="176"/>
                </a:lnTo>
                <a:lnTo>
                  <a:pt x="319" y="176"/>
                </a:lnTo>
                <a:lnTo>
                  <a:pt x="324" y="160"/>
                </a:lnTo>
                <a:lnTo>
                  <a:pt x="331" y="145"/>
                </a:lnTo>
                <a:lnTo>
                  <a:pt x="339" y="128"/>
                </a:lnTo>
                <a:lnTo>
                  <a:pt x="348" y="113"/>
                </a:lnTo>
                <a:lnTo>
                  <a:pt x="348" y="113"/>
                </a:lnTo>
                <a:lnTo>
                  <a:pt x="355" y="103"/>
                </a:lnTo>
                <a:lnTo>
                  <a:pt x="359" y="98"/>
                </a:lnTo>
                <a:lnTo>
                  <a:pt x="361" y="92"/>
                </a:lnTo>
                <a:lnTo>
                  <a:pt x="361" y="92"/>
                </a:lnTo>
                <a:lnTo>
                  <a:pt x="364" y="83"/>
                </a:lnTo>
                <a:lnTo>
                  <a:pt x="370" y="73"/>
                </a:lnTo>
                <a:lnTo>
                  <a:pt x="372" y="69"/>
                </a:lnTo>
                <a:lnTo>
                  <a:pt x="377" y="65"/>
                </a:lnTo>
                <a:lnTo>
                  <a:pt x="381" y="62"/>
                </a:lnTo>
                <a:lnTo>
                  <a:pt x="386" y="59"/>
                </a:lnTo>
                <a:lnTo>
                  <a:pt x="386" y="59"/>
                </a:lnTo>
                <a:lnTo>
                  <a:pt x="388" y="58"/>
                </a:lnTo>
                <a:lnTo>
                  <a:pt x="388" y="58"/>
                </a:lnTo>
                <a:lnTo>
                  <a:pt x="388" y="57"/>
                </a:lnTo>
                <a:lnTo>
                  <a:pt x="388" y="57"/>
                </a:lnTo>
                <a:lnTo>
                  <a:pt x="381" y="58"/>
                </a:lnTo>
                <a:lnTo>
                  <a:pt x="381" y="58"/>
                </a:lnTo>
                <a:lnTo>
                  <a:pt x="379" y="58"/>
                </a:lnTo>
                <a:lnTo>
                  <a:pt x="379" y="59"/>
                </a:lnTo>
                <a:lnTo>
                  <a:pt x="379" y="59"/>
                </a:lnTo>
                <a:lnTo>
                  <a:pt x="379" y="59"/>
                </a:lnTo>
                <a:lnTo>
                  <a:pt x="379" y="59"/>
                </a:lnTo>
                <a:lnTo>
                  <a:pt x="375" y="62"/>
                </a:lnTo>
                <a:lnTo>
                  <a:pt x="372" y="66"/>
                </a:lnTo>
                <a:lnTo>
                  <a:pt x="372" y="66"/>
                </a:lnTo>
                <a:lnTo>
                  <a:pt x="367" y="72"/>
                </a:lnTo>
                <a:lnTo>
                  <a:pt x="363" y="79"/>
                </a:lnTo>
                <a:lnTo>
                  <a:pt x="359" y="86"/>
                </a:lnTo>
                <a:lnTo>
                  <a:pt x="357" y="94"/>
                </a:lnTo>
                <a:lnTo>
                  <a:pt x="357" y="94"/>
                </a:lnTo>
                <a:lnTo>
                  <a:pt x="356" y="98"/>
                </a:lnTo>
                <a:lnTo>
                  <a:pt x="353" y="102"/>
                </a:lnTo>
                <a:lnTo>
                  <a:pt x="346" y="110"/>
                </a:lnTo>
                <a:lnTo>
                  <a:pt x="346" y="110"/>
                </a:lnTo>
                <a:lnTo>
                  <a:pt x="333" y="135"/>
                </a:lnTo>
                <a:lnTo>
                  <a:pt x="333" y="135"/>
                </a:lnTo>
                <a:lnTo>
                  <a:pt x="342" y="112"/>
                </a:lnTo>
                <a:lnTo>
                  <a:pt x="346" y="101"/>
                </a:lnTo>
                <a:lnTo>
                  <a:pt x="353" y="90"/>
                </a:lnTo>
                <a:lnTo>
                  <a:pt x="353" y="90"/>
                </a:lnTo>
                <a:lnTo>
                  <a:pt x="364" y="75"/>
                </a:lnTo>
                <a:lnTo>
                  <a:pt x="368" y="65"/>
                </a:lnTo>
                <a:lnTo>
                  <a:pt x="370" y="61"/>
                </a:lnTo>
                <a:lnTo>
                  <a:pt x="370" y="57"/>
                </a:lnTo>
                <a:lnTo>
                  <a:pt x="370" y="57"/>
                </a:lnTo>
                <a:lnTo>
                  <a:pt x="368" y="50"/>
                </a:lnTo>
                <a:lnTo>
                  <a:pt x="368" y="50"/>
                </a:lnTo>
                <a:lnTo>
                  <a:pt x="381" y="54"/>
                </a:lnTo>
                <a:lnTo>
                  <a:pt x="393" y="61"/>
                </a:lnTo>
                <a:lnTo>
                  <a:pt x="393" y="61"/>
                </a:lnTo>
                <a:lnTo>
                  <a:pt x="393" y="61"/>
                </a:lnTo>
                <a:lnTo>
                  <a:pt x="395" y="59"/>
                </a:lnTo>
                <a:lnTo>
                  <a:pt x="396" y="58"/>
                </a:lnTo>
                <a:lnTo>
                  <a:pt x="396" y="57"/>
                </a:lnTo>
                <a:lnTo>
                  <a:pt x="396" y="57"/>
                </a:ln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34"/>
          <p:cNvSpPr/>
          <p:nvPr/>
        </p:nvSpPr>
        <p:spPr>
          <a:xfrm rot="520151">
            <a:off x="4694668" y="1290725"/>
            <a:ext cx="1334481" cy="610000"/>
          </a:xfrm>
          <a:custGeom>
            <a:avLst/>
            <a:gdLst/>
            <a:ahLst/>
            <a:cxnLst/>
            <a:rect l="l" t="t" r="r" b="b"/>
            <a:pathLst>
              <a:path w="396" h="181" extrusionOk="0">
                <a:moveTo>
                  <a:pt x="396" y="57"/>
                </a:moveTo>
                <a:lnTo>
                  <a:pt x="396" y="57"/>
                </a:lnTo>
                <a:lnTo>
                  <a:pt x="389" y="51"/>
                </a:lnTo>
                <a:lnTo>
                  <a:pt x="381" y="47"/>
                </a:lnTo>
                <a:lnTo>
                  <a:pt x="372" y="44"/>
                </a:lnTo>
                <a:lnTo>
                  <a:pt x="364" y="43"/>
                </a:lnTo>
                <a:lnTo>
                  <a:pt x="364" y="43"/>
                </a:lnTo>
                <a:lnTo>
                  <a:pt x="357" y="36"/>
                </a:lnTo>
                <a:lnTo>
                  <a:pt x="348" y="30"/>
                </a:lnTo>
                <a:lnTo>
                  <a:pt x="348" y="30"/>
                </a:lnTo>
                <a:lnTo>
                  <a:pt x="333" y="21"/>
                </a:lnTo>
                <a:lnTo>
                  <a:pt x="316" y="11"/>
                </a:lnTo>
                <a:lnTo>
                  <a:pt x="316" y="11"/>
                </a:lnTo>
                <a:lnTo>
                  <a:pt x="319" y="8"/>
                </a:lnTo>
                <a:lnTo>
                  <a:pt x="317" y="8"/>
                </a:lnTo>
                <a:lnTo>
                  <a:pt x="317" y="8"/>
                </a:lnTo>
                <a:lnTo>
                  <a:pt x="313" y="6"/>
                </a:lnTo>
                <a:lnTo>
                  <a:pt x="308" y="4"/>
                </a:lnTo>
                <a:lnTo>
                  <a:pt x="298" y="0"/>
                </a:lnTo>
                <a:lnTo>
                  <a:pt x="298" y="0"/>
                </a:lnTo>
                <a:lnTo>
                  <a:pt x="297" y="0"/>
                </a:lnTo>
                <a:lnTo>
                  <a:pt x="294" y="2"/>
                </a:lnTo>
                <a:lnTo>
                  <a:pt x="293" y="4"/>
                </a:lnTo>
                <a:lnTo>
                  <a:pt x="293" y="6"/>
                </a:lnTo>
                <a:lnTo>
                  <a:pt x="293" y="6"/>
                </a:lnTo>
                <a:lnTo>
                  <a:pt x="316" y="18"/>
                </a:lnTo>
                <a:lnTo>
                  <a:pt x="316" y="18"/>
                </a:lnTo>
                <a:lnTo>
                  <a:pt x="322" y="22"/>
                </a:lnTo>
                <a:lnTo>
                  <a:pt x="327" y="26"/>
                </a:lnTo>
                <a:lnTo>
                  <a:pt x="333" y="32"/>
                </a:lnTo>
                <a:lnTo>
                  <a:pt x="338" y="33"/>
                </a:lnTo>
                <a:lnTo>
                  <a:pt x="338" y="33"/>
                </a:lnTo>
                <a:lnTo>
                  <a:pt x="345" y="36"/>
                </a:lnTo>
                <a:lnTo>
                  <a:pt x="353" y="41"/>
                </a:lnTo>
                <a:lnTo>
                  <a:pt x="353" y="41"/>
                </a:lnTo>
                <a:lnTo>
                  <a:pt x="337" y="41"/>
                </a:lnTo>
                <a:lnTo>
                  <a:pt x="320" y="44"/>
                </a:lnTo>
                <a:lnTo>
                  <a:pt x="320" y="44"/>
                </a:lnTo>
                <a:lnTo>
                  <a:pt x="291" y="50"/>
                </a:lnTo>
                <a:lnTo>
                  <a:pt x="262" y="57"/>
                </a:lnTo>
                <a:lnTo>
                  <a:pt x="206" y="73"/>
                </a:lnTo>
                <a:lnTo>
                  <a:pt x="206" y="73"/>
                </a:lnTo>
                <a:lnTo>
                  <a:pt x="178" y="81"/>
                </a:lnTo>
                <a:lnTo>
                  <a:pt x="152" y="90"/>
                </a:lnTo>
                <a:lnTo>
                  <a:pt x="126" y="99"/>
                </a:lnTo>
                <a:lnTo>
                  <a:pt x="100" y="110"/>
                </a:lnTo>
                <a:lnTo>
                  <a:pt x="74" y="123"/>
                </a:lnTo>
                <a:lnTo>
                  <a:pt x="49" y="135"/>
                </a:lnTo>
                <a:lnTo>
                  <a:pt x="24" y="149"/>
                </a:lnTo>
                <a:lnTo>
                  <a:pt x="1" y="163"/>
                </a:lnTo>
                <a:lnTo>
                  <a:pt x="1" y="163"/>
                </a:lnTo>
                <a:lnTo>
                  <a:pt x="1" y="164"/>
                </a:lnTo>
                <a:lnTo>
                  <a:pt x="1" y="165"/>
                </a:lnTo>
                <a:lnTo>
                  <a:pt x="1" y="164"/>
                </a:lnTo>
                <a:lnTo>
                  <a:pt x="1" y="164"/>
                </a:lnTo>
                <a:lnTo>
                  <a:pt x="45" y="141"/>
                </a:lnTo>
                <a:lnTo>
                  <a:pt x="90" y="119"/>
                </a:lnTo>
                <a:lnTo>
                  <a:pt x="137" y="99"/>
                </a:lnTo>
                <a:lnTo>
                  <a:pt x="185" y="84"/>
                </a:lnTo>
                <a:lnTo>
                  <a:pt x="185" y="84"/>
                </a:lnTo>
                <a:lnTo>
                  <a:pt x="165" y="92"/>
                </a:lnTo>
                <a:lnTo>
                  <a:pt x="144" y="102"/>
                </a:lnTo>
                <a:lnTo>
                  <a:pt x="123" y="110"/>
                </a:lnTo>
                <a:lnTo>
                  <a:pt x="101" y="119"/>
                </a:lnTo>
                <a:lnTo>
                  <a:pt x="101" y="119"/>
                </a:lnTo>
                <a:lnTo>
                  <a:pt x="77" y="128"/>
                </a:lnTo>
                <a:lnTo>
                  <a:pt x="53" y="141"/>
                </a:lnTo>
                <a:lnTo>
                  <a:pt x="53" y="141"/>
                </a:lnTo>
                <a:lnTo>
                  <a:pt x="26" y="154"/>
                </a:lnTo>
                <a:lnTo>
                  <a:pt x="0" y="168"/>
                </a:lnTo>
                <a:lnTo>
                  <a:pt x="0" y="168"/>
                </a:lnTo>
                <a:lnTo>
                  <a:pt x="0" y="168"/>
                </a:lnTo>
                <a:lnTo>
                  <a:pt x="0" y="168"/>
                </a:lnTo>
                <a:lnTo>
                  <a:pt x="23" y="157"/>
                </a:lnTo>
                <a:lnTo>
                  <a:pt x="48" y="145"/>
                </a:lnTo>
                <a:lnTo>
                  <a:pt x="97" y="124"/>
                </a:lnTo>
                <a:lnTo>
                  <a:pt x="147" y="103"/>
                </a:lnTo>
                <a:lnTo>
                  <a:pt x="196" y="81"/>
                </a:lnTo>
                <a:lnTo>
                  <a:pt x="196" y="81"/>
                </a:lnTo>
                <a:lnTo>
                  <a:pt x="198" y="80"/>
                </a:lnTo>
                <a:lnTo>
                  <a:pt x="198" y="80"/>
                </a:lnTo>
                <a:lnTo>
                  <a:pt x="249" y="66"/>
                </a:lnTo>
                <a:lnTo>
                  <a:pt x="300" y="52"/>
                </a:lnTo>
                <a:lnTo>
                  <a:pt x="300" y="52"/>
                </a:lnTo>
                <a:lnTo>
                  <a:pt x="313" y="50"/>
                </a:lnTo>
                <a:lnTo>
                  <a:pt x="328" y="48"/>
                </a:lnTo>
                <a:lnTo>
                  <a:pt x="345" y="47"/>
                </a:lnTo>
                <a:lnTo>
                  <a:pt x="360" y="48"/>
                </a:lnTo>
                <a:lnTo>
                  <a:pt x="360" y="48"/>
                </a:lnTo>
                <a:lnTo>
                  <a:pt x="363" y="51"/>
                </a:lnTo>
                <a:lnTo>
                  <a:pt x="364" y="55"/>
                </a:lnTo>
                <a:lnTo>
                  <a:pt x="364" y="59"/>
                </a:lnTo>
                <a:lnTo>
                  <a:pt x="364" y="64"/>
                </a:lnTo>
                <a:lnTo>
                  <a:pt x="361" y="72"/>
                </a:lnTo>
                <a:lnTo>
                  <a:pt x="357" y="79"/>
                </a:lnTo>
                <a:lnTo>
                  <a:pt x="357" y="79"/>
                </a:lnTo>
                <a:lnTo>
                  <a:pt x="346" y="97"/>
                </a:lnTo>
                <a:lnTo>
                  <a:pt x="342" y="106"/>
                </a:lnTo>
                <a:lnTo>
                  <a:pt x="337" y="116"/>
                </a:lnTo>
                <a:lnTo>
                  <a:pt x="337" y="116"/>
                </a:lnTo>
                <a:lnTo>
                  <a:pt x="327" y="142"/>
                </a:lnTo>
                <a:lnTo>
                  <a:pt x="317" y="168"/>
                </a:lnTo>
                <a:lnTo>
                  <a:pt x="317" y="168"/>
                </a:lnTo>
                <a:lnTo>
                  <a:pt x="317" y="169"/>
                </a:lnTo>
                <a:lnTo>
                  <a:pt x="317" y="169"/>
                </a:lnTo>
                <a:lnTo>
                  <a:pt x="316" y="172"/>
                </a:lnTo>
                <a:lnTo>
                  <a:pt x="316" y="174"/>
                </a:lnTo>
                <a:lnTo>
                  <a:pt x="316" y="174"/>
                </a:lnTo>
                <a:lnTo>
                  <a:pt x="315" y="179"/>
                </a:lnTo>
                <a:lnTo>
                  <a:pt x="315" y="179"/>
                </a:lnTo>
                <a:lnTo>
                  <a:pt x="315" y="181"/>
                </a:lnTo>
                <a:lnTo>
                  <a:pt x="316" y="179"/>
                </a:lnTo>
                <a:lnTo>
                  <a:pt x="319" y="176"/>
                </a:lnTo>
                <a:lnTo>
                  <a:pt x="319" y="176"/>
                </a:lnTo>
                <a:lnTo>
                  <a:pt x="324" y="160"/>
                </a:lnTo>
                <a:lnTo>
                  <a:pt x="331" y="145"/>
                </a:lnTo>
                <a:lnTo>
                  <a:pt x="339" y="128"/>
                </a:lnTo>
                <a:lnTo>
                  <a:pt x="348" y="113"/>
                </a:lnTo>
                <a:lnTo>
                  <a:pt x="348" y="113"/>
                </a:lnTo>
                <a:lnTo>
                  <a:pt x="355" y="103"/>
                </a:lnTo>
                <a:lnTo>
                  <a:pt x="359" y="98"/>
                </a:lnTo>
                <a:lnTo>
                  <a:pt x="361" y="92"/>
                </a:lnTo>
                <a:lnTo>
                  <a:pt x="361" y="92"/>
                </a:lnTo>
                <a:lnTo>
                  <a:pt x="364" y="83"/>
                </a:lnTo>
                <a:lnTo>
                  <a:pt x="370" y="73"/>
                </a:lnTo>
                <a:lnTo>
                  <a:pt x="372" y="69"/>
                </a:lnTo>
                <a:lnTo>
                  <a:pt x="377" y="65"/>
                </a:lnTo>
                <a:lnTo>
                  <a:pt x="381" y="62"/>
                </a:lnTo>
                <a:lnTo>
                  <a:pt x="386" y="59"/>
                </a:lnTo>
                <a:lnTo>
                  <a:pt x="386" y="59"/>
                </a:lnTo>
                <a:lnTo>
                  <a:pt x="388" y="58"/>
                </a:lnTo>
                <a:lnTo>
                  <a:pt x="388" y="58"/>
                </a:lnTo>
                <a:lnTo>
                  <a:pt x="388" y="57"/>
                </a:lnTo>
                <a:lnTo>
                  <a:pt x="388" y="57"/>
                </a:lnTo>
                <a:lnTo>
                  <a:pt x="381" y="58"/>
                </a:lnTo>
                <a:lnTo>
                  <a:pt x="381" y="58"/>
                </a:lnTo>
                <a:lnTo>
                  <a:pt x="379" y="58"/>
                </a:lnTo>
                <a:lnTo>
                  <a:pt x="379" y="59"/>
                </a:lnTo>
                <a:lnTo>
                  <a:pt x="379" y="59"/>
                </a:lnTo>
                <a:lnTo>
                  <a:pt x="379" y="59"/>
                </a:lnTo>
                <a:lnTo>
                  <a:pt x="379" y="59"/>
                </a:lnTo>
                <a:lnTo>
                  <a:pt x="375" y="62"/>
                </a:lnTo>
                <a:lnTo>
                  <a:pt x="372" y="66"/>
                </a:lnTo>
                <a:lnTo>
                  <a:pt x="372" y="66"/>
                </a:lnTo>
                <a:lnTo>
                  <a:pt x="367" y="72"/>
                </a:lnTo>
                <a:lnTo>
                  <a:pt x="363" y="79"/>
                </a:lnTo>
                <a:lnTo>
                  <a:pt x="359" y="86"/>
                </a:lnTo>
                <a:lnTo>
                  <a:pt x="357" y="94"/>
                </a:lnTo>
                <a:lnTo>
                  <a:pt x="357" y="94"/>
                </a:lnTo>
                <a:lnTo>
                  <a:pt x="356" y="98"/>
                </a:lnTo>
                <a:lnTo>
                  <a:pt x="353" y="102"/>
                </a:lnTo>
                <a:lnTo>
                  <a:pt x="346" y="110"/>
                </a:lnTo>
                <a:lnTo>
                  <a:pt x="346" y="110"/>
                </a:lnTo>
                <a:lnTo>
                  <a:pt x="333" y="135"/>
                </a:lnTo>
                <a:lnTo>
                  <a:pt x="333" y="135"/>
                </a:lnTo>
                <a:lnTo>
                  <a:pt x="342" y="112"/>
                </a:lnTo>
                <a:lnTo>
                  <a:pt x="346" y="101"/>
                </a:lnTo>
                <a:lnTo>
                  <a:pt x="353" y="90"/>
                </a:lnTo>
                <a:lnTo>
                  <a:pt x="353" y="90"/>
                </a:lnTo>
                <a:lnTo>
                  <a:pt x="364" y="75"/>
                </a:lnTo>
                <a:lnTo>
                  <a:pt x="368" y="65"/>
                </a:lnTo>
                <a:lnTo>
                  <a:pt x="370" y="61"/>
                </a:lnTo>
                <a:lnTo>
                  <a:pt x="370" y="57"/>
                </a:lnTo>
                <a:lnTo>
                  <a:pt x="370" y="57"/>
                </a:lnTo>
                <a:lnTo>
                  <a:pt x="368" y="50"/>
                </a:lnTo>
                <a:lnTo>
                  <a:pt x="368" y="50"/>
                </a:lnTo>
                <a:lnTo>
                  <a:pt x="381" y="54"/>
                </a:lnTo>
                <a:lnTo>
                  <a:pt x="393" y="61"/>
                </a:lnTo>
                <a:lnTo>
                  <a:pt x="393" y="61"/>
                </a:lnTo>
                <a:lnTo>
                  <a:pt x="393" y="61"/>
                </a:lnTo>
                <a:lnTo>
                  <a:pt x="395" y="59"/>
                </a:lnTo>
                <a:lnTo>
                  <a:pt x="396" y="58"/>
                </a:lnTo>
                <a:lnTo>
                  <a:pt x="396" y="57"/>
                </a:lnTo>
                <a:lnTo>
                  <a:pt x="396" y="5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34"/>
          <p:cNvSpPr/>
          <p:nvPr/>
        </p:nvSpPr>
        <p:spPr>
          <a:xfrm rot="-9942337" flipH="1">
            <a:off x="5242536" y="3226915"/>
            <a:ext cx="828811" cy="378862"/>
          </a:xfrm>
          <a:custGeom>
            <a:avLst/>
            <a:gdLst/>
            <a:ahLst/>
            <a:cxnLst/>
            <a:rect l="l" t="t" r="r" b="b"/>
            <a:pathLst>
              <a:path w="396" h="181" extrusionOk="0">
                <a:moveTo>
                  <a:pt x="396" y="57"/>
                </a:moveTo>
                <a:lnTo>
                  <a:pt x="396" y="57"/>
                </a:lnTo>
                <a:lnTo>
                  <a:pt x="389" y="51"/>
                </a:lnTo>
                <a:lnTo>
                  <a:pt x="381" y="47"/>
                </a:lnTo>
                <a:lnTo>
                  <a:pt x="372" y="44"/>
                </a:lnTo>
                <a:lnTo>
                  <a:pt x="364" y="43"/>
                </a:lnTo>
                <a:lnTo>
                  <a:pt x="364" y="43"/>
                </a:lnTo>
                <a:lnTo>
                  <a:pt x="357" y="36"/>
                </a:lnTo>
                <a:lnTo>
                  <a:pt x="348" y="30"/>
                </a:lnTo>
                <a:lnTo>
                  <a:pt x="348" y="30"/>
                </a:lnTo>
                <a:lnTo>
                  <a:pt x="333" y="21"/>
                </a:lnTo>
                <a:lnTo>
                  <a:pt x="316" y="11"/>
                </a:lnTo>
                <a:lnTo>
                  <a:pt x="316" y="11"/>
                </a:lnTo>
                <a:lnTo>
                  <a:pt x="319" y="8"/>
                </a:lnTo>
                <a:lnTo>
                  <a:pt x="317" y="8"/>
                </a:lnTo>
                <a:lnTo>
                  <a:pt x="317" y="8"/>
                </a:lnTo>
                <a:lnTo>
                  <a:pt x="313" y="6"/>
                </a:lnTo>
                <a:lnTo>
                  <a:pt x="308" y="4"/>
                </a:lnTo>
                <a:lnTo>
                  <a:pt x="298" y="0"/>
                </a:lnTo>
                <a:lnTo>
                  <a:pt x="298" y="0"/>
                </a:lnTo>
                <a:lnTo>
                  <a:pt x="297" y="0"/>
                </a:lnTo>
                <a:lnTo>
                  <a:pt x="294" y="2"/>
                </a:lnTo>
                <a:lnTo>
                  <a:pt x="293" y="4"/>
                </a:lnTo>
                <a:lnTo>
                  <a:pt x="293" y="6"/>
                </a:lnTo>
                <a:lnTo>
                  <a:pt x="293" y="6"/>
                </a:lnTo>
                <a:lnTo>
                  <a:pt x="316" y="18"/>
                </a:lnTo>
                <a:lnTo>
                  <a:pt x="316" y="18"/>
                </a:lnTo>
                <a:lnTo>
                  <a:pt x="322" y="22"/>
                </a:lnTo>
                <a:lnTo>
                  <a:pt x="327" y="26"/>
                </a:lnTo>
                <a:lnTo>
                  <a:pt x="333" y="32"/>
                </a:lnTo>
                <a:lnTo>
                  <a:pt x="338" y="33"/>
                </a:lnTo>
                <a:lnTo>
                  <a:pt x="338" y="33"/>
                </a:lnTo>
                <a:lnTo>
                  <a:pt x="345" y="36"/>
                </a:lnTo>
                <a:lnTo>
                  <a:pt x="353" y="41"/>
                </a:lnTo>
                <a:lnTo>
                  <a:pt x="353" y="41"/>
                </a:lnTo>
                <a:lnTo>
                  <a:pt x="337" y="41"/>
                </a:lnTo>
                <a:lnTo>
                  <a:pt x="320" y="44"/>
                </a:lnTo>
                <a:lnTo>
                  <a:pt x="320" y="44"/>
                </a:lnTo>
                <a:lnTo>
                  <a:pt x="291" y="50"/>
                </a:lnTo>
                <a:lnTo>
                  <a:pt x="262" y="57"/>
                </a:lnTo>
                <a:lnTo>
                  <a:pt x="206" y="73"/>
                </a:lnTo>
                <a:lnTo>
                  <a:pt x="206" y="73"/>
                </a:lnTo>
                <a:lnTo>
                  <a:pt x="178" y="81"/>
                </a:lnTo>
                <a:lnTo>
                  <a:pt x="152" y="90"/>
                </a:lnTo>
                <a:lnTo>
                  <a:pt x="126" y="99"/>
                </a:lnTo>
                <a:lnTo>
                  <a:pt x="100" y="110"/>
                </a:lnTo>
                <a:lnTo>
                  <a:pt x="74" y="123"/>
                </a:lnTo>
                <a:lnTo>
                  <a:pt x="49" y="135"/>
                </a:lnTo>
                <a:lnTo>
                  <a:pt x="24" y="149"/>
                </a:lnTo>
                <a:lnTo>
                  <a:pt x="1" y="163"/>
                </a:lnTo>
                <a:lnTo>
                  <a:pt x="1" y="163"/>
                </a:lnTo>
                <a:lnTo>
                  <a:pt x="1" y="164"/>
                </a:lnTo>
                <a:lnTo>
                  <a:pt x="1" y="165"/>
                </a:lnTo>
                <a:lnTo>
                  <a:pt x="1" y="164"/>
                </a:lnTo>
                <a:lnTo>
                  <a:pt x="1" y="164"/>
                </a:lnTo>
                <a:lnTo>
                  <a:pt x="45" y="141"/>
                </a:lnTo>
                <a:lnTo>
                  <a:pt x="90" y="119"/>
                </a:lnTo>
                <a:lnTo>
                  <a:pt x="137" y="99"/>
                </a:lnTo>
                <a:lnTo>
                  <a:pt x="185" y="84"/>
                </a:lnTo>
                <a:lnTo>
                  <a:pt x="185" y="84"/>
                </a:lnTo>
                <a:lnTo>
                  <a:pt x="165" y="92"/>
                </a:lnTo>
                <a:lnTo>
                  <a:pt x="144" y="102"/>
                </a:lnTo>
                <a:lnTo>
                  <a:pt x="123" y="110"/>
                </a:lnTo>
                <a:lnTo>
                  <a:pt x="101" y="119"/>
                </a:lnTo>
                <a:lnTo>
                  <a:pt x="101" y="119"/>
                </a:lnTo>
                <a:lnTo>
                  <a:pt x="77" y="128"/>
                </a:lnTo>
                <a:lnTo>
                  <a:pt x="53" y="141"/>
                </a:lnTo>
                <a:lnTo>
                  <a:pt x="53" y="141"/>
                </a:lnTo>
                <a:lnTo>
                  <a:pt x="26" y="154"/>
                </a:lnTo>
                <a:lnTo>
                  <a:pt x="0" y="168"/>
                </a:lnTo>
                <a:lnTo>
                  <a:pt x="0" y="168"/>
                </a:lnTo>
                <a:lnTo>
                  <a:pt x="0" y="168"/>
                </a:lnTo>
                <a:lnTo>
                  <a:pt x="0" y="168"/>
                </a:lnTo>
                <a:lnTo>
                  <a:pt x="23" y="157"/>
                </a:lnTo>
                <a:lnTo>
                  <a:pt x="48" y="145"/>
                </a:lnTo>
                <a:lnTo>
                  <a:pt x="97" y="124"/>
                </a:lnTo>
                <a:lnTo>
                  <a:pt x="147" y="103"/>
                </a:lnTo>
                <a:lnTo>
                  <a:pt x="196" y="81"/>
                </a:lnTo>
                <a:lnTo>
                  <a:pt x="196" y="81"/>
                </a:lnTo>
                <a:lnTo>
                  <a:pt x="198" y="80"/>
                </a:lnTo>
                <a:lnTo>
                  <a:pt x="198" y="80"/>
                </a:lnTo>
                <a:lnTo>
                  <a:pt x="249" y="66"/>
                </a:lnTo>
                <a:lnTo>
                  <a:pt x="300" y="52"/>
                </a:lnTo>
                <a:lnTo>
                  <a:pt x="300" y="52"/>
                </a:lnTo>
                <a:lnTo>
                  <a:pt x="313" y="50"/>
                </a:lnTo>
                <a:lnTo>
                  <a:pt x="328" y="48"/>
                </a:lnTo>
                <a:lnTo>
                  <a:pt x="345" y="47"/>
                </a:lnTo>
                <a:lnTo>
                  <a:pt x="360" y="48"/>
                </a:lnTo>
                <a:lnTo>
                  <a:pt x="360" y="48"/>
                </a:lnTo>
                <a:lnTo>
                  <a:pt x="363" y="51"/>
                </a:lnTo>
                <a:lnTo>
                  <a:pt x="364" y="55"/>
                </a:lnTo>
                <a:lnTo>
                  <a:pt x="364" y="59"/>
                </a:lnTo>
                <a:lnTo>
                  <a:pt x="364" y="64"/>
                </a:lnTo>
                <a:lnTo>
                  <a:pt x="361" y="72"/>
                </a:lnTo>
                <a:lnTo>
                  <a:pt x="357" y="79"/>
                </a:lnTo>
                <a:lnTo>
                  <a:pt x="357" y="79"/>
                </a:lnTo>
                <a:lnTo>
                  <a:pt x="346" y="97"/>
                </a:lnTo>
                <a:lnTo>
                  <a:pt x="342" y="106"/>
                </a:lnTo>
                <a:lnTo>
                  <a:pt x="337" y="116"/>
                </a:lnTo>
                <a:lnTo>
                  <a:pt x="337" y="116"/>
                </a:lnTo>
                <a:lnTo>
                  <a:pt x="327" y="142"/>
                </a:lnTo>
                <a:lnTo>
                  <a:pt x="317" y="168"/>
                </a:lnTo>
                <a:lnTo>
                  <a:pt x="317" y="168"/>
                </a:lnTo>
                <a:lnTo>
                  <a:pt x="317" y="169"/>
                </a:lnTo>
                <a:lnTo>
                  <a:pt x="317" y="169"/>
                </a:lnTo>
                <a:lnTo>
                  <a:pt x="316" y="172"/>
                </a:lnTo>
                <a:lnTo>
                  <a:pt x="316" y="174"/>
                </a:lnTo>
                <a:lnTo>
                  <a:pt x="316" y="174"/>
                </a:lnTo>
                <a:lnTo>
                  <a:pt x="315" y="179"/>
                </a:lnTo>
                <a:lnTo>
                  <a:pt x="315" y="179"/>
                </a:lnTo>
                <a:lnTo>
                  <a:pt x="315" y="181"/>
                </a:lnTo>
                <a:lnTo>
                  <a:pt x="316" y="179"/>
                </a:lnTo>
                <a:lnTo>
                  <a:pt x="319" y="176"/>
                </a:lnTo>
                <a:lnTo>
                  <a:pt x="319" y="176"/>
                </a:lnTo>
                <a:lnTo>
                  <a:pt x="324" y="160"/>
                </a:lnTo>
                <a:lnTo>
                  <a:pt x="331" y="145"/>
                </a:lnTo>
                <a:lnTo>
                  <a:pt x="339" y="128"/>
                </a:lnTo>
                <a:lnTo>
                  <a:pt x="348" y="113"/>
                </a:lnTo>
                <a:lnTo>
                  <a:pt x="348" y="113"/>
                </a:lnTo>
                <a:lnTo>
                  <a:pt x="355" y="103"/>
                </a:lnTo>
                <a:lnTo>
                  <a:pt x="359" y="98"/>
                </a:lnTo>
                <a:lnTo>
                  <a:pt x="361" y="92"/>
                </a:lnTo>
                <a:lnTo>
                  <a:pt x="361" y="92"/>
                </a:lnTo>
                <a:lnTo>
                  <a:pt x="364" y="83"/>
                </a:lnTo>
                <a:lnTo>
                  <a:pt x="370" y="73"/>
                </a:lnTo>
                <a:lnTo>
                  <a:pt x="372" y="69"/>
                </a:lnTo>
                <a:lnTo>
                  <a:pt x="377" y="65"/>
                </a:lnTo>
                <a:lnTo>
                  <a:pt x="381" y="62"/>
                </a:lnTo>
                <a:lnTo>
                  <a:pt x="386" y="59"/>
                </a:lnTo>
                <a:lnTo>
                  <a:pt x="386" y="59"/>
                </a:lnTo>
                <a:lnTo>
                  <a:pt x="388" y="58"/>
                </a:lnTo>
                <a:lnTo>
                  <a:pt x="388" y="58"/>
                </a:lnTo>
                <a:lnTo>
                  <a:pt x="388" y="57"/>
                </a:lnTo>
                <a:lnTo>
                  <a:pt x="388" y="57"/>
                </a:lnTo>
                <a:lnTo>
                  <a:pt x="381" y="58"/>
                </a:lnTo>
                <a:lnTo>
                  <a:pt x="381" y="58"/>
                </a:lnTo>
                <a:lnTo>
                  <a:pt x="379" y="58"/>
                </a:lnTo>
                <a:lnTo>
                  <a:pt x="379" y="59"/>
                </a:lnTo>
                <a:lnTo>
                  <a:pt x="379" y="59"/>
                </a:lnTo>
                <a:lnTo>
                  <a:pt x="379" y="59"/>
                </a:lnTo>
                <a:lnTo>
                  <a:pt x="379" y="59"/>
                </a:lnTo>
                <a:lnTo>
                  <a:pt x="375" y="62"/>
                </a:lnTo>
                <a:lnTo>
                  <a:pt x="372" y="66"/>
                </a:lnTo>
                <a:lnTo>
                  <a:pt x="372" y="66"/>
                </a:lnTo>
                <a:lnTo>
                  <a:pt x="367" y="72"/>
                </a:lnTo>
                <a:lnTo>
                  <a:pt x="363" y="79"/>
                </a:lnTo>
                <a:lnTo>
                  <a:pt x="359" y="86"/>
                </a:lnTo>
                <a:lnTo>
                  <a:pt x="357" y="94"/>
                </a:lnTo>
                <a:lnTo>
                  <a:pt x="357" y="94"/>
                </a:lnTo>
                <a:lnTo>
                  <a:pt x="356" y="98"/>
                </a:lnTo>
                <a:lnTo>
                  <a:pt x="353" y="102"/>
                </a:lnTo>
                <a:lnTo>
                  <a:pt x="346" y="110"/>
                </a:lnTo>
                <a:lnTo>
                  <a:pt x="346" y="110"/>
                </a:lnTo>
                <a:lnTo>
                  <a:pt x="333" y="135"/>
                </a:lnTo>
                <a:lnTo>
                  <a:pt x="333" y="135"/>
                </a:lnTo>
                <a:lnTo>
                  <a:pt x="342" y="112"/>
                </a:lnTo>
                <a:lnTo>
                  <a:pt x="346" y="101"/>
                </a:lnTo>
                <a:lnTo>
                  <a:pt x="353" y="90"/>
                </a:lnTo>
                <a:lnTo>
                  <a:pt x="353" y="90"/>
                </a:lnTo>
                <a:lnTo>
                  <a:pt x="364" y="75"/>
                </a:lnTo>
                <a:lnTo>
                  <a:pt x="368" y="65"/>
                </a:lnTo>
                <a:lnTo>
                  <a:pt x="370" y="61"/>
                </a:lnTo>
                <a:lnTo>
                  <a:pt x="370" y="57"/>
                </a:lnTo>
                <a:lnTo>
                  <a:pt x="370" y="57"/>
                </a:lnTo>
                <a:lnTo>
                  <a:pt x="368" y="50"/>
                </a:lnTo>
                <a:lnTo>
                  <a:pt x="368" y="50"/>
                </a:lnTo>
                <a:lnTo>
                  <a:pt x="381" y="54"/>
                </a:lnTo>
                <a:lnTo>
                  <a:pt x="393" y="61"/>
                </a:lnTo>
                <a:lnTo>
                  <a:pt x="393" y="61"/>
                </a:lnTo>
                <a:lnTo>
                  <a:pt x="393" y="61"/>
                </a:lnTo>
                <a:lnTo>
                  <a:pt x="395" y="59"/>
                </a:lnTo>
                <a:lnTo>
                  <a:pt x="396" y="58"/>
                </a:lnTo>
                <a:lnTo>
                  <a:pt x="396" y="57"/>
                </a:lnTo>
                <a:lnTo>
                  <a:pt x="396" y="57"/>
                </a:lnTo>
                <a:close/>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34"/>
          <p:cNvSpPr txBox="1"/>
          <p:nvPr/>
        </p:nvSpPr>
        <p:spPr>
          <a:xfrm>
            <a:off x="6144171" y="1277853"/>
            <a:ext cx="2103000" cy="315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1600" b="1">
                <a:solidFill>
                  <a:schemeClr val="accent3"/>
                </a:solidFill>
              </a:rPr>
              <a:t>Twitter Keywords</a:t>
            </a:r>
            <a:endParaRPr sz="1600" b="1">
              <a:solidFill>
                <a:schemeClr val="accent3"/>
              </a:solidFill>
            </a:endParaRPr>
          </a:p>
        </p:txBody>
      </p:sp>
      <p:grpSp>
        <p:nvGrpSpPr>
          <p:cNvPr id="323" name="Google Shape;323;p34"/>
          <p:cNvGrpSpPr/>
          <p:nvPr/>
        </p:nvGrpSpPr>
        <p:grpSpPr>
          <a:xfrm rot="10800000" flipH="1">
            <a:off x="6183604" y="1590473"/>
            <a:ext cx="1791711" cy="44179"/>
            <a:chOff x="1579" y="1995"/>
            <a:chExt cx="5014" cy="143"/>
          </a:xfrm>
        </p:grpSpPr>
        <p:sp>
          <p:nvSpPr>
            <p:cNvPr id="324" name="Google Shape;324;p34"/>
            <p:cNvSpPr/>
            <p:nvPr/>
          </p:nvSpPr>
          <p:spPr>
            <a:xfrm>
              <a:off x="1579" y="1995"/>
              <a:ext cx="2938" cy="143"/>
            </a:xfrm>
            <a:custGeom>
              <a:avLst/>
              <a:gdLst/>
              <a:ahLst/>
              <a:cxnLst/>
              <a:rect l="l" t="t" r="r" b="b"/>
              <a:pathLst>
                <a:path w="218" h="8" extrusionOk="0">
                  <a:moveTo>
                    <a:pt x="122" y="2"/>
                  </a:moveTo>
                  <a:cubicBezTo>
                    <a:pt x="122" y="2"/>
                    <a:pt x="122" y="2"/>
                    <a:pt x="122" y="2"/>
                  </a:cubicBezTo>
                  <a:cubicBezTo>
                    <a:pt x="122" y="2"/>
                    <a:pt x="122" y="3"/>
                    <a:pt x="122" y="3"/>
                  </a:cubicBezTo>
                  <a:cubicBezTo>
                    <a:pt x="122" y="3"/>
                    <a:pt x="121" y="2"/>
                    <a:pt x="121" y="2"/>
                  </a:cubicBezTo>
                  <a:cubicBezTo>
                    <a:pt x="121" y="2"/>
                    <a:pt x="121" y="2"/>
                    <a:pt x="120" y="3"/>
                  </a:cubicBezTo>
                  <a:cubicBezTo>
                    <a:pt x="120" y="3"/>
                    <a:pt x="120" y="3"/>
                    <a:pt x="120" y="3"/>
                  </a:cubicBezTo>
                  <a:cubicBezTo>
                    <a:pt x="121" y="3"/>
                    <a:pt x="121" y="3"/>
                    <a:pt x="122" y="3"/>
                  </a:cubicBezTo>
                  <a:cubicBezTo>
                    <a:pt x="122" y="4"/>
                    <a:pt x="122" y="3"/>
                    <a:pt x="122" y="3"/>
                  </a:cubicBezTo>
                  <a:cubicBezTo>
                    <a:pt x="122" y="3"/>
                    <a:pt x="122" y="3"/>
                    <a:pt x="122" y="3"/>
                  </a:cubicBezTo>
                  <a:cubicBezTo>
                    <a:pt x="123" y="2"/>
                    <a:pt x="123" y="2"/>
                    <a:pt x="123" y="2"/>
                  </a:cubicBezTo>
                  <a:cubicBezTo>
                    <a:pt x="123" y="2"/>
                    <a:pt x="123" y="2"/>
                    <a:pt x="123" y="2"/>
                  </a:cubicBezTo>
                  <a:cubicBezTo>
                    <a:pt x="123" y="2"/>
                    <a:pt x="123" y="2"/>
                    <a:pt x="124" y="2"/>
                  </a:cubicBezTo>
                  <a:cubicBezTo>
                    <a:pt x="124" y="2"/>
                    <a:pt x="124" y="2"/>
                    <a:pt x="124" y="2"/>
                  </a:cubicBezTo>
                  <a:cubicBezTo>
                    <a:pt x="124" y="2"/>
                    <a:pt x="124" y="3"/>
                    <a:pt x="124" y="2"/>
                  </a:cubicBezTo>
                  <a:cubicBezTo>
                    <a:pt x="125" y="2"/>
                    <a:pt x="125" y="2"/>
                    <a:pt x="126" y="2"/>
                  </a:cubicBezTo>
                  <a:cubicBezTo>
                    <a:pt x="126" y="2"/>
                    <a:pt x="126" y="2"/>
                    <a:pt x="126" y="2"/>
                  </a:cubicBezTo>
                  <a:cubicBezTo>
                    <a:pt x="126" y="2"/>
                    <a:pt x="126" y="3"/>
                    <a:pt x="126" y="3"/>
                  </a:cubicBezTo>
                  <a:cubicBezTo>
                    <a:pt x="126" y="3"/>
                    <a:pt x="126" y="3"/>
                    <a:pt x="126" y="3"/>
                  </a:cubicBezTo>
                  <a:cubicBezTo>
                    <a:pt x="126" y="3"/>
                    <a:pt x="126" y="3"/>
                    <a:pt x="127" y="3"/>
                  </a:cubicBezTo>
                  <a:cubicBezTo>
                    <a:pt x="127" y="3"/>
                    <a:pt x="127" y="2"/>
                    <a:pt x="127" y="2"/>
                  </a:cubicBezTo>
                  <a:cubicBezTo>
                    <a:pt x="128" y="1"/>
                    <a:pt x="128" y="1"/>
                    <a:pt x="129" y="1"/>
                  </a:cubicBezTo>
                  <a:cubicBezTo>
                    <a:pt x="129" y="1"/>
                    <a:pt x="129" y="1"/>
                    <a:pt x="129" y="1"/>
                  </a:cubicBezTo>
                  <a:cubicBezTo>
                    <a:pt x="130" y="1"/>
                    <a:pt x="130" y="1"/>
                    <a:pt x="130" y="1"/>
                  </a:cubicBezTo>
                  <a:cubicBezTo>
                    <a:pt x="130" y="2"/>
                    <a:pt x="130" y="2"/>
                    <a:pt x="130" y="3"/>
                  </a:cubicBezTo>
                  <a:cubicBezTo>
                    <a:pt x="130" y="2"/>
                    <a:pt x="130" y="2"/>
                    <a:pt x="130" y="2"/>
                  </a:cubicBezTo>
                  <a:cubicBezTo>
                    <a:pt x="130" y="2"/>
                    <a:pt x="130" y="2"/>
                    <a:pt x="130" y="2"/>
                  </a:cubicBezTo>
                  <a:cubicBezTo>
                    <a:pt x="130" y="2"/>
                    <a:pt x="129" y="2"/>
                    <a:pt x="129" y="2"/>
                  </a:cubicBezTo>
                  <a:cubicBezTo>
                    <a:pt x="129" y="2"/>
                    <a:pt x="129" y="2"/>
                    <a:pt x="129" y="2"/>
                  </a:cubicBezTo>
                  <a:cubicBezTo>
                    <a:pt x="129" y="2"/>
                    <a:pt x="129" y="3"/>
                    <a:pt x="129" y="3"/>
                  </a:cubicBezTo>
                  <a:cubicBezTo>
                    <a:pt x="129" y="3"/>
                    <a:pt x="129" y="3"/>
                    <a:pt x="129" y="3"/>
                  </a:cubicBezTo>
                  <a:cubicBezTo>
                    <a:pt x="130" y="3"/>
                    <a:pt x="130" y="2"/>
                    <a:pt x="130" y="2"/>
                  </a:cubicBezTo>
                  <a:cubicBezTo>
                    <a:pt x="130" y="2"/>
                    <a:pt x="129" y="3"/>
                    <a:pt x="130" y="3"/>
                  </a:cubicBezTo>
                  <a:cubicBezTo>
                    <a:pt x="130" y="3"/>
                    <a:pt x="131" y="4"/>
                    <a:pt x="131" y="3"/>
                  </a:cubicBezTo>
                  <a:cubicBezTo>
                    <a:pt x="131" y="3"/>
                    <a:pt x="132" y="3"/>
                    <a:pt x="132" y="2"/>
                  </a:cubicBezTo>
                  <a:cubicBezTo>
                    <a:pt x="132" y="2"/>
                    <a:pt x="132" y="2"/>
                    <a:pt x="132" y="1"/>
                  </a:cubicBezTo>
                  <a:cubicBezTo>
                    <a:pt x="132" y="1"/>
                    <a:pt x="132" y="1"/>
                    <a:pt x="132" y="1"/>
                  </a:cubicBezTo>
                  <a:cubicBezTo>
                    <a:pt x="132" y="1"/>
                    <a:pt x="132" y="1"/>
                    <a:pt x="132" y="1"/>
                  </a:cubicBezTo>
                  <a:cubicBezTo>
                    <a:pt x="132" y="2"/>
                    <a:pt x="132" y="2"/>
                    <a:pt x="132" y="3"/>
                  </a:cubicBezTo>
                  <a:cubicBezTo>
                    <a:pt x="132" y="3"/>
                    <a:pt x="132" y="3"/>
                    <a:pt x="132" y="3"/>
                  </a:cubicBezTo>
                  <a:cubicBezTo>
                    <a:pt x="132" y="3"/>
                    <a:pt x="132" y="4"/>
                    <a:pt x="132" y="4"/>
                  </a:cubicBezTo>
                  <a:cubicBezTo>
                    <a:pt x="132" y="4"/>
                    <a:pt x="133" y="4"/>
                    <a:pt x="133" y="4"/>
                  </a:cubicBezTo>
                  <a:cubicBezTo>
                    <a:pt x="133" y="4"/>
                    <a:pt x="134" y="4"/>
                    <a:pt x="134" y="5"/>
                  </a:cubicBezTo>
                  <a:cubicBezTo>
                    <a:pt x="134" y="5"/>
                    <a:pt x="134" y="5"/>
                    <a:pt x="134" y="5"/>
                  </a:cubicBezTo>
                  <a:cubicBezTo>
                    <a:pt x="134" y="4"/>
                    <a:pt x="134" y="5"/>
                    <a:pt x="134" y="5"/>
                  </a:cubicBezTo>
                  <a:cubicBezTo>
                    <a:pt x="134" y="4"/>
                    <a:pt x="134" y="4"/>
                    <a:pt x="134" y="4"/>
                  </a:cubicBezTo>
                  <a:cubicBezTo>
                    <a:pt x="134" y="3"/>
                    <a:pt x="133" y="3"/>
                    <a:pt x="133" y="3"/>
                  </a:cubicBezTo>
                  <a:cubicBezTo>
                    <a:pt x="133" y="3"/>
                    <a:pt x="133" y="3"/>
                    <a:pt x="132" y="3"/>
                  </a:cubicBezTo>
                  <a:cubicBezTo>
                    <a:pt x="133" y="3"/>
                    <a:pt x="133" y="3"/>
                    <a:pt x="133" y="3"/>
                  </a:cubicBezTo>
                  <a:cubicBezTo>
                    <a:pt x="133" y="3"/>
                    <a:pt x="133" y="2"/>
                    <a:pt x="134" y="2"/>
                  </a:cubicBezTo>
                  <a:cubicBezTo>
                    <a:pt x="134" y="2"/>
                    <a:pt x="133" y="1"/>
                    <a:pt x="133" y="1"/>
                  </a:cubicBezTo>
                  <a:cubicBezTo>
                    <a:pt x="134" y="1"/>
                    <a:pt x="134" y="1"/>
                    <a:pt x="134" y="1"/>
                  </a:cubicBezTo>
                  <a:cubicBezTo>
                    <a:pt x="134" y="1"/>
                    <a:pt x="135" y="1"/>
                    <a:pt x="135" y="1"/>
                  </a:cubicBezTo>
                  <a:cubicBezTo>
                    <a:pt x="135" y="1"/>
                    <a:pt x="136" y="1"/>
                    <a:pt x="136" y="1"/>
                  </a:cubicBezTo>
                  <a:cubicBezTo>
                    <a:pt x="137" y="1"/>
                    <a:pt x="138" y="1"/>
                    <a:pt x="139" y="2"/>
                  </a:cubicBezTo>
                  <a:cubicBezTo>
                    <a:pt x="139" y="1"/>
                    <a:pt x="140" y="1"/>
                    <a:pt x="140" y="1"/>
                  </a:cubicBezTo>
                  <a:cubicBezTo>
                    <a:pt x="140" y="1"/>
                    <a:pt x="140" y="1"/>
                    <a:pt x="140" y="1"/>
                  </a:cubicBezTo>
                  <a:cubicBezTo>
                    <a:pt x="141" y="1"/>
                    <a:pt x="142" y="1"/>
                    <a:pt x="143" y="1"/>
                  </a:cubicBezTo>
                  <a:cubicBezTo>
                    <a:pt x="143" y="1"/>
                    <a:pt x="143" y="1"/>
                    <a:pt x="143" y="2"/>
                  </a:cubicBezTo>
                  <a:cubicBezTo>
                    <a:pt x="143" y="2"/>
                    <a:pt x="143" y="2"/>
                    <a:pt x="143" y="2"/>
                  </a:cubicBezTo>
                  <a:cubicBezTo>
                    <a:pt x="142" y="2"/>
                    <a:pt x="142" y="2"/>
                    <a:pt x="142" y="2"/>
                  </a:cubicBezTo>
                  <a:cubicBezTo>
                    <a:pt x="142" y="1"/>
                    <a:pt x="141" y="1"/>
                    <a:pt x="141" y="1"/>
                  </a:cubicBezTo>
                  <a:cubicBezTo>
                    <a:pt x="141" y="1"/>
                    <a:pt x="141" y="1"/>
                    <a:pt x="141" y="1"/>
                  </a:cubicBezTo>
                  <a:cubicBezTo>
                    <a:pt x="141" y="2"/>
                    <a:pt x="141" y="2"/>
                    <a:pt x="141" y="2"/>
                  </a:cubicBezTo>
                  <a:cubicBezTo>
                    <a:pt x="141" y="2"/>
                    <a:pt x="141" y="2"/>
                    <a:pt x="141" y="2"/>
                  </a:cubicBezTo>
                  <a:cubicBezTo>
                    <a:pt x="141" y="2"/>
                    <a:pt x="141" y="2"/>
                    <a:pt x="141" y="2"/>
                  </a:cubicBezTo>
                  <a:cubicBezTo>
                    <a:pt x="141" y="2"/>
                    <a:pt x="141" y="3"/>
                    <a:pt x="141" y="3"/>
                  </a:cubicBezTo>
                  <a:cubicBezTo>
                    <a:pt x="141" y="2"/>
                    <a:pt x="141" y="2"/>
                    <a:pt x="141" y="2"/>
                  </a:cubicBezTo>
                  <a:cubicBezTo>
                    <a:pt x="140" y="2"/>
                    <a:pt x="140" y="2"/>
                    <a:pt x="140" y="2"/>
                  </a:cubicBezTo>
                  <a:cubicBezTo>
                    <a:pt x="140" y="2"/>
                    <a:pt x="140" y="2"/>
                    <a:pt x="140" y="2"/>
                  </a:cubicBezTo>
                  <a:cubicBezTo>
                    <a:pt x="140" y="2"/>
                    <a:pt x="140" y="3"/>
                    <a:pt x="140" y="3"/>
                  </a:cubicBezTo>
                  <a:cubicBezTo>
                    <a:pt x="139" y="3"/>
                    <a:pt x="139" y="4"/>
                    <a:pt x="139" y="5"/>
                  </a:cubicBezTo>
                  <a:cubicBezTo>
                    <a:pt x="139" y="5"/>
                    <a:pt x="139" y="5"/>
                    <a:pt x="139" y="6"/>
                  </a:cubicBezTo>
                  <a:cubicBezTo>
                    <a:pt x="139" y="6"/>
                    <a:pt x="140" y="6"/>
                    <a:pt x="140" y="6"/>
                  </a:cubicBezTo>
                  <a:cubicBezTo>
                    <a:pt x="140" y="6"/>
                    <a:pt x="140" y="6"/>
                    <a:pt x="140" y="6"/>
                  </a:cubicBezTo>
                  <a:cubicBezTo>
                    <a:pt x="140" y="6"/>
                    <a:pt x="140" y="6"/>
                    <a:pt x="140" y="6"/>
                  </a:cubicBezTo>
                  <a:cubicBezTo>
                    <a:pt x="140" y="6"/>
                    <a:pt x="140" y="6"/>
                    <a:pt x="140" y="6"/>
                  </a:cubicBezTo>
                  <a:cubicBezTo>
                    <a:pt x="140" y="5"/>
                    <a:pt x="140" y="5"/>
                    <a:pt x="140" y="4"/>
                  </a:cubicBezTo>
                  <a:cubicBezTo>
                    <a:pt x="140" y="4"/>
                    <a:pt x="141" y="4"/>
                    <a:pt x="141" y="4"/>
                  </a:cubicBezTo>
                  <a:cubicBezTo>
                    <a:pt x="141" y="4"/>
                    <a:pt x="141" y="4"/>
                    <a:pt x="141" y="4"/>
                  </a:cubicBezTo>
                  <a:cubicBezTo>
                    <a:pt x="142" y="4"/>
                    <a:pt x="142" y="4"/>
                    <a:pt x="143" y="4"/>
                  </a:cubicBezTo>
                  <a:cubicBezTo>
                    <a:pt x="143" y="4"/>
                    <a:pt x="143" y="4"/>
                    <a:pt x="143" y="4"/>
                  </a:cubicBezTo>
                  <a:cubicBezTo>
                    <a:pt x="143" y="4"/>
                    <a:pt x="143" y="4"/>
                    <a:pt x="143" y="4"/>
                  </a:cubicBezTo>
                  <a:cubicBezTo>
                    <a:pt x="143" y="4"/>
                    <a:pt x="143" y="4"/>
                    <a:pt x="143" y="3"/>
                  </a:cubicBezTo>
                  <a:cubicBezTo>
                    <a:pt x="143" y="3"/>
                    <a:pt x="143" y="3"/>
                    <a:pt x="143" y="3"/>
                  </a:cubicBezTo>
                  <a:cubicBezTo>
                    <a:pt x="144" y="3"/>
                    <a:pt x="144" y="3"/>
                    <a:pt x="144" y="3"/>
                  </a:cubicBezTo>
                  <a:cubicBezTo>
                    <a:pt x="144" y="2"/>
                    <a:pt x="144" y="2"/>
                    <a:pt x="145" y="2"/>
                  </a:cubicBezTo>
                  <a:cubicBezTo>
                    <a:pt x="145" y="2"/>
                    <a:pt x="145" y="2"/>
                    <a:pt x="145" y="1"/>
                  </a:cubicBezTo>
                  <a:cubicBezTo>
                    <a:pt x="145" y="1"/>
                    <a:pt x="145" y="1"/>
                    <a:pt x="146" y="1"/>
                  </a:cubicBezTo>
                  <a:cubicBezTo>
                    <a:pt x="146" y="1"/>
                    <a:pt x="147" y="1"/>
                    <a:pt x="147" y="1"/>
                  </a:cubicBezTo>
                  <a:cubicBezTo>
                    <a:pt x="148" y="1"/>
                    <a:pt x="148" y="1"/>
                    <a:pt x="149" y="1"/>
                  </a:cubicBezTo>
                  <a:cubicBezTo>
                    <a:pt x="149" y="1"/>
                    <a:pt x="150" y="1"/>
                    <a:pt x="150" y="1"/>
                  </a:cubicBezTo>
                  <a:cubicBezTo>
                    <a:pt x="150" y="1"/>
                    <a:pt x="150" y="1"/>
                    <a:pt x="150" y="1"/>
                  </a:cubicBezTo>
                  <a:cubicBezTo>
                    <a:pt x="150" y="1"/>
                    <a:pt x="150" y="1"/>
                    <a:pt x="150" y="1"/>
                  </a:cubicBezTo>
                  <a:cubicBezTo>
                    <a:pt x="150" y="2"/>
                    <a:pt x="150" y="2"/>
                    <a:pt x="150" y="2"/>
                  </a:cubicBezTo>
                  <a:cubicBezTo>
                    <a:pt x="150" y="2"/>
                    <a:pt x="151" y="2"/>
                    <a:pt x="151" y="2"/>
                  </a:cubicBezTo>
                  <a:cubicBezTo>
                    <a:pt x="151" y="2"/>
                    <a:pt x="152" y="2"/>
                    <a:pt x="152" y="2"/>
                  </a:cubicBezTo>
                  <a:cubicBezTo>
                    <a:pt x="152" y="1"/>
                    <a:pt x="151" y="1"/>
                    <a:pt x="152" y="1"/>
                  </a:cubicBezTo>
                  <a:cubicBezTo>
                    <a:pt x="152" y="1"/>
                    <a:pt x="152" y="1"/>
                    <a:pt x="152" y="1"/>
                  </a:cubicBezTo>
                  <a:cubicBezTo>
                    <a:pt x="152" y="2"/>
                    <a:pt x="152" y="2"/>
                    <a:pt x="153" y="2"/>
                  </a:cubicBezTo>
                  <a:cubicBezTo>
                    <a:pt x="153" y="2"/>
                    <a:pt x="153" y="1"/>
                    <a:pt x="153" y="1"/>
                  </a:cubicBezTo>
                  <a:cubicBezTo>
                    <a:pt x="153" y="1"/>
                    <a:pt x="153" y="1"/>
                    <a:pt x="153" y="1"/>
                  </a:cubicBezTo>
                  <a:cubicBezTo>
                    <a:pt x="153" y="1"/>
                    <a:pt x="153" y="1"/>
                    <a:pt x="153" y="1"/>
                  </a:cubicBezTo>
                  <a:cubicBezTo>
                    <a:pt x="153" y="1"/>
                    <a:pt x="154" y="1"/>
                    <a:pt x="154" y="1"/>
                  </a:cubicBezTo>
                  <a:cubicBezTo>
                    <a:pt x="154" y="1"/>
                    <a:pt x="154" y="2"/>
                    <a:pt x="154" y="2"/>
                  </a:cubicBezTo>
                  <a:cubicBezTo>
                    <a:pt x="154" y="2"/>
                    <a:pt x="154" y="2"/>
                    <a:pt x="155" y="2"/>
                  </a:cubicBezTo>
                  <a:cubicBezTo>
                    <a:pt x="155" y="3"/>
                    <a:pt x="155" y="3"/>
                    <a:pt x="156" y="3"/>
                  </a:cubicBezTo>
                  <a:cubicBezTo>
                    <a:pt x="155" y="3"/>
                    <a:pt x="155" y="3"/>
                    <a:pt x="155" y="3"/>
                  </a:cubicBezTo>
                  <a:cubicBezTo>
                    <a:pt x="155" y="3"/>
                    <a:pt x="155" y="4"/>
                    <a:pt x="155" y="4"/>
                  </a:cubicBezTo>
                  <a:cubicBezTo>
                    <a:pt x="155" y="4"/>
                    <a:pt x="155" y="4"/>
                    <a:pt x="155" y="4"/>
                  </a:cubicBezTo>
                  <a:cubicBezTo>
                    <a:pt x="155" y="4"/>
                    <a:pt x="155" y="4"/>
                    <a:pt x="155" y="5"/>
                  </a:cubicBezTo>
                  <a:cubicBezTo>
                    <a:pt x="155" y="5"/>
                    <a:pt x="155" y="5"/>
                    <a:pt x="155" y="5"/>
                  </a:cubicBezTo>
                  <a:cubicBezTo>
                    <a:pt x="155" y="4"/>
                    <a:pt x="155" y="4"/>
                    <a:pt x="155" y="4"/>
                  </a:cubicBezTo>
                  <a:cubicBezTo>
                    <a:pt x="155" y="4"/>
                    <a:pt x="155" y="4"/>
                    <a:pt x="155" y="4"/>
                  </a:cubicBezTo>
                  <a:cubicBezTo>
                    <a:pt x="156" y="4"/>
                    <a:pt x="156" y="4"/>
                    <a:pt x="156" y="4"/>
                  </a:cubicBezTo>
                  <a:cubicBezTo>
                    <a:pt x="156" y="4"/>
                    <a:pt x="157" y="4"/>
                    <a:pt x="157" y="4"/>
                  </a:cubicBezTo>
                  <a:cubicBezTo>
                    <a:pt x="157" y="4"/>
                    <a:pt x="157" y="4"/>
                    <a:pt x="158" y="4"/>
                  </a:cubicBezTo>
                  <a:cubicBezTo>
                    <a:pt x="158" y="4"/>
                    <a:pt x="158" y="3"/>
                    <a:pt x="158" y="3"/>
                  </a:cubicBezTo>
                  <a:cubicBezTo>
                    <a:pt x="158" y="3"/>
                    <a:pt x="158" y="3"/>
                    <a:pt x="158" y="3"/>
                  </a:cubicBezTo>
                  <a:cubicBezTo>
                    <a:pt x="158" y="3"/>
                    <a:pt x="157" y="3"/>
                    <a:pt x="157" y="3"/>
                  </a:cubicBezTo>
                  <a:cubicBezTo>
                    <a:pt x="157" y="2"/>
                    <a:pt x="157" y="2"/>
                    <a:pt x="156" y="2"/>
                  </a:cubicBezTo>
                  <a:cubicBezTo>
                    <a:pt x="156" y="2"/>
                    <a:pt x="156" y="2"/>
                    <a:pt x="156" y="3"/>
                  </a:cubicBezTo>
                  <a:cubicBezTo>
                    <a:pt x="156" y="3"/>
                    <a:pt x="156" y="3"/>
                    <a:pt x="156" y="3"/>
                  </a:cubicBezTo>
                  <a:cubicBezTo>
                    <a:pt x="156" y="2"/>
                    <a:pt x="156" y="2"/>
                    <a:pt x="155" y="2"/>
                  </a:cubicBezTo>
                  <a:cubicBezTo>
                    <a:pt x="155" y="2"/>
                    <a:pt x="155" y="2"/>
                    <a:pt x="155" y="2"/>
                  </a:cubicBezTo>
                  <a:cubicBezTo>
                    <a:pt x="155" y="2"/>
                    <a:pt x="155" y="2"/>
                    <a:pt x="155" y="1"/>
                  </a:cubicBezTo>
                  <a:cubicBezTo>
                    <a:pt x="155" y="1"/>
                    <a:pt x="155" y="1"/>
                    <a:pt x="155" y="1"/>
                  </a:cubicBezTo>
                  <a:cubicBezTo>
                    <a:pt x="155" y="1"/>
                    <a:pt x="155" y="1"/>
                    <a:pt x="155" y="1"/>
                  </a:cubicBezTo>
                  <a:cubicBezTo>
                    <a:pt x="156" y="1"/>
                    <a:pt x="156" y="1"/>
                    <a:pt x="156" y="2"/>
                  </a:cubicBezTo>
                  <a:cubicBezTo>
                    <a:pt x="156" y="2"/>
                    <a:pt x="156" y="2"/>
                    <a:pt x="156" y="2"/>
                  </a:cubicBezTo>
                  <a:cubicBezTo>
                    <a:pt x="156" y="1"/>
                    <a:pt x="157" y="1"/>
                    <a:pt x="157" y="1"/>
                  </a:cubicBezTo>
                  <a:cubicBezTo>
                    <a:pt x="158" y="1"/>
                    <a:pt x="158" y="1"/>
                    <a:pt x="158" y="1"/>
                  </a:cubicBezTo>
                  <a:cubicBezTo>
                    <a:pt x="158" y="1"/>
                    <a:pt x="159" y="1"/>
                    <a:pt x="159" y="1"/>
                  </a:cubicBezTo>
                  <a:cubicBezTo>
                    <a:pt x="159" y="2"/>
                    <a:pt x="159" y="2"/>
                    <a:pt x="159" y="2"/>
                  </a:cubicBezTo>
                  <a:cubicBezTo>
                    <a:pt x="159" y="3"/>
                    <a:pt x="160" y="3"/>
                    <a:pt x="160" y="3"/>
                  </a:cubicBezTo>
                  <a:cubicBezTo>
                    <a:pt x="160" y="3"/>
                    <a:pt x="160" y="3"/>
                    <a:pt x="160" y="3"/>
                  </a:cubicBezTo>
                  <a:cubicBezTo>
                    <a:pt x="160" y="3"/>
                    <a:pt x="160" y="4"/>
                    <a:pt x="160" y="4"/>
                  </a:cubicBezTo>
                  <a:cubicBezTo>
                    <a:pt x="160" y="4"/>
                    <a:pt x="161" y="4"/>
                    <a:pt x="161" y="3"/>
                  </a:cubicBezTo>
                  <a:cubicBezTo>
                    <a:pt x="161" y="3"/>
                    <a:pt x="161" y="3"/>
                    <a:pt x="161" y="3"/>
                  </a:cubicBezTo>
                  <a:cubicBezTo>
                    <a:pt x="161" y="3"/>
                    <a:pt x="160" y="3"/>
                    <a:pt x="160" y="2"/>
                  </a:cubicBezTo>
                  <a:cubicBezTo>
                    <a:pt x="160" y="2"/>
                    <a:pt x="160" y="2"/>
                    <a:pt x="160" y="2"/>
                  </a:cubicBezTo>
                  <a:cubicBezTo>
                    <a:pt x="160" y="1"/>
                    <a:pt x="160" y="1"/>
                    <a:pt x="160" y="1"/>
                  </a:cubicBezTo>
                  <a:cubicBezTo>
                    <a:pt x="160" y="1"/>
                    <a:pt x="160" y="1"/>
                    <a:pt x="160" y="1"/>
                  </a:cubicBezTo>
                  <a:cubicBezTo>
                    <a:pt x="160" y="1"/>
                    <a:pt x="161" y="1"/>
                    <a:pt x="161" y="1"/>
                  </a:cubicBezTo>
                  <a:cubicBezTo>
                    <a:pt x="161" y="1"/>
                    <a:pt x="161" y="1"/>
                    <a:pt x="161" y="2"/>
                  </a:cubicBezTo>
                  <a:cubicBezTo>
                    <a:pt x="161" y="2"/>
                    <a:pt x="161" y="2"/>
                    <a:pt x="161" y="2"/>
                  </a:cubicBezTo>
                  <a:cubicBezTo>
                    <a:pt x="161" y="2"/>
                    <a:pt x="162" y="2"/>
                    <a:pt x="162" y="2"/>
                  </a:cubicBezTo>
                  <a:cubicBezTo>
                    <a:pt x="162" y="2"/>
                    <a:pt x="162" y="2"/>
                    <a:pt x="162" y="2"/>
                  </a:cubicBezTo>
                  <a:cubicBezTo>
                    <a:pt x="162" y="1"/>
                    <a:pt x="162" y="1"/>
                    <a:pt x="162" y="1"/>
                  </a:cubicBezTo>
                  <a:cubicBezTo>
                    <a:pt x="163" y="1"/>
                    <a:pt x="163" y="1"/>
                    <a:pt x="163" y="1"/>
                  </a:cubicBezTo>
                  <a:cubicBezTo>
                    <a:pt x="164" y="1"/>
                    <a:pt x="164" y="2"/>
                    <a:pt x="164" y="2"/>
                  </a:cubicBezTo>
                  <a:cubicBezTo>
                    <a:pt x="164" y="2"/>
                    <a:pt x="164" y="2"/>
                    <a:pt x="164" y="2"/>
                  </a:cubicBezTo>
                  <a:cubicBezTo>
                    <a:pt x="164" y="2"/>
                    <a:pt x="165" y="2"/>
                    <a:pt x="165" y="1"/>
                  </a:cubicBezTo>
                  <a:cubicBezTo>
                    <a:pt x="165" y="1"/>
                    <a:pt x="165" y="1"/>
                    <a:pt x="166" y="1"/>
                  </a:cubicBezTo>
                  <a:cubicBezTo>
                    <a:pt x="166" y="1"/>
                    <a:pt x="167" y="1"/>
                    <a:pt x="167" y="1"/>
                  </a:cubicBezTo>
                  <a:cubicBezTo>
                    <a:pt x="167" y="1"/>
                    <a:pt x="168" y="1"/>
                    <a:pt x="168" y="1"/>
                  </a:cubicBezTo>
                  <a:cubicBezTo>
                    <a:pt x="168" y="1"/>
                    <a:pt x="169" y="1"/>
                    <a:pt x="169" y="0"/>
                  </a:cubicBezTo>
                  <a:cubicBezTo>
                    <a:pt x="169" y="0"/>
                    <a:pt x="170" y="1"/>
                    <a:pt x="170" y="1"/>
                  </a:cubicBezTo>
                  <a:cubicBezTo>
                    <a:pt x="170" y="1"/>
                    <a:pt x="171" y="1"/>
                    <a:pt x="171" y="0"/>
                  </a:cubicBezTo>
                  <a:cubicBezTo>
                    <a:pt x="171" y="1"/>
                    <a:pt x="171" y="1"/>
                    <a:pt x="172" y="1"/>
                  </a:cubicBezTo>
                  <a:cubicBezTo>
                    <a:pt x="172" y="1"/>
                    <a:pt x="172" y="1"/>
                    <a:pt x="172" y="1"/>
                  </a:cubicBezTo>
                  <a:cubicBezTo>
                    <a:pt x="173" y="1"/>
                    <a:pt x="173" y="1"/>
                    <a:pt x="173" y="0"/>
                  </a:cubicBezTo>
                  <a:cubicBezTo>
                    <a:pt x="173" y="1"/>
                    <a:pt x="173" y="1"/>
                    <a:pt x="174" y="1"/>
                  </a:cubicBezTo>
                  <a:cubicBezTo>
                    <a:pt x="174" y="1"/>
                    <a:pt x="174" y="1"/>
                    <a:pt x="174" y="1"/>
                  </a:cubicBezTo>
                  <a:cubicBezTo>
                    <a:pt x="174" y="1"/>
                    <a:pt x="174" y="2"/>
                    <a:pt x="174" y="2"/>
                  </a:cubicBezTo>
                  <a:cubicBezTo>
                    <a:pt x="174" y="2"/>
                    <a:pt x="175" y="2"/>
                    <a:pt x="175" y="2"/>
                  </a:cubicBezTo>
                  <a:cubicBezTo>
                    <a:pt x="175" y="2"/>
                    <a:pt x="176" y="2"/>
                    <a:pt x="175" y="1"/>
                  </a:cubicBezTo>
                  <a:cubicBezTo>
                    <a:pt x="175" y="1"/>
                    <a:pt x="175" y="1"/>
                    <a:pt x="175" y="1"/>
                  </a:cubicBezTo>
                  <a:cubicBezTo>
                    <a:pt x="177" y="0"/>
                    <a:pt x="178" y="0"/>
                    <a:pt x="179" y="1"/>
                  </a:cubicBezTo>
                  <a:cubicBezTo>
                    <a:pt x="179" y="1"/>
                    <a:pt x="179" y="1"/>
                    <a:pt x="179" y="2"/>
                  </a:cubicBezTo>
                  <a:cubicBezTo>
                    <a:pt x="179" y="2"/>
                    <a:pt x="179" y="2"/>
                    <a:pt x="178" y="2"/>
                  </a:cubicBezTo>
                  <a:cubicBezTo>
                    <a:pt x="178" y="2"/>
                    <a:pt x="177" y="2"/>
                    <a:pt x="177" y="1"/>
                  </a:cubicBezTo>
                  <a:cubicBezTo>
                    <a:pt x="177" y="1"/>
                    <a:pt x="176" y="1"/>
                    <a:pt x="176" y="2"/>
                  </a:cubicBezTo>
                  <a:cubicBezTo>
                    <a:pt x="176" y="2"/>
                    <a:pt x="176" y="2"/>
                    <a:pt x="176" y="2"/>
                  </a:cubicBezTo>
                  <a:cubicBezTo>
                    <a:pt x="176" y="3"/>
                    <a:pt x="176" y="3"/>
                    <a:pt x="176" y="3"/>
                  </a:cubicBezTo>
                  <a:cubicBezTo>
                    <a:pt x="176" y="3"/>
                    <a:pt x="176" y="3"/>
                    <a:pt x="176" y="3"/>
                  </a:cubicBezTo>
                  <a:cubicBezTo>
                    <a:pt x="177" y="3"/>
                    <a:pt x="177" y="3"/>
                    <a:pt x="176" y="4"/>
                  </a:cubicBezTo>
                  <a:cubicBezTo>
                    <a:pt x="176" y="4"/>
                    <a:pt x="176" y="4"/>
                    <a:pt x="176" y="4"/>
                  </a:cubicBezTo>
                  <a:cubicBezTo>
                    <a:pt x="176" y="4"/>
                    <a:pt x="176" y="4"/>
                    <a:pt x="176" y="4"/>
                  </a:cubicBezTo>
                  <a:cubicBezTo>
                    <a:pt x="177" y="4"/>
                    <a:pt x="177" y="4"/>
                    <a:pt x="177" y="4"/>
                  </a:cubicBezTo>
                  <a:cubicBezTo>
                    <a:pt x="177" y="4"/>
                    <a:pt x="177" y="4"/>
                    <a:pt x="178" y="4"/>
                  </a:cubicBezTo>
                  <a:cubicBezTo>
                    <a:pt x="178" y="4"/>
                    <a:pt x="178" y="4"/>
                    <a:pt x="178" y="4"/>
                  </a:cubicBezTo>
                  <a:cubicBezTo>
                    <a:pt x="178" y="4"/>
                    <a:pt x="179" y="4"/>
                    <a:pt x="179" y="4"/>
                  </a:cubicBezTo>
                  <a:cubicBezTo>
                    <a:pt x="179" y="4"/>
                    <a:pt x="179" y="3"/>
                    <a:pt x="179" y="3"/>
                  </a:cubicBezTo>
                  <a:cubicBezTo>
                    <a:pt x="179" y="3"/>
                    <a:pt x="179" y="2"/>
                    <a:pt x="179" y="2"/>
                  </a:cubicBezTo>
                  <a:cubicBezTo>
                    <a:pt x="180" y="2"/>
                    <a:pt x="180" y="2"/>
                    <a:pt x="180" y="2"/>
                  </a:cubicBezTo>
                  <a:cubicBezTo>
                    <a:pt x="181" y="2"/>
                    <a:pt x="181" y="2"/>
                    <a:pt x="181" y="2"/>
                  </a:cubicBezTo>
                  <a:cubicBezTo>
                    <a:pt x="181" y="2"/>
                    <a:pt x="181" y="2"/>
                    <a:pt x="181" y="2"/>
                  </a:cubicBezTo>
                  <a:cubicBezTo>
                    <a:pt x="181" y="2"/>
                    <a:pt x="180" y="1"/>
                    <a:pt x="180" y="1"/>
                  </a:cubicBezTo>
                  <a:cubicBezTo>
                    <a:pt x="180" y="1"/>
                    <a:pt x="180" y="1"/>
                    <a:pt x="179" y="1"/>
                  </a:cubicBezTo>
                  <a:cubicBezTo>
                    <a:pt x="179" y="1"/>
                    <a:pt x="180" y="0"/>
                    <a:pt x="180" y="0"/>
                  </a:cubicBezTo>
                  <a:cubicBezTo>
                    <a:pt x="180" y="0"/>
                    <a:pt x="181" y="1"/>
                    <a:pt x="181" y="1"/>
                  </a:cubicBezTo>
                  <a:cubicBezTo>
                    <a:pt x="181" y="1"/>
                    <a:pt x="182" y="0"/>
                    <a:pt x="182" y="0"/>
                  </a:cubicBezTo>
                  <a:cubicBezTo>
                    <a:pt x="182" y="0"/>
                    <a:pt x="183" y="0"/>
                    <a:pt x="183" y="0"/>
                  </a:cubicBezTo>
                  <a:cubicBezTo>
                    <a:pt x="183" y="1"/>
                    <a:pt x="184" y="1"/>
                    <a:pt x="184" y="0"/>
                  </a:cubicBezTo>
                  <a:cubicBezTo>
                    <a:pt x="185" y="0"/>
                    <a:pt x="185" y="0"/>
                    <a:pt x="186" y="1"/>
                  </a:cubicBezTo>
                  <a:cubicBezTo>
                    <a:pt x="186" y="1"/>
                    <a:pt x="186" y="1"/>
                    <a:pt x="186" y="2"/>
                  </a:cubicBezTo>
                  <a:cubicBezTo>
                    <a:pt x="186" y="2"/>
                    <a:pt x="186" y="2"/>
                    <a:pt x="186" y="2"/>
                  </a:cubicBezTo>
                  <a:cubicBezTo>
                    <a:pt x="187" y="2"/>
                    <a:pt x="187" y="2"/>
                    <a:pt x="187" y="2"/>
                  </a:cubicBezTo>
                  <a:cubicBezTo>
                    <a:pt x="187" y="1"/>
                    <a:pt x="188" y="1"/>
                    <a:pt x="188" y="1"/>
                  </a:cubicBezTo>
                  <a:cubicBezTo>
                    <a:pt x="189" y="1"/>
                    <a:pt x="190" y="1"/>
                    <a:pt x="191" y="1"/>
                  </a:cubicBezTo>
                  <a:cubicBezTo>
                    <a:pt x="191" y="1"/>
                    <a:pt x="191" y="1"/>
                    <a:pt x="192" y="2"/>
                  </a:cubicBezTo>
                  <a:cubicBezTo>
                    <a:pt x="192" y="2"/>
                    <a:pt x="192" y="2"/>
                    <a:pt x="192" y="2"/>
                  </a:cubicBezTo>
                  <a:cubicBezTo>
                    <a:pt x="193" y="2"/>
                    <a:pt x="193" y="2"/>
                    <a:pt x="193" y="2"/>
                  </a:cubicBezTo>
                  <a:cubicBezTo>
                    <a:pt x="193" y="1"/>
                    <a:pt x="192" y="1"/>
                    <a:pt x="192" y="1"/>
                  </a:cubicBezTo>
                  <a:cubicBezTo>
                    <a:pt x="192" y="1"/>
                    <a:pt x="192" y="1"/>
                    <a:pt x="192" y="0"/>
                  </a:cubicBezTo>
                  <a:cubicBezTo>
                    <a:pt x="192" y="0"/>
                    <a:pt x="192" y="0"/>
                    <a:pt x="192" y="0"/>
                  </a:cubicBezTo>
                  <a:cubicBezTo>
                    <a:pt x="193" y="0"/>
                    <a:pt x="193" y="1"/>
                    <a:pt x="193" y="0"/>
                  </a:cubicBezTo>
                  <a:cubicBezTo>
                    <a:pt x="194" y="0"/>
                    <a:pt x="194" y="0"/>
                    <a:pt x="195" y="0"/>
                  </a:cubicBezTo>
                  <a:cubicBezTo>
                    <a:pt x="195" y="0"/>
                    <a:pt x="195" y="1"/>
                    <a:pt x="195" y="1"/>
                  </a:cubicBezTo>
                  <a:cubicBezTo>
                    <a:pt x="195" y="1"/>
                    <a:pt x="195" y="1"/>
                    <a:pt x="195" y="1"/>
                  </a:cubicBezTo>
                  <a:cubicBezTo>
                    <a:pt x="195" y="1"/>
                    <a:pt x="196" y="1"/>
                    <a:pt x="196" y="1"/>
                  </a:cubicBezTo>
                  <a:cubicBezTo>
                    <a:pt x="196" y="1"/>
                    <a:pt x="197" y="1"/>
                    <a:pt x="197" y="1"/>
                  </a:cubicBezTo>
                  <a:cubicBezTo>
                    <a:pt x="198" y="1"/>
                    <a:pt x="198" y="1"/>
                    <a:pt x="199" y="1"/>
                  </a:cubicBezTo>
                  <a:cubicBezTo>
                    <a:pt x="199" y="1"/>
                    <a:pt x="199" y="1"/>
                    <a:pt x="199" y="1"/>
                  </a:cubicBezTo>
                  <a:cubicBezTo>
                    <a:pt x="199" y="1"/>
                    <a:pt x="199" y="1"/>
                    <a:pt x="199" y="1"/>
                  </a:cubicBezTo>
                  <a:cubicBezTo>
                    <a:pt x="199" y="1"/>
                    <a:pt x="199" y="1"/>
                    <a:pt x="199" y="1"/>
                  </a:cubicBezTo>
                  <a:cubicBezTo>
                    <a:pt x="199" y="1"/>
                    <a:pt x="199" y="1"/>
                    <a:pt x="199" y="1"/>
                  </a:cubicBezTo>
                  <a:cubicBezTo>
                    <a:pt x="199" y="1"/>
                    <a:pt x="199" y="0"/>
                    <a:pt x="199" y="0"/>
                  </a:cubicBezTo>
                  <a:cubicBezTo>
                    <a:pt x="200" y="1"/>
                    <a:pt x="200" y="0"/>
                    <a:pt x="201" y="0"/>
                  </a:cubicBezTo>
                  <a:cubicBezTo>
                    <a:pt x="201" y="1"/>
                    <a:pt x="201" y="1"/>
                    <a:pt x="201" y="2"/>
                  </a:cubicBezTo>
                  <a:cubicBezTo>
                    <a:pt x="201" y="2"/>
                    <a:pt x="201" y="2"/>
                    <a:pt x="201" y="2"/>
                  </a:cubicBezTo>
                  <a:cubicBezTo>
                    <a:pt x="202" y="2"/>
                    <a:pt x="202" y="2"/>
                    <a:pt x="203" y="2"/>
                  </a:cubicBezTo>
                  <a:cubicBezTo>
                    <a:pt x="203" y="2"/>
                    <a:pt x="202" y="2"/>
                    <a:pt x="202" y="2"/>
                  </a:cubicBezTo>
                  <a:cubicBezTo>
                    <a:pt x="202" y="1"/>
                    <a:pt x="202" y="1"/>
                    <a:pt x="202" y="0"/>
                  </a:cubicBezTo>
                  <a:cubicBezTo>
                    <a:pt x="202" y="0"/>
                    <a:pt x="203" y="0"/>
                    <a:pt x="203" y="0"/>
                  </a:cubicBezTo>
                  <a:cubicBezTo>
                    <a:pt x="203" y="0"/>
                    <a:pt x="203" y="0"/>
                    <a:pt x="203" y="0"/>
                  </a:cubicBezTo>
                  <a:cubicBezTo>
                    <a:pt x="203" y="1"/>
                    <a:pt x="203" y="1"/>
                    <a:pt x="203" y="1"/>
                  </a:cubicBezTo>
                  <a:cubicBezTo>
                    <a:pt x="203" y="1"/>
                    <a:pt x="203" y="1"/>
                    <a:pt x="204" y="1"/>
                  </a:cubicBezTo>
                  <a:cubicBezTo>
                    <a:pt x="204" y="1"/>
                    <a:pt x="204" y="0"/>
                    <a:pt x="204" y="0"/>
                  </a:cubicBezTo>
                  <a:cubicBezTo>
                    <a:pt x="205" y="1"/>
                    <a:pt x="205" y="1"/>
                    <a:pt x="205" y="1"/>
                  </a:cubicBezTo>
                  <a:cubicBezTo>
                    <a:pt x="205" y="1"/>
                    <a:pt x="206" y="1"/>
                    <a:pt x="206" y="1"/>
                  </a:cubicBezTo>
                  <a:cubicBezTo>
                    <a:pt x="206" y="1"/>
                    <a:pt x="206" y="1"/>
                    <a:pt x="206" y="1"/>
                  </a:cubicBezTo>
                  <a:cubicBezTo>
                    <a:pt x="207" y="0"/>
                    <a:pt x="207" y="0"/>
                    <a:pt x="208" y="0"/>
                  </a:cubicBezTo>
                  <a:cubicBezTo>
                    <a:pt x="208" y="0"/>
                    <a:pt x="208" y="0"/>
                    <a:pt x="208" y="1"/>
                  </a:cubicBezTo>
                  <a:cubicBezTo>
                    <a:pt x="208" y="1"/>
                    <a:pt x="209" y="2"/>
                    <a:pt x="209"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9" y="2"/>
                    <a:pt x="209" y="2"/>
                  </a:cubicBezTo>
                  <a:cubicBezTo>
                    <a:pt x="209" y="2"/>
                    <a:pt x="209" y="3"/>
                    <a:pt x="209" y="3"/>
                  </a:cubicBezTo>
                  <a:cubicBezTo>
                    <a:pt x="209" y="3"/>
                    <a:pt x="209" y="3"/>
                    <a:pt x="209" y="3"/>
                  </a:cubicBezTo>
                  <a:cubicBezTo>
                    <a:pt x="210" y="3"/>
                    <a:pt x="210" y="3"/>
                    <a:pt x="210" y="2"/>
                  </a:cubicBezTo>
                  <a:cubicBezTo>
                    <a:pt x="210" y="2"/>
                    <a:pt x="211" y="2"/>
                    <a:pt x="211" y="2"/>
                  </a:cubicBezTo>
                  <a:cubicBezTo>
                    <a:pt x="211" y="2"/>
                    <a:pt x="211" y="2"/>
                    <a:pt x="211" y="2"/>
                  </a:cubicBezTo>
                  <a:cubicBezTo>
                    <a:pt x="211" y="2"/>
                    <a:pt x="211" y="2"/>
                    <a:pt x="211" y="2"/>
                  </a:cubicBezTo>
                  <a:cubicBezTo>
                    <a:pt x="211" y="2"/>
                    <a:pt x="211" y="2"/>
                    <a:pt x="211" y="2"/>
                  </a:cubicBezTo>
                  <a:cubicBezTo>
                    <a:pt x="211" y="1"/>
                    <a:pt x="211" y="1"/>
                    <a:pt x="210" y="1"/>
                  </a:cubicBezTo>
                  <a:cubicBezTo>
                    <a:pt x="210" y="1"/>
                    <a:pt x="210" y="1"/>
                    <a:pt x="209" y="1"/>
                  </a:cubicBezTo>
                  <a:cubicBezTo>
                    <a:pt x="209" y="1"/>
                    <a:pt x="209" y="1"/>
                    <a:pt x="209" y="1"/>
                  </a:cubicBezTo>
                  <a:cubicBezTo>
                    <a:pt x="209" y="1"/>
                    <a:pt x="209" y="1"/>
                    <a:pt x="209" y="1"/>
                  </a:cubicBezTo>
                  <a:cubicBezTo>
                    <a:pt x="209" y="1"/>
                    <a:pt x="210" y="0"/>
                    <a:pt x="210" y="0"/>
                  </a:cubicBezTo>
                  <a:cubicBezTo>
                    <a:pt x="211" y="0"/>
                    <a:pt x="211" y="0"/>
                    <a:pt x="212" y="0"/>
                  </a:cubicBezTo>
                  <a:cubicBezTo>
                    <a:pt x="212" y="0"/>
                    <a:pt x="213" y="0"/>
                    <a:pt x="213" y="0"/>
                  </a:cubicBezTo>
                  <a:cubicBezTo>
                    <a:pt x="213" y="0"/>
                    <a:pt x="213" y="1"/>
                    <a:pt x="213" y="1"/>
                  </a:cubicBezTo>
                  <a:cubicBezTo>
                    <a:pt x="213" y="1"/>
                    <a:pt x="213" y="1"/>
                    <a:pt x="213" y="1"/>
                  </a:cubicBezTo>
                  <a:cubicBezTo>
                    <a:pt x="213" y="1"/>
                    <a:pt x="213" y="1"/>
                    <a:pt x="212" y="1"/>
                  </a:cubicBezTo>
                  <a:cubicBezTo>
                    <a:pt x="212" y="2"/>
                    <a:pt x="212" y="2"/>
                    <a:pt x="212" y="2"/>
                  </a:cubicBezTo>
                  <a:cubicBezTo>
                    <a:pt x="212" y="2"/>
                    <a:pt x="212" y="2"/>
                    <a:pt x="213" y="2"/>
                  </a:cubicBezTo>
                  <a:cubicBezTo>
                    <a:pt x="213" y="2"/>
                    <a:pt x="213" y="2"/>
                    <a:pt x="213" y="2"/>
                  </a:cubicBezTo>
                  <a:cubicBezTo>
                    <a:pt x="213" y="2"/>
                    <a:pt x="213" y="2"/>
                    <a:pt x="214" y="2"/>
                  </a:cubicBezTo>
                  <a:cubicBezTo>
                    <a:pt x="214" y="3"/>
                    <a:pt x="214" y="3"/>
                    <a:pt x="214" y="3"/>
                  </a:cubicBezTo>
                  <a:cubicBezTo>
                    <a:pt x="215" y="3"/>
                    <a:pt x="215" y="3"/>
                    <a:pt x="216" y="3"/>
                  </a:cubicBezTo>
                  <a:cubicBezTo>
                    <a:pt x="216" y="3"/>
                    <a:pt x="216" y="3"/>
                    <a:pt x="216" y="3"/>
                  </a:cubicBezTo>
                  <a:cubicBezTo>
                    <a:pt x="216" y="3"/>
                    <a:pt x="217" y="3"/>
                    <a:pt x="217" y="3"/>
                  </a:cubicBezTo>
                  <a:cubicBezTo>
                    <a:pt x="217" y="3"/>
                    <a:pt x="217" y="3"/>
                    <a:pt x="217" y="3"/>
                  </a:cubicBezTo>
                  <a:cubicBezTo>
                    <a:pt x="217" y="3"/>
                    <a:pt x="217" y="4"/>
                    <a:pt x="217" y="4"/>
                  </a:cubicBezTo>
                  <a:cubicBezTo>
                    <a:pt x="218" y="4"/>
                    <a:pt x="218" y="4"/>
                    <a:pt x="218" y="5"/>
                  </a:cubicBezTo>
                  <a:cubicBezTo>
                    <a:pt x="218" y="4"/>
                    <a:pt x="218" y="4"/>
                    <a:pt x="218" y="4"/>
                  </a:cubicBezTo>
                  <a:cubicBezTo>
                    <a:pt x="218" y="4"/>
                    <a:pt x="218" y="5"/>
                    <a:pt x="217" y="4"/>
                  </a:cubicBezTo>
                  <a:cubicBezTo>
                    <a:pt x="217" y="4"/>
                    <a:pt x="217" y="4"/>
                    <a:pt x="217" y="4"/>
                  </a:cubicBezTo>
                  <a:cubicBezTo>
                    <a:pt x="217" y="4"/>
                    <a:pt x="217" y="4"/>
                    <a:pt x="217" y="4"/>
                  </a:cubicBezTo>
                  <a:cubicBezTo>
                    <a:pt x="217" y="5"/>
                    <a:pt x="217" y="5"/>
                    <a:pt x="217" y="5"/>
                  </a:cubicBezTo>
                  <a:cubicBezTo>
                    <a:pt x="217" y="5"/>
                    <a:pt x="217" y="5"/>
                    <a:pt x="217" y="6"/>
                  </a:cubicBezTo>
                  <a:cubicBezTo>
                    <a:pt x="217" y="6"/>
                    <a:pt x="217" y="6"/>
                    <a:pt x="217" y="6"/>
                  </a:cubicBezTo>
                  <a:cubicBezTo>
                    <a:pt x="217" y="7"/>
                    <a:pt x="216" y="7"/>
                    <a:pt x="216" y="7"/>
                  </a:cubicBezTo>
                  <a:cubicBezTo>
                    <a:pt x="216" y="7"/>
                    <a:pt x="216" y="7"/>
                    <a:pt x="215" y="7"/>
                  </a:cubicBezTo>
                  <a:cubicBezTo>
                    <a:pt x="215" y="6"/>
                    <a:pt x="214" y="6"/>
                    <a:pt x="213" y="7"/>
                  </a:cubicBezTo>
                  <a:cubicBezTo>
                    <a:pt x="213" y="7"/>
                    <a:pt x="213" y="7"/>
                    <a:pt x="212" y="7"/>
                  </a:cubicBezTo>
                  <a:cubicBezTo>
                    <a:pt x="212" y="7"/>
                    <a:pt x="211" y="7"/>
                    <a:pt x="211" y="6"/>
                  </a:cubicBezTo>
                  <a:cubicBezTo>
                    <a:pt x="210" y="6"/>
                    <a:pt x="210" y="6"/>
                    <a:pt x="209" y="6"/>
                  </a:cubicBezTo>
                  <a:cubicBezTo>
                    <a:pt x="209" y="6"/>
                    <a:pt x="209" y="6"/>
                    <a:pt x="209" y="6"/>
                  </a:cubicBezTo>
                  <a:cubicBezTo>
                    <a:pt x="209" y="6"/>
                    <a:pt x="208" y="6"/>
                    <a:pt x="208" y="6"/>
                  </a:cubicBezTo>
                  <a:cubicBezTo>
                    <a:pt x="208" y="6"/>
                    <a:pt x="208" y="5"/>
                    <a:pt x="209" y="5"/>
                  </a:cubicBezTo>
                  <a:cubicBezTo>
                    <a:pt x="209" y="5"/>
                    <a:pt x="209" y="5"/>
                    <a:pt x="209" y="4"/>
                  </a:cubicBezTo>
                  <a:cubicBezTo>
                    <a:pt x="210" y="4"/>
                    <a:pt x="209" y="4"/>
                    <a:pt x="209" y="4"/>
                  </a:cubicBezTo>
                  <a:cubicBezTo>
                    <a:pt x="209" y="4"/>
                    <a:pt x="208" y="4"/>
                    <a:pt x="207" y="4"/>
                  </a:cubicBezTo>
                  <a:cubicBezTo>
                    <a:pt x="208" y="4"/>
                    <a:pt x="208" y="4"/>
                    <a:pt x="208" y="5"/>
                  </a:cubicBezTo>
                  <a:cubicBezTo>
                    <a:pt x="208" y="5"/>
                    <a:pt x="208" y="5"/>
                    <a:pt x="208" y="5"/>
                  </a:cubicBezTo>
                  <a:cubicBezTo>
                    <a:pt x="208" y="5"/>
                    <a:pt x="208" y="5"/>
                    <a:pt x="208" y="5"/>
                  </a:cubicBezTo>
                  <a:cubicBezTo>
                    <a:pt x="208" y="5"/>
                    <a:pt x="208" y="6"/>
                    <a:pt x="208" y="6"/>
                  </a:cubicBezTo>
                  <a:cubicBezTo>
                    <a:pt x="207" y="6"/>
                    <a:pt x="206" y="6"/>
                    <a:pt x="206" y="6"/>
                  </a:cubicBezTo>
                  <a:cubicBezTo>
                    <a:pt x="206" y="5"/>
                    <a:pt x="206" y="5"/>
                    <a:pt x="205" y="5"/>
                  </a:cubicBezTo>
                  <a:cubicBezTo>
                    <a:pt x="205" y="5"/>
                    <a:pt x="205" y="5"/>
                    <a:pt x="205" y="5"/>
                  </a:cubicBezTo>
                  <a:cubicBezTo>
                    <a:pt x="205" y="6"/>
                    <a:pt x="205" y="6"/>
                    <a:pt x="205" y="6"/>
                  </a:cubicBezTo>
                  <a:cubicBezTo>
                    <a:pt x="204" y="5"/>
                    <a:pt x="204" y="5"/>
                    <a:pt x="204" y="5"/>
                  </a:cubicBezTo>
                  <a:cubicBezTo>
                    <a:pt x="203" y="5"/>
                    <a:pt x="203" y="5"/>
                    <a:pt x="203" y="5"/>
                  </a:cubicBezTo>
                  <a:cubicBezTo>
                    <a:pt x="203" y="5"/>
                    <a:pt x="203" y="5"/>
                    <a:pt x="203" y="5"/>
                  </a:cubicBezTo>
                  <a:cubicBezTo>
                    <a:pt x="203" y="5"/>
                    <a:pt x="203" y="5"/>
                    <a:pt x="203" y="5"/>
                  </a:cubicBezTo>
                  <a:cubicBezTo>
                    <a:pt x="203" y="5"/>
                    <a:pt x="203" y="5"/>
                    <a:pt x="203" y="5"/>
                  </a:cubicBezTo>
                  <a:cubicBezTo>
                    <a:pt x="203" y="5"/>
                    <a:pt x="203" y="5"/>
                    <a:pt x="203" y="5"/>
                  </a:cubicBezTo>
                  <a:cubicBezTo>
                    <a:pt x="203" y="6"/>
                    <a:pt x="203" y="6"/>
                    <a:pt x="203" y="7"/>
                  </a:cubicBezTo>
                  <a:cubicBezTo>
                    <a:pt x="203" y="7"/>
                    <a:pt x="203" y="7"/>
                    <a:pt x="203" y="7"/>
                  </a:cubicBezTo>
                  <a:cubicBezTo>
                    <a:pt x="202" y="6"/>
                    <a:pt x="202" y="7"/>
                    <a:pt x="201" y="7"/>
                  </a:cubicBezTo>
                  <a:cubicBezTo>
                    <a:pt x="200" y="7"/>
                    <a:pt x="200" y="7"/>
                    <a:pt x="200" y="6"/>
                  </a:cubicBezTo>
                  <a:cubicBezTo>
                    <a:pt x="200" y="6"/>
                    <a:pt x="199" y="6"/>
                    <a:pt x="199" y="6"/>
                  </a:cubicBezTo>
                  <a:cubicBezTo>
                    <a:pt x="199" y="6"/>
                    <a:pt x="199" y="6"/>
                    <a:pt x="199" y="6"/>
                  </a:cubicBezTo>
                  <a:cubicBezTo>
                    <a:pt x="198" y="6"/>
                    <a:pt x="198" y="7"/>
                    <a:pt x="198" y="6"/>
                  </a:cubicBezTo>
                  <a:cubicBezTo>
                    <a:pt x="197" y="6"/>
                    <a:pt x="197" y="6"/>
                    <a:pt x="196" y="5"/>
                  </a:cubicBezTo>
                  <a:cubicBezTo>
                    <a:pt x="196" y="5"/>
                    <a:pt x="196" y="5"/>
                    <a:pt x="196" y="5"/>
                  </a:cubicBezTo>
                  <a:cubicBezTo>
                    <a:pt x="196" y="5"/>
                    <a:pt x="196" y="5"/>
                    <a:pt x="196" y="5"/>
                  </a:cubicBezTo>
                  <a:cubicBezTo>
                    <a:pt x="195" y="5"/>
                    <a:pt x="195" y="5"/>
                    <a:pt x="195" y="5"/>
                  </a:cubicBezTo>
                  <a:cubicBezTo>
                    <a:pt x="194" y="4"/>
                    <a:pt x="194" y="4"/>
                    <a:pt x="194" y="4"/>
                  </a:cubicBezTo>
                  <a:cubicBezTo>
                    <a:pt x="194" y="4"/>
                    <a:pt x="194" y="3"/>
                    <a:pt x="194" y="3"/>
                  </a:cubicBezTo>
                  <a:cubicBezTo>
                    <a:pt x="194" y="3"/>
                    <a:pt x="193" y="3"/>
                    <a:pt x="193" y="3"/>
                  </a:cubicBezTo>
                  <a:cubicBezTo>
                    <a:pt x="193" y="4"/>
                    <a:pt x="193" y="4"/>
                    <a:pt x="193" y="4"/>
                  </a:cubicBezTo>
                  <a:cubicBezTo>
                    <a:pt x="192" y="4"/>
                    <a:pt x="192" y="5"/>
                    <a:pt x="193" y="5"/>
                  </a:cubicBezTo>
                  <a:cubicBezTo>
                    <a:pt x="193" y="5"/>
                    <a:pt x="193" y="5"/>
                    <a:pt x="193" y="5"/>
                  </a:cubicBezTo>
                  <a:cubicBezTo>
                    <a:pt x="194" y="5"/>
                    <a:pt x="194" y="5"/>
                    <a:pt x="194" y="5"/>
                  </a:cubicBezTo>
                  <a:cubicBezTo>
                    <a:pt x="194" y="5"/>
                    <a:pt x="194" y="5"/>
                    <a:pt x="194" y="5"/>
                  </a:cubicBezTo>
                  <a:cubicBezTo>
                    <a:pt x="194" y="6"/>
                    <a:pt x="194" y="6"/>
                    <a:pt x="193" y="6"/>
                  </a:cubicBezTo>
                  <a:cubicBezTo>
                    <a:pt x="193" y="6"/>
                    <a:pt x="192" y="6"/>
                    <a:pt x="192" y="6"/>
                  </a:cubicBezTo>
                  <a:cubicBezTo>
                    <a:pt x="192" y="6"/>
                    <a:pt x="192" y="6"/>
                    <a:pt x="191" y="5"/>
                  </a:cubicBezTo>
                  <a:cubicBezTo>
                    <a:pt x="191" y="5"/>
                    <a:pt x="191" y="5"/>
                    <a:pt x="191" y="5"/>
                  </a:cubicBezTo>
                  <a:cubicBezTo>
                    <a:pt x="191" y="5"/>
                    <a:pt x="191" y="5"/>
                    <a:pt x="191" y="5"/>
                  </a:cubicBezTo>
                  <a:cubicBezTo>
                    <a:pt x="191" y="6"/>
                    <a:pt x="191" y="6"/>
                    <a:pt x="191" y="5"/>
                  </a:cubicBezTo>
                  <a:cubicBezTo>
                    <a:pt x="191" y="5"/>
                    <a:pt x="191" y="6"/>
                    <a:pt x="191" y="6"/>
                  </a:cubicBezTo>
                  <a:cubicBezTo>
                    <a:pt x="191" y="6"/>
                    <a:pt x="190" y="6"/>
                    <a:pt x="190" y="6"/>
                  </a:cubicBezTo>
                  <a:cubicBezTo>
                    <a:pt x="190" y="6"/>
                    <a:pt x="189" y="5"/>
                    <a:pt x="189" y="6"/>
                  </a:cubicBezTo>
                  <a:cubicBezTo>
                    <a:pt x="189" y="6"/>
                    <a:pt x="189" y="6"/>
                    <a:pt x="188" y="6"/>
                  </a:cubicBezTo>
                  <a:cubicBezTo>
                    <a:pt x="188" y="6"/>
                    <a:pt x="188" y="6"/>
                    <a:pt x="188" y="6"/>
                  </a:cubicBezTo>
                  <a:cubicBezTo>
                    <a:pt x="188" y="6"/>
                    <a:pt x="188" y="7"/>
                    <a:pt x="188" y="7"/>
                  </a:cubicBezTo>
                  <a:cubicBezTo>
                    <a:pt x="188" y="7"/>
                    <a:pt x="187" y="7"/>
                    <a:pt x="187" y="7"/>
                  </a:cubicBezTo>
                  <a:cubicBezTo>
                    <a:pt x="187" y="7"/>
                    <a:pt x="186" y="7"/>
                    <a:pt x="186" y="6"/>
                  </a:cubicBezTo>
                  <a:cubicBezTo>
                    <a:pt x="186" y="6"/>
                    <a:pt x="186" y="6"/>
                    <a:pt x="185" y="5"/>
                  </a:cubicBezTo>
                  <a:cubicBezTo>
                    <a:pt x="185" y="5"/>
                    <a:pt x="185" y="5"/>
                    <a:pt x="185" y="6"/>
                  </a:cubicBezTo>
                  <a:cubicBezTo>
                    <a:pt x="185" y="6"/>
                    <a:pt x="185" y="6"/>
                    <a:pt x="185" y="6"/>
                  </a:cubicBezTo>
                  <a:cubicBezTo>
                    <a:pt x="185" y="6"/>
                    <a:pt x="185" y="6"/>
                    <a:pt x="185" y="6"/>
                  </a:cubicBezTo>
                  <a:cubicBezTo>
                    <a:pt x="185" y="6"/>
                    <a:pt x="184" y="6"/>
                    <a:pt x="184" y="5"/>
                  </a:cubicBezTo>
                  <a:cubicBezTo>
                    <a:pt x="184" y="5"/>
                    <a:pt x="184" y="5"/>
                    <a:pt x="184" y="5"/>
                  </a:cubicBezTo>
                  <a:cubicBezTo>
                    <a:pt x="184" y="4"/>
                    <a:pt x="185" y="4"/>
                    <a:pt x="185" y="4"/>
                  </a:cubicBezTo>
                  <a:cubicBezTo>
                    <a:pt x="185" y="4"/>
                    <a:pt x="185" y="4"/>
                    <a:pt x="185" y="4"/>
                  </a:cubicBezTo>
                  <a:cubicBezTo>
                    <a:pt x="185" y="5"/>
                    <a:pt x="186" y="4"/>
                    <a:pt x="186" y="4"/>
                  </a:cubicBezTo>
                  <a:cubicBezTo>
                    <a:pt x="186" y="4"/>
                    <a:pt x="186" y="4"/>
                    <a:pt x="186" y="3"/>
                  </a:cubicBezTo>
                  <a:cubicBezTo>
                    <a:pt x="186" y="3"/>
                    <a:pt x="185" y="3"/>
                    <a:pt x="185" y="3"/>
                  </a:cubicBezTo>
                  <a:cubicBezTo>
                    <a:pt x="185" y="2"/>
                    <a:pt x="185" y="2"/>
                    <a:pt x="184" y="2"/>
                  </a:cubicBezTo>
                  <a:cubicBezTo>
                    <a:pt x="184" y="2"/>
                    <a:pt x="184" y="2"/>
                    <a:pt x="184" y="2"/>
                  </a:cubicBezTo>
                  <a:cubicBezTo>
                    <a:pt x="184" y="2"/>
                    <a:pt x="183" y="3"/>
                    <a:pt x="183" y="3"/>
                  </a:cubicBezTo>
                  <a:cubicBezTo>
                    <a:pt x="183" y="3"/>
                    <a:pt x="184" y="3"/>
                    <a:pt x="184" y="3"/>
                  </a:cubicBezTo>
                  <a:cubicBezTo>
                    <a:pt x="184" y="3"/>
                    <a:pt x="184" y="3"/>
                    <a:pt x="184" y="3"/>
                  </a:cubicBezTo>
                  <a:cubicBezTo>
                    <a:pt x="185" y="3"/>
                    <a:pt x="185" y="3"/>
                    <a:pt x="185" y="3"/>
                  </a:cubicBezTo>
                  <a:cubicBezTo>
                    <a:pt x="185" y="3"/>
                    <a:pt x="185" y="3"/>
                    <a:pt x="185" y="4"/>
                  </a:cubicBezTo>
                  <a:cubicBezTo>
                    <a:pt x="184" y="4"/>
                    <a:pt x="184" y="4"/>
                    <a:pt x="184" y="4"/>
                  </a:cubicBezTo>
                  <a:cubicBezTo>
                    <a:pt x="183" y="4"/>
                    <a:pt x="183" y="5"/>
                    <a:pt x="184" y="5"/>
                  </a:cubicBezTo>
                  <a:cubicBezTo>
                    <a:pt x="184" y="6"/>
                    <a:pt x="184" y="5"/>
                    <a:pt x="184" y="5"/>
                  </a:cubicBezTo>
                  <a:cubicBezTo>
                    <a:pt x="184" y="6"/>
                    <a:pt x="184" y="6"/>
                    <a:pt x="184" y="6"/>
                  </a:cubicBezTo>
                  <a:cubicBezTo>
                    <a:pt x="184" y="6"/>
                    <a:pt x="184" y="6"/>
                    <a:pt x="184" y="6"/>
                  </a:cubicBezTo>
                  <a:cubicBezTo>
                    <a:pt x="183" y="6"/>
                    <a:pt x="183" y="7"/>
                    <a:pt x="182" y="7"/>
                  </a:cubicBezTo>
                  <a:cubicBezTo>
                    <a:pt x="182" y="7"/>
                    <a:pt x="182" y="7"/>
                    <a:pt x="182" y="7"/>
                  </a:cubicBezTo>
                  <a:cubicBezTo>
                    <a:pt x="181" y="7"/>
                    <a:pt x="181" y="7"/>
                    <a:pt x="181" y="7"/>
                  </a:cubicBezTo>
                  <a:cubicBezTo>
                    <a:pt x="180" y="7"/>
                    <a:pt x="180" y="7"/>
                    <a:pt x="180" y="7"/>
                  </a:cubicBezTo>
                  <a:cubicBezTo>
                    <a:pt x="179" y="7"/>
                    <a:pt x="179" y="7"/>
                    <a:pt x="179" y="7"/>
                  </a:cubicBezTo>
                  <a:cubicBezTo>
                    <a:pt x="179" y="7"/>
                    <a:pt x="179" y="7"/>
                    <a:pt x="179" y="7"/>
                  </a:cubicBezTo>
                  <a:cubicBezTo>
                    <a:pt x="178" y="7"/>
                    <a:pt x="178" y="7"/>
                    <a:pt x="178" y="7"/>
                  </a:cubicBezTo>
                  <a:cubicBezTo>
                    <a:pt x="178" y="6"/>
                    <a:pt x="178" y="6"/>
                    <a:pt x="178" y="6"/>
                  </a:cubicBezTo>
                  <a:cubicBezTo>
                    <a:pt x="178" y="6"/>
                    <a:pt x="177" y="6"/>
                    <a:pt x="177" y="6"/>
                  </a:cubicBezTo>
                  <a:cubicBezTo>
                    <a:pt x="177" y="6"/>
                    <a:pt x="178" y="6"/>
                    <a:pt x="178" y="6"/>
                  </a:cubicBezTo>
                  <a:cubicBezTo>
                    <a:pt x="178" y="6"/>
                    <a:pt x="178" y="6"/>
                    <a:pt x="178" y="6"/>
                  </a:cubicBezTo>
                  <a:cubicBezTo>
                    <a:pt x="177" y="7"/>
                    <a:pt x="176" y="7"/>
                    <a:pt x="175" y="7"/>
                  </a:cubicBezTo>
                  <a:cubicBezTo>
                    <a:pt x="175" y="7"/>
                    <a:pt x="174" y="7"/>
                    <a:pt x="174" y="6"/>
                  </a:cubicBezTo>
                  <a:cubicBezTo>
                    <a:pt x="174" y="6"/>
                    <a:pt x="174" y="6"/>
                    <a:pt x="174" y="6"/>
                  </a:cubicBezTo>
                  <a:cubicBezTo>
                    <a:pt x="174" y="6"/>
                    <a:pt x="174" y="6"/>
                    <a:pt x="174" y="6"/>
                  </a:cubicBezTo>
                  <a:cubicBezTo>
                    <a:pt x="174" y="6"/>
                    <a:pt x="174" y="7"/>
                    <a:pt x="174" y="7"/>
                  </a:cubicBezTo>
                  <a:cubicBezTo>
                    <a:pt x="173" y="7"/>
                    <a:pt x="172" y="6"/>
                    <a:pt x="171" y="7"/>
                  </a:cubicBezTo>
                  <a:cubicBezTo>
                    <a:pt x="171" y="7"/>
                    <a:pt x="171" y="6"/>
                    <a:pt x="170" y="6"/>
                  </a:cubicBezTo>
                  <a:cubicBezTo>
                    <a:pt x="170" y="6"/>
                    <a:pt x="169" y="6"/>
                    <a:pt x="169" y="6"/>
                  </a:cubicBezTo>
                  <a:cubicBezTo>
                    <a:pt x="169" y="6"/>
                    <a:pt x="169" y="6"/>
                    <a:pt x="169" y="6"/>
                  </a:cubicBezTo>
                  <a:cubicBezTo>
                    <a:pt x="169" y="6"/>
                    <a:pt x="168" y="6"/>
                    <a:pt x="168" y="6"/>
                  </a:cubicBezTo>
                  <a:cubicBezTo>
                    <a:pt x="168" y="7"/>
                    <a:pt x="168" y="7"/>
                    <a:pt x="168" y="6"/>
                  </a:cubicBezTo>
                  <a:cubicBezTo>
                    <a:pt x="167" y="6"/>
                    <a:pt x="167" y="5"/>
                    <a:pt x="166" y="5"/>
                  </a:cubicBezTo>
                  <a:cubicBezTo>
                    <a:pt x="166" y="5"/>
                    <a:pt x="166" y="5"/>
                    <a:pt x="166" y="5"/>
                  </a:cubicBezTo>
                  <a:cubicBezTo>
                    <a:pt x="166" y="5"/>
                    <a:pt x="166" y="6"/>
                    <a:pt x="166" y="6"/>
                  </a:cubicBezTo>
                  <a:cubicBezTo>
                    <a:pt x="166" y="6"/>
                    <a:pt x="166" y="6"/>
                    <a:pt x="166" y="6"/>
                  </a:cubicBezTo>
                  <a:cubicBezTo>
                    <a:pt x="166" y="6"/>
                    <a:pt x="166" y="7"/>
                    <a:pt x="166" y="7"/>
                  </a:cubicBezTo>
                  <a:cubicBezTo>
                    <a:pt x="166" y="7"/>
                    <a:pt x="166" y="7"/>
                    <a:pt x="165" y="7"/>
                  </a:cubicBezTo>
                  <a:cubicBezTo>
                    <a:pt x="165" y="7"/>
                    <a:pt x="164" y="7"/>
                    <a:pt x="164" y="6"/>
                  </a:cubicBezTo>
                  <a:cubicBezTo>
                    <a:pt x="164" y="6"/>
                    <a:pt x="164" y="6"/>
                    <a:pt x="165" y="6"/>
                  </a:cubicBezTo>
                  <a:cubicBezTo>
                    <a:pt x="165" y="6"/>
                    <a:pt x="165" y="6"/>
                    <a:pt x="166" y="6"/>
                  </a:cubicBezTo>
                  <a:cubicBezTo>
                    <a:pt x="165" y="6"/>
                    <a:pt x="165" y="6"/>
                    <a:pt x="165" y="6"/>
                  </a:cubicBezTo>
                  <a:cubicBezTo>
                    <a:pt x="165" y="6"/>
                    <a:pt x="165" y="5"/>
                    <a:pt x="165" y="5"/>
                  </a:cubicBezTo>
                  <a:cubicBezTo>
                    <a:pt x="164" y="5"/>
                    <a:pt x="163" y="5"/>
                    <a:pt x="163" y="4"/>
                  </a:cubicBezTo>
                  <a:cubicBezTo>
                    <a:pt x="163" y="4"/>
                    <a:pt x="163" y="4"/>
                    <a:pt x="163" y="4"/>
                  </a:cubicBezTo>
                  <a:cubicBezTo>
                    <a:pt x="162" y="4"/>
                    <a:pt x="162" y="4"/>
                    <a:pt x="162" y="4"/>
                  </a:cubicBezTo>
                  <a:cubicBezTo>
                    <a:pt x="162" y="4"/>
                    <a:pt x="162" y="5"/>
                    <a:pt x="162" y="5"/>
                  </a:cubicBezTo>
                  <a:cubicBezTo>
                    <a:pt x="162" y="5"/>
                    <a:pt x="163" y="5"/>
                    <a:pt x="163" y="5"/>
                  </a:cubicBezTo>
                  <a:cubicBezTo>
                    <a:pt x="163" y="6"/>
                    <a:pt x="163" y="6"/>
                    <a:pt x="163" y="6"/>
                  </a:cubicBezTo>
                  <a:cubicBezTo>
                    <a:pt x="163" y="6"/>
                    <a:pt x="162" y="6"/>
                    <a:pt x="162" y="7"/>
                  </a:cubicBezTo>
                  <a:cubicBezTo>
                    <a:pt x="162" y="7"/>
                    <a:pt x="162" y="7"/>
                    <a:pt x="162" y="7"/>
                  </a:cubicBezTo>
                  <a:cubicBezTo>
                    <a:pt x="161" y="7"/>
                    <a:pt x="161" y="7"/>
                    <a:pt x="160" y="7"/>
                  </a:cubicBezTo>
                  <a:cubicBezTo>
                    <a:pt x="159" y="7"/>
                    <a:pt x="159" y="7"/>
                    <a:pt x="158" y="7"/>
                  </a:cubicBezTo>
                  <a:cubicBezTo>
                    <a:pt x="158" y="6"/>
                    <a:pt x="157" y="7"/>
                    <a:pt x="157" y="7"/>
                  </a:cubicBezTo>
                  <a:cubicBezTo>
                    <a:pt x="157" y="7"/>
                    <a:pt x="157" y="7"/>
                    <a:pt x="157" y="7"/>
                  </a:cubicBezTo>
                  <a:cubicBezTo>
                    <a:pt x="157" y="7"/>
                    <a:pt x="156" y="6"/>
                    <a:pt x="156" y="7"/>
                  </a:cubicBezTo>
                  <a:cubicBezTo>
                    <a:pt x="156" y="7"/>
                    <a:pt x="156" y="7"/>
                    <a:pt x="155" y="7"/>
                  </a:cubicBezTo>
                  <a:cubicBezTo>
                    <a:pt x="155" y="7"/>
                    <a:pt x="155" y="7"/>
                    <a:pt x="155" y="6"/>
                  </a:cubicBezTo>
                  <a:cubicBezTo>
                    <a:pt x="154" y="6"/>
                    <a:pt x="154" y="6"/>
                    <a:pt x="154" y="7"/>
                  </a:cubicBezTo>
                  <a:cubicBezTo>
                    <a:pt x="154" y="7"/>
                    <a:pt x="154" y="7"/>
                    <a:pt x="153" y="7"/>
                  </a:cubicBezTo>
                  <a:cubicBezTo>
                    <a:pt x="153" y="7"/>
                    <a:pt x="152" y="7"/>
                    <a:pt x="151" y="6"/>
                  </a:cubicBezTo>
                  <a:cubicBezTo>
                    <a:pt x="151" y="6"/>
                    <a:pt x="151" y="6"/>
                    <a:pt x="151" y="6"/>
                  </a:cubicBezTo>
                  <a:cubicBezTo>
                    <a:pt x="150" y="6"/>
                    <a:pt x="149" y="6"/>
                    <a:pt x="149" y="6"/>
                  </a:cubicBezTo>
                  <a:cubicBezTo>
                    <a:pt x="148" y="6"/>
                    <a:pt x="148" y="6"/>
                    <a:pt x="148" y="6"/>
                  </a:cubicBezTo>
                  <a:cubicBezTo>
                    <a:pt x="148" y="6"/>
                    <a:pt x="148" y="6"/>
                    <a:pt x="148" y="7"/>
                  </a:cubicBezTo>
                  <a:cubicBezTo>
                    <a:pt x="147" y="7"/>
                    <a:pt x="147" y="7"/>
                    <a:pt x="146" y="7"/>
                  </a:cubicBezTo>
                  <a:cubicBezTo>
                    <a:pt x="146" y="7"/>
                    <a:pt x="145" y="7"/>
                    <a:pt x="145" y="7"/>
                  </a:cubicBezTo>
                  <a:cubicBezTo>
                    <a:pt x="145" y="7"/>
                    <a:pt x="144" y="7"/>
                    <a:pt x="144" y="6"/>
                  </a:cubicBezTo>
                  <a:cubicBezTo>
                    <a:pt x="144" y="6"/>
                    <a:pt x="143" y="6"/>
                    <a:pt x="143" y="6"/>
                  </a:cubicBezTo>
                  <a:cubicBezTo>
                    <a:pt x="143" y="6"/>
                    <a:pt x="143" y="6"/>
                    <a:pt x="143" y="6"/>
                  </a:cubicBezTo>
                  <a:cubicBezTo>
                    <a:pt x="143" y="6"/>
                    <a:pt x="143" y="5"/>
                    <a:pt x="143" y="5"/>
                  </a:cubicBezTo>
                  <a:cubicBezTo>
                    <a:pt x="142" y="5"/>
                    <a:pt x="142" y="5"/>
                    <a:pt x="142" y="5"/>
                  </a:cubicBezTo>
                  <a:cubicBezTo>
                    <a:pt x="142" y="5"/>
                    <a:pt x="142" y="5"/>
                    <a:pt x="142" y="5"/>
                  </a:cubicBezTo>
                  <a:cubicBezTo>
                    <a:pt x="142" y="5"/>
                    <a:pt x="142" y="6"/>
                    <a:pt x="142" y="6"/>
                  </a:cubicBezTo>
                  <a:cubicBezTo>
                    <a:pt x="142" y="6"/>
                    <a:pt x="143" y="6"/>
                    <a:pt x="143" y="6"/>
                  </a:cubicBezTo>
                  <a:cubicBezTo>
                    <a:pt x="143" y="6"/>
                    <a:pt x="142" y="6"/>
                    <a:pt x="142" y="6"/>
                  </a:cubicBezTo>
                  <a:cubicBezTo>
                    <a:pt x="142" y="6"/>
                    <a:pt x="141" y="6"/>
                    <a:pt x="141" y="7"/>
                  </a:cubicBezTo>
                  <a:cubicBezTo>
                    <a:pt x="141" y="7"/>
                    <a:pt x="140" y="7"/>
                    <a:pt x="140" y="7"/>
                  </a:cubicBezTo>
                  <a:cubicBezTo>
                    <a:pt x="139" y="7"/>
                    <a:pt x="139" y="6"/>
                    <a:pt x="138" y="7"/>
                  </a:cubicBezTo>
                  <a:cubicBezTo>
                    <a:pt x="138" y="7"/>
                    <a:pt x="138" y="7"/>
                    <a:pt x="137" y="7"/>
                  </a:cubicBezTo>
                  <a:cubicBezTo>
                    <a:pt x="137" y="7"/>
                    <a:pt x="136" y="7"/>
                    <a:pt x="136" y="7"/>
                  </a:cubicBezTo>
                  <a:cubicBezTo>
                    <a:pt x="136" y="7"/>
                    <a:pt x="135" y="7"/>
                    <a:pt x="135" y="7"/>
                  </a:cubicBezTo>
                  <a:cubicBezTo>
                    <a:pt x="134" y="7"/>
                    <a:pt x="134" y="7"/>
                    <a:pt x="133" y="6"/>
                  </a:cubicBezTo>
                  <a:cubicBezTo>
                    <a:pt x="132" y="6"/>
                    <a:pt x="132" y="6"/>
                    <a:pt x="132" y="6"/>
                  </a:cubicBezTo>
                  <a:cubicBezTo>
                    <a:pt x="131" y="6"/>
                    <a:pt x="131" y="6"/>
                    <a:pt x="131" y="6"/>
                  </a:cubicBezTo>
                  <a:cubicBezTo>
                    <a:pt x="130" y="7"/>
                    <a:pt x="130" y="6"/>
                    <a:pt x="129" y="7"/>
                  </a:cubicBezTo>
                  <a:cubicBezTo>
                    <a:pt x="128" y="7"/>
                    <a:pt x="128" y="7"/>
                    <a:pt x="127" y="7"/>
                  </a:cubicBezTo>
                  <a:cubicBezTo>
                    <a:pt x="127" y="6"/>
                    <a:pt x="127" y="6"/>
                    <a:pt x="126" y="6"/>
                  </a:cubicBezTo>
                  <a:cubicBezTo>
                    <a:pt x="126" y="7"/>
                    <a:pt x="126" y="7"/>
                    <a:pt x="125" y="7"/>
                  </a:cubicBezTo>
                  <a:cubicBezTo>
                    <a:pt x="125" y="7"/>
                    <a:pt x="124" y="7"/>
                    <a:pt x="123" y="7"/>
                  </a:cubicBezTo>
                  <a:cubicBezTo>
                    <a:pt x="123" y="7"/>
                    <a:pt x="123" y="7"/>
                    <a:pt x="123" y="7"/>
                  </a:cubicBezTo>
                  <a:cubicBezTo>
                    <a:pt x="123" y="7"/>
                    <a:pt x="122" y="7"/>
                    <a:pt x="122" y="6"/>
                  </a:cubicBezTo>
                  <a:cubicBezTo>
                    <a:pt x="122" y="7"/>
                    <a:pt x="122" y="7"/>
                    <a:pt x="122" y="7"/>
                  </a:cubicBezTo>
                  <a:cubicBezTo>
                    <a:pt x="122" y="7"/>
                    <a:pt x="121" y="7"/>
                    <a:pt x="121" y="7"/>
                  </a:cubicBezTo>
                  <a:cubicBezTo>
                    <a:pt x="121" y="7"/>
                    <a:pt x="120" y="7"/>
                    <a:pt x="120" y="7"/>
                  </a:cubicBezTo>
                  <a:cubicBezTo>
                    <a:pt x="120" y="7"/>
                    <a:pt x="119" y="7"/>
                    <a:pt x="119" y="7"/>
                  </a:cubicBezTo>
                  <a:cubicBezTo>
                    <a:pt x="119" y="7"/>
                    <a:pt x="119" y="7"/>
                    <a:pt x="119" y="7"/>
                  </a:cubicBezTo>
                  <a:cubicBezTo>
                    <a:pt x="119" y="7"/>
                    <a:pt x="119" y="7"/>
                    <a:pt x="119" y="6"/>
                  </a:cubicBezTo>
                  <a:cubicBezTo>
                    <a:pt x="119" y="6"/>
                    <a:pt x="119" y="6"/>
                    <a:pt x="119" y="6"/>
                  </a:cubicBezTo>
                  <a:cubicBezTo>
                    <a:pt x="119" y="6"/>
                    <a:pt x="120" y="6"/>
                    <a:pt x="120" y="6"/>
                  </a:cubicBezTo>
                  <a:cubicBezTo>
                    <a:pt x="120" y="6"/>
                    <a:pt x="120" y="6"/>
                    <a:pt x="121" y="6"/>
                  </a:cubicBezTo>
                  <a:cubicBezTo>
                    <a:pt x="121" y="6"/>
                    <a:pt x="121" y="6"/>
                    <a:pt x="121" y="6"/>
                  </a:cubicBezTo>
                  <a:cubicBezTo>
                    <a:pt x="122" y="6"/>
                    <a:pt x="122" y="6"/>
                    <a:pt x="122" y="5"/>
                  </a:cubicBezTo>
                  <a:cubicBezTo>
                    <a:pt x="122" y="5"/>
                    <a:pt x="122" y="5"/>
                    <a:pt x="122" y="4"/>
                  </a:cubicBezTo>
                  <a:cubicBezTo>
                    <a:pt x="122" y="4"/>
                    <a:pt x="121" y="4"/>
                    <a:pt x="121" y="4"/>
                  </a:cubicBezTo>
                  <a:cubicBezTo>
                    <a:pt x="121" y="4"/>
                    <a:pt x="121" y="5"/>
                    <a:pt x="121" y="5"/>
                  </a:cubicBezTo>
                  <a:cubicBezTo>
                    <a:pt x="121" y="5"/>
                    <a:pt x="120" y="5"/>
                    <a:pt x="120" y="5"/>
                  </a:cubicBezTo>
                  <a:cubicBezTo>
                    <a:pt x="120" y="5"/>
                    <a:pt x="120" y="4"/>
                    <a:pt x="120" y="4"/>
                  </a:cubicBezTo>
                  <a:cubicBezTo>
                    <a:pt x="120" y="4"/>
                    <a:pt x="120" y="4"/>
                    <a:pt x="120" y="4"/>
                  </a:cubicBezTo>
                  <a:cubicBezTo>
                    <a:pt x="119" y="4"/>
                    <a:pt x="119" y="4"/>
                    <a:pt x="118" y="4"/>
                  </a:cubicBezTo>
                  <a:cubicBezTo>
                    <a:pt x="118" y="4"/>
                    <a:pt x="118" y="4"/>
                    <a:pt x="118" y="4"/>
                  </a:cubicBezTo>
                  <a:cubicBezTo>
                    <a:pt x="118" y="4"/>
                    <a:pt x="118" y="4"/>
                    <a:pt x="118" y="4"/>
                  </a:cubicBezTo>
                  <a:cubicBezTo>
                    <a:pt x="118" y="4"/>
                    <a:pt x="118" y="4"/>
                    <a:pt x="118" y="4"/>
                  </a:cubicBezTo>
                  <a:cubicBezTo>
                    <a:pt x="119" y="4"/>
                    <a:pt x="119" y="5"/>
                    <a:pt x="119" y="5"/>
                  </a:cubicBezTo>
                  <a:cubicBezTo>
                    <a:pt x="119" y="5"/>
                    <a:pt x="119" y="5"/>
                    <a:pt x="119" y="5"/>
                  </a:cubicBezTo>
                  <a:cubicBezTo>
                    <a:pt x="119" y="5"/>
                    <a:pt x="118" y="5"/>
                    <a:pt x="118" y="5"/>
                  </a:cubicBezTo>
                  <a:cubicBezTo>
                    <a:pt x="118" y="5"/>
                    <a:pt x="118" y="5"/>
                    <a:pt x="118" y="6"/>
                  </a:cubicBezTo>
                  <a:cubicBezTo>
                    <a:pt x="118" y="6"/>
                    <a:pt x="117" y="6"/>
                    <a:pt x="117" y="6"/>
                  </a:cubicBezTo>
                  <a:cubicBezTo>
                    <a:pt x="117" y="6"/>
                    <a:pt x="116" y="6"/>
                    <a:pt x="116" y="6"/>
                  </a:cubicBezTo>
                  <a:cubicBezTo>
                    <a:pt x="115" y="6"/>
                    <a:pt x="115" y="5"/>
                    <a:pt x="114" y="5"/>
                  </a:cubicBezTo>
                  <a:cubicBezTo>
                    <a:pt x="114" y="5"/>
                    <a:pt x="114" y="5"/>
                    <a:pt x="114" y="5"/>
                  </a:cubicBezTo>
                  <a:cubicBezTo>
                    <a:pt x="113" y="5"/>
                    <a:pt x="113" y="5"/>
                    <a:pt x="113" y="5"/>
                  </a:cubicBezTo>
                  <a:cubicBezTo>
                    <a:pt x="113" y="5"/>
                    <a:pt x="113" y="5"/>
                    <a:pt x="113" y="5"/>
                  </a:cubicBezTo>
                  <a:cubicBezTo>
                    <a:pt x="113" y="6"/>
                    <a:pt x="113" y="6"/>
                    <a:pt x="114" y="6"/>
                  </a:cubicBezTo>
                  <a:cubicBezTo>
                    <a:pt x="114" y="6"/>
                    <a:pt x="114" y="7"/>
                    <a:pt x="114" y="7"/>
                  </a:cubicBezTo>
                  <a:cubicBezTo>
                    <a:pt x="114" y="7"/>
                    <a:pt x="114" y="7"/>
                    <a:pt x="114" y="7"/>
                  </a:cubicBezTo>
                  <a:cubicBezTo>
                    <a:pt x="114" y="7"/>
                    <a:pt x="114" y="7"/>
                    <a:pt x="113" y="7"/>
                  </a:cubicBezTo>
                  <a:cubicBezTo>
                    <a:pt x="113" y="7"/>
                    <a:pt x="112" y="7"/>
                    <a:pt x="111" y="7"/>
                  </a:cubicBezTo>
                  <a:cubicBezTo>
                    <a:pt x="111" y="7"/>
                    <a:pt x="110" y="6"/>
                    <a:pt x="110" y="6"/>
                  </a:cubicBezTo>
                  <a:cubicBezTo>
                    <a:pt x="110" y="6"/>
                    <a:pt x="109" y="6"/>
                    <a:pt x="109" y="7"/>
                  </a:cubicBezTo>
                  <a:cubicBezTo>
                    <a:pt x="108" y="7"/>
                    <a:pt x="108" y="7"/>
                    <a:pt x="108" y="7"/>
                  </a:cubicBezTo>
                  <a:cubicBezTo>
                    <a:pt x="107" y="7"/>
                    <a:pt x="106" y="7"/>
                    <a:pt x="106" y="6"/>
                  </a:cubicBezTo>
                  <a:cubicBezTo>
                    <a:pt x="106" y="6"/>
                    <a:pt x="105" y="6"/>
                    <a:pt x="105" y="6"/>
                  </a:cubicBezTo>
                  <a:cubicBezTo>
                    <a:pt x="105" y="6"/>
                    <a:pt x="104" y="6"/>
                    <a:pt x="103" y="6"/>
                  </a:cubicBezTo>
                  <a:cubicBezTo>
                    <a:pt x="103" y="6"/>
                    <a:pt x="103" y="6"/>
                    <a:pt x="103" y="6"/>
                  </a:cubicBezTo>
                  <a:cubicBezTo>
                    <a:pt x="104" y="6"/>
                    <a:pt x="103" y="7"/>
                    <a:pt x="103" y="7"/>
                  </a:cubicBezTo>
                  <a:cubicBezTo>
                    <a:pt x="102" y="7"/>
                    <a:pt x="102" y="7"/>
                    <a:pt x="101" y="7"/>
                  </a:cubicBezTo>
                  <a:cubicBezTo>
                    <a:pt x="100" y="7"/>
                    <a:pt x="100" y="7"/>
                    <a:pt x="100" y="7"/>
                  </a:cubicBezTo>
                  <a:cubicBezTo>
                    <a:pt x="99" y="7"/>
                    <a:pt x="99" y="6"/>
                    <a:pt x="98" y="6"/>
                  </a:cubicBezTo>
                  <a:cubicBezTo>
                    <a:pt x="98" y="6"/>
                    <a:pt x="98" y="6"/>
                    <a:pt x="98" y="6"/>
                  </a:cubicBezTo>
                  <a:cubicBezTo>
                    <a:pt x="97" y="6"/>
                    <a:pt x="97" y="6"/>
                    <a:pt x="97" y="6"/>
                  </a:cubicBezTo>
                  <a:cubicBezTo>
                    <a:pt x="97" y="6"/>
                    <a:pt x="97" y="6"/>
                    <a:pt x="97" y="6"/>
                  </a:cubicBezTo>
                  <a:cubicBezTo>
                    <a:pt x="97" y="6"/>
                    <a:pt x="97" y="6"/>
                    <a:pt x="97" y="6"/>
                  </a:cubicBezTo>
                  <a:cubicBezTo>
                    <a:pt x="97" y="6"/>
                    <a:pt x="97" y="6"/>
                    <a:pt x="97" y="6"/>
                  </a:cubicBezTo>
                  <a:cubicBezTo>
                    <a:pt x="97" y="7"/>
                    <a:pt x="96" y="7"/>
                    <a:pt x="95" y="7"/>
                  </a:cubicBezTo>
                  <a:cubicBezTo>
                    <a:pt x="95" y="7"/>
                    <a:pt x="95" y="7"/>
                    <a:pt x="95" y="7"/>
                  </a:cubicBezTo>
                  <a:cubicBezTo>
                    <a:pt x="95" y="6"/>
                    <a:pt x="95" y="6"/>
                    <a:pt x="95" y="6"/>
                  </a:cubicBezTo>
                  <a:cubicBezTo>
                    <a:pt x="95" y="6"/>
                    <a:pt x="95" y="5"/>
                    <a:pt x="95" y="5"/>
                  </a:cubicBezTo>
                  <a:cubicBezTo>
                    <a:pt x="95" y="5"/>
                    <a:pt x="95" y="5"/>
                    <a:pt x="95" y="5"/>
                  </a:cubicBezTo>
                  <a:cubicBezTo>
                    <a:pt x="95" y="5"/>
                    <a:pt x="95" y="5"/>
                    <a:pt x="95" y="5"/>
                  </a:cubicBezTo>
                  <a:cubicBezTo>
                    <a:pt x="95" y="6"/>
                    <a:pt x="94" y="6"/>
                    <a:pt x="94" y="6"/>
                  </a:cubicBezTo>
                  <a:cubicBezTo>
                    <a:pt x="94" y="7"/>
                    <a:pt x="94" y="7"/>
                    <a:pt x="94" y="7"/>
                  </a:cubicBezTo>
                  <a:cubicBezTo>
                    <a:pt x="93" y="6"/>
                    <a:pt x="93" y="6"/>
                    <a:pt x="92" y="7"/>
                  </a:cubicBezTo>
                  <a:cubicBezTo>
                    <a:pt x="92" y="7"/>
                    <a:pt x="92" y="7"/>
                    <a:pt x="92" y="7"/>
                  </a:cubicBezTo>
                  <a:cubicBezTo>
                    <a:pt x="91" y="7"/>
                    <a:pt x="91" y="7"/>
                    <a:pt x="91" y="7"/>
                  </a:cubicBezTo>
                  <a:cubicBezTo>
                    <a:pt x="90" y="7"/>
                    <a:pt x="90" y="7"/>
                    <a:pt x="89" y="7"/>
                  </a:cubicBezTo>
                  <a:cubicBezTo>
                    <a:pt x="88" y="7"/>
                    <a:pt x="86" y="7"/>
                    <a:pt x="85" y="7"/>
                  </a:cubicBezTo>
                  <a:cubicBezTo>
                    <a:pt x="84" y="7"/>
                    <a:pt x="84" y="7"/>
                    <a:pt x="84" y="7"/>
                  </a:cubicBezTo>
                  <a:cubicBezTo>
                    <a:pt x="83" y="7"/>
                    <a:pt x="82" y="7"/>
                    <a:pt x="82" y="7"/>
                  </a:cubicBezTo>
                  <a:cubicBezTo>
                    <a:pt x="82" y="7"/>
                    <a:pt x="81" y="7"/>
                    <a:pt x="81" y="7"/>
                  </a:cubicBezTo>
                  <a:cubicBezTo>
                    <a:pt x="80" y="7"/>
                    <a:pt x="80" y="7"/>
                    <a:pt x="80" y="7"/>
                  </a:cubicBezTo>
                  <a:cubicBezTo>
                    <a:pt x="80" y="7"/>
                    <a:pt x="79" y="7"/>
                    <a:pt x="79" y="7"/>
                  </a:cubicBezTo>
                  <a:cubicBezTo>
                    <a:pt x="79" y="7"/>
                    <a:pt x="78" y="7"/>
                    <a:pt x="77" y="7"/>
                  </a:cubicBezTo>
                  <a:cubicBezTo>
                    <a:pt x="76" y="7"/>
                    <a:pt x="75" y="7"/>
                    <a:pt x="74" y="7"/>
                  </a:cubicBezTo>
                  <a:cubicBezTo>
                    <a:pt x="73" y="7"/>
                    <a:pt x="73" y="7"/>
                    <a:pt x="72" y="7"/>
                  </a:cubicBezTo>
                  <a:cubicBezTo>
                    <a:pt x="71" y="7"/>
                    <a:pt x="71" y="7"/>
                    <a:pt x="70" y="7"/>
                  </a:cubicBezTo>
                  <a:cubicBezTo>
                    <a:pt x="70" y="7"/>
                    <a:pt x="69" y="7"/>
                    <a:pt x="69" y="7"/>
                  </a:cubicBezTo>
                  <a:cubicBezTo>
                    <a:pt x="69" y="7"/>
                    <a:pt x="69" y="7"/>
                    <a:pt x="69" y="7"/>
                  </a:cubicBezTo>
                  <a:cubicBezTo>
                    <a:pt x="68" y="7"/>
                    <a:pt x="68" y="7"/>
                    <a:pt x="68" y="7"/>
                  </a:cubicBezTo>
                  <a:cubicBezTo>
                    <a:pt x="68" y="7"/>
                    <a:pt x="67" y="6"/>
                    <a:pt x="67" y="6"/>
                  </a:cubicBezTo>
                  <a:cubicBezTo>
                    <a:pt x="67" y="6"/>
                    <a:pt x="67" y="6"/>
                    <a:pt x="67" y="6"/>
                  </a:cubicBezTo>
                  <a:cubicBezTo>
                    <a:pt x="67" y="7"/>
                    <a:pt x="67" y="7"/>
                    <a:pt x="66" y="7"/>
                  </a:cubicBezTo>
                  <a:cubicBezTo>
                    <a:pt x="66" y="7"/>
                    <a:pt x="65" y="7"/>
                    <a:pt x="64" y="7"/>
                  </a:cubicBezTo>
                  <a:cubicBezTo>
                    <a:pt x="63" y="7"/>
                    <a:pt x="63" y="7"/>
                    <a:pt x="63" y="7"/>
                  </a:cubicBezTo>
                  <a:cubicBezTo>
                    <a:pt x="62" y="7"/>
                    <a:pt x="61" y="7"/>
                    <a:pt x="60" y="6"/>
                  </a:cubicBezTo>
                  <a:cubicBezTo>
                    <a:pt x="60" y="6"/>
                    <a:pt x="60" y="6"/>
                    <a:pt x="60" y="6"/>
                  </a:cubicBezTo>
                  <a:cubicBezTo>
                    <a:pt x="60" y="6"/>
                    <a:pt x="60" y="7"/>
                    <a:pt x="59" y="7"/>
                  </a:cubicBezTo>
                  <a:cubicBezTo>
                    <a:pt x="59" y="7"/>
                    <a:pt x="59" y="7"/>
                    <a:pt x="58" y="7"/>
                  </a:cubicBezTo>
                  <a:cubicBezTo>
                    <a:pt x="58" y="7"/>
                    <a:pt x="57" y="7"/>
                    <a:pt x="56" y="7"/>
                  </a:cubicBezTo>
                  <a:cubicBezTo>
                    <a:pt x="54" y="7"/>
                    <a:pt x="53" y="7"/>
                    <a:pt x="51" y="7"/>
                  </a:cubicBezTo>
                  <a:cubicBezTo>
                    <a:pt x="51" y="7"/>
                    <a:pt x="50" y="7"/>
                    <a:pt x="49" y="8"/>
                  </a:cubicBezTo>
                  <a:cubicBezTo>
                    <a:pt x="49" y="8"/>
                    <a:pt x="49" y="8"/>
                    <a:pt x="49" y="7"/>
                  </a:cubicBezTo>
                  <a:cubicBezTo>
                    <a:pt x="48" y="7"/>
                    <a:pt x="48" y="7"/>
                    <a:pt x="47" y="7"/>
                  </a:cubicBezTo>
                  <a:cubicBezTo>
                    <a:pt x="47" y="7"/>
                    <a:pt x="47" y="7"/>
                    <a:pt x="46" y="7"/>
                  </a:cubicBezTo>
                  <a:cubicBezTo>
                    <a:pt x="46" y="7"/>
                    <a:pt x="45" y="7"/>
                    <a:pt x="45" y="7"/>
                  </a:cubicBezTo>
                  <a:cubicBezTo>
                    <a:pt x="45" y="7"/>
                    <a:pt x="44" y="7"/>
                    <a:pt x="44" y="7"/>
                  </a:cubicBezTo>
                  <a:cubicBezTo>
                    <a:pt x="43" y="7"/>
                    <a:pt x="42" y="8"/>
                    <a:pt x="41" y="7"/>
                  </a:cubicBezTo>
                  <a:cubicBezTo>
                    <a:pt x="41" y="7"/>
                    <a:pt x="41" y="7"/>
                    <a:pt x="40" y="7"/>
                  </a:cubicBezTo>
                  <a:cubicBezTo>
                    <a:pt x="40" y="8"/>
                    <a:pt x="39" y="8"/>
                    <a:pt x="38" y="7"/>
                  </a:cubicBezTo>
                  <a:cubicBezTo>
                    <a:pt x="37" y="7"/>
                    <a:pt x="36" y="7"/>
                    <a:pt x="35" y="7"/>
                  </a:cubicBezTo>
                  <a:cubicBezTo>
                    <a:pt x="34" y="7"/>
                    <a:pt x="34" y="7"/>
                    <a:pt x="33" y="7"/>
                  </a:cubicBezTo>
                  <a:cubicBezTo>
                    <a:pt x="33" y="7"/>
                    <a:pt x="33" y="7"/>
                    <a:pt x="33" y="7"/>
                  </a:cubicBezTo>
                  <a:cubicBezTo>
                    <a:pt x="32" y="7"/>
                    <a:pt x="32" y="7"/>
                    <a:pt x="32" y="7"/>
                  </a:cubicBezTo>
                  <a:cubicBezTo>
                    <a:pt x="31" y="7"/>
                    <a:pt x="31" y="7"/>
                    <a:pt x="31" y="7"/>
                  </a:cubicBezTo>
                  <a:cubicBezTo>
                    <a:pt x="31" y="7"/>
                    <a:pt x="31" y="7"/>
                    <a:pt x="30" y="7"/>
                  </a:cubicBezTo>
                  <a:cubicBezTo>
                    <a:pt x="30" y="7"/>
                    <a:pt x="29" y="7"/>
                    <a:pt x="29" y="7"/>
                  </a:cubicBezTo>
                  <a:cubicBezTo>
                    <a:pt x="28" y="7"/>
                    <a:pt x="26" y="7"/>
                    <a:pt x="25" y="7"/>
                  </a:cubicBezTo>
                  <a:cubicBezTo>
                    <a:pt x="25" y="7"/>
                    <a:pt x="24" y="7"/>
                    <a:pt x="23" y="7"/>
                  </a:cubicBezTo>
                  <a:cubicBezTo>
                    <a:pt x="22" y="7"/>
                    <a:pt x="20" y="7"/>
                    <a:pt x="18" y="7"/>
                  </a:cubicBezTo>
                  <a:cubicBezTo>
                    <a:pt x="18" y="7"/>
                    <a:pt x="18" y="7"/>
                    <a:pt x="17" y="7"/>
                  </a:cubicBezTo>
                  <a:cubicBezTo>
                    <a:pt x="17" y="7"/>
                    <a:pt x="16" y="7"/>
                    <a:pt x="16" y="7"/>
                  </a:cubicBezTo>
                  <a:cubicBezTo>
                    <a:pt x="15" y="7"/>
                    <a:pt x="15" y="7"/>
                    <a:pt x="14" y="7"/>
                  </a:cubicBezTo>
                  <a:cubicBezTo>
                    <a:pt x="14" y="7"/>
                    <a:pt x="14" y="7"/>
                    <a:pt x="13" y="7"/>
                  </a:cubicBezTo>
                  <a:cubicBezTo>
                    <a:pt x="13" y="7"/>
                    <a:pt x="13" y="7"/>
                    <a:pt x="12" y="7"/>
                  </a:cubicBezTo>
                  <a:cubicBezTo>
                    <a:pt x="12" y="7"/>
                    <a:pt x="11" y="7"/>
                    <a:pt x="10" y="7"/>
                  </a:cubicBezTo>
                  <a:cubicBezTo>
                    <a:pt x="10" y="7"/>
                    <a:pt x="10" y="7"/>
                    <a:pt x="10" y="7"/>
                  </a:cubicBezTo>
                  <a:cubicBezTo>
                    <a:pt x="9" y="7"/>
                    <a:pt x="8" y="7"/>
                    <a:pt x="8" y="7"/>
                  </a:cubicBezTo>
                  <a:cubicBezTo>
                    <a:pt x="6" y="7"/>
                    <a:pt x="5" y="7"/>
                    <a:pt x="3" y="7"/>
                  </a:cubicBezTo>
                  <a:cubicBezTo>
                    <a:pt x="2" y="7"/>
                    <a:pt x="1" y="6"/>
                    <a:pt x="0" y="5"/>
                  </a:cubicBezTo>
                  <a:cubicBezTo>
                    <a:pt x="0" y="5"/>
                    <a:pt x="0" y="5"/>
                    <a:pt x="0" y="5"/>
                  </a:cubicBezTo>
                  <a:cubicBezTo>
                    <a:pt x="1" y="4"/>
                    <a:pt x="1" y="4"/>
                    <a:pt x="2" y="4"/>
                  </a:cubicBezTo>
                  <a:cubicBezTo>
                    <a:pt x="3" y="4"/>
                    <a:pt x="5" y="3"/>
                    <a:pt x="6" y="3"/>
                  </a:cubicBezTo>
                  <a:cubicBezTo>
                    <a:pt x="7" y="3"/>
                    <a:pt x="9" y="3"/>
                    <a:pt x="10" y="3"/>
                  </a:cubicBezTo>
                  <a:cubicBezTo>
                    <a:pt x="10" y="3"/>
                    <a:pt x="10" y="3"/>
                    <a:pt x="11" y="3"/>
                  </a:cubicBezTo>
                  <a:cubicBezTo>
                    <a:pt x="11" y="3"/>
                    <a:pt x="11" y="3"/>
                    <a:pt x="12" y="3"/>
                  </a:cubicBezTo>
                  <a:cubicBezTo>
                    <a:pt x="12" y="3"/>
                    <a:pt x="13" y="3"/>
                    <a:pt x="13" y="3"/>
                  </a:cubicBezTo>
                  <a:cubicBezTo>
                    <a:pt x="14" y="3"/>
                    <a:pt x="14" y="3"/>
                    <a:pt x="14" y="3"/>
                  </a:cubicBezTo>
                  <a:cubicBezTo>
                    <a:pt x="15" y="3"/>
                    <a:pt x="15" y="3"/>
                    <a:pt x="15" y="3"/>
                  </a:cubicBezTo>
                  <a:cubicBezTo>
                    <a:pt x="15" y="4"/>
                    <a:pt x="15" y="4"/>
                    <a:pt x="16" y="3"/>
                  </a:cubicBezTo>
                  <a:cubicBezTo>
                    <a:pt x="16" y="3"/>
                    <a:pt x="16" y="3"/>
                    <a:pt x="16" y="3"/>
                  </a:cubicBezTo>
                  <a:cubicBezTo>
                    <a:pt x="17" y="3"/>
                    <a:pt x="17" y="3"/>
                    <a:pt x="18" y="3"/>
                  </a:cubicBezTo>
                  <a:cubicBezTo>
                    <a:pt x="18" y="3"/>
                    <a:pt x="18" y="3"/>
                    <a:pt x="18" y="3"/>
                  </a:cubicBezTo>
                  <a:cubicBezTo>
                    <a:pt x="19" y="3"/>
                    <a:pt x="19" y="3"/>
                    <a:pt x="19" y="3"/>
                  </a:cubicBezTo>
                  <a:cubicBezTo>
                    <a:pt x="19" y="3"/>
                    <a:pt x="20" y="3"/>
                    <a:pt x="20" y="3"/>
                  </a:cubicBezTo>
                  <a:cubicBezTo>
                    <a:pt x="20" y="3"/>
                    <a:pt x="20" y="3"/>
                    <a:pt x="20" y="3"/>
                  </a:cubicBezTo>
                  <a:cubicBezTo>
                    <a:pt x="20" y="3"/>
                    <a:pt x="20" y="3"/>
                    <a:pt x="21" y="3"/>
                  </a:cubicBezTo>
                  <a:cubicBezTo>
                    <a:pt x="21" y="3"/>
                    <a:pt x="22" y="3"/>
                    <a:pt x="23" y="3"/>
                  </a:cubicBezTo>
                  <a:cubicBezTo>
                    <a:pt x="23" y="3"/>
                    <a:pt x="23" y="3"/>
                    <a:pt x="24" y="3"/>
                  </a:cubicBezTo>
                  <a:cubicBezTo>
                    <a:pt x="24" y="3"/>
                    <a:pt x="24" y="3"/>
                    <a:pt x="25" y="3"/>
                  </a:cubicBezTo>
                  <a:cubicBezTo>
                    <a:pt x="25" y="4"/>
                    <a:pt x="25" y="4"/>
                    <a:pt x="25" y="4"/>
                  </a:cubicBezTo>
                  <a:cubicBezTo>
                    <a:pt x="26" y="3"/>
                    <a:pt x="27" y="3"/>
                    <a:pt x="28" y="3"/>
                  </a:cubicBezTo>
                  <a:cubicBezTo>
                    <a:pt x="28" y="2"/>
                    <a:pt x="29" y="3"/>
                    <a:pt x="29" y="3"/>
                  </a:cubicBezTo>
                  <a:cubicBezTo>
                    <a:pt x="30" y="3"/>
                    <a:pt x="30" y="3"/>
                    <a:pt x="30" y="3"/>
                  </a:cubicBezTo>
                  <a:cubicBezTo>
                    <a:pt x="30" y="3"/>
                    <a:pt x="30" y="3"/>
                    <a:pt x="30" y="3"/>
                  </a:cubicBezTo>
                  <a:cubicBezTo>
                    <a:pt x="30" y="3"/>
                    <a:pt x="31" y="3"/>
                    <a:pt x="31" y="3"/>
                  </a:cubicBezTo>
                  <a:cubicBezTo>
                    <a:pt x="31" y="3"/>
                    <a:pt x="32" y="3"/>
                    <a:pt x="33" y="2"/>
                  </a:cubicBezTo>
                  <a:cubicBezTo>
                    <a:pt x="33" y="2"/>
                    <a:pt x="34" y="2"/>
                    <a:pt x="35" y="3"/>
                  </a:cubicBezTo>
                  <a:cubicBezTo>
                    <a:pt x="35" y="3"/>
                    <a:pt x="36" y="3"/>
                    <a:pt x="36" y="3"/>
                  </a:cubicBezTo>
                  <a:cubicBezTo>
                    <a:pt x="36" y="3"/>
                    <a:pt x="37" y="3"/>
                    <a:pt x="37" y="3"/>
                  </a:cubicBezTo>
                  <a:cubicBezTo>
                    <a:pt x="37" y="3"/>
                    <a:pt x="37" y="3"/>
                    <a:pt x="38" y="3"/>
                  </a:cubicBezTo>
                  <a:cubicBezTo>
                    <a:pt x="38" y="3"/>
                    <a:pt x="39" y="3"/>
                    <a:pt x="39" y="4"/>
                  </a:cubicBezTo>
                  <a:cubicBezTo>
                    <a:pt x="39" y="4"/>
                    <a:pt x="39" y="4"/>
                    <a:pt x="39" y="4"/>
                  </a:cubicBezTo>
                  <a:cubicBezTo>
                    <a:pt x="39" y="4"/>
                    <a:pt x="39" y="4"/>
                    <a:pt x="40" y="4"/>
                  </a:cubicBezTo>
                  <a:cubicBezTo>
                    <a:pt x="40" y="4"/>
                    <a:pt x="41" y="3"/>
                    <a:pt x="41" y="3"/>
                  </a:cubicBezTo>
                  <a:cubicBezTo>
                    <a:pt x="41" y="3"/>
                    <a:pt x="42" y="3"/>
                    <a:pt x="42" y="3"/>
                  </a:cubicBezTo>
                  <a:cubicBezTo>
                    <a:pt x="43" y="3"/>
                    <a:pt x="43" y="2"/>
                    <a:pt x="44" y="2"/>
                  </a:cubicBezTo>
                  <a:cubicBezTo>
                    <a:pt x="44" y="2"/>
                    <a:pt x="45" y="2"/>
                    <a:pt x="45" y="2"/>
                  </a:cubicBezTo>
                  <a:cubicBezTo>
                    <a:pt x="46" y="2"/>
                    <a:pt x="46" y="3"/>
                    <a:pt x="46" y="3"/>
                  </a:cubicBezTo>
                  <a:cubicBezTo>
                    <a:pt x="46" y="3"/>
                    <a:pt x="47" y="4"/>
                    <a:pt x="47" y="4"/>
                  </a:cubicBezTo>
                  <a:cubicBezTo>
                    <a:pt x="47" y="4"/>
                    <a:pt x="48" y="4"/>
                    <a:pt x="48" y="4"/>
                  </a:cubicBezTo>
                  <a:cubicBezTo>
                    <a:pt x="48" y="4"/>
                    <a:pt x="48" y="4"/>
                    <a:pt x="48" y="4"/>
                  </a:cubicBezTo>
                  <a:cubicBezTo>
                    <a:pt x="48" y="4"/>
                    <a:pt x="48" y="4"/>
                    <a:pt x="48" y="4"/>
                  </a:cubicBezTo>
                  <a:cubicBezTo>
                    <a:pt x="48" y="4"/>
                    <a:pt x="48" y="4"/>
                    <a:pt x="48" y="4"/>
                  </a:cubicBezTo>
                  <a:cubicBezTo>
                    <a:pt x="49" y="4"/>
                    <a:pt x="49" y="4"/>
                    <a:pt x="49" y="4"/>
                  </a:cubicBezTo>
                  <a:cubicBezTo>
                    <a:pt x="50" y="4"/>
                    <a:pt x="50" y="3"/>
                    <a:pt x="51" y="3"/>
                  </a:cubicBezTo>
                  <a:cubicBezTo>
                    <a:pt x="51" y="3"/>
                    <a:pt x="51" y="3"/>
                    <a:pt x="51" y="3"/>
                  </a:cubicBezTo>
                  <a:cubicBezTo>
                    <a:pt x="52" y="4"/>
                    <a:pt x="52" y="4"/>
                    <a:pt x="52" y="4"/>
                  </a:cubicBezTo>
                  <a:cubicBezTo>
                    <a:pt x="52" y="4"/>
                    <a:pt x="52" y="4"/>
                    <a:pt x="52" y="4"/>
                  </a:cubicBezTo>
                  <a:cubicBezTo>
                    <a:pt x="52" y="4"/>
                    <a:pt x="52" y="3"/>
                    <a:pt x="52" y="3"/>
                  </a:cubicBezTo>
                  <a:cubicBezTo>
                    <a:pt x="52" y="3"/>
                    <a:pt x="52" y="3"/>
                    <a:pt x="52" y="3"/>
                  </a:cubicBezTo>
                  <a:cubicBezTo>
                    <a:pt x="53" y="3"/>
                    <a:pt x="53" y="2"/>
                    <a:pt x="54" y="2"/>
                  </a:cubicBezTo>
                  <a:cubicBezTo>
                    <a:pt x="54" y="3"/>
                    <a:pt x="54" y="3"/>
                    <a:pt x="54" y="3"/>
                  </a:cubicBezTo>
                  <a:cubicBezTo>
                    <a:pt x="53" y="3"/>
                    <a:pt x="53" y="3"/>
                    <a:pt x="53" y="4"/>
                  </a:cubicBezTo>
                  <a:cubicBezTo>
                    <a:pt x="53" y="4"/>
                    <a:pt x="53" y="4"/>
                    <a:pt x="54" y="4"/>
                  </a:cubicBezTo>
                  <a:cubicBezTo>
                    <a:pt x="54" y="4"/>
                    <a:pt x="55" y="4"/>
                    <a:pt x="55" y="4"/>
                  </a:cubicBezTo>
                  <a:cubicBezTo>
                    <a:pt x="55" y="3"/>
                    <a:pt x="55" y="3"/>
                    <a:pt x="55" y="3"/>
                  </a:cubicBezTo>
                  <a:cubicBezTo>
                    <a:pt x="55" y="3"/>
                    <a:pt x="55" y="4"/>
                    <a:pt x="55" y="4"/>
                  </a:cubicBezTo>
                  <a:cubicBezTo>
                    <a:pt x="56" y="4"/>
                    <a:pt x="56" y="4"/>
                    <a:pt x="56" y="4"/>
                  </a:cubicBezTo>
                  <a:cubicBezTo>
                    <a:pt x="56" y="4"/>
                    <a:pt x="57" y="4"/>
                    <a:pt x="57" y="4"/>
                  </a:cubicBezTo>
                  <a:cubicBezTo>
                    <a:pt x="57" y="3"/>
                    <a:pt x="57" y="3"/>
                    <a:pt x="56" y="3"/>
                  </a:cubicBezTo>
                  <a:cubicBezTo>
                    <a:pt x="56" y="3"/>
                    <a:pt x="56" y="3"/>
                    <a:pt x="56" y="3"/>
                  </a:cubicBezTo>
                  <a:cubicBezTo>
                    <a:pt x="56" y="3"/>
                    <a:pt x="56" y="3"/>
                    <a:pt x="56" y="3"/>
                  </a:cubicBezTo>
                  <a:cubicBezTo>
                    <a:pt x="56" y="2"/>
                    <a:pt x="56" y="2"/>
                    <a:pt x="56" y="2"/>
                  </a:cubicBezTo>
                  <a:cubicBezTo>
                    <a:pt x="57" y="2"/>
                    <a:pt x="57" y="2"/>
                    <a:pt x="57" y="3"/>
                  </a:cubicBezTo>
                  <a:cubicBezTo>
                    <a:pt x="58" y="3"/>
                    <a:pt x="58" y="3"/>
                    <a:pt x="59" y="2"/>
                  </a:cubicBezTo>
                  <a:cubicBezTo>
                    <a:pt x="59" y="2"/>
                    <a:pt x="60" y="2"/>
                    <a:pt x="60" y="2"/>
                  </a:cubicBezTo>
                  <a:cubicBezTo>
                    <a:pt x="61" y="3"/>
                    <a:pt x="61" y="3"/>
                    <a:pt x="61" y="3"/>
                  </a:cubicBezTo>
                  <a:cubicBezTo>
                    <a:pt x="61" y="2"/>
                    <a:pt x="61" y="3"/>
                    <a:pt x="60" y="3"/>
                  </a:cubicBezTo>
                  <a:cubicBezTo>
                    <a:pt x="61" y="2"/>
                    <a:pt x="61" y="2"/>
                    <a:pt x="61" y="2"/>
                  </a:cubicBezTo>
                  <a:cubicBezTo>
                    <a:pt x="61" y="2"/>
                    <a:pt x="62" y="2"/>
                    <a:pt x="62" y="2"/>
                  </a:cubicBezTo>
                  <a:cubicBezTo>
                    <a:pt x="63" y="2"/>
                    <a:pt x="63" y="2"/>
                    <a:pt x="63" y="2"/>
                  </a:cubicBezTo>
                  <a:cubicBezTo>
                    <a:pt x="64" y="2"/>
                    <a:pt x="64" y="3"/>
                    <a:pt x="64" y="3"/>
                  </a:cubicBezTo>
                  <a:cubicBezTo>
                    <a:pt x="64" y="3"/>
                    <a:pt x="64" y="4"/>
                    <a:pt x="63" y="4"/>
                  </a:cubicBezTo>
                  <a:cubicBezTo>
                    <a:pt x="63" y="4"/>
                    <a:pt x="63" y="4"/>
                    <a:pt x="63" y="4"/>
                  </a:cubicBezTo>
                  <a:cubicBezTo>
                    <a:pt x="62" y="4"/>
                    <a:pt x="62" y="5"/>
                    <a:pt x="62" y="5"/>
                  </a:cubicBezTo>
                  <a:cubicBezTo>
                    <a:pt x="62" y="5"/>
                    <a:pt x="62" y="6"/>
                    <a:pt x="62" y="6"/>
                  </a:cubicBezTo>
                  <a:cubicBezTo>
                    <a:pt x="63" y="6"/>
                    <a:pt x="64" y="6"/>
                    <a:pt x="64" y="5"/>
                  </a:cubicBezTo>
                  <a:cubicBezTo>
                    <a:pt x="64" y="5"/>
                    <a:pt x="64" y="4"/>
                    <a:pt x="65" y="4"/>
                  </a:cubicBezTo>
                  <a:cubicBezTo>
                    <a:pt x="65" y="4"/>
                    <a:pt x="65" y="4"/>
                    <a:pt x="65" y="3"/>
                  </a:cubicBezTo>
                  <a:cubicBezTo>
                    <a:pt x="65" y="3"/>
                    <a:pt x="64" y="3"/>
                    <a:pt x="64" y="3"/>
                  </a:cubicBezTo>
                  <a:cubicBezTo>
                    <a:pt x="65" y="2"/>
                    <a:pt x="65" y="2"/>
                    <a:pt x="65" y="2"/>
                  </a:cubicBezTo>
                  <a:cubicBezTo>
                    <a:pt x="66" y="2"/>
                    <a:pt x="66" y="2"/>
                    <a:pt x="66" y="2"/>
                  </a:cubicBezTo>
                  <a:cubicBezTo>
                    <a:pt x="66" y="3"/>
                    <a:pt x="66" y="3"/>
                    <a:pt x="67" y="2"/>
                  </a:cubicBezTo>
                  <a:cubicBezTo>
                    <a:pt x="67" y="2"/>
                    <a:pt x="67" y="2"/>
                    <a:pt x="68" y="2"/>
                  </a:cubicBezTo>
                  <a:cubicBezTo>
                    <a:pt x="68" y="2"/>
                    <a:pt x="68" y="2"/>
                    <a:pt x="68" y="2"/>
                  </a:cubicBezTo>
                  <a:cubicBezTo>
                    <a:pt x="69" y="3"/>
                    <a:pt x="69" y="3"/>
                    <a:pt x="68" y="3"/>
                  </a:cubicBezTo>
                  <a:cubicBezTo>
                    <a:pt x="68" y="3"/>
                    <a:pt x="68" y="3"/>
                    <a:pt x="68" y="3"/>
                  </a:cubicBezTo>
                  <a:cubicBezTo>
                    <a:pt x="68" y="3"/>
                    <a:pt x="68" y="4"/>
                    <a:pt x="68" y="4"/>
                  </a:cubicBezTo>
                  <a:cubicBezTo>
                    <a:pt x="68" y="4"/>
                    <a:pt x="68" y="4"/>
                    <a:pt x="69" y="4"/>
                  </a:cubicBezTo>
                  <a:cubicBezTo>
                    <a:pt x="69" y="3"/>
                    <a:pt x="70" y="3"/>
                    <a:pt x="70" y="3"/>
                  </a:cubicBezTo>
                  <a:cubicBezTo>
                    <a:pt x="71" y="3"/>
                    <a:pt x="71" y="2"/>
                    <a:pt x="71" y="2"/>
                  </a:cubicBezTo>
                  <a:cubicBezTo>
                    <a:pt x="72" y="2"/>
                    <a:pt x="72" y="2"/>
                    <a:pt x="73" y="2"/>
                  </a:cubicBezTo>
                  <a:cubicBezTo>
                    <a:pt x="73" y="2"/>
                    <a:pt x="73" y="2"/>
                    <a:pt x="74" y="2"/>
                  </a:cubicBezTo>
                  <a:cubicBezTo>
                    <a:pt x="74" y="2"/>
                    <a:pt x="75" y="2"/>
                    <a:pt x="75" y="3"/>
                  </a:cubicBezTo>
                  <a:cubicBezTo>
                    <a:pt x="75" y="3"/>
                    <a:pt x="75" y="3"/>
                    <a:pt x="75" y="3"/>
                  </a:cubicBezTo>
                  <a:cubicBezTo>
                    <a:pt x="76" y="2"/>
                    <a:pt x="76" y="2"/>
                    <a:pt x="77" y="2"/>
                  </a:cubicBezTo>
                  <a:cubicBezTo>
                    <a:pt x="78" y="2"/>
                    <a:pt x="78" y="2"/>
                    <a:pt x="79" y="2"/>
                  </a:cubicBezTo>
                  <a:cubicBezTo>
                    <a:pt x="79" y="2"/>
                    <a:pt x="79" y="2"/>
                    <a:pt x="80" y="3"/>
                  </a:cubicBezTo>
                  <a:cubicBezTo>
                    <a:pt x="80" y="3"/>
                    <a:pt x="80" y="3"/>
                    <a:pt x="80" y="3"/>
                  </a:cubicBezTo>
                  <a:cubicBezTo>
                    <a:pt x="81" y="3"/>
                    <a:pt x="81" y="3"/>
                    <a:pt x="81" y="2"/>
                  </a:cubicBezTo>
                  <a:cubicBezTo>
                    <a:pt x="81" y="2"/>
                    <a:pt x="81" y="2"/>
                    <a:pt x="81" y="2"/>
                  </a:cubicBezTo>
                  <a:cubicBezTo>
                    <a:pt x="82" y="2"/>
                    <a:pt x="82" y="2"/>
                    <a:pt x="83" y="2"/>
                  </a:cubicBezTo>
                  <a:cubicBezTo>
                    <a:pt x="83" y="2"/>
                    <a:pt x="83" y="2"/>
                    <a:pt x="83" y="2"/>
                  </a:cubicBezTo>
                  <a:cubicBezTo>
                    <a:pt x="83" y="2"/>
                    <a:pt x="83" y="3"/>
                    <a:pt x="83" y="3"/>
                  </a:cubicBezTo>
                  <a:cubicBezTo>
                    <a:pt x="83" y="3"/>
                    <a:pt x="83" y="3"/>
                    <a:pt x="84" y="3"/>
                  </a:cubicBezTo>
                  <a:cubicBezTo>
                    <a:pt x="84" y="3"/>
                    <a:pt x="84" y="3"/>
                    <a:pt x="84" y="3"/>
                  </a:cubicBezTo>
                  <a:cubicBezTo>
                    <a:pt x="84" y="3"/>
                    <a:pt x="84" y="3"/>
                    <a:pt x="85" y="2"/>
                  </a:cubicBezTo>
                  <a:cubicBezTo>
                    <a:pt x="85" y="2"/>
                    <a:pt x="85" y="2"/>
                    <a:pt x="85" y="2"/>
                  </a:cubicBezTo>
                  <a:cubicBezTo>
                    <a:pt x="85" y="3"/>
                    <a:pt x="86" y="3"/>
                    <a:pt x="86" y="3"/>
                  </a:cubicBezTo>
                  <a:cubicBezTo>
                    <a:pt x="86" y="3"/>
                    <a:pt x="86" y="4"/>
                    <a:pt x="86" y="4"/>
                  </a:cubicBezTo>
                  <a:cubicBezTo>
                    <a:pt x="86" y="4"/>
                    <a:pt x="86" y="4"/>
                    <a:pt x="86" y="4"/>
                  </a:cubicBezTo>
                  <a:cubicBezTo>
                    <a:pt x="87" y="4"/>
                    <a:pt x="87" y="4"/>
                    <a:pt x="87" y="4"/>
                  </a:cubicBezTo>
                  <a:cubicBezTo>
                    <a:pt x="88" y="4"/>
                    <a:pt x="88" y="4"/>
                    <a:pt x="89" y="3"/>
                  </a:cubicBezTo>
                  <a:cubicBezTo>
                    <a:pt x="89" y="3"/>
                    <a:pt x="89" y="3"/>
                    <a:pt x="89" y="3"/>
                  </a:cubicBezTo>
                  <a:cubicBezTo>
                    <a:pt x="89" y="3"/>
                    <a:pt x="89" y="2"/>
                    <a:pt x="89" y="2"/>
                  </a:cubicBezTo>
                  <a:cubicBezTo>
                    <a:pt x="89" y="3"/>
                    <a:pt x="89" y="3"/>
                    <a:pt x="88" y="3"/>
                  </a:cubicBezTo>
                  <a:cubicBezTo>
                    <a:pt x="88" y="3"/>
                    <a:pt x="88" y="3"/>
                    <a:pt x="88" y="3"/>
                  </a:cubicBezTo>
                  <a:cubicBezTo>
                    <a:pt x="88" y="3"/>
                    <a:pt x="88" y="3"/>
                    <a:pt x="87" y="3"/>
                  </a:cubicBezTo>
                  <a:cubicBezTo>
                    <a:pt x="87" y="3"/>
                    <a:pt x="86" y="3"/>
                    <a:pt x="86" y="3"/>
                  </a:cubicBezTo>
                  <a:cubicBezTo>
                    <a:pt x="86" y="3"/>
                    <a:pt x="87" y="3"/>
                    <a:pt x="87" y="2"/>
                  </a:cubicBezTo>
                  <a:cubicBezTo>
                    <a:pt x="87" y="2"/>
                    <a:pt x="87" y="2"/>
                    <a:pt x="87" y="2"/>
                  </a:cubicBezTo>
                  <a:cubicBezTo>
                    <a:pt x="89" y="2"/>
                    <a:pt x="89" y="2"/>
                    <a:pt x="91" y="2"/>
                  </a:cubicBezTo>
                  <a:cubicBezTo>
                    <a:pt x="92" y="2"/>
                    <a:pt x="92" y="1"/>
                    <a:pt x="93" y="2"/>
                  </a:cubicBezTo>
                  <a:cubicBezTo>
                    <a:pt x="93" y="2"/>
                    <a:pt x="93" y="2"/>
                    <a:pt x="94" y="1"/>
                  </a:cubicBezTo>
                  <a:cubicBezTo>
                    <a:pt x="94" y="1"/>
                    <a:pt x="94" y="1"/>
                    <a:pt x="94" y="2"/>
                  </a:cubicBezTo>
                  <a:cubicBezTo>
                    <a:pt x="94" y="2"/>
                    <a:pt x="94" y="2"/>
                    <a:pt x="94" y="2"/>
                  </a:cubicBezTo>
                  <a:cubicBezTo>
                    <a:pt x="95" y="2"/>
                    <a:pt x="95" y="2"/>
                    <a:pt x="95" y="1"/>
                  </a:cubicBezTo>
                  <a:cubicBezTo>
                    <a:pt x="96" y="1"/>
                    <a:pt x="96" y="2"/>
                    <a:pt x="96" y="2"/>
                  </a:cubicBezTo>
                  <a:cubicBezTo>
                    <a:pt x="96" y="2"/>
                    <a:pt x="96" y="3"/>
                    <a:pt x="96" y="3"/>
                  </a:cubicBezTo>
                  <a:cubicBezTo>
                    <a:pt x="96" y="3"/>
                    <a:pt x="96" y="3"/>
                    <a:pt x="96" y="3"/>
                  </a:cubicBezTo>
                  <a:cubicBezTo>
                    <a:pt x="96" y="3"/>
                    <a:pt x="96" y="3"/>
                    <a:pt x="96" y="3"/>
                  </a:cubicBezTo>
                  <a:cubicBezTo>
                    <a:pt x="96" y="3"/>
                    <a:pt x="97" y="3"/>
                    <a:pt x="97" y="3"/>
                  </a:cubicBezTo>
                  <a:cubicBezTo>
                    <a:pt x="97" y="3"/>
                    <a:pt x="97" y="3"/>
                    <a:pt x="97" y="3"/>
                  </a:cubicBezTo>
                  <a:cubicBezTo>
                    <a:pt x="97" y="2"/>
                    <a:pt x="97" y="2"/>
                    <a:pt x="97" y="2"/>
                  </a:cubicBezTo>
                  <a:cubicBezTo>
                    <a:pt x="97" y="2"/>
                    <a:pt x="97" y="2"/>
                    <a:pt x="97" y="2"/>
                  </a:cubicBezTo>
                  <a:cubicBezTo>
                    <a:pt x="97" y="2"/>
                    <a:pt x="97" y="2"/>
                    <a:pt x="97" y="2"/>
                  </a:cubicBezTo>
                  <a:cubicBezTo>
                    <a:pt x="97" y="2"/>
                    <a:pt x="97" y="2"/>
                    <a:pt x="97" y="2"/>
                  </a:cubicBezTo>
                  <a:cubicBezTo>
                    <a:pt x="98" y="3"/>
                    <a:pt x="98" y="3"/>
                    <a:pt x="98" y="3"/>
                  </a:cubicBezTo>
                  <a:cubicBezTo>
                    <a:pt x="99" y="2"/>
                    <a:pt x="99" y="2"/>
                    <a:pt x="100" y="2"/>
                  </a:cubicBezTo>
                  <a:cubicBezTo>
                    <a:pt x="100" y="2"/>
                    <a:pt x="100" y="2"/>
                    <a:pt x="101" y="2"/>
                  </a:cubicBezTo>
                  <a:cubicBezTo>
                    <a:pt x="101" y="2"/>
                    <a:pt x="101" y="2"/>
                    <a:pt x="101" y="2"/>
                  </a:cubicBezTo>
                  <a:cubicBezTo>
                    <a:pt x="101" y="2"/>
                    <a:pt x="101" y="2"/>
                    <a:pt x="101" y="2"/>
                  </a:cubicBezTo>
                  <a:cubicBezTo>
                    <a:pt x="101" y="3"/>
                    <a:pt x="102" y="3"/>
                    <a:pt x="102" y="3"/>
                  </a:cubicBezTo>
                  <a:cubicBezTo>
                    <a:pt x="102" y="3"/>
                    <a:pt x="102" y="3"/>
                    <a:pt x="102" y="3"/>
                  </a:cubicBezTo>
                  <a:cubicBezTo>
                    <a:pt x="103" y="2"/>
                    <a:pt x="103" y="3"/>
                    <a:pt x="103" y="2"/>
                  </a:cubicBezTo>
                  <a:cubicBezTo>
                    <a:pt x="103" y="2"/>
                    <a:pt x="103" y="2"/>
                    <a:pt x="104" y="1"/>
                  </a:cubicBezTo>
                  <a:cubicBezTo>
                    <a:pt x="104" y="1"/>
                    <a:pt x="105" y="1"/>
                    <a:pt x="106" y="1"/>
                  </a:cubicBezTo>
                  <a:cubicBezTo>
                    <a:pt x="106" y="1"/>
                    <a:pt x="106" y="1"/>
                    <a:pt x="106" y="1"/>
                  </a:cubicBezTo>
                  <a:cubicBezTo>
                    <a:pt x="107" y="2"/>
                    <a:pt x="107" y="2"/>
                    <a:pt x="108" y="1"/>
                  </a:cubicBezTo>
                  <a:cubicBezTo>
                    <a:pt x="108" y="1"/>
                    <a:pt x="109" y="1"/>
                    <a:pt x="109" y="1"/>
                  </a:cubicBezTo>
                  <a:cubicBezTo>
                    <a:pt x="109" y="1"/>
                    <a:pt x="110" y="2"/>
                    <a:pt x="110" y="2"/>
                  </a:cubicBezTo>
                  <a:cubicBezTo>
                    <a:pt x="111" y="2"/>
                    <a:pt x="111" y="2"/>
                    <a:pt x="111" y="2"/>
                  </a:cubicBezTo>
                  <a:cubicBezTo>
                    <a:pt x="112" y="1"/>
                    <a:pt x="112" y="1"/>
                    <a:pt x="112" y="1"/>
                  </a:cubicBezTo>
                  <a:cubicBezTo>
                    <a:pt x="113" y="1"/>
                    <a:pt x="114" y="1"/>
                    <a:pt x="115" y="1"/>
                  </a:cubicBezTo>
                  <a:cubicBezTo>
                    <a:pt x="115" y="2"/>
                    <a:pt x="115" y="2"/>
                    <a:pt x="115" y="1"/>
                  </a:cubicBezTo>
                  <a:cubicBezTo>
                    <a:pt x="116" y="1"/>
                    <a:pt x="117" y="1"/>
                    <a:pt x="117" y="1"/>
                  </a:cubicBezTo>
                  <a:cubicBezTo>
                    <a:pt x="118" y="1"/>
                    <a:pt x="119" y="1"/>
                    <a:pt x="119" y="1"/>
                  </a:cubicBezTo>
                  <a:cubicBezTo>
                    <a:pt x="119" y="2"/>
                    <a:pt x="120" y="2"/>
                    <a:pt x="120" y="2"/>
                  </a:cubicBezTo>
                  <a:cubicBezTo>
                    <a:pt x="120" y="2"/>
                    <a:pt x="121" y="2"/>
                    <a:pt x="121" y="2"/>
                  </a:cubicBezTo>
                  <a:cubicBezTo>
                    <a:pt x="121" y="1"/>
                    <a:pt x="121" y="2"/>
                    <a:pt x="122" y="2"/>
                  </a:cubicBezTo>
                  <a:close/>
                  <a:moveTo>
                    <a:pt x="175" y="6"/>
                  </a:moveTo>
                  <a:cubicBezTo>
                    <a:pt x="175" y="6"/>
                    <a:pt x="175" y="6"/>
                    <a:pt x="175" y="6"/>
                  </a:cubicBezTo>
                  <a:cubicBezTo>
                    <a:pt x="174" y="6"/>
                    <a:pt x="174" y="6"/>
                    <a:pt x="174" y="6"/>
                  </a:cubicBezTo>
                  <a:cubicBezTo>
                    <a:pt x="174" y="6"/>
                    <a:pt x="174" y="6"/>
                    <a:pt x="174" y="5"/>
                  </a:cubicBezTo>
                  <a:cubicBezTo>
                    <a:pt x="174" y="5"/>
                    <a:pt x="174" y="5"/>
                    <a:pt x="174" y="5"/>
                  </a:cubicBezTo>
                  <a:cubicBezTo>
                    <a:pt x="174" y="5"/>
                    <a:pt x="174" y="5"/>
                    <a:pt x="174" y="5"/>
                  </a:cubicBezTo>
                  <a:cubicBezTo>
                    <a:pt x="174" y="5"/>
                    <a:pt x="174" y="5"/>
                    <a:pt x="174" y="5"/>
                  </a:cubicBezTo>
                  <a:cubicBezTo>
                    <a:pt x="174" y="5"/>
                    <a:pt x="174" y="5"/>
                    <a:pt x="174" y="5"/>
                  </a:cubicBezTo>
                  <a:cubicBezTo>
                    <a:pt x="174" y="5"/>
                    <a:pt x="174" y="6"/>
                    <a:pt x="174" y="6"/>
                  </a:cubicBezTo>
                  <a:cubicBezTo>
                    <a:pt x="174" y="6"/>
                    <a:pt x="175" y="6"/>
                    <a:pt x="175" y="6"/>
                  </a:cubicBezTo>
                  <a:close/>
                  <a:moveTo>
                    <a:pt x="183" y="1"/>
                  </a:moveTo>
                  <a:cubicBezTo>
                    <a:pt x="183" y="2"/>
                    <a:pt x="183" y="1"/>
                    <a:pt x="183" y="1"/>
                  </a:cubicBezTo>
                  <a:cubicBezTo>
                    <a:pt x="183" y="1"/>
                    <a:pt x="184" y="1"/>
                    <a:pt x="184" y="1"/>
                  </a:cubicBezTo>
                  <a:cubicBezTo>
                    <a:pt x="184" y="1"/>
                    <a:pt x="183" y="1"/>
                    <a:pt x="183" y="1"/>
                  </a:cubicBezTo>
                  <a:cubicBezTo>
                    <a:pt x="183" y="1"/>
                    <a:pt x="183" y="1"/>
                    <a:pt x="183" y="1"/>
                  </a:cubicBezTo>
                  <a:cubicBezTo>
                    <a:pt x="183" y="1"/>
                    <a:pt x="183" y="1"/>
                    <a:pt x="183" y="1"/>
                  </a:cubicBezTo>
                  <a:close/>
                  <a:moveTo>
                    <a:pt x="187" y="2"/>
                  </a:moveTo>
                  <a:cubicBezTo>
                    <a:pt x="187" y="2"/>
                    <a:pt x="187" y="2"/>
                    <a:pt x="187" y="3"/>
                  </a:cubicBezTo>
                  <a:cubicBezTo>
                    <a:pt x="187" y="2"/>
                    <a:pt x="187" y="2"/>
                    <a:pt x="187" y="2"/>
                  </a:cubicBezTo>
                  <a:cubicBezTo>
                    <a:pt x="187" y="2"/>
                    <a:pt x="187" y="2"/>
                    <a:pt x="187" y="2"/>
                  </a:cubicBezTo>
                  <a:cubicBezTo>
                    <a:pt x="187" y="2"/>
                    <a:pt x="187" y="2"/>
                    <a:pt x="187" y="2"/>
                  </a:cubicBezTo>
                  <a:cubicBezTo>
                    <a:pt x="187" y="3"/>
                    <a:pt x="187" y="3"/>
                    <a:pt x="187" y="2"/>
                  </a:cubicBezTo>
                  <a:close/>
                  <a:moveTo>
                    <a:pt x="117" y="4"/>
                  </a:moveTo>
                  <a:cubicBezTo>
                    <a:pt x="117" y="3"/>
                    <a:pt x="117" y="3"/>
                    <a:pt x="117" y="3"/>
                  </a:cubicBezTo>
                  <a:cubicBezTo>
                    <a:pt x="116" y="3"/>
                    <a:pt x="116" y="3"/>
                    <a:pt x="116" y="3"/>
                  </a:cubicBezTo>
                  <a:cubicBezTo>
                    <a:pt x="117" y="3"/>
                    <a:pt x="117" y="3"/>
                    <a:pt x="117" y="3"/>
                  </a:cubicBezTo>
                  <a:lnTo>
                    <a:pt x="117" y="4"/>
                  </a:lnTo>
                  <a:close/>
                  <a:moveTo>
                    <a:pt x="171" y="5"/>
                  </a:move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lose/>
                  <a:moveTo>
                    <a:pt x="187" y="4"/>
                  </a:moveTo>
                  <a:cubicBezTo>
                    <a:pt x="187" y="4"/>
                    <a:pt x="187" y="4"/>
                    <a:pt x="187" y="4"/>
                  </a:cubicBezTo>
                  <a:cubicBezTo>
                    <a:pt x="187" y="4"/>
                    <a:pt x="187" y="4"/>
                    <a:pt x="187" y="4"/>
                  </a:cubicBezTo>
                  <a:cubicBezTo>
                    <a:pt x="187" y="4"/>
                    <a:pt x="187" y="4"/>
                    <a:pt x="187" y="4"/>
                  </a:cubicBezTo>
                  <a:cubicBezTo>
                    <a:pt x="187" y="4"/>
                    <a:pt x="187" y="4"/>
                    <a:pt x="187" y="4"/>
                  </a:cubicBezTo>
                  <a:cubicBezTo>
                    <a:pt x="187" y="4"/>
                    <a:pt x="187" y="4"/>
                    <a:pt x="187" y="4"/>
                  </a:cubicBezTo>
                  <a:close/>
                  <a:moveTo>
                    <a:pt x="167" y="3"/>
                  </a:moveTo>
                  <a:cubicBezTo>
                    <a:pt x="167" y="3"/>
                    <a:pt x="167" y="2"/>
                    <a:pt x="166" y="2"/>
                  </a:cubicBezTo>
                  <a:cubicBezTo>
                    <a:pt x="166" y="2"/>
                    <a:pt x="166" y="2"/>
                    <a:pt x="166" y="2"/>
                  </a:cubicBezTo>
                  <a:cubicBezTo>
                    <a:pt x="166" y="2"/>
                    <a:pt x="165" y="3"/>
                    <a:pt x="165" y="3"/>
                  </a:cubicBezTo>
                  <a:cubicBezTo>
                    <a:pt x="165" y="3"/>
                    <a:pt x="165" y="3"/>
                    <a:pt x="166" y="4"/>
                  </a:cubicBezTo>
                  <a:cubicBezTo>
                    <a:pt x="166" y="4"/>
                    <a:pt x="166" y="4"/>
                    <a:pt x="166" y="4"/>
                  </a:cubicBezTo>
                  <a:cubicBezTo>
                    <a:pt x="166" y="4"/>
                    <a:pt x="166" y="4"/>
                    <a:pt x="166" y="4"/>
                  </a:cubicBezTo>
                  <a:cubicBezTo>
                    <a:pt x="166" y="4"/>
                    <a:pt x="166" y="4"/>
                    <a:pt x="166" y="4"/>
                  </a:cubicBezTo>
                  <a:cubicBezTo>
                    <a:pt x="166" y="4"/>
                    <a:pt x="166" y="4"/>
                    <a:pt x="166" y="4"/>
                  </a:cubicBezTo>
                  <a:cubicBezTo>
                    <a:pt x="166" y="3"/>
                    <a:pt x="166" y="3"/>
                    <a:pt x="167" y="3"/>
                  </a:cubicBezTo>
                  <a:close/>
                  <a:moveTo>
                    <a:pt x="77" y="4"/>
                  </a:moveTo>
                  <a:cubicBezTo>
                    <a:pt x="77" y="4"/>
                    <a:pt x="77" y="4"/>
                    <a:pt x="77" y="4"/>
                  </a:cubicBezTo>
                  <a:cubicBezTo>
                    <a:pt x="77" y="3"/>
                    <a:pt x="77" y="3"/>
                    <a:pt x="77" y="3"/>
                  </a:cubicBezTo>
                  <a:cubicBezTo>
                    <a:pt x="77" y="3"/>
                    <a:pt x="77" y="3"/>
                    <a:pt x="77" y="4"/>
                  </a:cubicBezTo>
                  <a:cubicBezTo>
                    <a:pt x="76" y="4"/>
                    <a:pt x="76" y="3"/>
                    <a:pt x="75" y="3"/>
                  </a:cubicBezTo>
                  <a:cubicBezTo>
                    <a:pt x="75" y="3"/>
                    <a:pt x="75" y="3"/>
                    <a:pt x="75" y="4"/>
                  </a:cubicBezTo>
                  <a:cubicBezTo>
                    <a:pt x="75" y="4"/>
                    <a:pt x="75" y="4"/>
                    <a:pt x="75" y="4"/>
                  </a:cubicBezTo>
                  <a:cubicBezTo>
                    <a:pt x="75" y="4"/>
                    <a:pt x="75" y="4"/>
                    <a:pt x="75" y="4"/>
                  </a:cubicBezTo>
                  <a:cubicBezTo>
                    <a:pt x="75" y="4"/>
                    <a:pt x="75" y="4"/>
                    <a:pt x="75" y="4"/>
                  </a:cubicBezTo>
                  <a:cubicBezTo>
                    <a:pt x="74" y="4"/>
                    <a:pt x="74" y="4"/>
                    <a:pt x="74" y="5"/>
                  </a:cubicBezTo>
                  <a:cubicBezTo>
                    <a:pt x="74" y="5"/>
                    <a:pt x="74" y="5"/>
                    <a:pt x="74" y="5"/>
                  </a:cubicBezTo>
                  <a:cubicBezTo>
                    <a:pt x="75" y="5"/>
                    <a:pt x="75" y="6"/>
                    <a:pt x="76" y="5"/>
                  </a:cubicBezTo>
                  <a:cubicBezTo>
                    <a:pt x="76" y="5"/>
                    <a:pt x="77" y="5"/>
                    <a:pt x="77" y="5"/>
                  </a:cubicBezTo>
                  <a:cubicBezTo>
                    <a:pt x="77" y="5"/>
                    <a:pt x="77" y="4"/>
                    <a:pt x="77" y="4"/>
                  </a:cubicBezTo>
                  <a:cubicBezTo>
                    <a:pt x="77" y="4"/>
                    <a:pt x="77" y="4"/>
                    <a:pt x="77" y="4"/>
                  </a:cubicBezTo>
                  <a:cubicBezTo>
                    <a:pt x="77" y="4"/>
                    <a:pt x="77" y="4"/>
                    <a:pt x="77" y="4"/>
                  </a:cubicBezTo>
                  <a:close/>
                  <a:moveTo>
                    <a:pt x="174" y="4"/>
                  </a:moveTo>
                  <a:cubicBezTo>
                    <a:pt x="174" y="3"/>
                    <a:pt x="174" y="3"/>
                    <a:pt x="175" y="3"/>
                  </a:cubicBezTo>
                  <a:cubicBezTo>
                    <a:pt x="175" y="3"/>
                    <a:pt x="174" y="3"/>
                    <a:pt x="174" y="3"/>
                  </a:cubicBezTo>
                  <a:cubicBezTo>
                    <a:pt x="174" y="3"/>
                    <a:pt x="174" y="3"/>
                    <a:pt x="174" y="3"/>
                  </a:cubicBezTo>
                  <a:cubicBezTo>
                    <a:pt x="174" y="3"/>
                    <a:pt x="174" y="3"/>
                    <a:pt x="174" y="3"/>
                  </a:cubicBezTo>
                  <a:cubicBezTo>
                    <a:pt x="173" y="3"/>
                    <a:pt x="173" y="3"/>
                    <a:pt x="173" y="3"/>
                  </a:cubicBezTo>
                  <a:cubicBezTo>
                    <a:pt x="173" y="3"/>
                    <a:pt x="173" y="2"/>
                    <a:pt x="172" y="3"/>
                  </a:cubicBezTo>
                  <a:cubicBezTo>
                    <a:pt x="172" y="3"/>
                    <a:pt x="172" y="3"/>
                    <a:pt x="172" y="3"/>
                  </a:cubicBezTo>
                  <a:cubicBezTo>
                    <a:pt x="172" y="3"/>
                    <a:pt x="171" y="3"/>
                    <a:pt x="171" y="3"/>
                  </a:cubicBezTo>
                  <a:cubicBezTo>
                    <a:pt x="171" y="3"/>
                    <a:pt x="171" y="3"/>
                    <a:pt x="171" y="3"/>
                  </a:cubicBezTo>
                  <a:cubicBezTo>
                    <a:pt x="172" y="3"/>
                    <a:pt x="172" y="4"/>
                    <a:pt x="172" y="3"/>
                  </a:cubicBezTo>
                  <a:cubicBezTo>
                    <a:pt x="173" y="3"/>
                    <a:pt x="173" y="4"/>
                    <a:pt x="173" y="4"/>
                  </a:cubicBezTo>
                  <a:cubicBezTo>
                    <a:pt x="173" y="4"/>
                    <a:pt x="172" y="4"/>
                    <a:pt x="172" y="4"/>
                  </a:cubicBezTo>
                  <a:cubicBezTo>
                    <a:pt x="172" y="4"/>
                    <a:pt x="172" y="4"/>
                    <a:pt x="172" y="4"/>
                  </a:cubicBezTo>
                  <a:cubicBezTo>
                    <a:pt x="173" y="4"/>
                    <a:pt x="174" y="4"/>
                    <a:pt x="174" y="4"/>
                  </a:cubicBezTo>
                  <a:close/>
                  <a:moveTo>
                    <a:pt x="104" y="3"/>
                  </a:moveTo>
                  <a:cubicBezTo>
                    <a:pt x="104" y="3"/>
                    <a:pt x="104" y="4"/>
                    <a:pt x="104" y="4"/>
                  </a:cubicBezTo>
                  <a:cubicBezTo>
                    <a:pt x="104" y="4"/>
                    <a:pt x="104" y="5"/>
                    <a:pt x="104" y="5"/>
                  </a:cubicBezTo>
                  <a:cubicBezTo>
                    <a:pt x="105" y="4"/>
                    <a:pt x="105" y="4"/>
                    <a:pt x="105" y="4"/>
                  </a:cubicBezTo>
                  <a:cubicBezTo>
                    <a:pt x="105" y="4"/>
                    <a:pt x="105" y="4"/>
                    <a:pt x="105" y="4"/>
                  </a:cubicBezTo>
                  <a:cubicBezTo>
                    <a:pt x="105" y="4"/>
                    <a:pt x="105" y="3"/>
                    <a:pt x="105" y="3"/>
                  </a:cubicBezTo>
                  <a:cubicBezTo>
                    <a:pt x="105" y="3"/>
                    <a:pt x="104" y="3"/>
                    <a:pt x="104" y="3"/>
                  </a:cubicBezTo>
                  <a:cubicBezTo>
                    <a:pt x="104" y="3"/>
                    <a:pt x="104" y="3"/>
                    <a:pt x="104" y="3"/>
                  </a:cubicBezTo>
                  <a:close/>
                  <a:moveTo>
                    <a:pt x="180" y="5"/>
                  </a:moveTo>
                  <a:cubicBezTo>
                    <a:pt x="180" y="5"/>
                    <a:pt x="180" y="5"/>
                    <a:pt x="180" y="5"/>
                  </a:cubicBezTo>
                  <a:cubicBezTo>
                    <a:pt x="181" y="5"/>
                    <a:pt x="181" y="5"/>
                    <a:pt x="182" y="4"/>
                  </a:cubicBezTo>
                  <a:cubicBezTo>
                    <a:pt x="182" y="4"/>
                    <a:pt x="182" y="4"/>
                    <a:pt x="182" y="4"/>
                  </a:cubicBezTo>
                  <a:cubicBezTo>
                    <a:pt x="182" y="4"/>
                    <a:pt x="181" y="4"/>
                    <a:pt x="181" y="4"/>
                  </a:cubicBezTo>
                  <a:cubicBezTo>
                    <a:pt x="181" y="4"/>
                    <a:pt x="181" y="4"/>
                    <a:pt x="181" y="4"/>
                  </a:cubicBezTo>
                  <a:cubicBezTo>
                    <a:pt x="181" y="4"/>
                    <a:pt x="180" y="4"/>
                    <a:pt x="180" y="5"/>
                  </a:cubicBezTo>
                  <a:cubicBezTo>
                    <a:pt x="180" y="5"/>
                    <a:pt x="180" y="5"/>
                    <a:pt x="180" y="5"/>
                  </a:cubicBezTo>
                  <a:cubicBezTo>
                    <a:pt x="180" y="5"/>
                    <a:pt x="180" y="5"/>
                    <a:pt x="180" y="5"/>
                  </a:cubicBezTo>
                  <a:close/>
                  <a:moveTo>
                    <a:pt x="116" y="5"/>
                  </a:moveTo>
                  <a:cubicBezTo>
                    <a:pt x="116" y="4"/>
                    <a:pt x="116" y="4"/>
                    <a:pt x="116" y="4"/>
                  </a:cubicBezTo>
                  <a:cubicBezTo>
                    <a:pt x="115" y="4"/>
                    <a:pt x="115" y="4"/>
                    <a:pt x="115" y="4"/>
                  </a:cubicBezTo>
                  <a:cubicBezTo>
                    <a:pt x="115" y="5"/>
                    <a:pt x="116" y="5"/>
                    <a:pt x="116" y="6"/>
                  </a:cubicBezTo>
                  <a:cubicBezTo>
                    <a:pt x="116" y="6"/>
                    <a:pt x="116" y="6"/>
                    <a:pt x="116" y="6"/>
                  </a:cubicBezTo>
                  <a:cubicBezTo>
                    <a:pt x="116" y="5"/>
                    <a:pt x="116" y="5"/>
                    <a:pt x="116" y="5"/>
                  </a:cubicBezTo>
                  <a:cubicBezTo>
                    <a:pt x="116" y="5"/>
                    <a:pt x="116" y="5"/>
                    <a:pt x="116" y="5"/>
                  </a:cubicBezTo>
                  <a:close/>
                  <a:moveTo>
                    <a:pt x="33" y="5"/>
                  </a:moveTo>
                  <a:cubicBezTo>
                    <a:pt x="33" y="5"/>
                    <a:pt x="33" y="5"/>
                    <a:pt x="33" y="5"/>
                  </a:cubicBezTo>
                  <a:cubicBezTo>
                    <a:pt x="33" y="5"/>
                    <a:pt x="34" y="5"/>
                    <a:pt x="34" y="5"/>
                  </a:cubicBezTo>
                  <a:cubicBezTo>
                    <a:pt x="34" y="5"/>
                    <a:pt x="34" y="5"/>
                    <a:pt x="34" y="5"/>
                  </a:cubicBezTo>
                  <a:cubicBezTo>
                    <a:pt x="35" y="5"/>
                    <a:pt x="35" y="5"/>
                    <a:pt x="34" y="4"/>
                  </a:cubicBezTo>
                  <a:cubicBezTo>
                    <a:pt x="34" y="5"/>
                    <a:pt x="34" y="5"/>
                    <a:pt x="33" y="5"/>
                  </a:cubicBezTo>
                  <a:close/>
                  <a:moveTo>
                    <a:pt x="152" y="3"/>
                  </a:moveTo>
                  <a:cubicBezTo>
                    <a:pt x="152" y="3"/>
                    <a:pt x="152" y="3"/>
                    <a:pt x="152" y="3"/>
                  </a:cubicBezTo>
                  <a:cubicBezTo>
                    <a:pt x="151" y="3"/>
                    <a:pt x="151" y="4"/>
                    <a:pt x="152" y="4"/>
                  </a:cubicBezTo>
                  <a:cubicBezTo>
                    <a:pt x="152" y="4"/>
                    <a:pt x="152" y="4"/>
                    <a:pt x="152" y="4"/>
                  </a:cubicBezTo>
                  <a:cubicBezTo>
                    <a:pt x="152" y="4"/>
                    <a:pt x="153" y="3"/>
                    <a:pt x="153" y="3"/>
                  </a:cubicBezTo>
                  <a:cubicBezTo>
                    <a:pt x="152" y="3"/>
                    <a:pt x="152" y="3"/>
                    <a:pt x="152" y="3"/>
                  </a:cubicBezTo>
                  <a:close/>
                  <a:moveTo>
                    <a:pt x="199" y="3"/>
                  </a:moveTo>
                  <a:cubicBezTo>
                    <a:pt x="199" y="3"/>
                    <a:pt x="199" y="3"/>
                    <a:pt x="199" y="3"/>
                  </a:cubicBezTo>
                  <a:cubicBezTo>
                    <a:pt x="199" y="3"/>
                    <a:pt x="199" y="3"/>
                    <a:pt x="198" y="3"/>
                  </a:cubicBezTo>
                  <a:cubicBezTo>
                    <a:pt x="198" y="3"/>
                    <a:pt x="198" y="3"/>
                    <a:pt x="197" y="3"/>
                  </a:cubicBezTo>
                  <a:cubicBezTo>
                    <a:pt x="197" y="3"/>
                    <a:pt x="197" y="3"/>
                    <a:pt x="197" y="4"/>
                  </a:cubicBezTo>
                  <a:cubicBezTo>
                    <a:pt x="198" y="4"/>
                    <a:pt x="198" y="3"/>
                    <a:pt x="199" y="3"/>
                  </a:cubicBezTo>
                  <a:close/>
                  <a:moveTo>
                    <a:pt x="206" y="4"/>
                  </a:moveTo>
                  <a:cubicBezTo>
                    <a:pt x="206" y="4"/>
                    <a:pt x="206" y="5"/>
                    <a:pt x="206" y="5"/>
                  </a:cubicBezTo>
                  <a:cubicBezTo>
                    <a:pt x="206" y="5"/>
                    <a:pt x="206" y="5"/>
                    <a:pt x="206" y="5"/>
                  </a:cubicBezTo>
                  <a:cubicBezTo>
                    <a:pt x="207" y="5"/>
                    <a:pt x="207" y="5"/>
                    <a:pt x="207" y="5"/>
                  </a:cubicBezTo>
                  <a:cubicBezTo>
                    <a:pt x="207" y="5"/>
                    <a:pt x="207" y="5"/>
                    <a:pt x="207" y="4"/>
                  </a:cubicBezTo>
                  <a:cubicBezTo>
                    <a:pt x="207" y="4"/>
                    <a:pt x="207" y="4"/>
                    <a:pt x="207" y="4"/>
                  </a:cubicBezTo>
                  <a:cubicBezTo>
                    <a:pt x="207" y="4"/>
                    <a:pt x="207" y="4"/>
                    <a:pt x="206" y="4"/>
                  </a:cubicBezTo>
                  <a:cubicBezTo>
                    <a:pt x="206" y="4"/>
                    <a:pt x="206" y="4"/>
                    <a:pt x="206" y="4"/>
                  </a:cubicBezTo>
                  <a:close/>
                  <a:moveTo>
                    <a:pt x="107" y="4"/>
                  </a:moveTo>
                  <a:cubicBezTo>
                    <a:pt x="107" y="4"/>
                    <a:pt x="107" y="4"/>
                    <a:pt x="108" y="4"/>
                  </a:cubicBezTo>
                  <a:cubicBezTo>
                    <a:pt x="108" y="5"/>
                    <a:pt x="108" y="4"/>
                    <a:pt x="108" y="4"/>
                  </a:cubicBezTo>
                  <a:cubicBezTo>
                    <a:pt x="108" y="4"/>
                    <a:pt x="108" y="4"/>
                    <a:pt x="108" y="4"/>
                  </a:cubicBezTo>
                  <a:cubicBezTo>
                    <a:pt x="108" y="4"/>
                    <a:pt x="108" y="3"/>
                    <a:pt x="107" y="3"/>
                  </a:cubicBezTo>
                  <a:cubicBezTo>
                    <a:pt x="107" y="3"/>
                    <a:pt x="107" y="3"/>
                    <a:pt x="107" y="3"/>
                  </a:cubicBezTo>
                  <a:cubicBezTo>
                    <a:pt x="107" y="3"/>
                    <a:pt x="107" y="3"/>
                    <a:pt x="107" y="4"/>
                  </a:cubicBezTo>
                  <a:cubicBezTo>
                    <a:pt x="107" y="4"/>
                    <a:pt x="107" y="4"/>
                    <a:pt x="107" y="4"/>
                  </a:cubicBezTo>
                  <a:close/>
                  <a:moveTo>
                    <a:pt x="212" y="3"/>
                  </a:moveTo>
                  <a:cubicBezTo>
                    <a:pt x="212" y="3"/>
                    <a:pt x="212" y="3"/>
                    <a:pt x="212" y="3"/>
                  </a:cubicBezTo>
                  <a:cubicBezTo>
                    <a:pt x="212" y="3"/>
                    <a:pt x="212" y="3"/>
                    <a:pt x="212" y="3"/>
                  </a:cubicBezTo>
                  <a:cubicBezTo>
                    <a:pt x="212" y="3"/>
                    <a:pt x="212" y="3"/>
                    <a:pt x="212" y="3"/>
                  </a:cubicBezTo>
                  <a:cubicBezTo>
                    <a:pt x="213" y="3"/>
                    <a:pt x="213" y="3"/>
                    <a:pt x="213" y="3"/>
                  </a:cubicBezTo>
                  <a:cubicBezTo>
                    <a:pt x="213" y="3"/>
                    <a:pt x="212" y="3"/>
                    <a:pt x="212" y="3"/>
                  </a:cubicBezTo>
                  <a:cubicBezTo>
                    <a:pt x="212" y="3"/>
                    <a:pt x="212" y="3"/>
                    <a:pt x="212" y="3"/>
                  </a:cubicBezTo>
                  <a:close/>
                  <a:moveTo>
                    <a:pt x="96" y="5"/>
                  </a:moveTo>
                  <a:cubicBezTo>
                    <a:pt x="96" y="5"/>
                    <a:pt x="96" y="5"/>
                    <a:pt x="96" y="5"/>
                  </a:cubicBezTo>
                  <a:cubicBezTo>
                    <a:pt x="96" y="5"/>
                    <a:pt x="96" y="5"/>
                    <a:pt x="96" y="5"/>
                  </a:cubicBezTo>
                  <a:cubicBezTo>
                    <a:pt x="96" y="5"/>
                    <a:pt x="97" y="5"/>
                    <a:pt x="97" y="5"/>
                  </a:cubicBezTo>
                  <a:cubicBezTo>
                    <a:pt x="97" y="5"/>
                    <a:pt x="97" y="5"/>
                    <a:pt x="97" y="5"/>
                  </a:cubicBezTo>
                  <a:cubicBezTo>
                    <a:pt x="97" y="5"/>
                    <a:pt x="97" y="4"/>
                    <a:pt x="96" y="4"/>
                  </a:cubicBezTo>
                  <a:cubicBezTo>
                    <a:pt x="96" y="4"/>
                    <a:pt x="96" y="5"/>
                    <a:pt x="96" y="5"/>
                  </a:cubicBezTo>
                  <a:close/>
                  <a:moveTo>
                    <a:pt x="111" y="4"/>
                  </a:moveTo>
                  <a:cubicBezTo>
                    <a:pt x="111" y="4"/>
                    <a:pt x="110" y="4"/>
                    <a:pt x="110" y="4"/>
                  </a:cubicBezTo>
                  <a:cubicBezTo>
                    <a:pt x="110" y="5"/>
                    <a:pt x="110" y="5"/>
                    <a:pt x="111" y="5"/>
                  </a:cubicBezTo>
                  <a:cubicBezTo>
                    <a:pt x="111" y="5"/>
                    <a:pt x="111" y="5"/>
                    <a:pt x="111" y="5"/>
                  </a:cubicBezTo>
                  <a:cubicBezTo>
                    <a:pt x="111" y="5"/>
                    <a:pt x="111" y="4"/>
                    <a:pt x="111" y="4"/>
                  </a:cubicBezTo>
                  <a:cubicBezTo>
                    <a:pt x="111" y="4"/>
                    <a:pt x="111" y="4"/>
                    <a:pt x="111" y="4"/>
                  </a:cubicBezTo>
                  <a:close/>
                  <a:moveTo>
                    <a:pt x="113" y="4"/>
                  </a:moveTo>
                  <a:cubicBezTo>
                    <a:pt x="113" y="4"/>
                    <a:pt x="113" y="4"/>
                    <a:pt x="113" y="5"/>
                  </a:cubicBezTo>
                  <a:cubicBezTo>
                    <a:pt x="114" y="5"/>
                    <a:pt x="114" y="5"/>
                    <a:pt x="114" y="4"/>
                  </a:cubicBezTo>
                  <a:cubicBezTo>
                    <a:pt x="114" y="4"/>
                    <a:pt x="114" y="4"/>
                    <a:pt x="114" y="4"/>
                  </a:cubicBezTo>
                  <a:cubicBezTo>
                    <a:pt x="114" y="4"/>
                    <a:pt x="114" y="4"/>
                    <a:pt x="114" y="4"/>
                  </a:cubicBezTo>
                  <a:cubicBezTo>
                    <a:pt x="114" y="4"/>
                    <a:pt x="114" y="4"/>
                    <a:pt x="114" y="4"/>
                  </a:cubicBezTo>
                  <a:cubicBezTo>
                    <a:pt x="113" y="4"/>
                    <a:pt x="113" y="4"/>
                    <a:pt x="113" y="4"/>
                  </a:cubicBezTo>
                  <a:close/>
                  <a:moveTo>
                    <a:pt x="145" y="4"/>
                  </a:moveTo>
                  <a:cubicBezTo>
                    <a:pt x="144" y="4"/>
                    <a:pt x="144" y="4"/>
                    <a:pt x="144" y="4"/>
                  </a:cubicBezTo>
                  <a:cubicBezTo>
                    <a:pt x="144" y="4"/>
                    <a:pt x="144" y="5"/>
                    <a:pt x="144" y="5"/>
                  </a:cubicBezTo>
                  <a:cubicBezTo>
                    <a:pt x="144" y="5"/>
                    <a:pt x="144" y="5"/>
                    <a:pt x="144" y="5"/>
                  </a:cubicBezTo>
                  <a:cubicBezTo>
                    <a:pt x="144" y="4"/>
                    <a:pt x="145" y="4"/>
                    <a:pt x="145" y="4"/>
                  </a:cubicBezTo>
                  <a:cubicBezTo>
                    <a:pt x="145" y="4"/>
                    <a:pt x="145" y="4"/>
                    <a:pt x="145" y="4"/>
                  </a:cubicBezTo>
                  <a:cubicBezTo>
                    <a:pt x="145" y="4"/>
                    <a:pt x="145" y="4"/>
                    <a:pt x="145" y="4"/>
                  </a:cubicBezTo>
                  <a:close/>
                  <a:moveTo>
                    <a:pt x="147" y="2"/>
                  </a:moveTo>
                  <a:cubicBezTo>
                    <a:pt x="147" y="2"/>
                    <a:pt x="147" y="2"/>
                    <a:pt x="147" y="2"/>
                  </a:cubicBezTo>
                  <a:cubicBezTo>
                    <a:pt x="147" y="2"/>
                    <a:pt x="148" y="2"/>
                    <a:pt x="148" y="2"/>
                  </a:cubicBezTo>
                  <a:cubicBezTo>
                    <a:pt x="148" y="2"/>
                    <a:pt x="148" y="2"/>
                    <a:pt x="148" y="2"/>
                  </a:cubicBezTo>
                  <a:cubicBezTo>
                    <a:pt x="148" y="2"/>
                    <a:pt x="148" y="2"/>
                    <a:pt x="148" y="2"/>
                  </a:cubicBezTo>
                  <a:cubicBezTo>
                    <a:pt x="148" y="1"/>
                    <a:pt x="148" y="2"/>
                    <a:pt x="148" y="2"/>
                  </a:cubicBezTo>
                  <a:cubicBezTo>
                    <a:pt x="147" y="2"/>
                    <a:pt x="147" y="2"/>
                    <a:pt x="147" y="2"/>
                  </a:cubicBezTo>
                  <a:close/>
                  <a:moveTo>
                    <a:pt x="158" y="5"/>
                  </a:moveTo>
                  <a:cubicBezTo>
                    <a:pt x="158" y="5"/>
                    <a:pt x="158" y="5"/>
                    <a:pt x="159" y="5"/>
                  </a:cubicBezTo>
                  <a:cubicBezTo>
                    <a:pt x="159" y="5"/>
                    <a:pt x="159" y="5"/>
                    <a:pt x="159" y="5"/>
                  </a:cubicBezTo>
                  <a:cubicBezTo>
                    <a:pt x="159" y="5"/>
                    <a:pt x="159" y="5"/>
                    <a:pt x="159" y="4"/>
                  </a:cubicBezTo>
                  <a:cubicBezTo>
                    <a:pt x="159" y="4"/>
                    <a:pt x="159" y="4"/>
                    <a:pt x="159" y="4"/>
                  </a:cubicBezTo>
                  <a:cubicBezTo>
                    <a:pt x="159" y="4"/>
                    <a:pt x="158" y="5"/>
                    <a:pt x="158" y="5"/>
                  </a:cubicBezTo>
                  <a:close/>
                  <a:moveTo>
                    <a:pt x="83" y="4"/>
                  </a:moveTo>
                  <a:cubicBezTo>
                    <a:pt x="83" y="4"/>
                    <a:pt x="83" y="4"/>
                    <a:pt x="83" y="5"/>
                  </a:cubicBezTo>
                  <a:cubicBezTo>
                    <a:pt x="83" y="5"/>
                    <a:pt x="83" y="5"/>
                    <a:pt x="83" y="5"/>
                  </a:cubicBezTo>
                  <a:cubicBezTo>
                    <a:pt x="83" y="5"/>
                    <a:pt x="83" y="5"/>
                    <a:pt x="83" y="5"/>
                  </a:cubicBezTo>
                  <a:cubicBezTo>
                    <a:pt x="83" y="4"/>
                    <a:pt x="83" y="4"/>
                    <a:pt x="83" y="4"/>
                  </a:cubicBezTo>
                  <a:cubicBezTo>
                    <a:pt x="83" y="4"/>
                    <a:pt x="83" y="4"/>
                    <a:pt x="83" y="4"/>
                  </a:cubicBezTo>
                  <a:cubicBezTo>
                    <a:pt x="83" y="4"/>
                    <a:pt x="83" y="4"/>
                    <a:pt x="83" y="4"/>
                  </a:cubicBezTo>
                  <a:close/>
                  <a:moveTo>
                    <a:pt x="45" y="5"/>
                  </a:moveTo>
                  <a:cubicBezTo>
                    <a:pt x="44" y="5"/>
                    <a:pt x="44" y="5"/>
                    <a:pt x="44" y="5"/>
                  </a:cubicBezTo>
                  <a:cubicBezTo>
                    <a:pt x="44" y="5"/>
                    <a:pt x="44" y="5"/>
                    <a:pt x="44" y="5"/>
                  </a:cubicBezTo>
                  <a:cubicBezTo>
                    <a:pt x="44" y="5"/>
                    <a:pt x="44" y="5"/>
                    <a:pt x="44" y="5"/>
                  </a:cubicBezTo>
                  <a:cubicBezTo>
                    <a:pt x="44" y="5"/>
                    <a:pt x="44" y="5"/>
                    <a:pt x="44" y="5"/>
                  </a:cubicBezTo>
                  <a:cubicBezTo>
                    <a:pt x="44" y="5"/>
                    <a:pt x="45" y="5"/>
                    <a:pt x="45" y="5"/>
                  </a:cubicBezTo>
                  <a:cubicBezTo>
                    <a:pt x="45" y="5"/>
                    <a:pt x="45" y="5"/>
                    <a:pt x="45" y="5"/>
                  </a:cubicBezTo>
                  <a:close/>
                  <a:moveTo>
                    <a:pt x="136" y="5"/>
                  </a:moveTo>
                  <a:cubicBezTo>
                    <a:pt x="136" y="5"/>
                    <a:pt x="137" y="5"/>
                    <a:pt x="137" y="5"/>
                  </a:cubicBezTo>
                  <a:cubicBezTo>
                    <a:pt x="137" y="5"/>
                    <a:pt x="137" y="5"/>
                    <a:pt x="137" y="4"/>
                  </a:cubicBezTo>
                  <a:cubicBezTo>
                    <a:pt x="137" y="4"/>
                    <a:pt x="137" y="4"/>
                    <a:pt x="137" y="4"/>
                  </a:cubicBezTo>
                  <a:cubicBezTo>
                    <a:pt x="137" y="4"/>
                    <a:pt x="136" y="4"/>
                    <a:pt x="136" y="5"/>
                  </a:cubicBezTo>
                  <a:close/>
                  <a:moveTo>
                    <a:pt x="85" y="6"/>
                  </a:moveTo>
                  <a:cubicBezTo>
                    <a:pt x="85" y="6"/>
                    <a:pt x="85" y="6"/>
                    <a:pt x="85" y="6"/>
                  </a:cubicBezTo>
                  <a:cubicBezTo>
                    <a:pt x="85" y="6"/>
                    <a:pt x="85" y="6"/>
                    <a:pt x="85" y="5"/>
                  </a:cubicBezTo>
                  <a:cubicBezTo>
                    <a:pt x="85" y="5"/>
                    <a:pt x="85" y="5"/>
                    <a:pt x="85" y="5"/>
                  </a:cubicBezTo>
                  <a:cubicBezTo>
                    <a:pt x="84" y="6"/>
                    <a:pt x="84" y="6"/>
                    <a:pt x="84" y="6"/>
                  </a:cubicBezTo>
                  <a:cubicBezTo>
                    <a:pt x="84" y="6"/>
                    <a:pt x="85" y="6"/>
                    <a:pt x="85" y="6"/>
                  </a:cubicBezTo>
                  <a:close/>
                  <a:moveTo>
                    <a:pt x="80" y="5"/>
                  </a:moveTo>
                  <a:cubicBezTo>
                    <a:pt x="80" y="5"/>
                    <a:pt x="80" y="5"/>
                    <a:pt x="80" y="5"/>
                  </a:cubicBezTo>
                  <a:cubicBezTo>
                    <a:pt x="80" y="5"/>
                    <a:pt x="80" y="6"/>
                    <a:pt x="81" y="6"/>
                  </a:cubicBezTo>
                  <a:cubicBezTo>
                    <a:pt x="81" y="6"/>
                    <a:pt x="81" y="6"/>
                    <a:pt x="81" y="5"/>
                  </a:cubicBezTo>
                  <a:cubicBezTo>
                    <a:pt x="81" y="5"/>
                    <a:pt x="81" y="5"/>
                    <a:pt x="81" y="5"/>
                  </a:cubicBezTo>
                  <a:cubicBezTo>
                    <a:pt x="81" y="5"/>
                    <a:pt x="81" y="5"/>
                    <a:pt x="80" y="5"/>
                  </a:cubicBezTo>
                  <a:close/>
                  <a:moveTo>
                    <a:pt x="197" y="1"/>
                  </a:moveTo>
                  <a:cubicBezTo>
                    <a:pt x="197" y="2"/>
                    <a:pt x="197" y="2"/>
                    <a:pt x="197" y="2"/>
                  </a:cubicBezTo>
                  <a:cubicBezTo>
                    <a:pt x="197" y="2"/>
                    <a:pt x="197" y="2"/>
                    <a:pt x="197" y="2"/>
                  </a:cubicBezTo>
                  <a:cubicBezTo>
                    <a:pt x="197" y="2"/>
                    <a:pt x="197" y="2"/>
                    <a:pt x="197" y="2"/>
                  </a:cubicBezTo>
                  <a:cubicBezTo>
                    <a:pt x="197" y="2"/>
                    <a:pt x="198" y="2"/>
                    <a:pt x="198" y="2"/>
                  </a:cubicBezTo>
                  <a:cubicBezTo>
                    <a:pt x="198" y="2"/>
                    <a:pt x="197" y="1"/>
                    <a:pt x="197" y="1"/>
                  </a:cubicBezTo>
                  <a:cubicBezTo>
                    <a:pt x="197" y="1"/>
                    <a:pt x="197" y="1"/>
                    <a:pt x="197" y="1"/>
                  </a:cubicBezTo>
                  <a:close/>
                  <a:moveTo>
                    <a:pt x="158" y="5"/>
                  </a:moveTo>
                  <a:cubicBezTo>
                    <a:pt x="158" y="5"/>
                    <a:pt x="158" y="5"/>
                    <a:pt x="158" y="5"/>
                  </a:cubicBezTo>
                  <a:cubicBezTo>
                    <a:pt x="157" y="5"/>
                    <a:pt x="157" y="5"/>
                    <a:pt x="157" y="5"/>
                  </a:cubicBezTo>
                  <a:cubicBezTo>
                    <a:pt x="157" y="5"/>
                    <a:pt x="158" y="5"/>
                    <a:pt x="158" y="5"/>
                  </a:cubicBezTo>
                  <a:cubicBezTo>
                    <a:pt x="158" y="5"/>
                    <a:pt x="158" y="5"/>
                    <a:pt x="158" y="5"/>
                  </a:cubicBezTo>
                  <a:cubicBezTo>
                    <a:pt x="158" y="5"/>
                    <a:pt x="158" y="5"/>
                    <a:pt x="158" y="5"/>
                  </a:cubicBezTo>
                  <a:cubicBezTo>
                    <a:pt x="158" y="5"/>
                    <a:pt x="158" y="5"/>
                    <a:pt x="158" y="5"/>
                  </a:cubicBezTo>
                  <a:cubicBezTo>
                    <a:pt x="158" y="5"/>
                    <a:pt x="158" y="5"/>
                    <a:pt x="158" y="5"/>
                  </a:cubicBezTo>
                  <a:close/>
                  <a:moveTo>
                    <a:pt x="125" y="6"/>
                  </a:moveTo>
                  <a:cubicBezTo>
                    <a:pt x="125" y="6"/>
                    <a:pt x="125" y="6"/>
                    <a:pt x="125" y="6"/>
                  </a:cubicBezTo>
                  <a:cubicBezTo>
                    <a:pt x="125" y="6"/>
                    <a:pt x="125" y="6"/>
                    <a:pt x="125" y="6"/>
                  </a:cubicBezTo>
                  <a:cubicBezTo>
                    <a:pt x="125" y="6"/>
                    <a:pt x="125" y="6"/>
                    <a:pt x="125" y="6"/>
                  </a:cubicBezTo>
                  <a:cubicBezTo>
                    <a:pt x="125" y="6"/>
                    <a:pt x="125" y="6"/>
                    <a:pt x="125" y="6"/>
                  </a:cubicBezTo>
                  <a:close/>
                  <a:moveTo>
                    <a:pt x="135" y="2"/>
                  </a:move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lose/>
                  <a:moveTo>
                    <a:pt x="162" y="3"/>
                  </a:moveTo>
                  <a:cubicBezTo>
                    <a:pt x="162" y="3"/>
                    <a:pt x="162" y="3"/>
                    <a:pt x="162" y="3"/>
                  </a:cubicBezTo>
                  <a:cubicBezTo>
                    <a:pt x="162" y="3"/>
                    <a:pt x="162" y="3"/>
                    <a:pt x="162" y="3"/>
                  </a:cubicBezTo>
                  <a:cubicBezTo>
                    <a:pt x="163" y="3"/>
                    <a:pt x="162" y="3"/>
                    <a:pt x="162" y="3"/>
                  </a:cubicBezTo>
                  <a:cubicBezTo>
                    <a:pt x="162" y="3"/>
                    <a:pt x="162" y="3"/>
                    <a:pt x="162" y="3"/>
                  </a:cubicBezTo>
                  <a:close/>
                  <a:moveTo>
                    <a:pt x="154" y="3"/>
                  </a:moveTo>
                  <a:cubicBezTo>
                    <a:pt x="154" y="3"/>
                    <a:pt x="154" y="4"/>
                    <a:pt x="154" y="4"/>
                  </a:cubicBezTo>
                  <a:cubicBezTo>
                    <a:pt x="154" y="4"/>
                    <a:pt x="154" y="4"/>
                    <a:pt x="155" y="4"/>
                  </a:cubicBezTo>
                  <a:cubicBezTo>
                    <a:pt x="155" y="4"/>
                    <a:pt x="155" y="4"/>
                    <a:pt x="155" y="4"/>
                  </a:cubicBezTo>
                  <a:cubicBezTo>
                    <a:pt x="155" y="3"/>
                    <a:pt x="155" y="3"/>
                    <a:pt x="155" y="3"/>
                  </a:cubicBezTo>
                  <a:cubicBezTo>
                    <a:pt x="155" y="3"/>
                    <a:pt x="154" y="3"/>
                    <a:pt x="154" y="3"/>
                  </a:cubicBezTo>
                  <a:cubicBezTo>
                    <a:pt x="154" y="3"/>
                    <a:pt x="154" y="3"/>
                    <a:pt x="154" y="3"/>
                  </a:cubicBezTo>
                  <a:close/>
                  <a:moveTo>
                    <a:pt x="113" y="2"/>
                  </a:moveTo>
                  <a:cubicBezTo>
                    <a:pt x="113" y="2"/>
                    <a:pt x="113" y="2"/>
                    <a:pt x="113" y="2"/>
                  </a:cubicBezTo>
                  <a:cubicBezTo>
                    <a:pt x="112" y="3"/>
                    <a:pt x="113" y="3"/>
                    <a:pt x="113" y="3"/>
                  </a:cubicBezTo>
                  <a:cubicBezTo>
                    <a:pt x="113" y="3"/>
                    <a:pt x="113" y="3"/>
                    <a:pt x="113" y="3"/>
                  </a:cubicBezTo>
                  <a:cubicBezTo>
                    <a:pt x="113" y="3"/>
                    <a:pt x="113" y="2"/>
                    <a:pt x="113" y="2"/>
                  </a:cubicBezTo>
                  <a:close/>
                  <a:moveTo>
                    <a:pt x="47" y="6"/>
                  </a:moveTo>
                  <a:cubicBezTo>
                    <a:pt x="47" y="6"/>
                    <a:pt x="47" y="6"/>
                    <a:pt x="47" y="6"/>
                  </a:cubicBezTo>
                  <a:cubicBezTo>
                    <a:pt x="47" y="7"/>
                    <a:pt x="47" y="6"/>
                    <a:pt x="47" y="6"/>
                  </a:cubicBezTo>
                  <a:cubicBezTo>
                    <a:pt x="47" y="6"/>
                    <a:pt x="47" y="6"/>
                    <a:pt x="47" y="6"/>
                  </a:cubicBezTo>
                  <a:cubicBezTo>
                    <a:pt x="47" y="6"/>
                    <a:pt x="47" y="6"/>
                    <a:pt x="47" y="6"/>
                  </a:cubicBezTo>
                  <a:close/>
                  <a:moveTo>
                    <a:pt x="110" y="3"/>
                  </a:moveTo>
                  <a:cubicBezTo>
                    <a:pt x="110" y="3"/>
                    <a:pt x="110" y="3"/>
                    <a:pt x="110" y="3"/>
                  </a:cubicBezTo>
                  <a:cubicBezTo>
                    <a:pt x="110" y="3"/>
                    <a:pt x="110" y="3"/>
                    <a:pt x="110" y="3"/>
                  </a:cubicBezTo>
                  <a:cubicBezTo>
                    <a:pt x="110" y="3"/>
                    <a:pt x="110" y="2"/>
                    <a:pt x="110" y="2"/>
                  </a:cubicBezTo>
                  <a:cubicBezTo>
                    <a:pt x="110" y="2"/>
                    <a:pt x="110" y="2"/>
                    <a:pt x="110" y="3"/>
                  </a:cubicBezTo>
                  <a:close/>
                  <a:moveTo>
                    <a:pt x="38" y="4"/>
                  </a:move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lose/>
                  <a:moveTo>
                    <a:pt x="16" y="4"/>
                  </a:move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lose/>
                  <a:moveTo>
                    <a:pt x="206" y="3"/>
                  </a:moveTo>
                  <a:cubicBezTo>
                    <a:pt x="206" y="3"/>
                    <a:pt x="206" y="3"/>
                    <a:pt x="206" y="3"/>
                  </a:cubicBezTo>
                  <a:cubicBezTo>
                    <a:pt x="206" y="3"/>
                    <a:pt x="206" y="3"/>
                    <a:pt x="206" y="3"/>
                  </a:cubicBezTo>
                  <a:cubicBezTo>
                    <a:pt x="206" y="3"/>
                    <a:pt x="206" y="3"/>
                    <a:pt x="206" y="3"/>
                  </a:cubicBezTo>
                  <a:cubicBezTo>
                    <a:pt x="206" y="3"/>
                    <a:pt x="206" y="3"/>
                    <a:pt x="206" y="3"/>
                  </a:cubicBezTo>
                  <a:close/>
                  <a:moveTo>
                    <a:pt x="205" y="4"/>
                  </a:moveTo>
                  <a:cubicBezTo>
                    <a:pt x="205" y="4"/>
                    <a:pt x="205" y="4"/>
                    <a:pt x="205" y="4"/>
                  </a:cubicBezTo>
                  <a:cubicBezTo>
                    <a:pt x="205" y="4"/>
                    <a:pt x="205" y="4"/>
                    <a:pt x="205" y="4"/>
                  </a:cubicBezTo>
                  <a:cubicBezTo>
                    <a:pt x="205" y="4"/>
                    <a:pt x="205" y="4"/>
                    <a:pt x="205" y="4"/>
                  </a:cubicBezTo>
                  <a:close/>
                  <a:moveTo>
                    <a:pt x="201" y="5"/>
                  </a:moveTo>
                  <a:cubicBezTo>
                    <a:pt x="201" y="5"/>
                    <a:pt x="201" y="5"/>
                    <a:pt x="201" y="5"/>
                  </a:cubicBezTo>
                  <a:cubicBezTo>
                    <a:pt x="201" y="5"/>
                    <a:pt x="201" y="5"/>
                    <a:pt x="201" y="5"/>
                  </a:cubicBezTo>
                  <a:cubicBezTo>
                    <a:pt x="201" y="5"/>
                    <a:pt x="201" y="5"/>
                    <a:pt x="201" y="5"/>
                  </a:cubicBezTo>
                  <a:cubicBezTo>
                    <a:pt x="201" y="5"/>
                    <a:pt x="201" y="5"/>
                    <a:pt x="201" y="5"/>
                  </a:cubicBezTo>
                  <a:close/>
                  <a:moveTo>
                    <a:pt x="200" y="1"/>
                  </a:moveTo>
                  <a:cubicBezTo>
                    <a:pt x="200" y="1"/>
                    <a:pt x="200" y="1"/>
                    <a:pt x="200" y="1"/>
                  </a:cubicBezTo>
                  <a:cubicBezTo>
                    <a:pt x="200" y="1"/>
                    <a:pt x="200" y="1"/>
                    <a:pt x="200" y="1"/>
                  </a:cubicBezTo>
                  <a:cubicBezTo>
                    <a:pt x="200" y="1"/>
                    <a:pt x="200" y="1"/>
                    <a:pt x="200" y="1"/>
                  </a:cubicBezTo>
                  <a:close/>
                  <a:moveTo>
                    <a:pt x="183" y="5"/>
                  </a:moveTo>
                  <a:cubicBezTo>
                    <a:pt x="183" y="5"/>
                    <a:pt x="183" y="5"/>
                    <a:pt x="183" y="5"/>
                  </a:cubicBezTo>
                  <a:cubicBezTo>
                    <a:pt x="183" y="5"/>
                    <a:pt x="183" y="5"/>
                    <a:pt x="183" y="5"/>
                  </a:cubicBezTo>
                  <a:cubicBezTo>
                    <a:pt x="183" y="5"/>
                    <a:pt x="183" y="5"/>
                    <a:pt x="183" y="5"/>
                  </a:cubicBezTo>
                  <a:cubicBezTo>
                    <a:pt x="183" y="5"/>
                    <a:pt x="182" y="5"/>
                    <a:pt x="183" y="5"/>
                  </a:cubicBezTo>
                  <a:close/>
                  <a:moveTo>
                    <a:pt x="171" y="3"/>
                  </a:moveTo>
                  <a:cubicBezTo>
                    <a:pt x="171" y="2"/>
                    <a:pt x="171" y="2"/>
                    <a:pt x="171" y="3"/>
                  </a:cubicBezTo>
                  <a:cubicBezTo>
                    <a:pt x="171" y="3"/>
                    <a:pt x="171" y="3"/>
                    <a:pt x="171" y="3"/>
                  </a:cubicBezTo>
                  <a:cubicBezTo>
                    <a:pt x="171" y="3"/>
                    <a:pt x="171" y="3"/>
                    <a:pt x="171" y="3"/>
                  </a:cubicBezTo>
                  <a:cubicBezTo>
                    <a:pt x="171" y="3"/>
                    <a:pt x="171" y="3"/>
                    <a:pt x="171" y="3"/>
                  </a:cubicBezTo>
                  <a:close/>
                  <a:moveTo>
                    <a:pt x="157" y="5"/>
                  </a:moveTo>
                  <a:cubicBezTo>
                    <a:pt x="157" y="5"/>
                    <a:pt x="157" y="5"/>
                    <a:pt x="157" y="5"/>
                  </a:cubicBezTo>
                  <a:cubicBezTo>
                    <a:pt x="157" y="5"/>
                    <a:pt x="157" y="5"/>
                    <a:pt x="157" y="5"/>
                  </a:cubicBezTo>
                  <a:cubicBezTo>
                    <a:pt x="157" y="5"/>
                    <a:pt x="157" y="5"/>
                    <a:pt x="157" y="5"/>
                  </a:cubicBezTo>
                  <a:cubicBezTo>
                    <a:pt x="157" y="5"/>
                    <a:pt x="157" y="5"/>
                    <a:pt x="157" y="5"/>
                  </a:cubicBezTo>
                  <a:cubicBezTo>
                    <a:pt x="157" y="5"/>
                    <a:pt x="157" y="5"/>
                    <a:pt x="157" y="5"/>
                  </a:cubicBezTo>
                  <a:close/>
                  <a:moveTo>
                    <a:pt x="149" y="3"/>
                  </a:moveTo>
                  <a:cubicBezTo>
                    <a:pt x="149" y="3"/>
                    <a:pt x="150" y="3"/>
                    <a:pt x="150" y="3"/>
                  </a:cubicBezTo>
                  <a:cubicBezTo>
                    <a:pt x="150" y="3"/>
                    <a:pt x="150" y="3"/>
                    <a:pt x="150" y="3"/>
                  </a:cubicBezTo>
                  <a:cubicBezTo>
                    <a:pt x="150" y="3"/>
                    <a:pt x="150" y="3"/>
                    <a:pt x="149" y="3"/>
                  </a:cubicBezTo>
                  <a:cubicBezTo>
                    <a:pt x="149" y="3"/>
                    <a:pt x="149" y="3"/>
                    <a:pt x="149" y="3"/>
                  </a:cubicBezTo>
                  <a:close/>
                  <a:moveTo>
                    <a:pt x="148" y="5"/>
                  </a:moveTo>
                  <a:cubicBezTo>
                    <a:pt x="148" y="5"/>
                    <a:pt x="148" y="5"/>
                    <a:pt x="148" y="5"/>
                  </a:cubicBezTo>
                  <a:cubicBezTo>
                    <a:pt x="148" y="5"/>
                    <a:pt x="148" y="5"/>
                    <a:pt x="148" y="5"/>
                  </a:cubicBezTo>
                  <a:cubicBezTo>
                    <a:pt x="148" y="5"/>
                    <a:pt x="148" y="5"/>
                    <a:pt x="148" y="4"/>
                  </a:cubicBezTo>
                  <a:cubicBezTo>
                    <a:pt x="148" y="4"/>
                    <a:pt x="148" y="4"/>
                    <a:pt x="148" y="5"/>
                  </a:cubicBezTo>
                  <a:close/>
                  <a:moveTo>
                    <a:pt x="138" y="5"/>
                  </a:moveTo>
                  <a:cubicBezTo>
                    <a:pt x="138" y="5"/>
                    <a:pt x="138" y="5"/>
                    <a:pt x="138" y="5"/>
                  </a:cubicBezTo>
                  <a:cubicBezTo>
                    <a:pt x="138" y="5"/>
                    <a:pt x="138" y="5"/>
                    <a:pt x="138" y="5"/>
                  </a:cubicBezTo>
                  <a:cubicBezTo>
                    <a:pt x="138" y="5"/>
                    <a:pt x="138" y="5"/>
                    <a:pt x="138" y="5"/>
                  </a:cubicBezTo>
                  <a:cubicBezTo>
                    <a:pt x="138" y="5"/>
                    <a:pt x="138" y="5"/>
                    <a:pt x="138" y="5"/>
                  </a:cubicBezTo>
                  <a:close/>
                  <a:moveTo>
                    <a:pt x="135" y="6"/>
                  </a:moveTo>
                  <a:cubicBezTo>
                    <a:pt x="135" y="6"/>
                    <a:pt x="135" y="6"/>
                    <a:pt x="135" y="6"/>
                  </a:cubicBezTo>
                  <a:cubicBezTo>
                    <a:pt x="135" y="5"/>
                    <a:pt x="135" y="5"/>
                    <a:pt x="135" y="5"/>
                  </a:cubicBezTo>
                  <a:cubicBezTo>
                    <a:pt x="135" y="6"/>
                    <a:pt x="135" y="6"/>
                    <a:pt x="135" y="6"/>
                  </a:cubicBezTo>
                  <a:cubicBezTo>
                    <a:pt x="135" y="6"/>
                    <a:pt x="135" y="6"/>
                    <a:pt x="135" y="6"/>
                  </a:cubicBezTo>
                  <a:close/>
                  <a:moveTo>
                    <a:pt x="128" y="3"/>
                  </a:moveTo>
                  <a:cubicBezTo>
                    <a:pt x="128" y="4"/>
                    <a:pt x="128" y="4"/>
                    <a:pt x="128" y="4"/>
                  </a:cubicBezTo>
                  <a:cubicBezTo>
                    <a:pt x="128" y="4"/>
                    <a:pt x="128" y="4"/>
                    <a:pt x="128" y="4"/>
                  </a:cubicBezTo>
                  <a:lnTo>
                    <a:pt x="128" y="3"/>
                  </a:lnTo>
                  <a:close/>
                  <a:moveTo>
                    <a:pt x="125" y="3"/>
                  </a:moveTo>
                  <a:cubicBezTo>
                    <a:pt x="125" y="3"/>
                    <a:pt x="125" y="3"/>
                    <a:pt x="125" y="3"/>
                  </a:cubicBezTo>
                  <a:cubicBezTo>
                    <a:pt x="125" y="3"/>
                    <a:pt x="125" y="3"/>
                    <a:pt x="125" y="3"/>
                  </a:cubicBezTo>
                  <a:cubicBezTo>
                    <a:pt x="125" y="3"/>
                    <a:pt x="125" y="3"/>
                    <a:pt x="125" y="3"/>
                  </a:cubicBezTo>
                  <a:cubicBezTo>
                    <a:pt x="125" y="3"/>
                    <a:pt x="125" y="3"/>
                    <a:pt x="125" y="3"/>
                  </a:cubicBezTo>
                  <a:close/>
                  <a:moveTo>
                    <a:pt x="121" y="4"/>
                  </a:moveTo>
                  <a:cubicBezTo>
                    <a:pt x="121" y="4"/>
                    <a:pt x="121" y="4"/>
                    <a:pt x="121" y="4"/>
                  </a:cubicBezTo>
                  <a:cubicBezTo>
                    <a:pt x="121" y="4"/>
                    <a:pt x="121" y="4"/>
                    <a:pt x="121" y="4"/>
                  </a:cubicBezTo>
                  <a:cubicBezTo>
                    <a:pt x="121" y="4"/>
                    <a:pt x="121" y="4"/>
                    <a:pt x="121" y="4"/>
                  </a:cubicBezTo>
                  <a:cubicBezTo>
                    <a:pt x="121" y="4"/>
                    <a:pt x="121" y="4"/>
                    <a:pt x="121" y="4"/>
                  </a:cubicBezTo>
                  <a:close/>
                  <a:moveTo>
                    <a:pt x="99" y="3"/>
                  </a:moveTo>
                  <a:cubicBezTo>
                    <a:pt x="99" y="3"/>
                    <a:pt x="99" y="3"/>
                    <a:pt x="99" y="3"/>
                  </a:cubicBezTo>
                  <a:cubicBezTo>
                    <a:pt x="99" y="3"/>
                    <a:pt x="99" y="3"/>
                    <a:pt x="100" y="3"/>
                  </a:cubicBezTo>
                  <a:cubicBezTo>
                    <a:pt x="100" y="3"/>
                    <a:pt x="99" y="3"/>
                    <a:pt x="99" y="3"/>
                  </a:cubicBezTo>
                  <a:cubicBezTo>
                    <a:pt x="99" y="3"/>
                    <a:pt x="99" y="3"/>
                    <a:pt x="99" y="3"/>
                  </a:cubicBezTo>
                  <a:close/>
                  <a:moveTo>
                    <a:pt x="91" y="6"/>
                  </a:moveTo>
                  <a:cubicBezTo>
                    <a:pt x="91" y="6"/>
                    <a:pt x="91" y="6"/>
                    <a:pt x="91" y="6"/>
                  </a:cubicBezTo>
                  <a:cubicBezTo>
                    <a:pt x="91" y="6"/>
                    <a:pt x="91" y="6"/>
                    <a:pt x="91" y="6"/>
                  </a:cubicBezTo>
                  <a:cubicBezTo>
                    <a:pt x="91" y="6"/>
                    <a:pt x="91" y="6"/>
                    <a:pt x="91" y="6"/>
                  </a:cubicBezTo>
                  <a:cubicBezTo>
                    <a:pt x="91" y="6"/>
                    <a:pt x="91" y="6"/>
                    <a:pt x="91" y="6"/>
                  </a:cubicBezTo>
                  <a:close/>
                  <a:moveTo>
                    <a:pt x="91" y="5"/>
                  </a:moveTo>
                  <a:cubicBezTo>
                    <a:pt x="91" y="5"/>
                    <a:pt x="91" y="5"/>
                    <a:pt x="91" y="5"/>
                  </a:cubicBezTo>
                  <a:cubicBezTo>
                    <a:pt x="91" y="5"/>
                    <a:pt x="91" y="5"/>
                    <a:pt x="91" y="5"/>
                  </a:cubicBezTo>
                  <a:cubicBezTo>
                    <a:pt x="91" y="5"/>
                    <a:pt x="91" y="5"/>
                    <a:pt x="91" y="5"/>
                  </a:cubicBezTo>
                  <a:cubicBezTo>
                    <a:pt x="91" y="5"/>
                    <a:pt x="91" y="5"/>
                    <a:pt x="91" y="5"/>
                  </a:cubicBezTo>
                  <a:close/>
                  <a:moveTo>
                    <a:pt x="72" y="4"/>
                  </a:moveTo>
                  <a:cubicBezTo>
                    <a:pt x="72" y="4"/>
                    <a:pt x="72" y="4"/>
                    <a:pt x="72" y="4"/>
                  </a:cubicBezTo>
                  <a:cubicBezTo>
                    <a:pt x="72" y="4"/>
                    <a:pt x="72" y="4"/>
                    <a:pt x="72" y="5"/>
                  </a:cubicBezTo>
                  <a:cubicBezTo>
                    <a:pt x="72" y="4"/>
                    <a:pt x="72" y="4"/>
                    <a:pt x="72" y="4"/>
                  </a:cubicBezTo>
                  <a:cubicBezTo>
                    <a:pt x="72" y="4"/>
                    <a:pt x="72" y="4"/>
                    <a:pt x="72" y="4"/>
                  </a:cubicBezTo>
                  <a:close/>
                  <a:moveTo>
                    <a:pt x="210" y="6"/>
                  </a:moveTo>
                  <a:cubicBezTo>
                    <a:pt x="210" y="6"/>
                    <a:pt x="210" y="6"/>
                    <a:pt x="210" y="6"/>
                  </a:cubicBezTo>
                  <a:cubicBezTo>
                    <a:pt x="210" y="5"/>
                    <a:pt x="210" y="5"/>
                    <a:pt x="210" y="5"/>
                  </a:cubicBezTo>
                  <a:lnTo>
                    <a:pt x="210" y="6"/>
                  </a:lnTo>
                  <a:close/>
                  <a:moveTo>
                    <a:pt x="211" y="5"/>
                  </a:moveTo>
                  <a:cubicBezTo>
                    <a:pt x="211" y="5"/>
                    <a:pt x="211" y="5"/>
                    <a:pt x="211" y="5"/>
                  </a:cubicBezTo>
                  <a:cubicBezTo>
                    <a:pt x="211" y="5"/>
                    <a:pt x="211" y="5"/>
                    <a:pt x="211" y="5"/>
                  </a:cubicBezTo>
                  <a:close/>
                  <a:moveTo>
                    <a:pt x="212" y="4"/>
                  </a:moveTo>
                  <a:cubicBezTo>
                    <a:pt x="212" y="4"/>
                    <a:pt x="212" y="4"/>
                    <a:pt x="212" y="4"/>
                  </a:cubicBezTo>
                  <a:cubicBezTo>
                    <a:pt x="212" y="4"/>
                    <a:pt x="212" y="4"/>
                    <a:pt x="212" y="4"/>
                  </a:cubicBezTo>
                  <a:close/>
                  <a:moveTo>
                    <a:pt x="214" y="5"/>
                  </a:moveTo>
                  <a:cubicBezTo>
                    <a:pt x="214" y="5"/>
                    <a:pt x="214" y="5"/>
                    <a:pt x="214" y="5"/>
                  </a:cubicBezTo>
                  <a:cubicBezTo>
                    <a:pt x="214" y="5"/>
                    <a:pt x="214" y="5"/>
                    <a:pt x="214" y="5"/>
                  </a:cubicBezTo>
                  <a:close/>
                  <a:moveTo>
                    <a:pt x="200" y="3"/>
                  </a:moveTo>
                  <a:cubicBezTo>
                    <a:pt x="200" y="3"/>
                    <a:pt x="200" y="3"/>
                    <a:pt x="200" y="3"/>
                  </a:cubicBezTo>
                  <a:cubicBezTo>
                    <a:pt x="199" y="3"/>
                    <a:pt x="199" y="3"/>
                    <a:pt x="199" y="3"/>
                  </a:cubicBezTo>
                  <a:lnTo>
                    <a:pt x="200" y="3"/>
                  </a:lnTo>
                  <a:close/>
                  <a:moveTo>
                    <a:pt x="107" y="2"/>
                  </a:moveTo>
                  <a:cubicBezTo>
                    <a:pt x="107" y="2"/>
                    <a:pt x="107" y="2"/>
                    <a:pt x="107" y="2"/>
                  </a:cubicBezTo>
                  <a:cubicBezTo>
                    <a:pt x="108" y="2"/>
                    <a:pt x="108" y="2"/>
                    <a:pt x="108" y="2"/>
                  </a:cubicBezTo>
                  <a:lnTo>
                    <a:pt x="107" y="2"/>
                  </a:lnTo>
                  <a:close/>
                  <a:moveTo>
                    <a:pt x="94" y="4"/>
                  </a:moveTo>
                  <a:cubicBezTo>
                    <a:pt x="94" y="4"/>
                    <a:pt x="94" y="4"/>
                    <a:pt x="94" y="4"/>
                  </a:cubicBezTo>
                  <a:cubicBezTo>
                    <a:pt x="94" y="4"/>
                    <a:pt x="94" y="4"/>
                    <a:pt x="94" y="4"/>
                  </a:cubicBezTo>
                  <a:close/>
                  <a:moveTo>
                    <a:pt x="93" y="2"/>
                  </a:moveTo>
                  <a:cubicBezTo>
                    <a:pt x="93" y="2"/>
                    <a:pt x="93" y="2"/>
                    <a:pt x="93" y="2"/>
                  </a:cubicBezTo>
                  <a:cubicBezTo>
                    <a:pt x="93" y="2"/>
                    <a:pt x="93" y="2"/>
                    <a:pt x="93" y="2"/>
                  </a:cubicBezTo>
                  <a:close/>
                  <a:moveTo>
                    <a:pt x="82" y="3"/>
                  </a:moveTo>
                  <a:cubicBezTo>
                    <a:pt x="81" y="3"/>
                    <a:pt x="81" y="3"/>
                    <a:pt x="81" y="3"/>
                  </a:cubicBezTo>
                  <a:cubicBezTo>
                    <a:pt x="82" y="3"/>
                    <a:pt x="82" y="3"/>
                    <a:pt x="82" y="3"/>
                  </a:cubicBezTo>
                  <a:close/>
                  <a:moveTo>
                    <a:pt x="182" y="3"/>
                  </a:moveTo>
                  <a:cubicBezTo>
                    <a:pt x="182" y="3"/>
                    <a:pt x="182" y="3"/>
                    <a:pt x="182" y="3"/>
                  </a:cubicBezTo>
                  <a:cubicBezTo>
                    <a:pt x="182" y="3"/>
                    <a:pt x="182" y="3"/>
                    <a:pt x="182" y="3"/>
                  </a:cubicBezTo>
                  <a:cubicBezTo>
                    <a:pt x="182" y="3"/>
                    <a:pt x="182" y="3"/>
                    <a:pt x="182" y="3"/>
                  </a:cubicBezTo>
                  <a:cubicBezTo>
                    <a:pt x="182" y="3"/>
                    <a:pt x="182" y="3"/>
                    <a:pt x="182" y="3"/>
                  </a:cubicBezTo>
                  <a:close/>
                  <a:moveTo>
                    <a:pt x="60" y="3"/>
                  </a:moveTo>
                  <a:cubicBezTo>
                    <a:pt x="60" y="3"/>
                    <a:pt x="60" y="3"/>
                    <a:pt x="60" y="3"/>
                  </a:cubicBezTo>
                  <a:cubicBezTo>
                    <a:pt x="60" y="3"/>
                    <a:pt x="60" y="3"/>
                    <a:pt x="60" y="3"/>
                  </a:cubicBezTo>
                  <a:close/>
                  <a:moveTo>
                    <a:pt x="58" y="5"/>
                  </a:moveTo>
                  <a:cubicBezTo>
                    <a:pt x="58" y="4"/>
                    <a:pt x="58" y="4"/>
                    <a:pt x="58" y="4"/>
                  </a:cubicBezTo>
                  <a:cubicBezTo>
                    <a:pt x="58" y="4"/>
                    <a:pt x="58" y="4"/>
                    <a:pt x="58" y="4"/>
                  </a:cubicBezTo>
                  <a:cubicBezTo>
                    <a:pt x="58" y="4"/>
                    <a:pt x="58" y="4"/>
                    <a:pt x="58" y="4"/>
                  </a:cubicBezTo>
                  <a:cubicBezTo>
                    <a:pt x="58" y="4"/>
                    <a:pt x="58" y="4"/>
                    <a:pt x="58" y="5"/>
                  </a:cubicBezTo>
                  <a:close/>
                  <a:moveTo>
                    <a:pt x="55" y="5"/>
                  </a:moveTo>
                  <a:cubicBezTo>
                    <a:pt x="55" y="5"/>
                    <a:pt x="55" y="5"/>
                    <a:pt x="55" y="5"/>
                  </a:cubicBezTo>
                  <a:cubicBezTo>
                    <a:pt x="55" y="5"/>
                    <a:pt x="55" y="5"/>
                    <a:pt x="55" y="5"/>
                  </a:cubicBezTo>
                  <a:cubicBezTo>
                    <a:pt x="55" y="5"/>
                    <a:pt x="55" y="5"/>
                    <a:pt x="55" y="5"/>
                  </a:cubicBezTo>
                  <a:close/>
                  <a:moveTo>
                    <a:pt x="48" y="4"/>
                  </a:moveTo>
                  <a:cubicBezTo>
                    <a:pt x="48" y="4"/>
                    <a:pt x="48" y="4"/>
                    <a:pt x="48" y="4"/>
                  </a:cubicBezTo>
                  <a:cubicBezTo>
                    <a:pt x="48" y="4"/>
                    <a:pt x="48" y="4"/>
                    <a:pt x="48" y="4"/>
                  </a:cubicBezTo>
                  <a:close/>
                  <a:moveTo>
                    <a:pt x="169" y="4"/>
                  </a:moveTo>
                  <a:cubicBezTo>
                    <a:pt x="169" y="4"/>
                    <a:pt x="169" y="4"/>
                    <a:pt x="169" y="4"/>
                  </a:cubicBezTo>
                  <a:cubicBezTo>
                    <a:pt x="169" y="4"/>
                    <a:pt x="169" y="4"/>
                    <a:pt x="169" y="4"/>
                  </a:cubicBezTo>
                  <a:close/>
                  <a:moveTo>
                    <a:pt x="163" y="1"/>
                  </a:moveTo>
                  <a:cubicBezTo>
                    <a:pt x="163" y="2"/>
                    <a:pt x="163" y="2"/>
                    <a:pt x="163" y="2"/>
                  </a:cubicBezTo>
                  <a:cubicBezTo>
                    <a:pt x="163" y="1"/>
                    <a:pt x="163" y="1"/>
                    <a:pt x="163"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34"/>
            <p:cNvSpPr/>
            <p:nvPr/>
          </p:nvSpPr>
          <p:spPr>
            <a:xfrm>
              <a:off x="4490" y="1995"/>
              <a:ext cx="1375" cy="125"/>
            </a:xfrm>
            <a:custGeom>
              <a:avLst/>
              <a:gdLst/>
              <a:ahLst/>
              <a:cxnLst/>
              <a:rect l="l" t="t" r="r" b="b"/>
              <a:pathLst>
                <a:path w="102" h="7" extrusionOk="0">
                  <a:moveTo>
                    <a:pt x="35" y="3"/>
                  </a:moveTo>
                  <a:cubicBezTo>
                    <a:pt x="35" y="3"/>
                    <a:pt x="35" y="3"/>
                    <a:pt x="35" y="2"/>
                  </a:cubicBezTo>
                  <a:cubicBezTo>
                    <a:pt x="35" y="2"/>
                    <a:pt x="35" y="3"/>
                    <a:pt x="35" y="3"/>
                  </a:cubicBezTo>
                  <a:cubicBezTo>
                    <a:pt x="35" y="3"/>
                    <a:pt x="35" y="2"/>
                    <a:pt x="35" y="2"/>
                  </a:cubicBezTo>
                  <a:cubicBezTo>
                    <a:pt x="35" y="2"/>
                    <a:pt x="35" y="2"/>
                    <a:pt x="35" y="2"/>
                  </a:cubicBezTo>
                  <a:cubicBezTo>
                    <a:pt x="35" y="3"/>
                    <a:pt x="35" y="3"/>
                    <a:pt x="35" y="3"/>
                  </a:cubicBezTo>
                  <a:cubicBezTo>
                    <a:pt x="35" y="3"/>
                    <a:pt x="35" y="3"/>
                    <a:pt x="34" y="3"/>
                  </a:cubicBezTo>
                  <a:cubicBezTo>
                    <a:pt x="34" y="3"/>
                    <a:pt x="34" y="3"/>
                    <a:pt x="34" y="3"/>
                  </a:cubicBezTo>
                  <a:cubicBezTo>
                    <a:pt x="34" y="4"/>
                    <a:pt x="34" y="4"/>
                    <a:pt x="33" y="4"/>
                  </a:cubicBezTo>
                  <a:cubicBezTo>
                    <a:pt x="33" y="5"/>
                    <a:pt x="33" y="5"/>
                    <a:pt x="33" y="6"/>
                  </a:cubicBezTo>
                  <a:cubicBezTo>
                    <a:pt x="33" y="6"/>
                    <a:pt x="33" y="7"/>
                    <a:pt x="33" y="7"/>
                  </a:cubicBezTo>
                  <a:cubicBezTo>
                    <a:pt x="32" y="7"/>
                    <a:pt x="31" y="7"/>
                    <a:pt x="30" y="7"/>
                  </a:cubicBezTo>
                  <a:cubicBezTo>
                    <a:pt x="30" y="7"/>
                    <a:pt x="29" y="7"/>
                    <a:pt x="29" y="7"/>
                  </a:cubicBezTo>
                  <a:cubicBezTo>
                    <a:pt x="29" y="6"/>
                    <a:pt x="29" y="6"/>
                    <a:pt x="29" y="6"/>
                  </a:cubicBezTo>
                  <a:cubicBezTo>
                    <a:pt x="29" y="6"/>
                    <a:pt x="29" y="6"/>
                    <a:pt x="28" y="6"/>
                  </a:cubicBezTo>
                  <a:cubicBezTo>
                    <a:pt x="28" y="6"/>
                    <a:pt x="28" y="6"/>
                    <a:pt x="28" y="6"/>
                  </a:cubicBezTo>
                  <a:cubicBezTo>
                    <a:pt x="28" y="6"/>
                    <a:pt x="28" y="6"/>
                    <a:pt x="28" y="6"/>
                  </a:cubicBezTo>
                  <a:cubicBezTo>
                    <a:pt x="28" y="6"/>
                    <a:pt x="27" y="6"/>
                    <a:pt x="27" y="6"/>
                  </a:cubicBezTo>
                  <a:cubicBezTo>
                    <a:pt x="27" y="6"/>
                    <a:pt x="27" y="6"/>
                    <a:pt x="26" y="6"/>
                  </a:cubicBezTo>
                  <a:cubicBezTo>
                    <a:pt x="26" y="6"/>
                    <a:pt x="26" y="6"/>
                    <a:pt x="26" y="6"/>
                  </a:cubicBezTo>
                  <a:cubicBezTo>
                    <a:pt x="26" y="6"/>
                    <a:pt x="26" y="6"/>
                    <a:pt x="26" y="6"/>
                  </a:cubicBezTo>
                  <a:cubicBezTo>
                    <a:pt x="25" y="6"/>
                    <a:pt x="25" y="6"/>
                    <a:pt x="25" y="6"/>
                  </a:cubicBezTo>
                  <a:cubicBezTo>
                    <a:pt x="25" y="6"/>
                    <a:pt x="25" y="7"/>
                    <a:pt x="25" y="7"/>
                  </a:cubicBezTo>
                  <a:cubicBezTo>
                    <a:pt x="25" y="7"/>
                    <a:pt x="24" y="7"/>
                    <a:pt x="24" y="7"/>
                  </a:cubicBezTo>
                  <a:cubicBezTo>
                    <a:pt x="24" y="7"/>
                    <a:pt x="23" y="7"/>
                    <a:pt x="23" y="6"/>
                  </a:cubicBezTo>
                  <a:cubicBezTo>
                    <a:pt x="23" y="6"/>
                    <a:pt x="23" y="6"/>
                    <a:pt x="23" y="6"/>
                  </a:cubicBezTo>
                  <a:cubicBezTo>
                    <a:pt x="23" y="6"/>
                    <a:pt x="23" y="6"/>
                    <a:pt x="23" y="6"/>
                  </a:cubicBezTo>
                  <a:cubicBezTo>
                    <a:pt x="23" y="6"/>
                    <a:pt x="23" y="6"/>
                    <a:pt x="23" y="6"/>
                  </a:cubicBezTo>
                  <a:cubicBezTo>
                    <a:pt x="23" y="7"/>
                    <a:pt x="22" y="7"/>
                    <a:pt x="22" y="7"/>
                  </a:cubicBezTo>
                  <a:cubicBezTo>
                    <a:pt x="22" y="7"/>
                    <a:pt x="22" y="7"/>
                    <a:pt x="21" y="7"/>
                  </a:cubicBezTo>
                  <a:cubicBezTo>
                    <a:pt x="21" y="7"/>
                    <a:pt x="21" y="7"/>
                    <a:pt x="21" y="7"/>
                  </a:cubicBezTo>
                  <a:cubicBezTo>
                    <a:pt x="21" y="6"/>
                    <a:pt x="20" y="6"/>
                    <a:pt x="20" y="6"/>
                  </a:cubicBezTo>
                  <a:cubicBezTo>
                    <a:pt x="20" y="6"/>
                    <a:pt x="20" y="5"/>
                    <a:pt x="21" y="5"/>
                  </a:cubicBezTo>
                  <a:cubicBezTo>
                    <a:pt x="21" y="5"/>
                    <a:pt x="21" y="5"/>
                    <a:pt x="22" y="5"/>
                  </a:cubicBezTo>
                  <a:cubicBezTo>
                    <a:pt x="21" y="5"/>
                    <a:pt x="21" y="5"/>
                    <a:pt x="21" y="5"/>
                  </a:cubicBezTo>
                  <a:cubicBezTo>
                    <a:pt x="21" y="5"/>
                    <a:pt x="21" y="5"/>
                    <a:pt x="21" y="5"/>
                  </a:cubicBezTo>
                  <a:cubicBezTo>
                    <a:pt x="21" y="4"/>
                    <a:pt x="20" y="4"/>
                    <a:pt x="19" y="4"/>
                  </a:cubicBezTo>
                  <a:cubicBezTo>
                    <a:pt x="18" y="4"/>
                    <a:pt x="18" y="5"/>
                    <a:pt x="18" y="5"/>
                  </a:cubicBezTo>
                  <a:cubicBezTo>
                    <a:pt x="18" y="5"/>
                    <a:pt x="18" y="5"/>
                    <a:pt x="18" y="5"/>
                  </a:cubicBezTo>
                  <a:cubicBezTo>
                    <a:pt x="18" y="5"/>
                    <a:pt x="18" y="6"/>
                    <a:pt x="18" y="6"/>
                  </a:cubicBezTo>
                  <a:cubicBezTo>
                    <a:pt x="18" y="6"/>
                    <a:pt x="18" y="6"/>
                    <a:pt x="18" y="6"/>
                  </a:cubicBezTo>
                  <a:cubicBezTo>
                    <a:pt x="18" y="6"/>
                    <a:pt x="18" y="6"/>
                    <a:pt x="18" y="6"/>
                  </a:cubicBezTo>
                  <a:cubicBezTo>
                    <a:pt x="18" y="7"/>
                    <a:pt x="18" y="7"/>
                    <a:pt x="18" y="7"/>
                  </a:cubicBezTo>
                  <a:cubicBezTo>
                    <a:pt x="17" y="7"/>
                    <a:pt x="17" y="7"/>
                    <a:pt x="17" y="6"/>
                  </a:cubicBezTo>
                  <a:cubicBezTo>
                    <a:pt x="16" y="6"/>
                    <a:pt x="16" y="6"/>
                    <a:pt x="16" y="6"/>
                  </a:cubicBezTo>
                  <a:cubicBezTo>
                    <a:pt x="16" y="7"/>
                    <a:pt x="16" y="7"/>
                    <a:pt x="16" y="7"/>
                  </a:cubicBezTo>
                  <a:cubicBezTo>
                    <a:pt x="15" y="7"/>
                    <a:pt x="15" y="7"/>
                    <a:pt x="15" y="6"/>
                  </a:cubicBezTo>
                  <a:cubicBezTo>
                    <a:pt x="14" y="6"/>
                    <a:pt x="14" y="6"/>
                    <a:pt x="14" y="6"/>
                  </a:cubicBezTo>
                  <a:cubicBezTo>
                    <a:pt x="13" y="6"/>
                    <a:pt x="13" y="6"/>
                    <a:pt x="13" y="6"/>
                  </a:cubicBezTo>
                  <a:cubicBezTo>
                    <a:pt x="13" y="6"/>
                    <a:pt x="12" y="6"/>
                    <a:pt x="12" y="6"/>
                  </a:cubicBezTo>
                  <a:cubicBezTo>
                    <a:pt x="12" y="5"/>
                    <a:pt x="11" y="5"/>
                    <a:pt x="11" y="4"/>
                  </a:cubicBezTo>
                  <a:cubicBezTo>
                    <a:pt x="11" y="4"/>
                    <a:pt x="11" y="4"/>
                    <a:pt x="11" y="4"/>
                  </a:cubicBezTo>
                  <a:cubicBezTo>
                    <a:pt x="10" y="5"/>
                    <a:pt x="10" y="5"/>
                    <a:pt x="10" y="5"/>
                  </a:cubicBezTo>
                  <a:cubicBezTo>
                    <a:pt x="10" y="5"/>
                    <a:pt x="10" y="6"/>
                    <a:pt x="10" y="6"/>
                  </a:cubicBezTo>
                  <a:cubicBezTo>
                    <a:pt x="10" y="6"/>
                    <a:pt x="10" y="6"/>
                    <a:pt x="10" y="6"/>
                  </a:cubicBezTo>
                  <a:cubicBezTo>
                    <a:pt x="10" y="6"/>
                    <a:pt x="11" y="6"/>
                    <a:pt x="11" y="6"/>
                  </a:cubicBezTo>
                  <a:cubicBezTo>
                    <a:pt x="11" y="6"/>
                    <a:pt x="11" y="6"/>
                    <a:pt x="11" y="6"/>
                  </a:cubicBezTo>
                  <a:cubicBezTo>
                    <a:pt x="11" y="6"/>
                    <a:pt x="10" y="7"/>
                    <a:pt x="10" y="6"/>
                  </a:cubicBezTo>
                  <a:cubicBezTo>
                    <a:pt x="9" y="6"/>
                    <a:pt x="9" y="6"/>
                    <a:pt x="8" y="6"/>
                  </a:cubicBezTo>
                  <a:cubicBezTo>
                    <a:pt x="8" y="6"/>
                    <a:pt x="8" y="6"/>
                    <a:pt x="8" y="6"/>
                  </a:cubicBezTo>
                  <a:cubicBezTo>
                    <a:pt x="7" y="6"/>
                    <a:pt x="7" y="6"/>
                    <a:pt x="7" y="6"/>
                  </a:cubicBezTo>
                  <a:cubicBezTo>
                    <a:pt x="7" y="6"/>
                    <a:pt x="7" y="6"/>
                    <a:pt x="7" y="6"/>
                  </a:cubicBezTo>
                  <a:cubicBezTo>
                    <a:pt x="7" y="7"/>
                    <a:pt x="6" y="7"/>
                    <a:pt x="6" y="7"/>
                  </a:cubicBezTo>
                  <a:cubicBezTo>
                    <a:pt x="6" y="7"/>
                    <a:pt x="6" y="7"/>
                    <a:pt x="6" y="7"/>
                  </a:cubicBezTo>
                  <a:cubicBezTo>
                    <a:pt x="5" y="7"/>
                    <a:pt x="5" y="7"/>
                    <a:pt x="4" y="7"/>
                  </a:cubicBezTo>
                  <a:cubicBezTo>
                    <a:pt x="4" y="6"/>
                    <a:pt x="4" y="6"/>
                    <a:pt x="4" y="6"/>
                  </a:cubicBezTo>
                  <a:cubicBezTo>
                    <a:pt x="5" y="6"/>
                    <a:pt x="4" y="5"/>
                    <a:pt x="4" y="5"/>
                  </a:cubicBezTo>
                  <a:cubicBezTo>
                    <a:pt x="4" y="5"/>
                    <a:pt x="3" y="5"/>
                    <a:pt x="3" y="5"/>
                  </a:cubicBezTo>
                  <a:cubicBezTo>
                    <a:pt x="3" y="5"/>
                    <a:pt x="3" y="5"/>
                    <a:pt x="3" y="5"/>
                  </a:cubicBezTo>
                  <a:cubicBezTo>
                    <a:pt x="3" y="6"/>
                    <a:pt x="2" y="6"/>
                    <a:pt x="2" y="6"/>
                  </a:cubicBezTo>
                  <a:cubicBezTo>
                    <a:pt x="2" y="6"/>
                    <a:pt x="2" y="5"/>
                    <a:pt x="2" y="5"/>
                  </a:cubicBezTo>
                  <a:cubicBezTo>
                    <a:pt x="2" y="5"/>
                    <a:pt x="2" y="5"/>
                    <a:pt x="2" y="4"/>
                  </a:cubicBezTo>
                  <a:cubicBezTo>
                    <a:pt x="2" y="5"/>
                    <a:pt x="2" y="5"/>
                    <a:pt x="2" y="5"/>
                  </a:cubicBezTo>
                  <a:cubicBezTo>
                    <a:pt x="2" y="4"/>
                    <a:pt x="2" y="4"/>
                    <a:pt x="2" y="4"/>
                  </a:cubicBezTo>
                  <a:cubicBezTo>
                    <a:pt x="3" y="4"/>
                    <a:pt x="3" y="4"/>
                    <a:pt x="3" y="4"/>
                  </a:cubicBezTo>
                  <a:cubicBezTo>
                    <a:pt x="3" y="3"/>
                    <a:pt x="2" y="3"/>
                    <a:pt x="2" y="3"/>
                  </a:cubicBezTo>
                  <a:cubicBezTo>
                    <a:pt x="1" y="3"/>
                    <a:pt x="1" y="3"/>
                    <a:pt x="1" y="3"/>
                  </a:cubicBezTo>
                  <a:cubicBezTo>
                    <a:pt x="1" y="3"/>
                    <a:pt x="1" y="3"/>
                    <a:pt x="1" y="3"/>
                  </a:cubicBezTo>
                  <a:cubicBezTo>
                    <a:pt x="1" y="2"/>
                    <a:pt x="1" y="2"/>
                    <a:pt x="0" y="2"/>
                  </a:cubicBezTo>
                  <a:cubicBezTo>
                    <a:pt x="0" y="2"/>
                    <a:pt x="0" y="2"/>
                    <a:pt x="0" y="1"/>
                  </a:cubicBezTo>
                  <a:cubicBezTo>
                    <a:pt x="0" y="2"/>
                    <a:pt x="0" y="2"/>
                    <a:pt x="0" y="2"/>
                  </a:cubicBezTo>
                  <a:cubicBezTo>
                    <a:pt x="0" y="1"/>
                    <a:pt x="0" y="1"/>
                    <a:pt x="0" y="1"/>
                  </a:cubicBezTo>
                  <a:cubicBezTo>
                    <a:pt x="0" y="1"/>
                    <a:pt x="1" y="1"/>
                    <a:pt x="1" y="1"/>
                  </a:cubicBezTo>
                  <a:cubicBezTo>
                    <a:pt x="1" y="1"/>
                    <a:pt x="1" y="1"/>
                    <a:pt x="1" y="1"/>
                  </a:cubicBezTo>
                  <a:cubicBezTo>
                    <a:pt x="1" y="2"/>
                    <a:pt x="1" y="2"/>
                    <a:pt x="2" y="1"/>
                  </a:cubicBezTo>
                  <a:cubicBezTo>
                    <a:pt x="2" y="1"/>
                    <a:pt x="2" y="1"/>
                    <a:pt x="2" y="1"/>
                  </a:cubicBezTo>
                  <a:cubicBezTo>
                    <a:pt x="2" y="2"/>
                    <a:pt x="2" y="2"/>
                    <a:pt x="3" y="2"/>
                  </a:cubicBezTo>
                  <a:cubicBezTo>
                    <a:pt x="3" y="2"/>
                    <a:pt x="3" y="2"/>
                    <a:pt x="3" y="3"/>
                  </a:cubicBezTo>
                  <a:cubicBezTo>
                    <a:pt x="4" y="3"/>
                    <a:pt x="4" y="3"/>
                    <a:pt x="4" y="3"/>
                  </a:cubicBezTo>
                  <a:cubicBezTo>
                    <a:pt x="4" y="3"/>
                    <a:pt x="4" y="3"/>
                    <a:pt x="4" y="3"/>
                  </a:cubicBezTo>
                  <a:cubicBezTo>
                    <a:pt x="5" y="3"/>
                    <a:pt x="5" y="3"/>
                    <a:pt x="5" y="3"/>
                  </a:cubicBezTo>
                  <a:cubicBezTo>
                    <a:pt x="5" y="3"/>
                    <a:pt x="5" y="2"/>
                    <a:pt x="5" y="2"/>
                  </a:cubicBezTo>
                  <a:cubicBezTo>
                    <a:pt x="5" y="2"/>
                    <a:pt x="6" y="2"/>
                    <a:pt x="6" y="2"/>
                  </a:cubicBezTo>
                  <a:cubicBezTo>
                    <a:pt x="6" y="2"/>
                    <a:pt x="6" y="1"/>
                    <a:pt x="6" y="1"/>
                  </a:cubicBezTo>
                  <a:cubicBezTo>
                    <a:pt x="6" y="1"/>
                    <a:pt x="6" y="1"/>
                    <a:pt x="6" y="1"/>
                  </a:cubicBezTo>
                  <a:cubicBezTo>
                    <a:pt x="6" y="1"/>
                    <a:pt x="6" y="1"/>
                    <a:pt x="6" y="1"/>
                  </a:cubicBezTo>
                  <a:cubicBezTo>
                    <a:pt x="7" y="1"/>
                    <a:pt x="7" y="1"/>
                    <a:pt x="7" y="0"/>
                  </a:cubicBezTo>
                  <a:cubicBezTo>
                    <a:pt x="7" y="0"/>
                    <a:pt x="8" y="0"/>
                    <a:pt x="8" y="0"/>
                  </a:cubicBezTo>
                  <a:cubicBezTo>
                    <a:pt x="8" y="0"/>
                    <a:pt x="8" y="0"/>
                    <a:pt x="8" y="0"/>
                  </a:cubicBezTo>
                  <a:cubicBezTo>
                    <a:pt x="8" y="0"/>
                    <a:pt x="9" y="0"/>
                    <a:pt x="9" y="0"/>
                  </a:cubicBezTo>
                  <a:cubicBezTo>
                    <a:pt x="9" y="0"/>
                    <a:pt x="9" y="0"/>
                    <a:pt x="9" y="1"/>
                  </a:cubicBezTo>
                  <a:cubicBezTo>
                    <a:pt x="9" y="1"/>
                    <a:pt x="9" y="1"/>
                    <a:pt x="10" y="1"/>
                  </a:cubicBezTo>
                  <a:cubicBezTo>
                    <a:pt x="10" y="1"/>
                    <a:pt x="10" y="0"/>
                    <a:pt x="11" y="0"/>
                  </a:cubicBezTo>
                  <a:cubicBezTo>
                    <a:pt x="11" y="0"/>
                    <a:pt x="11" y="0"/>
                    <a:pt x="11" y="0"/>
                  </a:cubicBezTo>
                  <a:cubicBezTo>
                    <a:pt x="11" y="0"/>
                    <a:pt x="11" y="1"/>
                    <a:pt x="12" y="0"/>
                  </a:cubicBezTo>
                  <a:cubicBezTo>
                    <a:pt x="12" y="0"/>
                    <a:pt x="13" y="0"/>
                    <a:pt x="13" y="0"/>
                  </a:cubicBezTo>
                  <a:cubicBezTo>
                    <a:pt x="13" y="0"/>
                    <a:pt x="13" y="1"/>
                    <a:pt x="13" y="1"/>
                  </a:cubicBezTo>
                  <a:cubicBezTo>
                    <a:pt x="13" y="1"/>
                    <a:pt x="13" y="1"/>
                    <a:pt x="13" y="1"/>
                  </a:cubicBezTo>
                  <a:cubicBezTo>
                    <a:pt x="13" y="2"/>
                    <a:pt x="13" y="2"/>
                    <a:pt x="13" y="2"/>
                  </a:cubicBezTo>
                  <a:cubicBezTo>
                    <a:pt x="13" y="2"/>
                    <a:pt x="12" y="2"/>
                    <a:pt x="12" y="2"/>
                  </a:cubicBezTo>
                  <a:cubicBezTo>
                    <a:pt x="12" y="2"/>
                    <a:pt x="12" y="2"/>
                    <a:pt x="12" y="2"/>
                  </a:cubicBezTo>
                  <a:cubicBezTo>
                    <a:pt x="12" y="2"/>
                    <a:pt x="11" y="2"/>
                    <a:pt x="11" y="2"/>
                  </a:cubicBezTo>
                  <a:cubicBezTo>
                    <a:pt x="11" y="3"/>
                    <a:pt x="11" y="3"/>
                    <a:pt x="11" y="3"/>
                  </a:cubicBezTo>
                  <a:cubicBezTo>
                    <a:pt x="12" y="4"/>
                    <a:pt x="12" y="4"/>
                    <a:pt x="12" y="4"/>
                  </a:cubicBezTo>
                  <a:cubicBezTo>
                    <a:pt x="12" y="5"/>
                    <a:pt x="12" y="5"/>
                    <a:pt x="13" y="5"/>
                  </a:cubicBezTo>
                  <a:cubicBezTo>
                    <a:pt x="13" y="5"/>
                    <a:pt x="13" y="5"/>
                    <a:pt x="13" y="5"/>
                  </a:cubicBezTo>
                  <a:cubicBezTo>
                    <a:pt x="14" y="5"/>
                    <a:pt x="14" y="5"/>
                    <a:pt x="14" y="5"/>
                  </a:cubicBezTo>
                  <a:cubicBezTo>
                    <a:pt x="14" y="5"/>
                    <a:pt x="14" y="5"/>
                    <a:pt x="14" y="5"/>
                  </a:cubicBezTo>
                  <a:cubicBezTo>
                    <a:pt x="15" y="5"/>
                    <a:pt x="15" y="5"/>
                    <a:pt x="15" y="5"/>
                  </a:cubicBezTo>
                  <a:cubicBezTo>
                    <a:pt x="15" y="5"/>
                    <a:pt x="14" y="5"/>
                    <a:pt x="14" y="5"/>
                  </a:cubicBezTo>
                  <a:cubicBezTo>
                    <a:pt x="14" y="5"/>
                    <a:pt x="14" y="4"/>
                    <a:pt x="13" y="4"/>
                  </a:cubicBezTo>
                  <a:cubicBezTo>
                    <a:pt x="13" y="4"/>
                    <a:pt x="13" y="4"/>
                    <a:pt x="13" y="3"/>
                  </a:cubicBezTo>
                  <a:cubicBezTo>
                    <a:pt x="13" y="3"/>
                    <a:pt x="14" y="3"/>
                    <a:pt x="13" y="2"/>
                  </a:cubicBezTo>
                  <a:cubicBezTo>
                    <a:pt x="13" y="2"/>
                    <a:pt x="13" y="2"/>
                    <a:pt x="13" y="2"/>
                  </a:cubicBezTo>
                  <a:cubicBezTo>
                    <a:pt x="13" y="2"/>
                    <a:pt x="14" y="2"/>
                    <a:pt x="14" y="2"/>
                  </a:cubicBezTo>
                  <a:cubicBezTo>
                    <a:pt x="14" y="1"/>
                    <a:pt x="15" y="1"/>
                    <a:pt x="15" y="2"/>
                  </a:cubicBezTo>
                  <a:cubicBezTo>
                    <a:pt x="15" y="2"/>
                    <a:pt x="16" y="2"/>
                    <a:pt x="16" y="3"/>
                  </a:cubicBezTo>
                  <a:cubicBezTo>
                    <a:pt x="17" y="3"/>
                    <a:pt x="17" y="3"/>
                    <a:pt x="17" y="3"/>
                  </a:cubicBezTo>
                  <a:cubicBezTo>
                    <a:pt x="17" y="3"/>
                    <a:pt x="17" y="3"/>
                    <a:pt x="17" y="3"/>
                  </a:cubicBezTo>
                  <a:cubicBezTo>
                    <a:pt x="17" y="3"/>
                    <a:pt x="17" y="3"/>
                    <a:pt x="17" y="3"/>
                  </a:cubicBezTo>
                  <a:cubicBezTo>
                    <a:pt x="17" y="3"/>
                    <a:pt x="17" y="3"/>
                    <a:pt x="17" y="3"/>
                  </a:cubicBezTo>
                  <a:cubicBezTo>
                    <a:pt x="17" y="2"/>
                    <a:pt x="17" y="1"/>
                    <a:pt x="18" y="1"/>
                  </a:cubicBezTo>
                  <a:cubicBezTo>
                    <a:pt x="18" y="1"/>
                    <a:pt x="18" y="1"/>
                    <a:pt x="18" y="1"/>
                  </a:cubicBezTo>
                  <a:cubicBezTo>
                    <a:pt x="18" y="1"/>
                    <a:pt x="19" y="1"/>
                    <a:pt x="19" y="0"/>
                  </a:cubicBezTo>
                  <a:cubicBezTo>
                    <a:pt x="19" y="0"/>
                    <a:pt x="19" y="0"/>
                    <a:pt x="19" y="0"/>
                  </a:cubicBezTo>
                  <a:cubicBezTo>
                    <a:pt x="19" y="1"/>
                    <a:pt x="19" y="1"/>
                    <a:pt x="19" y="1"/>
                  </a:cubicBezTo>
                  <a:cubicBezTo>
                    <a:pt x="19" y="1"/>
                    <a:pt x="19" y="1"/>
                    <a:pt x="19" y="2"/>
                  </a:cubicBezTo>
                  <a:cubicBezTo>
                    <a:pt x="19" y="2"/>
                    <a:pt x="19" y="2"/>
                    <a:pt x="19" y="2"/>
                  </a:cubicBezTo>
                  <a:cubicBezTo>
                    <a:pt x="19" y="2"/>
                    <a:pt x="19" y="2"/>
                    <a:pt x="20" y="2"/>
                  </a:cubicBezTo>
                  <a:cubicBezTo>
                    <a:pt x="20" y="2"/>
                    <a:pt x="20" y="2"/>
                    <a:pt x="20" y="2"/>
                  </a:cubicBezTo>
                  <a:cubicBezTo>
                    <a:pt x="20" y="1"/>
                    <a:pt x="20" y="1"/>
                    <a:pt x="21" y="1"/>
                  </a:cubicBezTo>
                  <a:cubicBezTo>
                    <a:pt x="21" y="1"/>
                    <a:pt x="22" y="0"/>
                    <a:pt x="22" y="0"/>
                  </a:cubicBezTo>
                  <a:cubicBezTo>
                    <a:pt x="22" y="0"/>
                    <a:pt x="23" y="0"/>
                    <a:pt x="23" y="0"/>
                  </a:cubicBezTo>
                  <a:cubicBezTo>
                    <a:pt x="23" y="0"/>
                    <a:pt x="23" y="0"/>
                    <a:pt x="23" y="0"/>
                  </a:cubicBezTo>
                  <a:cubicBezTo>
                    <a:pt x="23" y="0"/>
                    <a:pt x="23" y="1"/>
                    <a:pt x="23" y="1"/>
                  </a:cubicBezTo>
                  <a:cubicBezTo>
                    <a:pt x="23" y="1"/>
                    <a:pt x="23" y="1"/>
                    <a:pt x="23" y="1"/>
                  </a:cubicBezTo>
                  <a:cubicBezTo>
                    <a:pt x="23" y="1"/>
                    <a:pt x="23" y="2"/>
                    <a:pt x="24" y="2"/>
                  </a:cubicBezTo>
                  <a:cubicBezTo>
                    <a:pt x="24" y="2"/>
                    <a:pt x="25" y="2"/>
                    <a:pt x="25" y="2"/>
                  </a:cubicBezTo>
                  <a:cubicBezTo>
                    <a:pt x="25" y="2"/>
                    <a:pt x="26" y="3"/>
                    <a:pt x="26" y="4"/>
                  </a:cubicBezTo>
                  <a:cubicBezTo>
                    <a:pt x="26" y="4"/>
                    <a:pt x="26" y="4"/>
                    <a:pt x="26" y="4"/>
                  </a:cubicBezTo>
                  <a:cubicBezTo>
                    <a:pt x="27" y="4"/>
                    <a:pt x="28" y="4"/>
                    <a:pt x="29" y="4"/>
                  </a:cubicBezTo>
                  <a:cubicBezTo>
                    <a:pt x="30" y="3"/>
                    <a:pt x="30" y="4"/>
                    <a:pt x="31" y="3"/>
                  </a:cubicBezTo>
                  <a:cubicBezTo>
                    <a:pt x="31" y="3"/>
                    <a:pt x="31" y="3"/>
                    <a:pt x="32" y="4"/>
                  </a:cubicBezTo>
                  <a:cubicBezTo>
                    <a:pt x="32" y="4"/>
                    <a:pt x="32" y="4"/>
                    <a:pt x="32" y="3"/>
                  </a:cubicBezTo>
                  <a:cubicBezTo>
                    <a:pt x="32" y="3"/>
                    <a:pt x="32" y="3"/>
                    <a:pt x="32" y="3"/>
                  </a:cubicBezTo>
                  <a:cubicBezTo>
                    <a:pt x="33" y="2"/>
                    <a:pt x="33" y="2"/>
                    <a:pt x="33" y="2"/>
                  </a:cubicBezTo>
                  <a:cubicBezTo>
                    <a:pt x="32" y="1"/>
                    <a:pt x="32" y="1"/>
                    <a:pt x="32" y="1"/>
                  </a:cubicBezTo>
                  <a:cubicBezTo>
                    <a:pt x="32" y="1"/>
                    <a:pt x="32" y="1"/>
                    <a:pt x="32" y="1"/>
                  </a:cubicBezTo>
                  <a:cubicBezTo>
                    <a:pt x="32" y="1"/>
                    <a:pt x="32" y="0"/>
                    <a:pt x="32" y="0"/>
                  </a:cubicBezTo>
                  <a:cubicBezTo>
                    <a:pt x="32" y="0"/>
                    <a:pt x="33" y="0"/>
                    <a:pt x="33" y="1"/>
                  </a:cubicBezTo>
                  <a:cubicBezTo>
                    <a:pt x="33" y="1"/>
                    <a:pt x="33" y="1"/>
                    <a:pt x="33" y="1"/>
                  </a:cubicBezTo>
                  <a:cubicBezTo>
                    <a:pt x="34" y="1"/>
                    <a:pt x="34" y="1"/>
                    <a:pt x="34" y="1"/>
                  </a:cubicBezTo>
                  <a:cubicBezTo>
                    <a:pt x="34" y="1"/>
                    <a:pt x="35" y="0"/>
                    <a:pt x="35" y="0"/>
                  </a:cubicBezTo>
                  <a:cubicBezTo>
                    <a:pt x="35" y="0"/>
                    <a:pt x="35" y="0"/>
                    <a:pt x="36" y="0"/>
                  </a:cubicBezTo>
                  <a:cubicBezTo>
                    <a:pt x="36" y="0"/>
                    <a:pt x="36" y="0"/>
                    <a:pt x="36" y="1"/>
                  </a:cubicBezTo>
                  <a:cubicBezTo>
                    <a:pt x="36" y="1"/>
                    <a:pt x="36" y="1"/>
                    <a:pt x="36" y="1"/>
                  </a:cubicBezTo>
                  <a:cubicBezTo>
                    <a:pt x="35" y="1"/>
                    <a:pt x="35" y="1"/>
                    <a:pt x="35" y="1"/>
                  </a:cubicBezTo>
                  <a:cubicBezTo>
                    <a:pt x="35" y="1"/>
                    <a:pt x="34" y="1"/>
                    <a:pt x="34" y="1"/>
                  </a:cubicBezTo>
                  <a:cubicBezTo>
                    <a:pt x="35" y="1"/>
                    <a:pt x="35" y="1"/>
                    <a:pt x="35" y="1"/>
                  </a:cubicBezTo>
                  <a:cubicBezTo>
                    <a:pt x="35" y="1"/>
                    <a:pt x="35" y="2"/>
                    <a:pt x="35" y="1"/>
                  </a:cubicBezTo>
                  <a:cubicBezTo>
                    <a:pt x="36" y="1"/>
                    <a:pt x="37" y="1"/>
                    <a:pt x="37" y="1"/>
                  </a:cubicBezTo>
                  <a:cubicBezTo>
                    <a:pt x="37" y="1"/>
                    <a:pt x="38" y="1"/>
                    <a:pt x="38" y="1"/>
                  </a:cubicBezTo>
                  <a:cubicBezTo>
                    <a:pt x="38" y="1"/>
                    <a:pt x="37" y="1"/>
                    <a:pt x="37" y="1"/>
                  </a:cubicBezTo>
                  <a:cubicBezTo>
                    <a:pt x="37" y="2"/>
                    <a:pt x="37" y="2"/>
                    <a:pt x="37" y="2"/>
                  </a:cubicBezTo>
                  <a:cubicBezTo>
                    <a:pt x="37" y="2"/>
                    <a:pt x="37" y="2"/>
                    <a:pt x="37" y="3"/>
                  </a:cubicBezTo>
                  <a:cubicBezTo>
                    <a:pt x="37" y="3"/>
                    <a:pt x="36" y="3"/>
                    <a:pt x="36" y="4"/>
                  </a:cubicBezTo>
                  <a:cubicBezTo>
                    <a:pt x="36" y="4"/>
                    <a:pt x="36" y="4"/>
                    <a:pt x="36" y="4"/>
                  </a:cubicBezTo>
                  <a:cubicBezTo>
                    <a:pt x="37" y="4"/>
                    <a:pt x="37" y="4"/>
                    <a:pt x="37" y="4"/>
                  </a:cubicBezTo>
                  <a:cubicBezTo>
                    <a:pt x="37" y="3"/>
                    <a:pt x="37" y="3"/>
                    <a:pt x="38" y="3"/>
                  </a:cubicBezTo>
                  <a:cubicBezTo>
                    <a:pt x="38" y="3"/>
                    <a:pt x="38" y="3"/>
                    <a:pt x="38" y="3"/>
                  </a:cubicBezTo>
                  <a:cubicBezTo>
                    <a:pt x="39" y="3"/>
                    <a:pt x="39" y="3"/>
                    <a:pt x="39" y="2"/>
                  </a:cubicBezTo>
                  <a:cubicBezTo>
                    <a:pt x="39" y="2"/>
                    <a:pt x="39" y="2"/>
                    <a:pt x="40" y="2"/>
                  </a:cubicBezTo>
                  <a:cubicBezTo>
                    <a:pt x="40" y="2"/>
                    <a:pt x="40" y="2"/>
                    <a:pt x="40" y="3"/>
                  </a:cubicBezTo>
                  <a:cubicBezTo>
                    <a:pt x="40" y="3"/>
                    <a:pt x="41" y="3"/>
                    <a:pt x="41" y="2"/>
                  </a:cubicBezTo>
                  <a:cubicBezTo>
                    <a:pt x="42" y="2"/>
                    <a:pt x="42" y="2"/>
                    <a:pt x="42" y="1"/>
                  </a:cubicBezTo>
                  <a:cubicBezTo>
                    <a:pt x="42" y="1"/>
                    <a:pt x="42" y="1"/>
                    <a:pt x="42" y="0"/>
                  </a:cubicBezTo>
                  <a:cubicBezTo>
                    <a:pt x="42" y="0"/>
                    <a:pt x="42" y="0"/>
                    <a:pt x="42" y="0"/>
                  </a:cubicBezTo>
                  <a:cubicBezTo>
                    <a:pt x="42" y="1"/>
                    <a:pt x="42" y="1"/>
                    <a:pt x="42" y="1"/>
                  </a:cubicBezTo>
                  <a:cubicBezTo>
                    <a:pt x="43" y="1"/>
                    <a:pt x="43" y="1"/>
                    <a:pt x="43" y="1"/>
                  </a:cubicBezTo>
                  <a:cubicBezTo>
                    <a:pt x="43" y="2"/>
                    <a:pt x="43" y="2"/>
                    <a:pt x="43" y="2"/>
                  </a:cubicBezTo>
                  <a:cubicBezTo>
                    <a:pt x="43" y="2"/>
                    <a:pt x="43" y="3"/>
                    <a:pt x="43" y="3"/>
                  </a:cubicBezTo>
                  <a:cubicBezTo>
                    <a:pt x="43" y="3"/>
                    <a:pt x="43" y="4"/>
                    <a:pt x="43" y="4"/>
                  </a:cubicBezTo>
                  <a:cubicBezTo>
                    <a:pt x="44" y="4"/>
                    <a:pt x="44" y="4"/>
                    <a:pt x="45" y="3"/>
                  </a:cubicBezTo>
                  <a:cubicBezTo>
                    <a:pt x="45" y="3"/>
                    <a:pt x="45" y="3"/>
                    <a:pt x="45" y="3"/>
                  </a:cubicBezTo>
                  <a:cubicBezTo>
                    <a:pt x="45" y="3"/>
                    <a:pt x="45" y="2"/>
                    <a:pt x="45" y="2"/>
                  </a:cubicBezTo>
                  <a:cubicBezTo>
                    <a:pt x="45" y="1"/>
                    <a:pt x="46" y="1"/>
                    <a:pt x="46" y="0"/>
                  </a:cubicBezTo>
                  <a:cubicBezTo>
                    <a:pt x="46" y="0"/>
                    <a:pt x="47" y="0"/>
                    <a:pt x="47" y="0"/>
                  </a:cubicBezTo>
                  <a:cubicBezTo>
                    <a:pt x="47" y="0"/>
                    <a:pt x="47" y="0"/>
                    <a:pt x="47" y="0"/>
                  </a:cubicBezTo>
                  <a:cubicBezTo>
                    <a:pt x="47" y="1"/>
                    <a:pt x="47" y="1"/>
                    <a:pt x="47" y="1"/>
                  </a:cubicBezTo>
                  <a:cubicBezTo>
                    <a:pt x="47" y="1"/>
                    <a:pt x="47" y="1"/>
                    <a:pt x="47" y="1"/>
                  </a:cubicBezTo>
                  <a:cubicBezTo>
                    <a:pt x="47" y="1"/>
                    <a:pt x="47" y="2"/>
                    <a:pt x="47" y="2"/>
                  </a:cubicBezTo>
                  <a:cubicBezTo>
                    <a:pt x="47" y="2"/>
                    <a:pt x="47" y="2"/>
                    <a:pt x="47" y="2"/>
                  </a:cubicBezTo>
                  <a:cubicBezTo>
                    <a:pt x="47" y="2"/>
                    <a:pt x="48" y="2"/>
                    <a:pt x="48" y="2"/>
                  </a:cubicBezTo>
                  <a:cubicBezTo>
                    <a:pt x="48" y="2"/>
                    <a:pt x="48" y="2"/>
                    <a:pt x="48" y="1"/>
                  </a:cubicBezTo>
                  <a:cubicBezTo>
                    <a:pt x="48" y="1"/>
                    <a:pt x="49" y="1"/>
                    <a:pt x="49" y="1"/>
                  </a:cubicBezTo>
                  <a:cubicBezTo>
                    <a:pt x="49" y="1"/>
                    <a:pt x="49" y="1"/>
                    <a:pt x="49" y="1"/>
                  </a:cubicBezTo>
                  <a:cubicBezTo>
                    <a:pt x="49" y="1"/>
                    <a:pt x="49" y="2"/>
                    <a:pt x="49" y="2"/>
                  </a:cubicBezTo>
                  <a:cubicBezTo>
                    <a:pt x="49" y="3"/>
                    <a:pt x="49" y="3"/>
                    <a:pt x="48" y="3"/>
                  </a:cubicBezTo>
                  <a:cubicBezTo>
                    <a:pt x="48" y="3"/>
                    <a:pt x="48" y="3"/>
                    <a:pt x="48" y="3"/>
                  </a:cubicBezTo>
                  <a:cubicBezTo>
                    <a:pt x="47" y="3"/>
                    <a:pt x="47" y="3"/>
                    <a:pt x="47" y="3"/>
                  </a:cubicBezTo>
                  <a:cubicBezTo>
                    <a:pt x="47" y="4"/>
                    <a:pt x="47" y="4"/>
                    <a:pt x="47" y="4"/>
                  </a:cubicBezTo>
                  <a:cubicBezTo>
                    <a:pt x="47" y="4"/>
                    <a:pt x="47" y="4"/>
                    <a:pt x="47" y="4"/>
                  </a:cubicBezTo>
                  <a:cubicBezTo>
                    <a:pt x="47" y="4"/>
                    <a:pt x="48" y="4"/>
                    <a:pt x="48" y="3"/>
                  </a:cubicBezTo>
                  <a:cubicBezTo>
                    <a:pt x="48" y="4"/>
                    <a:pt x="48" y="4"/>
                    <a:pt x="48" y="4"/>
                  </a:cubicBezTo>
                  <a:cubicBezTo>
                    <a:pt x="49" y="4"/>
                    <a:pt x="49" y="4"/>
                    <a:pt x="49" y="4"/>
                  </a:cubicBezTo>
                  <a:cubicBezTo>
                    <a:pt x="49" y="4"/>
                    <a:pt x="49" y="4"/>
                    <a:pt x="49" y="4"/>
                  </a:cubicBezTo>
                  <a:cubicBezTo>
                    <a:pt x="50" y="3"/>
                    <a:pt x="50" y="3"/>
                    <a:pt x="50" y="2"/>
                  </a:cubicBezTo>
                  <a:cubicBezTo>
                    <a:pt x="50" y="1"/>
                    <a:pt x="50" y="1"/>
                    <a:pt x="50" y="0"/>
                  </a:cubicBezTo>
                  <a:cubicBezTo>
                    <a:pt x="51" y="0"/>
                    <a:pt x="51" y="0"/>
                    <a:pt x="52" y="0"/>
                  </a:cubicBezTo>
                  <a:cubicBezTo>
                    <a:pt x="52" y="0"/>
                    <a:pt x="53" y="0"/>
                    <a:pt x="53" y="0"/>
                  </a:cubicBezTo>
                  <a:cubicBezTo>
                    <a:pt x="53" y="0"/>
                    <a:pt x="54" y="0"/>
                    <a:pt x="55" y="0"/>
                  </a:cubicBezTo>
                  <a:cubicBezTo>
                    <a:pt x="55" y="0"/>
                    <a:pt x="55" y="0"/>
                    <a:pt x="56" y="0"/>
                  </a:cubicBezTo>
                  <a:cubicBezTo>
                    <a:pt x="56" y="0"/>
                    <a:pt x="56" y="0"/>
                    <a:pt x="56" y="0"/>
                  </a:cubicBezTo>
                  <a:cubicBezTo>
                    <a:pt x="57" y="1"/>
                    <a:pt x="56" y="1"/>
                    <a:pt x="56" y="1"/>
                  </a:cubicBezTo>
                  <a:cubicBezTo>
                    <a:pt x="56" y="1"/>
                    <a:pt x="56" y="1"/>
                    <a:pt x="56" y="1"/>
                  </a:cubicBezTo>
                  <a:cubicBezTo>
                    <a:pt x="56" y="1"/>
                    <a:pt x="56" y="1"/>
                    <a:pt x="56" y="1"/>
                  </a:cubicBezTo>
                  <a:cubicBezTo>
                    <a:pt x="56" y="1"/>
                    <a:pt x="57" y="1"/>
                    <a:pt x="57" y="1"/>
                  </a:cubicBezTo>
                  <a:cubicBezTo>
                    <a:pt x="57" y="1"/>
                    <a:pt x="57" y="1"/>
                    <a:pt x="57" y="1"/>
                  </a:cubicBezTo>
                  <a:cubicBezTo>
                    <a:pt x="57" y="1"/>
                    <a:pt x="57" y="2"/>
                    <a:pt x="57" y="2"/>
                  </a:cubicBezTo>
                  <a:cubicBezTo>
                    <a:pt x="57" y="2"/>
                    <a:pt x="58" y="2"/>
                    <a:pt x="58" y="2"/>
                  </a:cubicBezTo>
                  <a:cubicBezTo>
                    <a:pt x="58" y="3"/>
                    <a:pt x="58" y="3"/>
                    <a:pt x="58" y="3"/>
                  </a:cubicBezTo>
                  <a:cubicBezTo>
                    <a:pt x="57" y="3"/>
                    <a:pt x="57" y="3"/>
                    <a:pt x="57" y="3"/>
                  </a:cubicBezTo>
                  <a:cubicBezTo>
                    <a:pt x="57" y="3"/>
                    <a:pt x="56" y="3"/>
                    <a:pt x="56" y="3"/>
                  </a:cubicBezTo>
                  <a:cubicBezTo>
                    <a:pt x="56" y="4"/>
                    <a:pt x="56" y="4"/>
                    <a:pt x="55" y="4"/>
                  </a:cubicBezTo>
                  <a:cubicBezTo>
                    <a:pt x="55" y="4"/>
                    <a:pt x="55" y="4"/>
                    <a:pt x="54" y="4"/>
                  </a:cubicBezTo>
                  <a:cubicBezTo>
                    <a:pt x="54" y="4"/>
                    <a:pt x="54" y="4"/>
                    <a:pt x="54" y="4"/>
                  </a:cubicBezTo>
                  <a:cubicBezTo>
                    <a:pt x="54" y="5"/>
                    <a:pt x="54" y="5"/>
                    <a:pt x="54" y="5"/>
                  </a:cubicBezTo>
                  <a:cubicBezTo>
                    <a:pt x="54" y="5"/>
                    <a:pt x="55" y="5"/>
                    <a:pt x="55" y="5"/>
                  </a:cubicBezTo>
                  <a:cubicBezTo>
                    <a:pt x="55" y="5"/>
                    <a:pt x="56" y="5"/>
                    <a:pt x="56" y="5"/>
                  </a:cubicBezTo>
                  <a:cubicBezTo>
                    <a:pt x="57" y="5"/>
                    <a:pt x="57" y="4"/>
                    <a:pt x="57" y="4"/>
                  </a:cubicBezTo>
                  <a:cubicBezTo>
                    <a:pt x="57" y="4"/>
                    <a:pt x="57" y="4"/>
                    <a:pt x="58" y="4"/>
                  </a:cubicBezTo>
                  <a:cubicBezTo>
                    <a:pt x="58" y="4"/>
                    <a:pt x="58" y="5"/>
                    <a:pt x="58" y="5"/>
                  </a:cubicBezTo>
                  <a:cubicBezTo>
                    <a:pt x="58" y="5"/>
                    <a:pt x="58" y="5"/>
                    <a:pt x="58" y="5"/>
                  </a:cubicBezTo>
                  <a:cubicBezTo>
                    <a:pt x="58" y="5"/>
                    <a:pt x="58" y="5"/>
                    <a:pt x="58" y="5"/>
                  </a:cubicBezTo>
                  <a:cubicBezTo>
                    <a:pt x="59" y="5"/>
                    <a:pt x="59" y="5"/>
                    <a:pt x="59" y="6"/>
                  </a:cubicBezTo>
                  <a:cubicBezTo>
                    <a:pt x="59" y="6"/>
                    <a:pt x="60" y="6"/>
                    <a:pt x="60" y="6"/>
                  </a:cubicBezTo>
                  <a:cubicBezTo>
                    <a:pt x="60" y="5"/>
                    <a:pt x="60" y="5"/>
                    <a:pt x="60" y="5"/>
                  </a:cubicBezTo>
                  <a:cubicBezTo>
                    <a:pt x="60" y="5"/>
                    <a:pt x="59" y="5"/>
                    <a:pt x="59" y="5"/>
                  </a:cubicBezTo>
                  <a:cubicBezTo>
                    <a:pt x="59" y="5"/>
                    <a:pt x="59" y="5"/>
                    <a:pt x="59" y="5"/>
                  </a:cubicBezTo>
                  <a:cubicBezTo>
                    <a:pt x="58" y="5"/>
                    <a:pt x="58" y="4"/>
                    <a:pt x="58" y="4"/>
                  </a:cubicBezTo>
                  <a:cubicBezTo>
                    <a:pt x="58" y="4"/>
                    <a:pt x="58" y="4"/>
                    <a:pt x="58" y="4"/>
                  </a:cubicBezTo>
                  <a:cubicBezTo>
                    <a:pt x="59" y="3"/>
                    <a:pt x="59" y="3"/>
                    <a:pt x="58" y="2"/>
                  </a:cubicBezTo>
                  <a:cubicBezTo>
                    <a:pt x="58" y="2"/>
                    <a:pt x="59" y="2"/>
                    <a:pt x="59" y="2"/>
                  </a:cubicBezTo>
                  <a:cubicBezTo>
                    <a:pt x="59" y="3"/>
                    <a:pt x="59" y="3"/>
                    <a:pt x="60" y="2"/>
                  </a:cubicBezTo>
                  <a:cubicBezTo>
                    <a:pt x="60" y="2"/>
                    <a:pt x="60" y="2"/>
                    <a:pt x="60" y="2"/>
                  </a:cubicBezTo>
                  <a:cubicBezTo>
                    <a:pt x="60" y="2"/>
                    <a:pt x="61" y="2"/>
                    <a:pt x="61" y="3"/>
                  </a:cubicBezTo>
                  <a:cubicBezTo>
                    <a:pt x="61" y="3"/>
                    <a:pt x="60" y="3"/>
                    <a:pt x="60" y="3"/>
                  </a:cubicBezTo>
                  <a:cubicBezTo>
                    <a:pt x="60" y="4"/>
                    <a:pt x="60" y="4"/>
                    <a:pt x="60" y="4"/>
                  </a:cubicBezTo>
                  <a:cubicBezTo>
                    <a:pt x="60" y="4"/>
                    <a:pt x="61" y="4"/>
                    <a:pt x="61" y="3"/>
                  </a:cubicBezTo>
                  <a:cubicBezTo>
                    <a:pt x="61" y="3"/>
                    <a:pt x="61" y="3"/>
                    <a:pt x="61" y="3"/>
                  </a:cubicBezTo>
                  <a:cubicBezTo>
                    <a:pt x="61" y="3"/>
                    <a:pt x="61" y="3"/>
                    <a:pt x="61" y="3"/>
                  </a:cubicBezTo>
                  <a:cubicBezTo>
                    <a:pt x="62" y="3"/>
                    <a:pt x="62" y="3"/>
                    <a:pt x="62" y="3"/>
                  </a:cubicBezTo>
                  <a:cubicBezTo>
                    <a:pt x="62" y="2"/>
                    <a:pt x="62" y="2"/>
                    <a:pt x="62" y="2"/>
                  </a:cubicBezTo>
                  <a:cubicBezTo>
                    <a:pt x="62" y="2"/>
                    <a:pt x="62" y="2"/>
                    <a:pt x="62" y="2"/>
                  </a:cubicBezTo>
                  <a:cubicBezTo>
                    <a:pt x="62" y="2"/>
                    <a:pt x="63" y="2"/>
                    <a:pt x="63" y="1"/>
                  </a:cubicBezTo>
                  <a:cubicBezTo>
                    <a:pt x="64" y="1"/>
                    <a:pt x="64" y="1"/>
                    <a:pt x="64" y="1"/>
                  </a:cubicBezTo>
                  <a:cubicBezTo>
                    <a:pt x="65" y="1"/>
                    <a:pt x="65" y="1"/>
                    <a:pt x="65" y="1"/>
                  </a:cubicBezTo>
                  <a:cubicBezTo>
                    <a:pt x="65" y="1"/>
                    <a:pt x="65" y="1"/>
                    <a:pt x="65" y="1"/>
                  </a:cubicBezTo>
                  <a:cubicBezTo>
                    <a:pt x="65" y="0"/>
                    <a:pt x="66" y="0"/>
                    <a:pt x="66" y="1"/>
                  </a:cubicBezTo>
                  <a:cubicBezTo>
                    <a:pt x="66" y="1"/>
                    <a:pt x="66" y="1"/>
                    <a:pt x="67" y="1"/>
                  </a:cubicBezTo>
                  <a:cubicBezTo>
                    <a:pt x="67" y="1"/>
                    <a:pt x="68" y="0"/>
                    <a:pt x="68" y="1"/>
                  </a:cubicBezTo>
                  <a:cubicBezTo>
                    <a:pt x="69" y="1"/>
                    <a:pt x="69" y="1"/>
                    <a:pt x="69" y="1"/>
                  </a:cubicBezTo>
                  <a:cubicBezTo>
                    <a:pt x="69" y="0"/>
                    <a:pt x="69" y="1"/>
                    <a:pt x="69" y="1"/>
                  </a:cubicBezTo>
                  <a:cubicBezTo>
                    <a:pt x="70" y="1"/>
                    <a:pt x="70" y="1"/>
                    <a:pt x="70" y="2"/>
                  </a:cubicBezTo>
                  <a:cubicBezTo>
                    <a:pt x="70" y="2"/>
                    <a:pt x="70" y="2"/>
                    <a:pt x="70" y="2"/>
                  </a:cubicBezTo>
                  <a:cubicBezTo>
                    <a:pt x="70" y="2"/>
                    <a:pt x="71" y="2"/>
                    <a:pt x="71" y="2"/>
                  </a:cubicBezTo>
                  <a:cubicBezTo>
                    <a:pt x="71" y="2"/>
                    <a:pt x="71" y="2"/>
                    <a:pt x="71" y="3"/>
                  </a:cubicBezTo>
                  <a:cubicBezTo>
                    <a:pt x="72" y="3"/>
                    <a:pt x="72" y="2"/>
                    <a:pt x="73" y="2"/>
                  </a:cubicBezTo>
                  <a:cubicBezTo>
                    <a:pt x="72" y="2"/>
                    <a:pt x="72" y="2"/>
                    <a:pt x="72" y="2"/>
                  </a:cubicBezTo>
                  <a:cubicBezTo>
                    <a:pt x="72" y="1"/>
                    <a:pt x="72" y="1"/>
                    <a:pt x="72" y="1"/>
                  </a:cubicBezTo>
                  <a:cubicBezTo>
                    <a:pt x="72" y="1"/>
                    <a:pt x="72" y="1"/>
                    <a:pt x="73" y="1"/>
                  </a:cubicBezTo>
                  <a:cubicBezTo>
                    <a:pt x="73" y="1"/>
                    <a:pt x="73" y="1"/>
                    <a:pt x="73" y="1"/>
                  </a:cubicBezTo>
                  <a:cubicBezTo>
                    <a:pt x="73" y="1"/>
                    <a:pt x="73" y="1"/>
                    <a:pt x="74" y="1"/>
                  </a:cubicBezTo>
                  <a:cubicBezTo>
                    <a:pt x="74" y="1"/>
                    <a:pt x="74" y="1"/>
                    <a:pt x="73" y="0"/>
                  </a:cubicBezTo>
                  <a:cubicBezTo>
                    <a:pt x="73" y="0"/>
                    <a:pt x="73" y="0"/>
                    <a:pt x="73" y="0"/>
                  </a:cubicBezTo>
                  <a:cubicBezTo>
                    <a:pt x="74" y="0"/>
                    <a:pt x="74" y="0"/>
                    <a:pt x="75" y="1"/>
                  </a:cubicBezTo>
                  <a:cubicBezTo>
                    <a:pt x="75" y="1"/>
                    <a:pt x="75" y="1"/>
                    <a:pt x="75" y="1"/>
                  </a:cubicBezTo>
                  <a:cubicBezTo>
                    <a:pt x="76" y="1"/>
                    <a:pt x="76" y="2"/>
                    <a:pt x="76" y="2"/>
                  </a:cubicBezTo>
                  <a:cubicBezTo>
                    <a:pt x="75" y="2"/>
                    <a:pt x="75" y="3"/>
                    <a:pt x="75" y="3"/>
                  </a:cubicBezTo>
                  <a:cubicBezTo>
                    <a:pt x="74" y="3"/>
                    <a:pt x="75" y="3"/>
                    <a:pt x="75" y="3"/>
                  </a:cubicBezTo>
                  <a:cubicBezTo>
                    <a:pt x="75" y="3"/>
                    <a:pt x="75" y="4"/>
                    <a:pt x="75" y="4"/>
                  </a:cubicBezTo>
                  <a:cubicBezTo>
                    <a:pt x="76" y="4"/>
                    <a:pt x="77" y="4"/>
                    <a:pt x="77" y="5"/>
                  </a:cubicBezTo>
                  <a:cubicBezTo>
                    <a:pt x="77" y="5"/>
                    <a:pt x="77" y="5"/>
                    <a:pt x="77" y="5"/>
                  </a:cubicBezTo>
                  <a:cubicBezTo>
                    <a:pt x="78" y="5"/>
                    <a:pt x="78" y="5"/>
                    <a:pt x="78" y="5"/>
                  </a:cubicBezTo>
                  <a:cubicBezTo>
                    <a:pt x="79" y="5"/>
                    <a:pt x="80" y="4"/>
                    <a:pt x="80" y="3"/>
                  </a:cubicBezTo>
                  <a:cubicBezTo>
                    <a:pt x="80" y="3"/>
                    <a:pt x="80" y="3"/>
                    <a:pt x="80" y="3"/>
                  </a:cubicBezTo>
                  <a:cubicBezTo>
                    <a:pt x="80" y="3"/>
                    <a:pt x="80" y="3"/>
                    <a:pt x="81" y="2"/>
                  </a:cubicBezTo>
                  <a:cubicBezTo>
                    <a:pt x="81" y="2"/>
                    <a:pt x="81" y="2"/>
                    <a:pt x="81" y="2"/>
                  </a:cubicBezTo>
                  <a:cubicBezTo>
                    <a:pt x="80" y="3"/>
                    <a:pt x="80" y="3"/>
                    <a:pt x="81" y="2"/>
                  </a:cubicBezTo>
                  <a:cubicBezTo>
                    <a:pt x="80" y="3"/>
                    <a:pt x="80" y="3"/>
                    <a:pt x="80" y="3"/>
                  </a:cubicBezTo>
                  <a:cubicBezTo>
                    <a:pt x="79" y="3"/>
                    <a:pt x="79" y="2"/>
                    <a:pt x="80" y="2"/>
                  </a:cubicBezTo>
                  <a:cubicBezTo>
                    <a:pt x="80" y="2"/>
                    <a:pt x="80" y="1"/>
                    <a:pt x="80" y="1"/>
                  </a:cubicBezTo>
                  <a:cubicBezTo>
                    <a:pt x="79" y="1"/>
                    <a:pt x="78" y="1"/>
                    <a:pt x="77" y="1"/>
                  </a:cubicBezTo>
                  <a:cubicBezTo>
                    <a:pt x="77" y="1"/>
                    <a:pt x="77" y="1"/>
                    <a:pt x="77" y="1"/>
                  </a:cubicBezTo>
                  <a:cubicBezTo>
                    <a:pt x="77" y="1"/>
                    <a:pt x="77" y="0"/>
                    <a:pt x="77" y="0"/>
                  </a:cubicBezTo>
                  <a:cubicBezTo>
                    <a:pt x="77" y="0"/>
                    <a:pt x="77" y="0"/>
                    <a:pt x="77" y="0"/>
                  </a:cubicBezTo>
                  <a:cubicBezTo>
                    <a:pt x="78" y="1"/>
                    <a:pt x="78" y="1"/>
                    <a:pt x="78" y="0"/>
                  </a:cubicBezTo>
                  <a:cubicBezTo>
                    <a:pt x="78" y="0"/>
                    <a:pt x="79" y="0"/>
                    <a:pt x="79" y="0"/>
                  </a:cubicBezTo>
                  <a:cubicBezTo>
                    <a:pt x="79" y="0"/>
                    <a:pt x="80" y="0"/>
                    <a:pt x="80" y="0"/>
                  </a:cubicBezTo>
                  <a:cubicBezTo>
                    <a:pt x="80" y="0"/>
                    <a:pt x="81" y="0"/>
                    <a:pt x="81" y="0"/>
                  </a:cubicBezTo>
                  <a:cubicBezTo>
                    <a:pt x="81" y="0"/>
                    <a:pt x="81" y="0"/>
                    <a:pt x="81" y="0"/>
                  </a:cubicBezTo>
                  <a:cubicBezTo>
                    <a:pt x="82" y="0"/>
                    <a:pt x="83" y="0"/>
                    <a:pt x="83" y="0"/>
                  </a:cubicBezTo>
                  <a:cubicBezTo>
                    <a:pt x="84" y="1"/>
                    <a:pt x="84" y="1"/>
                    <a:pt x="85" y="1"/>
                  </a:cubicBezTo>
                  <a:cubicBezTo>
                    <a:pt x="85" y="0"/>
                    <a:pt x="85" y="1"/>
                    <a:pt x="86" y="1"/>
                  </a:cubicBezTo>
                  <a:cubicBezTo>
                    <a:pt x="86" y="1"/>
                    <a:pt x="86" y="1"/>
                    <a:pt x="86" y="1"/>
                  </a:cubicBezTo>
                  <a:cubicBezTo>
                    <a:pt x="85" y="1"/>
                    <a:pt x="85" y="1"/>
                    <a:pt x="85" y="1"/>
                  </a:cubicBezTo>
                  <a:cubicBezTo>
                    <a:pt x="85" y="1"/>
                    <a:pt x="85" y="1"/>
                    <a:pt x="85" y="1"/>
                  </a:cubicBezTo>
                  <a:cubicBezTo>
                    <a:pt x="85" y="1"/>
                    <a:pt x="85" y="1"/>
                    <a:pt x="85" y="1"/>
                  </a:cubicBezTo>
                  <a:cubicBezTo>
                    <a:pt x="85" y="1"/>
                    <a:pt x="85" y="2"/>
                    <a:pt x="85" y="2"/>
                  </a:cubicBezTo>
                  <a:cubicBezTo>
                    <a:pt x="86" y="2"/>
                    <a:pt x="86" y="2"/>
                    <a:pt x="86" y="2"/>
                  </a:cubicBezTo>
                  <a:cubicBezTo>
                    <a:pt x="87" y="2"/>
                    <a:pt x="87" y="2"/>
                    <a:pt x="87" y="2"/>
                  </a:cubicBezTo>
                  <a:cubicBezTo>
                    <a:pt x="87" y="3"/>
                    <a:pt x="87" y="3"/>
                    <a:pt x="87" y="3"/>
                  </a:cubicBezTo>
                  <a:cubicBezTo>
                    <a:pt x="87" y="3"/>
                    <a:pt x="87" y="3"/>
                    <a:pt x="86" y="3"/>
                  </a:cubicBezTo>
                  <a:cubicBezTo>
                    <a:pt x="86" y="3"/>
                    <a:pt x="86" y="3"/>
                    <a:pt x="85" y="3"/>
                  </a:cubicBezTo>
                  <a:cubicBezTo>
                    <a:pt x="85" y="3"/>
                    <a:pt x="84" y="3"/>
                    <a:pt x="84" y="3"/>
                  </a:cubicBezTo>
                  <a:cubicBezTo>
                    <a:pt x="84" y="3"/>
                    <a:pt x="84" y="3"/>
                    <a:pt x="84" y="3"/>
                  </a:cubicBezTo>
                  <a:cubicBezTo>
                    <a:pt x="84" y="3"/>
                    <a:pt x="84" y="3"/>
                    <a:pt x="84" y="3"/>
                  </a:cubicBezTo>
                  <a:cubicBezTo>
                    <a:pt x="84" y="4"/>
                    <a:pt x="85" y="3"/>
                    <a:pt x="85" y="4"/>
                  </a:cubicBezTo>
                  <a:cubicBezTo>
                    <a:pt x="85" y="4"/>
                    <a:pt x="86" y="4"/>
                    <a:pt x="86" y="4"/>
                  </a:cubicBezTo>
                  <a:cubicBezTo>
                    <a:pt x="86" y="4"/>
                    <a:pt x="87" y="4"/>
                    <a:pt x="87" y="5"/>
                  </a:cubicBezTo>
                  <a:cubicBezTo>
                    <a:pt x="87" y="5"/>
                    <a:pt x="87" y="5"/>
                    <a:pt x="87" y="5"/>
                  </a:cubicBezTo>
                  <a:cubicBezTo>
                    <a:pt x="88" y="5"/>
                    <a:pt x="88" y="5"/>
                    <a:pt x="88" y="5"/>
                  </a:cubicBezTo>
                  <a:cubicBezTo>
                    <a:pt x="89" y="5"/>
                    <a:pt x="89" y="4"/>
                    <a:pt x="90" y="4"/>
                  </a:cubicBezTo>
                  <a:cubicBezTo>
                    <a:pt x="90" y="4"/>
                    <a:pt x="90" y="3"/>
                    <a:pt x="90" y="3"/>
                  </a:cubicBezTo>
                  <a:cubicBezTo>
                    <a:pt x="90" y="3"/>
                    <a:pt x="89" y="3"/>
                    <a:pt x="89" y="3"/>
                  </a:cubicBezTo>
                  <a:cubicBezTo>
                    <a:pt x="89" y="3"/>
                    <a:pt x="89" y="3"/>
                    <a:pt x="89" y="3"/>
                  </a:cubicBezTo>
                  <a:cubicBezTo>
                    <a:pt x="89" y="3"/>
                    <a:pt x="89" y="2"/>
                    <a:pt x="89" y="2"/>
                  </a:cubicBezTo>
                  <a:cubicBezTo>
                    <a:pt x="89" y="2"/>
                    <a:pt x="90" y="2"/>
                    <a:pt x="90" y="1"/>
                  </a:cubicBezTo>
                  <a:cubicBezTo>
                    <a:pt x="90" y="1"/>
                    <a:pt x="90" y="1"/>
                    <a:pt x="91" y="1"/>
                  </a:cubicBezTo>
                  <a:cubicBezTo>
                    <a:pt x="91" y="1"/>
                    <a:pt x="91" y="1"/>
                    <a:pt x="92" y="1"/>
                  </a:cubicBezTo>
                  <a:cubicBezTo>
                    <a:pt x="92" y="1"/>
                    <a:pt x="92" y="1"/>
                    <a:pt x="93" y="1"/>
                  </a:cubicBezTo>
                  <a:cubicBezTo>
                    <a:pt x="93" y="1"/>
                    <a:pt x="93" y="1"/>
                    <a:pt x="93" y="1"/>
                  </a:cubicBezTo>
                  <a:cubicBezTo>
                    <a:pt x="94" y="1"/>
                    <a:pt x="94" y="1"/>
                    <a:pt x="94" y="1"/>
                  </a:cubicBezTo>
                  <a:cubicBezTo>
                    <a:pt x="94" y="1"/>
                    <a:pt x="95" y="1"/>
                    <a:pt x="95" y="1"/>
                  </a:cubicBezTo>
                  <a:cubicBezTo>
                    <a:pt x="95" y="0"/>
                    <a:pt x="95" y="0"/>
                    <a:pt x="96" y="0"/>
                  </a:cubicBezTo>
                  <a:cubicBezTo>
                    <a:pt x="96" y="0"/>
                    <a:pt x="96" y="0"/>
                    <a:pt x="97" y="0"/>
                  </a:cubicBezTo>
                  <a:cubicBezTo>
                    <a:pt x="97" y="0"/>
                    <a:pt x="97" y="0"/>
                    <a:pt x="97" y="0"/>
                  </a:cubicBezTo>
                  <a:cubicBezTo>
                    <a:pt x="98" y="0"/>
                    <a:pt x="98" y="0"/>
                    <a:pt x="98" y="1"/>
                  </a:cubicBezTo>
                  <a:cubicBezTo>
                    <a:pt x="98" y="1"/>
                    <a:pt x="98" y="1"/>
                    <a:pt x="99" y="1"/>
                  </a:cubicBezTo>
                  <a:cubicBezTo>
                    <a:pt x="99" y="2"/>
                    <a:pt x="99" y="2"/>
                    <a:pt x="99" y="2"/>
                  </a:cubicBezTo>
                  <a:cubicBezTo>
                    <a:pt x="99" y="2"/>
                    <a:pt x="99" y="2"/>
                    <a:pt x="100" y="2"/>
                  </a:cubicBezTo>
                  <a:cubicBezTo>
                    <a:pt x="100" y="2"/>
                    <a:pt x="99" y="1"/>
                    <a:pt x="99" y="1"/>
                  </a:cubicBezTo>
                  <a:cubicBezTo>
                    <a:pt x="99" y="1"/>
                    <a:pt x="99" y="1"/>
                    <a:pt x="98" y="1"/>
                  </a:cubicBezTo>
                  <a:cubicBezTo>
                    <a:pt x="99" y="1"/>
                    <a:pt x="99" y="1"/>
                    <a:pt x="99" y="1"/>
                  </a:cubicBezTo>
                  <a:cubicBezTo>
                    <a:pt x="99" y="1"/>
                    <a:pt x="99" y="1"/>
                    <a:pt x="99" y="1"/>
                  </a:cubicBezTo>
                  <a:cubicBezTo>
                    <a:pt x="99" y="0"/>
                    <a:pt x="99" y="0"/>
                    <a:pt x="99" y="0"/>
                  </a:cubicBezTo>
                  <a:cubicBezTo>
                    <a:pt x="100" y="0"/>
                    <a:pt x="100" y="0"/>
                    <a:pt x="100" y="0"/>
                  </a:cubicBezTo>
                  <a:cubicBezTo>
                    <a:pt x="101" y="0"/>
                    <a:pt x="101" y="0"/>
                    <a:pt x="101" y="0"/>
                  </a:cubicBezTo>
                  <a:cubicBezTo>
                    <a:pt x="101" y="0"/>
                    <a:pt x="102" y="0"/>
                    <a:pt x="102" y="0"/>
                  </a:cubicBezTo>
                  <a:cubicBezTo>
                    <a:pt x="102" y="1"/>
                    <a:pt x="102" y="1"/>
                    <a:pt x="102" y="1"/>
                  </a:cubicBezTo>
                  <a:cubicBezTo>
                    <a:pt x="102" y="2"/>
                    <a:pt x="102" y="2"/>
                    <a:pt x="102" y="2"/>
                  </a:cubicBezTo>
                  <a:cubicBezTo>
                    <a:pt x="102" y="3"/>
                    <a:pt x="102" y="3"/>
                    <a:pt x="101" y="3"/>
                  </a:cubicBezTo>
                  <a:cubicBezTo>
                    <a:pt x="101" y="3"/>
                    <a:pt x="101" y="2"/>
                    <a:pt x="101" y="2"/>
                  </a:cubicBezTo>
                  <a:cubicBezTo>
                    <a:pt x="101" y="2"/>
                    <a:pt x="101" y="3"/>
                    <a:pt x="100" y="3"/>
                  </a:cubicBezTo>
                  <a:cubicBezTo>
                    <a:pt x="100" y="3"/>
                    <a:pt x="100" y="3"/>
                    <a:pt x="100" y="3"/>
                  </a:cubicBezTo>
                  <a:cubicBezTo>
                    <a:pt x="101" y="3"/>
                    <a:pt x="101" y="3"/>
                    <a:pt x="101" y="3"/>
                  </a:cubicBezTo>
                  <a:cubicBezTo>
                    <a:pt x="101" y="4"/>
                    <a:pt x="101" y="4"/>
                    <a:pt x="101" y="4"/>
                  </a:cubicBezTo>
                  <a:cubicBezTo>
                    <a:pt x="101" y="4"/>
                    <a:pt x="101" y="4"/>
                    <a:pt x="101" y="4"/>
                  </a:cubicBezTo>
                  <a:cubicBezTo>
                    <a:pt x="101" y="4"/>
                    <a:pt x="101" y="4"/>
                    <a:pt x="101" y="4"/>
                  </a:cubicBezTo>
                  <a:cubicBezTo>
                    <a:pt x="101" y="4"/>
                    <a:pt x="101" y="4"/>
                    <a:pt x="100" y="4"/>
                  </a:cubicBezTo>
                  <a:cubicBezTo>
                    <a:pt x="100" y="4"/>
                    <a:pt x="100" y="4"/>
                    <a:pt x="100" y="4"/>
                  </a:cubicBezTo>
                  <a:cubicBezTo>
                    <a:pt x="100" y="5"/>
                    <a:pt x="101" y="5"/>
                    <a:pt x="101" y="5"/>
                  </a:cubicBezTo>
                  <a:cubicBezTo>
                    <a:pt x="101" y="5"/>
                    <a:pt x="101" y="5"/>
                    <a:pt x="101" y="5"/>
                  </a:cubicBezTo>
                  <a:cubicBezTo>
                    <a:pt x="101" y="5"/>
                    <a:pt x="101" y="5"/>
                    <a:pt x="101" y="6"/>
                  </a:cubicBezTo>
                  <a:cubicBezTo>
                    <a:pt x="101" y="6"/>
                    <a:pt x="101" y="6"/>
                    <a:pt x="101" y="6"/>
                  </a:cubicBezTo>
                  <a:cubicBezTo>
                    <a:pt x="100" y="6"/>
                    <a:pt x="100" y="6"/>
                    <a:pt x="100" y="6"/>
                  </a:cubicBezTo>
                  <a:cubicBezTo>
                    <a:pt x="99" y="6"/>
                    <a:pt x="98" y="6"/>
                    <a:pt x="98" y="6"/>
                  </a:cubicBezTo>
                  <a:cubicBezTo>
                    <a:pt x="98" y="6"/>
                    <a:pt x="98" y="6"/>
                    <a:pt x="98" y="6"/>
                  </a:cubicBezTo>
                  <a:cubicBezTo>
                    <a:pt x="98" y="5"/>
                    <a:pt x="98" y="5"/>
                    <a:pt x="98" y="5"/>
                  </a:cubicBezTo>
                  <a:cubicBezTo>
                    <a:pt x="98" y="5"/>
                    <a:pt x="98" y="5"/>
                    <a:pt x="98" y="4"/>
                  </a:cubicBezTo>
                  <a:cubicBezTo>
                    <a:pt x="98" y="4"/>
                    <a:pt x="97" y="4"/>
                    <a:pt x="97" y="4"/>
                  </a:cubicBezTo>
                  <a:cubicBezTo>
                    <a:pt x="96" y="4"/>
                    <a:pt x="96" y="4"/>
                    <a:pt x="96" y="4"/>
                  </a:cubicBezTo>
                  <a:cubicBezTo>
                    <a:pt x="96" y="4"/>
                    <a:pt x="96" y="4"/>
                    <a:pt x="96" y="4"/>
                  </a:cubicBezTo>
                  <a:cubicBezTo>
                    <a:pt x="96" y="4"/>
                    <a:pt x="96" y="4"/>
                    <a:pt x="96" y="4"/>
                  </a:cubicBezTo>
                  <a:cubicBezTo>
                    <a:pt x="96" y="4"/>
                    <a:pt x="96" y="4"/>
                    <a:pt x="96" y="4"/>
                  </a:cubicBezTo>
                  <a:cubicBezTo>
                    <a:pt x="96" y="4"/>
                    <a:pt x="96" y="5"/>
                    <a:pt x="95" y="5"/>
                  </a:cubicBezTo>
                  <a:cubicBezTo>
                    <a:pt x="95" y="6"/>
                    <a:pt x="95" y="6"/>
                    <a:pt x="95" y="7"/>
                  </a:cubicBezTo>
                  <a:cubicBezTo>
                    <a:pt x="94" y="7"/>
                    <a:pt x="94" y="7"/>
                    <a:pt x="93" y="7"/>
                  </a:cubicBezTo>
                  <a:cubicBezTo>
                    <a:pt x="93" y="7"/>
                    <a:pt x="92" y="6"/>
                    <a:pt x="92" y="6"/>
                  </a:cubicBezTo>
                  <a:cubicBezTo>
                    <a:pt x="92" y="6"/>
                    <a:pt x="91" y="6"/>
                    <a:pt x="91" y="6"/>
                  </a:cubicBezTo>
                  <a:cubicBezTo>
                    <a:pt x="91" y="7"/>
                    <a:pt x="91" y="7"/>
                    <a:pt x="91" y="7"/>
                  </a:cubicBezTo>
                  <a:cubicBezTo>
                    <a:pt x="90" y="7"/>
                    <a:pt x="90" y="7"/>
                    <a:pt x="90" y="7"/>
                  </a:cubicBezTo>
                  <a:cubicBezTo>
                    <a:pt x="89" y="7"/>
                    <a:pt x="88" y="7"/>
                    <a:pt x="87" y="7"/>
                  </a:cubicBezTo>
                  <a:cubicBezTo>
                    <a:pt x="87" y="7"/>
                    <a:pt x="87" y="7"/>
                    <a:pt x="87" y="6"/>
                  </a:cubicBezTo>
                  <a:cubicBezTo>
                    <a:pt x="87" y="6"/>
                    <a:pt x="86" y="6"/>
                    <a:pt x="86" y="6"/>
                  </a:cubicBezTo>
                  <a:cubicBezTo>
                    <a:pt x="86" y="6"/>
                    <a:pt x="86" y="6"/>
                    <a:pt x="86" y="6"/>
                  </a:cubicBezTo>
                  <a:cubicBezTo>
                    <a:pt x="86" y="6"/>
                    <a:pt x="86" y="6"/>
                    <a:pt x="86" y="6"/>
                  </a:cubicBezTo>
                  <a:cubicBezTo>
                    <a:pt x="86" y="5"/>
                    <a:pt x="86" y="5"/>
                    <a:pt x="86" y="5"/>
                  </a:cubicBezTo>
                  <a:cubicBezTo>
                    <a:pt x="85" y="6"/>
                    <a:pt x="85" y="6"/>
                    <a:pt x="84" y="6"/>
                  </a:cubicBezTo>
                  <a:cubicBezTo>
                    <a:pt x="83" y="6"/>
                    <a:pt x="83" y="6"/>
                    <a:pt x="82" y="6"/>
                  </a:cubicBezTo>
                  <a:cubicBezTo>
                    <a:pt x="82" y="6"/>
                    <a:pt x="82" y="6"/>
                    <a:pt x="82" y="6"/>
                  </a:cubicBezTo>
                  <a:cubicBezTo>
                    <a:pt x="82" y="6"/>
                    <a:pt x="82" y="6"/>
                    <a:pt x="82" y="6"/>
                  </a:cubicBezTo>
                  <a:cubicBezTo>
                    <a:pt x="82" y="5"/>
                    <a:pt x="82" y="5"/>
                    <a:pt x="82" y="5"/>
                  </a:cubicBezTo>
                  <a:cubicBezTo>
                    <a:pt x="82" y="6"/>
                    <a:pt x="82" y="6"/>
                    <a:pt x="82" y="6"/>
                  </a:cubicBezTo>
                  <a:cubicBezTo>
                    <a:pt x="82" y="6"/>
                    <a:pt x="82" y="6"/>
                    <a:pt x="82" y="6"/>
                  </a:cubicBezTo>
                  <a:cubicBezTo>
                    <a:pt x="82" y="6"/>
                    <a:pt x="81" y="6"/>
                    <a:pt x="81" y="7"/>
                  </a:cubicBezTo>
                  <a:cubicBezTo>
                    <a:pt x="81" y="7"/>
                    <a:pt x="80" y="7"/>
                    <a:pt x="80" y="7"/>
                  </a:cubicBezTo>
                  <a:cubicBezTo>
                    <a:pt x="80" y="7"/>
                    <a:pt x="80" y="7"/>
                    <a:pt x="79" y="7"/>
                  </a:cubicBezTo>
                  <a:cubicBezTo>
                    <a:pt x="79" y="7"/>
                    <a:pt x="79" y="6"/>
                    <a:pt x="79" y="6"/>
                  </a:cubicBezTo>
                  <a:cubicBezTo>
                    <a:pt x="78" y="6"/>
                    <a:pt x="78" y="6"/>
                    <a:pt x="78" y="6"/>
                  </a:cubicBezTo>
                  <a:cubicBezTo>
                    <a:pt x="78" y="6"/>
                    <a:pt x="78" y="5"/>
                    <a:pt x="78" y="5"/>
                  </a:cubicBezTo>
                  <a:cubicBezTo>
                    <a:pt x="77" y="5"/>
                    <a:pt x="77" y="6"/>
                    <a:pt x="77" y="6"/>
                  </a:cubicBezTo>
                  <a:cubicBezTo>
                    <a:pt x="77" y="6"/>
                    <a:pt x="77" y="6"/>
                    <a:pt x="77" y="6"/>
                  </a:cubicBezTo>
                  <a:cubicBezTo>
                    <a:pt x="77" y="7"/>
                    <a:pt x="77" y="7"/>
                    <a:pt x="76" y="7"/>
                  </a:cubicBezTo>
                  <a:cubicBezTo>
                    <a:pt x="76" y="7"/>
                    <a:pt x="76" y="7"/>
                    <a:pt x="76" y="6"/>
                  </a:cubicBezTo>
                  <a:cubicBezTo>
                    <a:pt x="76" y="6"/>
                    <a:pt x="76" y="6"/>
                    <a:pt x="76" y="6"/>
                  </a:cubicBezTo>
                  <a:cubicBezTo>
                    <a:pt x="76" y="6"/>
                    <a:pt x="76" y="6"/>
                    <a:pt x="76" y="6"/>
                  </a:cubicBezTo>
                  <a:cubicBezTo>
                    <a:pt x="76" y="6"/>
                    <a:pt x="76" y="6"/>
                    <a:pt x="76" y="6"/>
                  </a:cubicBezTo>
                  <a:cubicBezTo>
                    <a:pt x="76" y="6"/>
                    <a:pt x="76" y="6"/>
                    <a:pt x="76" y="6"/>
                  </a:cubicBezTo>
                  <a:cubicBezTo>
                    <a:pt x="75" y="7"/>
                    <a:pt x="75" y="7"/>
                    <a:pt x="74" y="6"/>
                  </a:cubicBezTo>
                  <a:cubicBezTo>
                    <a:pt x="74" y="6"/>
                    <a:pt x="74" y="6"/>
                    <a:pt x="74" y="6"/>
                  </a:cubicBezTo>
                  <a:cubicBezTo>
                    <a:pt x="74" y="6"/>
                    <a:pt x="73" y="6"/>
                    <a:pt x="73" y="6"/>
                  </a:cubicBezTo>
                  <a:cubicBezTo>
                    <a:pt x="73" y="6"/>
                    <a:pt x="73" y="6"/>
                    <a:pt x="73" y="7"/>
                  </a:cubicBezTo>
                  <a:cubicBezTo>
                    <a:pt x="73" y="7"/>
                    <a:pt x="73" y="7"/>
                    <a:pt x="73" y="7"/>
                  </a:cubicBezTo>
                  <a:cubicBezTo>
                    <a:pt x="72" y="7"/>
                    <a:pt x="72" y="7"/>
                    <a:pt x="72" y="6"/>
                  </a:cubicBezTo>
                  <a:cubicBezTo>
                    <a:pt x="72" y="6"/>
                    <a:pt x="72" y="6"/>
                    <a:pt x="72" y="6"/>
                  </a:cubicBezTo>
                  <a:cubicBezTo>
                    <a:pt x="72" y="6"/>
                    <a:pt x="72" y="6"/>
                    <a:pt x="72" y="6"/>
                  </a:cubicBezTo>
                  <a:cubicBezTo>
                    <a:pt x="73" y="5"/>
                    <a:pt x="72" y="5"/>
                    <a:pt x="72" y="5"/>
                  </a:cubicBezTo>
                  <a:cubicBezTo>
                    <a:pt x="72" y="5"/>
                    <a:pt x="72" y="5"/>
                    <a:pt x="72" y="5"/>
                  </a:cubicBezTo>
                  <a:cubicBezTo>
                    <a:pt x="71" y="5"/>
                    <a:pt x="71" y="5"/>
                    <a:pt x="71" y="5"/>
                  </a:cubicBezTo>
                  <a:cubicBezTo>
                    <a:pt x="70" y="6"/>
                    <a:pt x="70" y="5"/>
                    <a:pt x="70" y="5"/>
                  </a:cubicBezTo>
                  <a:cubicBezTo>
                    <a:pt x="69" y="5"/>
                    <a:pt x="69" y="5"/>
                    <a:pt x="69" y="5"/>
                  </a:cubicBezTo>
                  <a:cubicBezTo>
                    <a:pt x="70" y="5"/>
                    <a:pt x="69" y="5"/>
                    <a:pt x="69" y="4"/>
                  </a:cubicBezTo>
                  <a:cubicBezTo>
                    <a:pt x="69" y="4"/>
                    <a:pt x="69" y="4"/>
                    <a:pt x="69" y="4"/>
                  </a:cubicBezTo>
                  <a:cubicBezTo>
                    <a:pt x="68" y="4"/>
                    <a:pt x="68" y="5"/>
                    <a:pt x="69" y="5"/>
                  </a:cubicBezTo>
                  <a:cubicBezTo>
                    <a:pt x="69" y="5"/>
                    <a:pt x="69" y="5"/>
                    <a:pt x="69" y="5"/>
                  </a:cubicBezTo>
                  <a:cubicBezTo>
                    <a:pt x="69" y="6"/>
                    <a:pt x="70" y="6"/>
                    <a:pt x="70" y="6"/>
                  </a:cubicBezTo>
                  <a:cubicBezTo>
                    <a:pt x="69" y="6"/>
                    <a:pt x="69" y="6"/>
                    <a:pt x="68" y="6"/>
                  </a:cubicBezTo>
                  <a:cubicBezTo>
                    <a:pt x="68" y="6"/>
                    <a:pt x="68" y="6"/>
                    <a:pt x="68" y="6"/>
                  </a:cubicBezTo>
                  <a:cubicBezTo>
                    <a:pt x="68" y="6"/>
                    <a:pt x="68" y="6"/>
                    <a:pt x="68" y="6"/>
                  </a:cubicBezTo>
                  <a:cubicBezTo>
                    <a:pt x="68" y="6"/>
                    <a:pt x="67" y="6"/>
                    <a:pt x="67" y="7"/>
                  </a:cubicBezTo>
                  <a:cubicBezTo>
                    <a:pt x="67" y="7"/>
                    <a:pt x="67" y="7"/>
                    <a:pt x="67" y="7"/>
                  </a:cubicBezTo>
                  <a:cubicBezTo>
                    <a:pt x="66" y="7"/>
                    <a:pt x="66" y="6"/>
                    <a:pt x="66" y="6"/>
                  </a:cubicBezTo>
                  <a:cubicBezTo>
                    <a:pt x="65" y="6"/>
                    <a:pt x="65" y="7"/>
                    <a:pt x="65" y="7"/>
                  </a:cubicBezTo>
                  <a:cubicBezTo>
                    <a:pt x="64" y="7"/>
                    <a:pt x="64" y="7"/>
                    <a:pt x="64" y="7"/>
                  </a:cubicBezTo>
                  <a:cubicBezTo>
                    <a:pt x="64" y="7"/>
                    <a:pt x="64" y="7"/>
                    <a:pt x="64" y="7"/>
                  </a:cubicBezTo>
                  <a:cubicBezTo>
                    <a:pt x="64" y="7"/>
                    <a:pt x="64" y="7"/>
                    <a:pt x="63" y="7"/>
                  </a:cubicBezTo>
                  <a:cubicBezTo>
                    <a:pt x="63" y="7"/>
                    <a:pt x="63" y="7"/>
                    <a:pt x="62" y="7"/>
                  </a:cubicBezTo>
                  <a:cubicBezTo>
                    <a:pt x="62" y="7"/>
                    <a:pt x="62" y="7"/>
                    <a:pt x="61" y="7"/>
                  </a:cubicBezTo>
                  <a:cubicBezTo>
                    <a:pt x="61" y="7"/>
                    <a:pt x="61" y="7"/>
                    <a:pt x="61" y="7"/>
                  </a:cubicBezTo>
                  <a:cubicBezTo>
                    <a:pt x="60" y="7"/>
                    <a:pt x="59" y="7"/>
                    <a:pt x="59" y="7"/>
                  </a:cubicBezTo>
                  <a:cubicBezTo>
                    <a:pt x="59" y="7"/>
                    <a:pt x="59" y="7"/>
                    <a:pt x="58" y="7"/>
                  </a:cubicBezTo>
                  <a:cubicBezTo>
                    <a:pt x="58" y="7"/>
                    <a:pt x="58" y="7"/>
                    <a:pt x="58" y="7"/>
                  </a:cubicBezTo>
                  <a:cubicBezTo>
                    <a:pt x="58" y="7"/>
                    <a:pt x="58" y="6"/>
                    <a:pt x="58" y="6"/>
                  </a:cubicBezTo>
                  <a:cubicBezTo>
                    <a:pt x="57" y="6"/>
                    <a:pt x="57" y="6"/>
                    <a:pt x="57" y="6"/>
                  </a:cubicBezTo>
                  <a:cubicBezTo>
                    <a:pt x="57" y="6"/>
                    <a:pt x="57" y="7"/>
                    <a:pt x="56" y="7"/>
                  </a:cubicBezTo>
                  <a:cubicBezTo>
                    <a:pt x="56" y="7"/>
                    <a:pt x="56" y="7"/>
                    <a:pt x="56" y="7"/>
                  </a:cubicBezTo>
                  <a:cubicBezTo>
                    <a:pt x="56" y="7"/>
                    <a:pt x="56" y="7"/>
                    <a:pt x="56" y="6"/>
                  </a:cubicBezTo>
                  <a:cubicBezTo>
                    <a:pt x="55" y="6"/>
                    <a:pt x="55" y="6"/>
                    <a:pt x="54" y="6"/>
                  </a:cubicBezTo>
                  <a:cubicBezTo>
                    <a:pt x="54" y="6"/>
                    <a:pt x="54" y="6"/>
                    <a:pt x="54" y="6"/>
                  </a:cubicBezTo>
                  <a:cubicBezTo>
                    <a:pt x="53" y="6"/>
                    <a:pt x="53" y="6"/>
                    <a:pt x="53" y="6"/>
                  </a:cubicBezTo>
                  <a:cubicBezTo>
                    <a:pt x="53" y="6"/>
                    <a:pt x="53" y="5"/>
                    <a:pt x="53" y="5"/>
                  </a:cubicBezTo>
                  <a:cubicBezTo>
                    <a:pt x="52" y="5"/>
                    <a:pt x="53" y="5"/>
                    <a:pt x="53" y="5"/>
                  </a:cubicBezTo>
                  <a:cubicBezTo>
                    <a:pt x="53" y="5"/>
                    <a:pt x="53" y="4"/>
                    <a:pt x="52" y="4"/>
                  </a:cubicBezTo>
                  <a:cubicBezTo>
                    <a:pt x="52" y="4"/>
                    <a:pt x="52" y="4"/>
                    <a:pt x="52" y="4"/>
                  </a:cubicBezTo>
                  <a:cubicBezTo>
                    <a:pt x="52" y="4"/>
                    <a:pt x="51" y="4"/>
                    <a:pt x="51" y="4"/>
                  </a:cubicBezTo>
                  <a:cubicBezTo>
                    <a:pt x="51" y="4"/>
                    <a:pt x="51" y="4"/>
                    <a:pt x="51" y="4"/>
                  </a:cubicBezTo>
                  <a:cubicBezTo>
                    <a:pt x="51" y="4"/>
                    <a:pt x="51" y="4"/>
                    <a:pt x="51" y="4"/>
                  </a:cubicBezTo>
                  <a:cubicBezTo>
                    <a:pt x="51" y="4"/>
                    <a:pt x="51" y="4"/>
                    <a:pt x="51" y="4"/>
                  </a:cubicBezTo>
                  <a:cubicBezTo>
                    <a:pt x="51" y="4"/>
                    <a:pt x="52" y="4"/>
                    <a:pt x="52" y="4"/>
                  </a:cubicBezTo>
                  <a:cubicBezTo>
                    <a:pt x="52" y="5"/>
                    <a:pt x="51" y="5"/>
                    <a:pt x="51" y="6"/>
                  </a:cubicBezTo>
                  <a:cubicBezTo>
                    <a:pt x="51" y="6"/>
                    <a:pt x="51" y="6"/>
                    <a:pt x="51" y="6"/>
                  </a:cubicBezTo>
                  <a:cubicBezTo>
                    <a:pt x="51" y="6"/>
                    <a:pt x="52" y="6"/>
                    <a:pt x="52" y="6"/>
                  </a:cubicBezTo>
                  <a:cubicBezTo>
                    <a:pt x="52" y="6"/>
                    <a:pt x="52" y="6"/>
                    <a:pt x="52" y="7"/>
                  </a:cubicBezTo>
                  <a:cubicBezTo>
                    <a:pt x="52" y="7"/>
                    <a:pt x="52" y="7"/>
                    <a:pt x="52" y="7"/>
                  </a:cubicBezTo>
                  <a:cubicBezTo>
                    <a:pt x="51" y="7"/>
                    <a:pt x="51" y="7"/>
                    <a:pt x="51" y="7"/>
                  </a:cubicBezTo>
                  <a:cubicBezTo>
                    <a:pt x="51" y="6"/>
                    <a:pt x="50" y="6"/>
                    <a:pt x="50" y="6"/>
                  </a:cubicBezTo>
                  <a:cubicBezTo>
                    <a:pt x="49" y="7"/>
                    <a:pt x="49" y="7"/>
                    <a:pt x="48" y="7"/>
                  </a:cubicBezTo>
                  <a:cubicBezTo>
                    <a:pt x="48" y="6"/>
                    <a:pt x="47" y="6"/>
                    <a:pt x="47" y="6"/>
                  </a:cubicBezTo>
                  <a:cubicBezTo>
                    <a:pt x="47" y="6"/>
                    <a:pt x="46" y="6"/>
                    <a:pt x="46" y="6"/>
                  </a:cubicBezTo>
                  <a:cubicBezTo>
                    <a:pt x="46" y="6"/>
                    <a:pt x="46" y="6"/>
                    <a:pt x="45" y="6"/>
                  </a:cubicBezTo>
                  <a:cubicBezTo>
                    <a:pt x="45" y="6"/>
                    <a:pt x="45" y="6"/>
                    <a:pt x="45" y="6"/>
                  </a:cubicBezTo>
                  <a:cubicBezTo>
                    <a:pt x="45" y="6"/>
                    <a:pt x="45" y="6"/>
                    <a:pt x="45" y="6"/>
                  </a:cubicBezTo>
                  <a:cubicBezTo>
                    <a:pt x="44" y="7"/>
                    <a:pt x="44" y="7"/>
                    <a:pt x="44" y="7"/>
                  </a:cubicBezTo>
                  <a:cubicBezTo>
                    <a:pt x="43" y="7"/>
                    <a:pt x="42" y="7"/>
                    <a:pt x="42" y="6"/>
                  </a:cubicBezTo>
                  <a:cubicBezTo>
                    <a:pt x="41" y="6"/>
                    <a:pt x="41" y="6"/>
                    <a:pt x="41" y="6"/>
                  </a:cubicBezTo>
                  <a:cubicBezTo>
                    <a:pt x="41" y="7"/>
                    <a:pt x="41" y="7"/>
                    <a:pt x="41" y="7"/>
                  </a:cubicBezTo>
                  <a:cubicBezTo>
                    <a:pt x="40" y="7"/>
                    <a:pt x="39" y="7"/>
                    <a:pt x="39" y="6"/>
                  </a:cubicBezTo>
                  <a:cubicBezTo>
                    <a:pt x="39" y="6"/>
                    <a:pt x="38" y="6"/>
                    <a:pt x="38" y="6"/>
                  </a:cubicBezTo>
                  <a:cubicBezTo>
                    <a:pt x="38" y="6"/>
                    <a:pt x="38" y="7"/>
                    <a:pt x="38" y="7"/>
                  </a:cubicBezTo>
                  <a:cubicBezTo>
                    <a:pt x="37" y="7"/>
                    <a:pt x="36" y="7"/>
                    <a:pt x="35" y="7"/>
                  </a:cubicBezTo>
                  <a:cubicBezTo>
                    <a:pt x="35" y="7"/>
                    <a:pt x="35" y="7"/>
                    <a:pt x="35" y="7"/>
                  </a:cubicBezTo>
                  <a:cubicBezTo>
                    <a:pt x="34" y="7"/>
                    <a:pt x="34" y="7"/>
                    <a:pt x="34" y="6"/>
                  </a:cubicBezTo>
                  <a:cubicBezTo>
                    <a:pt x="34" y="6"/>
                    <a:pt x="34" y="6"/>
                    <a:pt x="34" y="5"/>
                  </a:cubicBezTo>
                  <a:cubicBezTo>
                    <a:pt x="34" y="5"/>
                    <a:pt x="34" y="5"/>
                    <a:pt x="34" y="5"/>
                  </a:cubicBezTo>
                  <a:cubicBezTo>
                    <a:pt x="34" y="5"/>
                    <a:pt x="35" y="4"/>
                    <a:pt x="35" y="4"/>
                  </a:cubicBezTo>
                  <a:cubicBezTo>
                    <a:pt x="35" y="3"/>
                    <a:pt x="35" y="3"/>
                    <a:pt x="35" y="3"/>
                  </a:cubicBezTo>
                  <a:cubicBezTo>
                    <a:pt x="35" y="3"/>
                    <a:pt x="35" y="3"/>
                    <a:pt x="35" y="3"/>
                  </a:cubicBezTo>
                  <a:close/>
                  <a:moveTo>
                    <a:pt x="97" y="2"/>
                  </a:move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lose/>
                  <a:moveTo>
                    <a:pt x="64" y="3"/>
                  </a:moveTo>
                  <a:cubicBezTo>
                    <a:pt x="64" y="2"/>
                    <a:pt x="63" y="2"/>
                    <a:pt x="63" y="2"/>
                  </a:cubicBezTo>
                  <a:cubicBezTo>
                    <a:pt x="63" y="2"/>
                    <a:pt x="63" y="3"/>
                    <a:pt x="63" y="3"/>
                  </a:cubicBezTo>
                  <a:cubicBezTo>
                    <a:pt x="63" y="3"/>
                    <a:pt x="63" y="3"/>
                    <a:pt x="64" y="3"/>
                  </a:cubicBezTo>
                  <a:cubicBezTo>
                    <a:pt x="64" y="3"/>
                    <a:pt x="64" y="3"/>
                    <a:pt x="64" y="3"/>
                  </a:cubicBezTo>
                  <a:cubicBezTo>
                    <a:pt x="64" y="3"/>
                    <a:pt x="64" y="4"/>
                    <a:pt x="64" y="4"/>
                  </a:cubicBezTo>
                  <a:cubicBezTo>
                    <a:pt x="64" y="4"/>
                    <a:pt x="64" y="4"/>
                    <a:pt x="64" y="4"/>
                  </a:cubicBezTo>
                  <a:cubicBezTo>
                    <a:pt x="64" y="4"/>
                    <a:pt x="65" y="4"/>
                    <a:pt x="65" y="4"/>
                  </a:cubicBezTo>
                  <a:cubicBezTo>
                    <a:pt x="65" y="4"/>
                    <a:pt x="65" y="3"/>
                    <a:pt x="65" y="3"/>
                  </a:cubicBezTo>
                  <a:cubicBezTo>
                    <a:pt x="64" y="3"/>
                    <a:pt x="64" y="3"/>
                    <a:pt x="64" y="3"/>
                  </a:cubicBezTo>
                  <a:cubicBezTo>
                    <a:pt x="64" y="3"/>
                    <a:pt x="64" y="3"/>
                    <a:pt x="64" y="3"/>
                  </a:cubicBezTo>
                  <a:close/>
                  <a:moveTo>
                    <a:pt x="10" y="3"/>
                  </a:moveTo>
                  <a:cubicBezTo>
                    <a:pt x="10" y="3"/>
                    <a:pt x="10" y="3"/>
                    <a:pt x="10" y="3"/>
                  </a:cubicBezTo>
                  <a:cubicBezTo>
                    <a:pt x="10" y="3"/>
                    <a:pt x="10" y="3"/>
                    <a:pt x="9" y="3"/>
                  </a:cubicBezTo>
                  <a:cubicBezTo>
                    <a:pt x="9" y="3"/>
                    <a:pt x="9" y="3"/>
                    <a:pt x="9" y="3"/>
                  </a:cubicBezTo>
                  <a:cubicBezTo>
                    <a:pt x="9" y="3"/>
                    <a:pt x="9" y="3"/>
                    <a:pt x="9" y="3"/>
                  </a:cubicBezTo>
                  <a:cubicBezTo>
                    <a:pt x="9" y="4"/>
                    <a:pt x="9" y="4"/>
                    <a:pt x="9" y="4"/>
                  </a:cubicBezTo>
                  <a:cubicBezTo>
                    <a:pt x="8" y="4"/>
                    <a:pt x="8" y="4"/>
                    <a:pt x="8" y="5"/>
                  </a:cubicBezTo>
                  <a:cubicBezTo>
                    <a:pt x="8" y="5"/>
                    <a:pt x="9" y="5"/>
                    <a:pt x="9" y="5"/>
                  </a:cubicBezTo>
                  <a:cubicBezTo>
                    <a:pt x="9" y="5"/>
                    <a:pt x="9" y="5"/>
                    <a:pt x="9" y="5"/>
                  </a:cubicBezTo>
                  <a:cubicBezTo>
                    <a:pt x="9" y="4"/>
                    <a:pt x="10" y="4"/>
                    <a:pt x="10" y="4"/>
                  </a:cubicBezTo>
                  <a:cubicBezTo>
                    <a:pt x="10" y="4"/>
                    <a:pt x="10" y="4"/>
                    <a:pt x="10" y="4"/>
                  </a:cubicBezTo>
                  <a:cubicBezTo>
                    <a:pt x="10" y="4"/>
                    <a:pt x="10" y="4"/>
                    <a:pt x="10" y="4"/>
                  </a:cubicBezTo>
                  <a:cubicBezTo>
                    <a:pt x="10" y="4"/>
                    <a:pt x="10" y="4"/>
                    <a:pt x="10" y="4"/>
                  </a:cubicBezTo>
                  <a:cubicBezTo>
                    <a:pt x="9" y="4"/>
                    <a:pt x="9" y="4"/>
                    <a:pt x="9" y="3"/>
                  </a:cubicBezTo>
                  <a:cubicBezTo>
                    <a:pt x="9" y="3"/>
                    <a:pt x="9" y="3"/>
                    <a:pt x="9" y="3"/>
                  </a:cubicBezTo>
                  <a:cubicBezTo>
                    <a:pt x="9" y="3"/>
                    <a:pt x="9" y="3"/>
                    <a:pt x="10" y="3"/>
                  </a:cubicBezTo>
                  <a:close/>
                  <a:moveTo>
                    <a:pt x="62" y="6"/>
                  </a:moveTo>
                  <a:cubicBezTo>
                    <a:pt x="61" y="6"/>
                    <a:pt x="62" y="6"/>
                    <a:pt x="62" y="7"/>
                  </a:cubicBezTo>
                  <a:cubicBezTo>
                    <a:pt x="62" y="7"/>
                    <a:pt x="62" y="7"/>
                    <a:pt x="62" y="7"/>
                  </a:cubicBezTo>
                  <a:cubicBezTo>
                    <a:pt x="63" y="6"/>
                    <a:pt x="63" y="6"/>
                    <a:pt x="63" y="6"/>
                  </a:cubicBezTo>
                  <a:cubicBezTo>
                    <a:pt x="63" y="6"/>
                    <a:pt x="63" y="6"/>
                    <a:pt x="63" y="6"/>
                  </a:cubicBezTo>
                  <a:cubicBezTo>
                    <a:pt x="63" y="5"/>
                    <a:pt x="62" y="5"/>
                    <a:pt x="62" y="5"/>
                  </a:cubicBezTo>
                  <a:cubicBezTo>
                    <a:pt x="62" y="5"/>
                    <a:pt x="62" y="5"/>
                    <a:pt x="62" y="6"/>
                  </a:cubicBezTo>
                  <a:close/>
                  <a:moveTo>
                    <a:pt x="21" y="4"/>
                  </a:moveTo>
                  <a:cubicBezTo>
                    <a:pt x="21" y="3"/>
                    <a:pt x="20" y="3"/>
                    <a:pt x="20" y="3"/>
                  </a:cubicBezTo>
                  <a:cubicBezTo>
                    <a:pt x="20" y="3"/>
                    <a:pt x="20" y="3"/>
                    <a:pt x="20" y="3"/>
                  </a:cubicBezTo>
                  <a:cubicBezTo>
                    <a:pt x="20" y="3"/>
                    <a:pt x="20" y="3"/>
                    <a:pt x="20" y="3"/>
                  </a:cubicBezTo>
                  <a:cubicBezTo>
                    <a:pt x="20" y="4"/>
                    <a:pt x="20" y="4"/>
                    <a:pt x="21" y="4"/>
                  </a:cubicBezTo>
                  <a:cubicBezTo>
                    <a:pt x="21" y="4"/>
                    <a:pt x="21" y="4"/>
                    <a:pt x="21" y="4"/>
                  </a:cubicBezTo>
                  <a:cubicBezTo>
                    <a:pt x="21" y="4"/>
                    <a:pt x="21" y="4"/>
                    <a:pt x="21" y="4"/>
                  </a:cubicBezTo>
                  <a:close/>
                  <a:moveTo>
                    <a:pt x="94" y="4"/>
                  </a:moveTo>
                  <a:cubicBezTo>
                    <a:pt x="94" y="4"/>
                    <a:pt x="94" y="4"/>
                    <a:pt x="94" y="4"/>
                  </a:cubicBezTo>
                  <a:cubicBezTo>
                    <a:pt x="94" y="5"/>
                    <a:pt x="94" y="5"/>
                    <a:pt x="94" y="5"/>
                  </a:cubicBezTo>
                  <a:cubicBezTo>
                    <a:pt x="94" y="5"/>
                    <a:pt x="95" y="5"/>
                    <a:pt x="95" y="4"/>
                  </a:cubicBezTo>
                  <a:cubicBezTo>
                    <a:pt x="95" y="4"/>
                    <a:pt x="95" y="4"/>
                    <a:pt x="95" y="4"/>
                  </a:cubicBezTo>
                  <a:cubicBezTo>
                    <a:pt x="94" y="4"/>
                    <a:pt x="94" y="4"/>
                    <a:pt x="94" y="4"/>
                  </a:cubicBezTo>
                  <a:cubicBezTo>
                    <a:pt x="94" y="4"/>
                    <a:pt x="94" y="4"/>
                    <a:pt x="94" y="4"/>
                  </a:cubicBezTo>
                  <a:close/>
                  <a:moveTo>
                    <a:pt x="83" y="2"/>
                  </a:moveTo>
                  <a:cubicBezTo>
                    <a:pt x="83" y="2"/>
                    <a:pt x="83" y="2"/>
                    <a:pt x="83" y="2"/>
                  </a:cubicBezTo>
                  <a:cubicBezTo>
                    <a:pt x="83" y="2"/>
                    <a:pt x="83" y="2"/>
                    <a:pt x="83" y="2"/>
                  </a:cubicBezTo>
                  <a:cubicBezTo>
                    <a:pt x="83" y="1"/>
                    <a:pt x="82" y="2"/>
                    <a:pt x="82" y="2"/>
                  </a:cubicBezTo>
                  <a:cubicBezTo>
                    <a:pt x="82" y="2"/>
                    <a:pt x="82" y="2"/>
                    <a:pt x="82" y="2"/>
                  </a:cubicBezTo>
                  <a:cubicBezTo>
                    <a:pt x="82" y="2"/>
                    <a:pt x="82" y="2"/>
                    <a:pt x="82" y="2"/>
                  </a:cubicBezTo>
                  <a:cubicBezTo>
                    <a:pt x="82" y="2"/>
                    <a:pt x="82" y="2"/>
                    <a:pt x="83" y="2"/>
                  </a:cubicBezTo>
                  <a:cubicBezTo>
                    <a:pt x="83" y="2"/>
                    <a:pt x="83" y="2"/>
                    <a:pt x="83" y="2"/>
                  </a:cubicBezTo>
                  <a:close/>
                  <a:moveTo>
                    <a:pt x="40" y="4"/>
                  </a:moveTo>
                  <a:cubicBezTo>
                    <a:pt x="40" y="4"/>
                    <a:pt x="40" y="4"/>
                    <a:pt x="40" y="4"/>
                  </a:cubicBezTo>
                  <a:cubicBezTo>
                    <a:pt x="40" y="4"/>
                    <a:pt x="40" y="3"/>
                    <a:pt x="39" y="3"/>
                  </a:cubicBezTo>
                  <a:cubicBezTo>
                    <a:pt x="39" y="4"/>
                    <a:pt x="39" y="4"/>
                    <a:pt x="39" y="4"/>
                  </a:cubicBezTo>
                  <a:cubicBezTo>
                    <a:pt x="39" y="4"/>
                    <a:pt x="40" y="4"/>
                    <a:pt x="40" y="4"/>
                  </a:cubicBezTo>
                  <a:close/>
                  <a:moveTo>
                    <a:pt x="43" y="6"/>
                  </a:moveTo>
                  <a:cubicBezTo>
                    <a:pt x="44" y="6"/>
                    <a:pt x="44" y="6"/>
                    <a:pt x="44" y="6"/>
                  </a:cubicBezTo>
                  <a:cubicBezTo>
                    <a:pt x="44" y="6"/>
                    <a:pt x="44" y="6"/>
                    <a:pt x="44" y="6"/>
                  </a:cubicBezTo>
                  <a:cubicBezTo>
                    <a:pt x="44" y="6"/>
                    <a:pt x="44" y="6"/>
                    <a:pt x="44" y="6"/>
                  </a:cubicBezTo>
                  <a:cubicBezTo>
                    <a:pt x="43" y="6"/>
                    <a:pt x="43" y="6"/>
                    <a:pt x="43" y="6"/>
                  </a:cubicBezTo>
                  <a:cubicBezTo>
                    <a:pt x="43" y="6"/>
                    <a:pt x="43" y="6"/>
                    <a:pt x="43" y="6"/>
                  </a:cubicBezTo>
                  <a:close/>
                  <a:moveTo>
                    <a:pt x="90" y="6"/>
                  </a:moveTo>
                  <a:cubicBezTo>
                    <a:pt x="90" y="6"/>
                    <a:pt x="91" y="6"/>
                    <a:pt x="91" y="6"/>
                  </a:cubicBezTo>
                  <a:cubicBezTo>
                    <a:pt x="91" y="6"/>
                    <a:pt x="91" y="5"/>
                    <a:pt x="91" y="5"/>
                  </a:cubicBezTo>
                  <a:cubicBezTo>
                    <a:pt x="91" y="5"/>
                    <a:pt x="91" y="5"/>
                    <a:pt x="91" y="5"/>
                  </a:cubicBezTo>
                  <a:cubicBezTo>
                    <a:pt x="91" y="5"/>
                    <a:pt x="90" y="5"/>
                    <a:pt x="90" y="6"/>
                  </a:cubicBezTo>
                  <a:cubicBezTo>
                    <a:pt x="90" y="6"/>
                    <a:pt x="90" y="6"/>
                    <a:pt x="90" y="6"/>
                  </a:cubicBezTo>
                  <a:close/>
                  <a:moveTo>
                    <a:pt x="83" y="5"/>
                  </a:moveTo>
                  <a:cubicBezTo>
                    <a:pt x="83" y="5"/>
                    <a:pt x="84" y="5"/>
                    <a:pt x="84" y="5"/>
                  </a:cubicBezTo>
                  <a:cubicBezTo>
                    <a:pt x="84" y="5"/>
                    <a:pt x="84" y="5"/>
                    <a:pt x="84" y="4"/>
                  </a:cubicBezTo>
                  <a:cubicBezTo>
                    <a:pt x="84" y="4"/>
                    <a:pt x="84" y="4"/>
                    <a:pt x="84" y="4"/>
                  </a:cubicBezTo>
                  <a:cubicBezTo>
                    <a:pt x="84" y="4"/>
                    <a:pt x="83" y="4"/>
                    <a:pt x="83" y="5"/>
                  </a:cubicBezTo>
                  <a:cubicBezTo>
                    <a:pt x="83" y="5"/>
                    <a:pt x="83" y="5"/>
                    <a:pt x="83" y="5"/>
                  </a:cubicBezTo>
                  <a:close/>
                  <a:moveTo>
                    <a:pt x="26" y="5"/>
                  </a:moveTo>
                  <a:cubicBezTo>
                    <a:pt x="26" y="5"/>
                    <a:pt x="25" y="5"/>
                    <a:pt x="25" y="5"/>
                  </a:cubicBezTo>
                  <a:cubicBezTo>
                    <a:pt x="25" y="5"/>
                    <a:pt x="25" y="5"/>
                    <a:pt x="25" y="5"/>
                  </a:cubicBezTo>
                  <a:cubicBezTo>
                    <a:pt x="26" y="5"/>
                    <a:pt x="26" y="5"/>
                    <a:pt x="26" y="5"/>
                  </a:cubicBezTo>
                  <a:cubicBezTo>
                    <a:pt x="26" y="5"/>
                    <a:pt x="26" y="5"/>
                    <a:pt x="26" y="5"/>
                  </a:cubicBezTo>
                  <a:cubicBezTo>
                    <a:pt x="26" y="5"/>
                    <a:pt x="26" y="5"/>
                    <a:pt x="26" y="5"/>
                  </a:cubicBezTo>
                  <a:cubicBezTo>
                    <a:pt x="26" y="5"/>
                    <a:pt x="26" y="5"/>
                    <a:pt x="26" y="5"/>
                  </a:cubicBezTo>
                  <a:close/>
                  <a:moveTo>
                    <a:pt x="74" y="5"/>
                  </a:moveTo>
                  <a:cubicBezTo>
                    <a:pt x="74" y="5"/>
                    <a:pt x="74" y="5"/>
                    <a:pt x="74" y="5"/>
                  </a:cubicBezTo>
                  <a:cubicBezTo>
                    <a:pt x="74" y="5"/>
                    <a:pt x="74" y="5"/>
                    <a:pt x="74" y="5"/>
                  </a:cubicBezTo>
                  <a:cubicBezTo>
                    <a:pt x="74" y="5"/>
                    <a:pt x="75" y="4"/>
                    <a:pt x="75" y="4"/>
                  </a:cubicBezTo>
                  <a:cubicBezTo>
                    <a:pt x="75" y="4"/>
                    <a:pt x="74" y="4"/>
                    <a:pt x="74" y="4"/>
                  </a:cubicBezTo>
                  <a:cubicBezTo>
                    <a:pt x="74" y="4"/>
                    <a:pt x="74" y="4"/>
                    <a:pt x="74" y="4"/>
                  </a:cubicBezTo>
                  <a:cubicBezTo>
                    <a:pt x="74" y="4"/>
                    <a:pt x="74" y="4"/>
                    <a:pt x="74" y="5"/>
                  </a:cubicBezTo>
                  <a:close/>
                  <a:moveTo>
                    <a:pt x="16" y="3"/>
                  </a:moveTo>
                  <a:cubicBezTo>
                    <a:pt x="15" y="3"/>
                    <a:pt x="15" y="3"/>
                    <a:pt x="15" y="3"/>
                  </a:cubicBezTo>
                  <a:cubicBezTo>
                    <a:pt x="15" y="3"/>
                    <a:pt x="15" y="3"/>
                    <a:pt x="15" y="3"/>
                  </a:cubicBezTo>
                  <a:cubicBezTo>
                    <a:pt x="15" y="3"/>
                    <a:pt x="15" y="3"/>
                    <a:pt x="16" y="3"/>
                  </a:cubicBezTo>
                  <a:cubicBezTo>
                    <a:pt x="16" y="3"/>
                    <a:pt x="16" y="3"/>
                    <a:pt x="16" y="3"/>
                  </a:cubicBezTo>
                  <a:cubicBezTo>
                    <a:pt x="16" y="3"/>
                    <a:pt x="16" y="3"/>
                    <a:pt x="16" y="3"/>
                  </a:cubicBezTo>
                  <a:close/>
                  <a:moveTo>
                    <a:pt x="64" y="5"/>
                  </a:moveTo>
                  <a:cubicBezTo>
                    <a:pt x="64" y="5"/>
                    <a:pt x="64" y="5"/>
                    <a:pt x="64" y="5"/>
                  </a:cubicBezTo>
                  <a:cubicBezTo>
                    <a:pt x="64" y="6"/>
                    <a:pt x="64" y="6"/>
                    <a:pt x="64" y="5"/>
                  </a:cubicBezTo>
                  <a:cubicBezTo>
                    <a:pt x="64" y="5"/>
                    <a:pt x="64" y="5"/>
                    <a:pt x="64" y="5"/>
                  </a:cubicBezTo>
                  <a:cubicBezTo>
                    <a:pt x="64" y="5"/>
                    <a:pt x="64" y="5"/>
                    <a:pt x="64" y="5"/>
                  </a:cubicBezTo>
                  <a:cubicBezTo>
                    <a:pt x="64" y="5"/>
                    <a:pt x="64" y="5"/>
                    <a:pt x="64" y="5"/>
                  </a:cubicBezTo>
                  <a:close/>
                  <a:moveTo>
                    <a:pt x="66" y="4"/>
                  </a:moveTo>
                  <a:cubicBezTo>
                    <a:pt x="66" y="4"/>
                    <a:pt x="66" y="4"/>
                    <a:pt x="66" y="4"/>
                  </a:cubicBezTo>
                  <a:cubicBezTo>
                    <a:pt x="66" y="4"/>
                    <a:pt x="66" y="4"/>
                    <a:pt x="66" y="4"/>
                  </a:cubicBezTo>
                  <a:cubicBezTo>
                    <a:pt x="66" y="4"/>
                    <a:pt x="66" y="4"/>
                    <a:pt x="66" y="4"/>
                  </a:cubicBezTo>
                  <a:cubicBezTo>
                    <a:pt x="66" y="4"/>
                    <a:pt x="65" y="4"/>
                    <a:pt x="66" y="4"/>
                  </a:cubicBezTo>
                  <a:close/>
                  <a:moveTo>
                    <a:pt x="95" y="1"/>
                  </a:moveTo>
                  <a:cubicBezTo>
                    <a:pt x="95" y="1"/>
                    <a:pt x="95" y="1"/>
                    <a:pt x="95" y="1"/>
                  </a:cubicBezTo>
                  <a:cubicBezTo>
                    <a:pt x="95" y="1"/>
                    <a:pt x="96" y="1"/>
                    <a:pt x="96" y="1"/>
                  </a:cubicBezTo>
                  <a:cubicBezTo>
                    <a:pt x="96" y="1"/>
                    <a:pt x="96" y="1"/>
                    <a:pt x="96" y="1"/>
                  </a:cubicBezTo>
                  <a:cubicBezTo>
                    <a:pt x="96" y="1"/>
                    <a:pt x="96" y="1"/>
                    <a:pt x="96" y="1"/>
                  </a:cubicBezTo>
                  <a:cubicBezTo>
                    <a:pt x="96" y="1"/>
                    <a:pt x="96" y="1"/>
                    <a:pt x="95" y="1"/>
                  </a:cubicBezTo>
                  <a:close/>
                  <a:moveTo>
                    <a:pt x="99" y="4"/>
                  </a:moveTo>
                  <a:cubicBezTo>
                    <a:pt x="99" y="4"/>
                    <a:pt x="100" y="3"/>
                    <a:pt x="100" y="3"/>
                  </a:cubicBezTo>
                  <a:cubicBezTo>
                    <a:pt x="100" y="3"/>
                    <a:pt x="100" y="3"/>
                    <a:pt x="99" y="3"/>
                  </a:cubicBezTo>
                  <a:cubicBezTo>
                    <a:pt x="99" y="3"/>
                    <a:pt x="99" y="3"/>
                    <a:pt x="99" y="3"/>
                  </a:cubicBezTo>
                  <a:cubicBezTo>
                    <a:pt x="99" y="3"/>
                    <a:pt x="99" y="3"/>
                    <a:pt x="99" y="4"/>
                  </a:cubicBezTo>
                  <a:close/>
                  <a:moveTo>
                    <a:pt x="32" y="6"/>
                  </a:moveTo>
                  <a:cubicBezTo>
                    <a:pt x="32" y="6"/>
                    <a:pt x="32" y="6"/>
                    <a:pt x="32" y="6"/>
                  </a:cubicBezTo>
                  <a:cubicBezTo>
                    <a:pt x="32" y="6"/>
                    <a:pt x="32" y="6"/>
                    <a:pt x="32" y="6"/>
                  </a:cubicBezTo>
                  <a:cubicBezTo>
                    <a:pt x="32" y="6"/>
                    <a:pt x="32" y="6"/>
                    <a:pt x="32" y="6"/>
                  </a:cubicBezTo>
                  <a:cubicBezTo>
                    <a:pt x="32" y="6"/>
                    <a:pt x="32" y="6"/>
                    <a:pt x="32" y="6"/>
                  </a:cubicBezTo>
                  <a:close/>
                  <a:moveTo>
                    <a:pt x="29" y="5"/>
                  </a:moveTo>
                  <a:cubicBezTo>
                    <a:pt x="29" y="5"/>
                    <a:pt x="29" y="5"/>
                    <a:pt x="29" y="5"/>
                  </a:cubicBezTo>
                  <a:cubicBezTo>
                    <a:pt x="29" y="5"/>
                    <a:pt x="29" y="5"/>
                    <a:pt x="29" y="5"/>
                  </a:cubicBezTo>
                  <a:close/>
                  <a:moveTo>
                    <a:pt x="9" y="2"/>
                  </a:moveTo>
                  <a:cubicBezTo>
                    <a:pt x="9" y="2"/>
                    <a:pt x="9" y="2"/>
                    <a:pt x="9" y="2"/>
                  </a:cubicBezTo>
                  <a:cubicBezTo>
                    <a:pt x="9" y="2"/>
                    <a:pt x="9" y="2"/>
                    <a:pt x="9" y="2"/>
                  </a:cubicBezTo>
                  <a:cubicBezTo>
                    <a:pt x="9" y="2"/>
                    <a:pt x="9" y="2"/>
                    <a:pt x="9" y="2"/>
                  </a:cubicBezTo>
                  <a:close/>
                  <a:moveTo>
                    <a:pt x="85" y="5"/>
                  </a:moveTo>
                  <a:cubicBezTo>
                    <a:pt x="85" y="5"/>
                    <a:pt x="85" y="5"/>
                    <a:pt x="85" y="5"/>
                  </a:cubicBezTo>
                  <a:cubicBezTo>
                    <a:pt x="85" y="5"/>
                    <a:pt x="85" y="5"/>
                    <a:pt x="85" y="5"/>
                  </a:cubicBezTo>
                  <a:cubicBezTo>
                    <a:pt x="85" y="5"/>
                    <a:pt x="85" y="5"/>
                    <a:pt x="85" y="5"/>
                  </a:cubicBezTo>
                  <a:cubicBezTo>
                    <a:pt x="85" y="5"/>
                    <a:pt x="85" y="5"/>
                    <a:pt x="85" y="5"/>
                  </a:cubicBezTo>
                  <a:close/>
                  <a:moveTo>
                    <a:pt x="83" y="3"/>
                  </a:moveTo>
                  <a:cubicBezTo>
                    <a:pt x="83" y="3"/>
                    <a:pt x="83" y="4"/>
                    <a:pt x="83" y="4"/>
                  </a:cubicBezTo>
                  <a:cubicBezTo>
                    <a:pt x="83" y="4"/>
                    <a:pt x="83" y="4"/>
                    <a:pt x="83" y="4"/>
                  </a:cubicBezTo>
                  <a:cubicBezTo>
                    <a:pt x="83" y="4"/>
                    <a:pt x="83" y="4"/>
                    <a:pt x="83" y="4"/>
                  </a:cubicBezTo>
                  <a:cubicBezTo>
                    <a:pt x="83" y="3"/>
                    <a:pt x="83" y="3"/>
                    <a:pt x="83" y="3"/>
                  </a:cubicBezTo>
                  <a:cubicBezTo>
                    <a:pt x="83" y="3"/>
                    <a:pt x="83" y="3"/>
                    <a:pt x="83" y="3"/>
                  </a:cubicBezTo>
                  <a:close/>
                  <a:moveTo>
                    <a:pt x="48" y="4"/>
                  </a:moveTo>
                  <a:cubicBezTo>
                    <a:pt x="48" y="4"/>
                    <a:pt x="48" y="4"/>
                    <a:pt x="48" y="4"/>
                  </a:cubicBezTo>
                  <a:cubicBezTo>
                    <a:pt x="47" y="4"/>
                    <a:pt x="47" y="4"/>
                    <a:pt x="48" y="4"/>
                  </a:cubicBezTo>
                  <a:cubicBezTo>
                    <a:pt x="48" y="4"/>
                    <a:pt x="48" y="4"/>
                    <a:pt x="48" y="4"/>
                  </a:cubicBezTo>
                  <a:cubicBezTo>
                    <a:pt x="48" y="4"/>
                    <a:pt x="48" y="4"/>
                    <a:pt x="48" y="4"/>
                  </a:cubicBezTo>
                  <a:close/>
                  <a:moveTo>
                    <a:pt x="51" y="2"/>
                  </a:moveTo>
                  <a:cubicBezTo>
                    <a:pt x="51" y="2"/>
                    <a:pt x="51" y="2"/>
                    <a:pt x="51" y="2"/>
                  </a:cubicBezTo>
                  <a:cubicBezTo>
                    <a:pt x="51" y="2"/>
                    <a:pt x="51" y="2"/>
                    <a:pt x="51" y="2"/>
                  </a:cubicBezTo>
                  <a:cubicBezTo>
                    <a:pt x="51" y="2"/>
                    <a:pt x="51" y="2"/>
                    <a:pt x="51" y="2"/>
                  </a:cubicBezTo>
                  <a:close/>
                  <a:moveTo>
                    <a:pt x="53" y="5"/>
                  </a:moveTo>
                  <a:cubicBezTo>
                    <a:pt x="53" y="5"/>
                    <a:pt x="53" y="5"/>
                    <a:pt x="53" y="5"/>
                  </a:cubicBezTo>
                  <a:cubicBezTo>
                    <a:pt x="53" y="5"/>
                    <a:pt x="53" y="5"/>
                    <a:pt x="53" y="5"/>
                  </a:cubicBezTo>
                  <a:close/>
                  <a:moveTo>
                    <a:pt x="80" y="5"/>
                  </a:moveTo>
                  <a:cubicBezTo>
                    <a:pt x="80" y="5"/>
                    <a:pt x="80" y="5"/>
                    <a:pt x="80" y="5"/>
                  </a:cubicBezTo>
                  <a:cubicBezTo>
                    <a:pt x="80" y="5"/>
                    <a:pt x="80" y="5"/>
                    <a:pt x="80" y="5"/>
                  </a:cubicBezTo>
                  <a:close/>
                  <a:moveTo>
                    <a:pt x="3" y="2"/>
                  </a:moveTo>
                  <a:cubicBezTo>
                    <a:pt x="3" y="3"/>
                    <a:pt x="3" y="3"/>
                    <a:pt x="3" y="3"/>
                  </a:cubicBezTo>
                  <a:cubicBezTo>
                    <a:pt x="3" y="3"/>
                    <a:pt x="3" y="3"/>
                    <a:pt x="3" y="3"/>
                  </a:cubicBezTo>
                  <a:lnTo>
                    <a:pt x="3" y="2"/>
                  </a:lnTo>
                  <a:close/>
                  <a:moveTo>
                    <a:pt x="11" y="1"/>
                  </a:moveTo>
                  <a:cubicBezTo>
                    <a:pt x="11" y="1"/>
                    <a:pt x="11" y="1"/>
                    <a:pt x="11" y="1"/>
                  </a:cubicBezTo>
                  <a:cubicBezTo>
                    <a:pt x="11" y="1"/>
                    <a:pt x="11" y="1"/>
                    <a:pt x="11"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34"/>
            <p:cNvSpPr/>
            <p:nvPr/>
          </p:nvSpPr>
          <p:spPr>
            <a:xfrm>
              <a:off x="5879" y="1995"/>
              <a:ext cx="256" cy="125"/>
            </a:xfrm>
            <a:custGeom>
              <a:avLst/>
              <a:gdLst/>
              <a:ahLst/>
              <a:cxnLst/>
              <a:rect l="l" t="t" r="r" b="b"/>
              <a:pathLst>
                <a:path w="19" h="7" extrusionOk="0">
                  <a:moveTo>
                    <a:pt x="2" y="3"/>
                  </a:moveTo>
                  <a:cubicBezTo>
                    <a:pt x="2" y="3"/>
                    <a:pt x="2" y="3"/>
                    <a:pt x="3" y="3"/>
                  </a:cubicBezTo>
                  <a:cubicBezTo>
                    <a:pt x="3" y="3"/>
                    <a:pt x="3" y="3"/>
                    <a:pt x="3" y="2"/>
                  </a:cubicBezTo>
                  <a:cubicBezTo>
                    <a:pt x="3" y="2"/>
                    <a:pt x="3" y="2"/>
                    <a:pt x="3" y="2"/>
                  </a:cubicBezTo>
                  <a:cubicBezTo>
                    <a:pt x="3" y="2"/>
                    <a:pt x="3" y="2"/>
                    <a:pt x="3" y="2"/>
                  </a:cubicBezTo>
                  <a:cubicBezTo>
                    <a:pt x="2" y="2"/>
                    <a:pt x="2" y="2"/>
                    <a:pt x="1" y="2"/>
                  </a:cubicBezTo>
                  <a:cubicBezTo>
                    <a:pt x="1" y="2"/>
                    <a:pt x="1" y="2"/>
                    <a:pt x="1" y="2"/>
                  </a:cubicBezTo>
                  <a:cubicBezTo>
                    <a:pt x="1" y="3"/>
                    <a:pt x="1" y="3"/>
                    <a:pt x="1" y="3"/>
                  </a:cubicBezTo>
                  <a:cubicBezTo>
                    <a:pt x="1" y="3"/>
                    <a:pt x="1" y="3"/>
                    <a:pt x="1" y="3"/>
                  </a:cubicBezTo>
                  <a:cubicBezTo>
                    <a:pt x="1" y="3"/>
                    <a:pt x="1" y="3"/>
                    <a:pt x="1" y="3"/>
                  </a:cubicBezTo>
                  <a:cubicBezTo>
                    <a:pt x="1" y="3"/>
                    <a:pt x="0" y="3"/>
                    <a:pt x="0" y="3"/>
                  </a:cubicBezTo>
                  <a:cubicBezTo>
                    <a:pt x="0" y="3"/>
                    <a:pt x="0" y="3"/>
                    <a:pt x="0" y="2"/>
                  </a:cubicBezTo>
                  <a:cubicBezTo>
                    <a:pt x="0" y="2"/>
                    <a:pt x="0" y="1"/>
                    <a:pt x="0" y="0"/>
                  </a:cubicBezTo>
                  <a:cubicBezTo>
                    <a:pt x="1" y="1"/>
                    <a:pt x="1" y="1"/>
                    <a:pt x="2" y="1"/>
                  </a:cubicBezTo>
                  <a:cubicBezTo>
                    <a:pt x="3" y="1"/>
                    <a:pt x="3" y="1"/>
                    <a:pt x="4" y="0"/>
                  </a:cubicBezTo>
                  <a:cubicBezTo>
                    <a:pt x="4" y="0"/>
                    <a:pt x="4" y="0"/>
                    <a:pt x="4" y="0"/>
                  </a:cubicBezTo>
                  <a:cubicBezTo>
                    <a:pt x="5" y="0"/>
                    <a:pt x="5" y="0"/>
                    <a:pt x="5" y="0"/>
                  </a:cubicBezTo>
                  <a:cubicBezTo>
                    <a:pt x="6" y="1"/>
                    <a:pt x="6" y="1"/>
                    <a:pt x="7" y="1"/>
                  </a:cubicBezTo>
                  <a:cubicBezTo>
                    <a:pt x="7" y="1"/>
                    <a:pt x="7" y="1"/>
                    <a:pt x="7" y="2"/>
                  </a:cubicBezTo>
                  <a:cubicBezTo>
                    <a:pt x="7" y="2"/>
                    <a:pt x="7" y="2"/>
                    <a:pt x="7" y="2"/>
                  </a:cubicBezTo>
                  <a:cubicBezTo>
                    <a:pt x="7" y="2"/>
                    <a:pt x="7" y="2"/>
                    <a:pt x="7" y="2"/>
                  </a:cubicBezTo>
                  <a:cubicBezTo>
                    <a:pt x="7" y="2"/>
                    <a:pt x="8" y="2"/>
                    <a:pt x="8" y="2"/>
                  </a:cubicBezTo>
                  <a:cubicBezTo>
                    <a:pt x="8" y="2"/>
                    <a:pt x="8" y="1"/>
                    <a:pt x="8" y="1"/>
                  </a:cubicBezTo>
                  <a:cubicBezTo>
                    <a:pt x="8" y="1"/>
                    <a:pt x="8" y="1"/>
                    <a:pt x="8" y="1"/>
                  </a:cubicBezTo>
                  <a:cubicBezTo>
                    <a:pt x="8" y="0"/>
                    <a:pt x="8" y="0"/>
                    <a:pt x="7" y="0"/>
                  </a:cubicBezTo>
                  <a:cubicBezTo>
                    <a:pt x="7" y="0"/>
                    <a:pt x="7" y="0"/>
                    <a:pt x="7" y="0"/>
                  </a:cubicBezTo>
                  <a:cubicBezTo>
                    <a:pt x="7" y="0"/>
                    <a:pt x="7" y="0"/>
                    <a:pt x="7" y="0"/>
                  </a:cubicBezTo>
                  <a:cubicBezTo>
                    <a:pt x="7" y="0"/>
                    <a:pt x="7" y="0"/>
                    <a:pt x="7" y="0"/>
                  </a:cubicBezTo>
                  <a:cubicBezTo>
                    <a:pt x="7" y="0"/>
                    <a:pt x="8" y="0"/>
                    <a:pt x="8" y="0"/>
                  </a:cubicBezTo>
                  <a:cubicBezTo>
                    <a:pt x="9" y="0"/>
                    <a:pt x="9" y="0"/>
                    <a:pt x="9" y="0"/>
                  </a:cubicBezTo>
                  <a:cubicBezTo>
                    <a:pt x="10" y="0"/>
                    <a:pt x="11" y="0"/>
                    <a:pt x="11" y="0"/>
                  </a:cubicBezTo>
                  <a:cubicBezTo>
                    <a:pt x="12" y="0"/>
                    <a:pt x="12" y="0"/>
                    <a:pt x="13" y="0"/>
                  </a:cubicBezTo>
                  <a:cubicBezTo>
                    <a:pt x="13" y="0"/>
                    <a:pt x="14" y="0"/>
                    <a:pt x="14" y="0"/>
                  </a:cubicBezTo>
                  <a:cubicBezTo>
                    <a:pt x="14" y="0"/>
                    <a:pt x="15" y="0"/>
                    <a:pt x="15" y="0"/>
                  </a:cubicBezTo>
                  <a:cubicBezTo>
                    <a:pt x="15" y="0"/>
                    <a:pt x="16" y="0"/>
                    <a:pt x="17" y="0"/>
                  </a:cubicBezTo>
                  <a:cubicBezTo>
                    <a:pt x="17" y="0"/>
                    <a:pt x="17" y="0"/>
                    <a:pt x="18" y="0"/>
                  </a:cubicBezTo>
                  <a:cubicBezTo>
                    <a:pt x="18" y="0"/>
                    <a:pt x="18" y="0"/>
                    <a:pt x="18" y="0"/>
                  </a:cubicBezTo>
                  <a:cubicBezTo>
                    <a:pt x="19" y="0"/>
                    <a:pt x="19" y="0"/>
                    <a:pt x="19" y="0"/>
                  </a:cubicBezTo>
                  <a:cubicBezTo>
                    <a:pt x="19" y="0"/>
                    <a:pt x="19" y="1"/>
                    <a:pt x="18" y="1"/>
                  </a:cubicBezTo>
                  <a:cubicBezTo>
                    <a:pt x="18" y="1"/>
                    <a:pt x="18" y="1"/>
                    <a:pt x="18" y="1"/>
                  </a:cubicBezTo>
                  <a:cubicBezTo>
                    <a:pt x="17" y="1"/>
                    <a:pt x="17" y="2"/>
                    <a:pt x="18" y="2"/>
                  </a:cubicBezTo>
                  <a:cubicBezTo>
                    <a:pt x="18" y="2"/>
                    <a:pt x="19" y="2"/>
                    <a:pt x="19" y="3"/>
                  </a:cubicBezTo>
                  <a:cubicBezTo>
                    <a:pt x="19" y="3"/>
                    <a:pt x="19" y="3"/>
                    <a:pt x="19" y="3"/>
                  </a:cubicBezTo>
                  <a:cubicBezTo>
                    <a:pt x="18" y="3"/>
                    <a:pt x="18" y="3"/>
                    <a:pt x="18" y="3"/>
                  </a:cubicBezTo>
                  <a:cubicBezTo>
                    <a:pt x="17" y="3"/>
                    <a:pt x="17" y="4"/>
                    <a:pt x="17" y="4"/>
                  </a:cubicBezTo>
                  <a:cubicBezTo>
                    <a:pt x="18" y="4"/>
                    <a:pt x="18" y="4"/>
                    <a:pt x="18" y="4"/>
                  </a:cubicBezTo>
                  <a:cubicBezTo>
                    <a:pt x="18" y="4"/>
                    <a:pt x="18" y="4"/>
                    <a:pt x="18" y="5"/>
                  </a:cubicBezTo>
                  <a:cubicBezTo>
                    <a:pt x="18" y="5"/>
                    <a:pt x="17" y="5"/>
                    <a:pt x="17" y="4"/>
                  </a:cubicBezTo>
                  <a:cubicBezTo>
                    <a:pt x="17" y="4"/>
                    <a:pt x="17" y="4"/>
                    <a:pt x="16" y="5"/>
                  </a:cubicBezTo>
                  <a:cubicBezTo>
                    <a:pt x="16" y="5"/>
                    <a:pt x="16" y="5"/>
                    <a:pt x="16" y="5"/>
                  </a:cubicBezTo>
                  <a:cubicBezTo>
                    <a:pt x="15" y="5"/>
                    <a:pt x="15" y="4"/>
                    <a:pt x="14" y="4"/>
                  </a:cubicBezTo>
                  <a:cubicBezTo>
                    <a:pt x="14" y="5"/>
                    <a:pt x="13" y="5"/>
                    <a:pt x="13" y="5"/>
                  </a:cubicBezTo>
                  <a:cubicBezTo>
                    <a:pt x="13" y="5"/>
                    <a:pt x="13" y="5"/>
                    <a:pt x="13" y="5"/>
                  </a:cubicBezTo>
                  <a:cubicBezTo>
                    <a:pt x="13" y="5"/>
                    <a:pt x="13" y="5"/>
                    <a:pt x="13" y="5"/>
                  </a:cubicBezTo>
                  <a:cubicBezTo>
                    <a:pt x="12" y="5"/>
                    <a:pt x="12" y="5"/>
                    <a:pt x="12" y="5"/>
                  </a:cubicBezTo>
                  <a:cubicBezTo>
                    <a:pt x="11" y="4"/>
                    <a:pt x="10" y="4"/>
                    <a:pt x="9" y="4"/>
                  </a:cubicBezTo>
                  <a:cubicBezTo>
                    <a:pt x="9" y="4"/>
                    <a:pt x="9" y="4"/>
                    <a:pt x="9" y="4"/>
                  </a:cubicBezTo>
                  <a:cubicBezTo>
                    <a:pt x="9" y="4"/>
                    <a:pt x="9" y="4"/>
                    <a:pt x="9" y="4"/>
                  </a:cubicBezTo>
                  <a:cubicBezTo>
                    <a:pt x="9" y="4"/>
                    <a:pt x="10" y="5"/>
                    <a:pt x="10" y="5"/>
                  </a:cubicBezTo>
                  <a:cubicBezTo>
                    <a:pt x="10" y="5"/>
                    <a:pt x="11" y="5"/>
                    <a:pt x="10" y="5"/>
                  </a:cubicBezTo>
                  <a:cubicBezTo>
                    <a:pt x="10" y="6"/>
                    <a:pt x="10" y="6"/>
                    <a:pt x="10" y="6"/>
                  </a:cubicBezTo>
                  <a:cubicBezTo>
                    <a:pt x="11" y="6"/>
                    <a:pt x="11" y="7"/>
                    <a:pt x="11" y="7"/>
                  </a:cubicBezTo>
                  <a:cubicBezTo>
                    <a:pt x="11" y="7"/>
                    <a:pt x="11" y="7"/>
                    <a:pt x="11" y="7"/>
                  </a:cubicBezTo>
                  <a:cubicBezTo>
                    <a:pt x="11" y="7"/>
                    <a:pt x="11" y="7"/>
                    <a:pt x="11" y="7"/>
                  </a:cubicBezTo>
                  <a:cubicBezTo>
                    <a:pt x="11" y="7"/>
                    <a:pt x="10" y="7"/>
                    <a:pt x="10" y="7"/>
                  </a:cubicBezTo>
                  <a:cubicBezTo>
                    <a:pt x="10" y="7"/>
                    <a:pt x="10" y="6"/>
                    <a:pt x="9" y="6"/>
                  </a:cubicBezTo>
                  <a:cubicBezTo>
                    <a:pt x="9" y="7"/>
                    <a:pt x="9" y="6"/>
                    <a:pt x="9" y="6"/>
                  </a:cubicBezTo>
                  <a:cubicBezTo>
                    <a:pt x="9" y="6"/>
                    <a:pt x="9" y="6"/>
                    <a:pt x="9" y="6"/>
                  </a:cubicBezTo>
                  <a:cubicBezTo>
                    <a:pt x="9" y="6"/>
                    <a:pt x="9" y="6"/>
                    <a:pt x="9" y="6"/>
                  </a:cubicBezTo>
                  <a:cubicBezTo>
                    <a:pt x="9" y="6"/>
                    <a:pt x="9" y="6"/>
                    <a:pt x="9" y="6"/>
                  </a:cubicBezTo>
                  <a:cubicBezTo>
                    <a:pt x="9" y="6"/>
                    <a:pt x="8" y="6"/>
                    <a:pt x="8" y="6"/>
                  </a:cubicBezTo>
                  <a:cubicBezTo>
                    <a:pt x="8" y="6"/>
                    <a:pt x="8" y="6"/>
                    <a:pt x="8" y="6"/>
                  </a:cubicBezTo>
                  <a:cubicBezTo>
                    <a:pt x="8" y="6"/>
                    <a:pt x="8" y="7"/>
                    <a:pt x="8" y="7"/>
                  </a:cubicBezTo>
                  <a:cubicBezTo>
                    <a:pt x="7" y="7"/>
                    <a:pt x="7" y="7"/>
                    <a:pt x="7" y="6"/>
                  </a:cubicBezTo>
                  <a:cubicBezTo>
                    <a:pt x="7" y="6"/>
                    <a:pt x="7" y="6"/>
                    <a:pt x="6" y="6"/>
                  </a:cubicBezTo>
                  <a:cubicBezTo>
                    <a:pt x="6" y="6"/>
                    <a:pt x="5" y="6"/>
                    <a:pt x="5" y="7"/>
                  </a:cubicBezTo>
                  <a:cubicBezTo>
                    <a:pt x="4" y="7"/>
                    <a:pt x="4" y="7"/>
                    <a:pt x="4" y="7"/>
                  </a:cubicBezTo>
                  <a:cubicBezTo>
                    <a:pt x="3" y="7"/>
                    <a:pt x="2" y="7"/>
                    <a:pt x="1" y="6"/>
                  </a:cubicBezTo>
                  <a:cubicBezTo>
                    <a:pt x="1" y="6"/>
                    <a:pt x="1" y="6"/>
                    <a:pt x="1" y="6"/>
                  </a:cubicBezTo>
                  <a:cubicBezTo>
                    <a:pt x="2" y="6"/>
                    <a:pt x="1" y="5"/>
                    <a:pt x="1" y="5"/>
                  </a:cubicBezTo>
                  <a:cubicBezTo>
                    <a:pt x="1" y="5"/>
                    <a:pt x="1" y="4"/>
                    <a:pt x="0" y="4"/>
                  </a:cubicBezTo>
                  <a:cubicBezTo>
                    <a:pt x="0" y="4"/>
                    <a:pt x="0" y="4"/>
                    <a:pt x="0" y="4"/>
                  </a:cubicBezTo>
                  <a:cubicBezTo>
                    <a:pt x="0" y="4"/>
                    <a:pt x="0" y="4"/>
                    <a:pt x="0" y="4"/>
                  </a:cubicBezTo>
                  <a:cubicBezTo>
                    <a:pt x="0" y="4"/>
                    <a:pt x="0" y="4"/>
                    <a:pt x="0" y="4"/>
                  </a:cubicBezTo>
                  <a:cubicBezTo>
                    <a:pt x="0" y="3"/>
                    <a:pt x="1" y="3"/>
                    <a:pt x="1" y="3"/>
                  </a:cubicBezTo>
                  <a:cubicBezTo>
                    <a:pt x="1" y="3"/>
                    <a:pt x="1" y="3"/>
                    <a:pt x="2" y="3"/>
                  </a:cubicBezTo>
                  <a:close/>
                  <a:moveTo>
                    <a:pt x="4" y="4"/>
                  </a:moveTo>
                  <a:cubicBezTo>
                    <a:pt x="4" y="4"/>
                    <a:pt x="4" y="4"/>
                    <a:pt x="4" y="4"/>
                  </a:cubicBezTo>
                  <a:cubicBezTo>
                    <a:pt x="5" y="4"/>
                    <a:pt x="5" y="4"/>
                    <a:pt x="6" y="4"/>
                  </a:cubicBezTo>
                  <a:cubicBezTo>
                    <a:pt x="6" y="3"/>
                    <a:pt x="6" y="3"/>
                    <a:pt x="6" y="3"/>
                  </a:cubicBezTo>
                  <a:cubicBezTo>
                    <a:pt x="6" y="3"/>
                    <a:pt x="5" y="3"/>
                    <a:pt x="5" y="3"/>
                  </a:cubicBezTo>
                  <a:cubicBezTo>
                    <a:pt x="5" y="3"/>
                    <a:pt x="5" y="3"/>
                    <a:pt x="5" y="3"/>
                  </a:cubicBezTo>
                  <a:cubicBezTo>
                    <a:pt x="4" y="3"/>
                    <a:pt x="4" y="3"/>
                    <a:pt x="4" y="3"/>
                  </a:cubicBezTo>
                  <a:cubicBezTo>
                    <a:pt x="4" y="3"/>
                    <a:pt x="4" y="4"/>
                    <a:pt x="4" y="4"/>
                  </a:cubicBezTo>
                  <a:close/>
                  <a:moveTo>
                    <a:pt x="12" y="1"/>
                  </a:moveTo>
                  <a:cubicBezTo>
                    <a:pt x="12" y="2"/>
                    <a:pt x="12" y="2"/>
                    <a:pt x="12" y="2"/>
                  </a:cubicBezTo>
                  <a:cubicBezTo>
                    <a:pt x="12" y="2"/>
                    <a:pt x="12" y="2"/>
                    <a:pt x="12" y="2"/>
                  </a:cubicBezTo>
                  <a:cubicBezTo>
                    <a:pt x="12" y="2"/>
                    <a:pt x="13" y="3"/>
                    <a:pt x="14" y="3"/>
                  </a:cubicBezTo>
                  <a:cubicBezTo>
                    <a:pt x="14" y="3"/>
                    <a:pt x="14" y="2"/>
                    <a:pt x="14" y="2"/>
                  </a:cubicBezTo>
                  <a:cubicBezTo>
                    <a:pt x="15" y="2"/>
                    <a:pt x="15" y="2"/>
                    <a:pt x="14" y="2"/>
                  </a:cubicBezTo>
                  <a:cubicBezTo>
                    <a:pt x="14" y="2"/>
                    <a:pt x="14" y="2"/>
                    <a:pt x="14" y="2"/>
                  </a:cubicBezTo>
                  <a:cubicBezTo>
                    <a:pt x="13" y="2"/>
                    <a:pt x="13" y="2"/>
                    <a:pt x="13" y="2"/>
                  </a:cubicBezTo>
                  <a:cubicBezTo>
                    <a:pt x="13" y="2"/>
                    <a:pt x="13" y="2"/>
                    <a:pt x="13" y="2"/>
                  </a:cubicBezTo>
                  <a:cubicBezTo>
                    <a:pt x="12" y="2"/>
                    <a:pt x="12" y="1"/>
                    <a:pt x="12" y="1"/>
                  </a:cubicBezTo>
                  <a:close/>
                  <a:moveTo>
                    <a:pt x="16" y="1"/>
                  </a:moveTo>
                  <a:cubicBezTo>
                    <a:pt x="16" y="1"/>
                    <a:pt x="16" y="1"/>
                    <a:pt x="16" y="1"/>
                  </a:cubicBezTo>
                  <a:cubicBezTo>
                    <a:pt x="16" y="1"/>
                    <a:pt x="16" y="1"/>
                    <a:pt x="16" y="1"/>
                  </a:cubicBezTo>
                  <a:cubicBezTo>
                    <a:pt x="15" y="1"/>
                    <a:pt x="15" y="1"/>
                    <a:pt x="15" y="2"/>
                  </a:cubicBezTo>
                  <a:cubicBezTo>
                    <a:pt x="15" y="2"/>
                    <a:pt x="15" y="2"/>
                    <a:pt x="15" y="2"/>
                  </a:cubicBezTo>
                  <a:cubicBezTo>
                    <a:pt x="15" y="2"/>
                    <a:pt x="16" y="3"/>
                    <a:pt x="16" y="3"/>
                  </a:cubicBezTo>
                  <a:cubicBezTo>
                    <a:pt x="16" y="3"/>
                    <a:pt x="17" y="3"/>
                    <a:pt x="17" y="3"/>
                  </a:cubicBezTo>
                  <a:cubicBezTo>
                    <a:pt x="17" y="3"/>
                    <a:pt x="17" y="3"/>
                    <a:pt x="17" y="3"/>
                  </a:cubicBezTo>
                  <a:cubicBezTo>
                    <a:pt x="17" y="3"/>
                    <a:pt x="17" y="2"/>
                    <a:pt x="17" y="2"/>
                  </a:cubicBezTo>
                  <a:cubicBezTo>
                    <a:pt x="17" y="2"/>
                    <a:pt x="17" y="2"/>
                    <a:pt x="17" y="2"/>
                  </a:cubicBezTo>
                  <a:cubicBezTo>
                    <a:pt x="16" y="2"/>
                    <a:pt x="16" y="2"/>
                    <a:pt x="16" y="2"/>
                  </a:cubicBezTo>
                  <a:cubicBezTo>
                    <a:pt x="16" y="2"/>
                    <a:pt x="16" y="1"/>
                    <a:pt x="16" y="1"/>
                  </a:cubicBezTo>
                  <a:close/>
                  <a:moveTo>
                    <a:pt x="3" y="6"/>
                  </a:moveTo>
                  <a:cubicBezTo>
                    <a:pt x="3" y="7"/>
                    <a:pt x="3" y="7"/>
                    <a:pt x="4" y="6"/>
                  </a:cubicBezTo>
                  <a:cubicBezTo>
                    <a:pt x="4" y="6"/>
                    <a:pt x="4" y="6"/>
                    <a:pt x="4" y="5"/>
                  </a:cubicBezTo>
                  <a:cubicBezTo>
                    <a:pt x="4" y="5"/>
                    <a:pt x="4" y="5"/>
                    <a:pt x="4" y="5"/>
                  </a:cubicBezTo>
                  <a:cubicBezTo>
                    <a:pt x="3" y="5"/>
                    <a:pt x="3" y="5"/>
                    <a:pt x="3" y="5"/>
                  </a:cubicBezTo>
                  <a:cubicBezTo>
                    <a:pt x="3" y="5"/>
                    <a:pt x="3" y="6"/>
                    <a:pt x="2" y="6"/>
                  </a:cubicBezTo>
                  <a:cubicBezTo>
                    <a:pt x="3" y="6"/>
                    <a:pt x="3" y="6"/>
                    <a:pt x="3" y="6"/>
                  </a:cubicBezTo>
                  <a:close/>
                  <a:moveTo>
                    <a:pt x="13" y="4"/>
                  </a:moveTo>
                  <a:cubicBezTo>
                    <a:pt x="13" y="4"/>
                    <a:pt x="13" y="4"/>
                    <a:pt x="13" y="4"/>
                  </a:cubicBezTo>
                  <a:cubicBezTo>
                    <a:pt x="13" y="4"/>
                    <a:pt x="13" y="4"/>
                    <a:pt x="13" y="4"/>
                  </a:cubicBezTo>
                  <a:cubicBezTo>
                    <a:pt x="13" y="3"/>
                    <a:pt x="12" y="3"/>
                    <a:pt x="12" y="3"/>
                  </a:cubicBezTo>
                  <a:cubicBezTo>
                    <a:pt x="12" y="3"/>
                    <a:pt x="12" y="3"/>
                    <a:pt x="12" y="3"/>
                  </a:cubicBezTo>
                  <a:cubicBezTo>
                    <a:pt x="12" y="4"/>
                    <a:pt x="12" y="4"/>
                    <a:pt x="13" y="4"/>
                  </a:cubicBezTo>
                  <a:close/>
                  <a:moveTo>
                    <a:pt x="12" y="1"/>
                  </a:moveTo>
                  <a:cubicBezTo>
                    <a:pt x="12" y="1"/>
                    <a:pt x="12" y="1"/>
                    <a:pt x="13" y="1"/>
                  </a:cubicBezTo>
                  <a:cubicBezTo>
                    <a:pt x="13" y="1"/>
                    <a:pt x="13" y="1"/>
                    <a:pt x="13" y="1"/>
                  </a:cubicBezTo>
                  <a:cubicBezTo>
                    <a:pt x="13" y="1"/>
                    <a:pt x="13" y="1"/>
                    <a:pt x="13" y="1"/>
                  </a:cubicBezTo>
                  <a:cubicBezTo>
                    <a:pt x="13" y="1"/>
                    <a:pt x="12" y="1"/>
                    <a:pt x="12" y="1"/>
                  </a:cubicBezTo>
                  <a:close/>
                  <a:moveTo>
                    <a:pt x="7" y="5"/>
                  </a:moveTo>
                  <a:cubicBezTo>
                    <a:pt x="7" y="5"/>
                    <a:pt x="6" y="5"/>
                    <a:pt x="6" y="5"/>
                  </a:cubicBezTo>
                  <a:cubicBezTo>
                    <a:pt x="6" y="5"/>
                    <a:pt x="6" y="5"/>
                    <a:pt x="7" y="5"/>
                  </a:cubicBezTo>
                  <a:cubicBezTo>
                    <a:pt x="7" y="5"/>
                    <a:pt x="7" y="5"/>
                    <a:pt x="7" y="5"/>
                  </a:cubicBezTo>
                  <a:cubicBezTo>
                    <a:pt x="7" y="5"/>
                    <a:pt x="7" y="5"/>
                    <a:pt x="7" y="5"/>
                  </a:cubicBezTo>
                  <a:close/>
                  <a:moveTo>
                    <a:pt x="14" y="4"/>
                  </a:moveTo>
                  <a:cubicBezTo>
                    <a:pt x="14" y="3"/>
                    <a:pt x="14" y="3"/>
                    <a:pt x="14" y="3"/>
                  </a:cubicBezTo>
                  <a:cubicBezTo>
                    <a:pt x="14" y="4"/>
                    <a:pt x="14" y="4"/>
                    <a:pt x="14" y="4"/>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34"/>
            <p:cNvSpPr/>
            <p:nvPr/>
          </p:nvSpPr>
          <p:spPr>
            <a:xfrm>
              <a:off x="6135" y="1995"/>
              <a:ext cx="215" cy="125"/>
            </a:xfrm>
            <a:custGeom>
              <a:avLst/>
              <a:gdLst/>
              <a:ahLst/>
              <a:cxnLst/>
              <a:rect l="l" t="t" r="r" b="b"/>
              <a:pathLst>
                <a:path w="16" h="7" extrusionOk="0">
                  <a:moveTo>
                    <a:pt x="1" y="3"/>
                  </a:moveTo>
                  <a:cubicBezTo>
                    <a:pt x="1" y="3"/>
                    <a:pt x="1" y="3"/>
                    <a:pt x="2" y="2"/>
                  </a:cubicBezTo>
                  <a:cubicBezTo>
                    <a:pt x="2" y="2"/>
                    <a:pt x="2" y="2"/>
                    <a:pt x="2" y="2"/>
                  </a:cubicBezTo>
                  <a:cubicBezTo>
                    <a:pt x="1" y="2"/>
                    <a:pt x="2" y="1"/>
                    <a:pt x="2" y="1"/>
                  </a:cubicBezTo>
                  <a:cubicBezTo>
                    <a:pt x="2" y="1"/>
                    <a:pt x="2" y="1"/>
                    <a:pt x="2" y="1"/>
                  </a:cubicBezTo>
                  <a:cubicBezTo>
                    <a:pt x="3" y="2"/>
                    <a:pt x="3" y="2"/>
                    <a:pt x="3" y="2"/>
                  </a:cubicBezTo>
                  <a:cubicBezTo>
                    <a:pt x="3" y="1"/>
                    <a:pt x="4" y="2"/>
                    <a:pt x="4" y="2"/>
                  </a:cubicBezTo>
                  <a:cubicBezTo>
                    <a:pt x="4" y="2"/>
                    <a:pt x="5" y="2"/>
                    <a:pt x="5" y="2"/>
                  </a:cubicBezTo>
                  <a:cubicBezTo>
                    <a:pt x="5" y="1"/>
                    <a:pt x="5" y="1"/>
                    <a:pt x="5" y="1"/>
                  </a:cubicBezTo>
                  <a:cubicBezTo>
                    <a:pt x="5" y="1"/>
                    <a:pt x="5" y="1"/>
                    <a:pt x="5" y="1"/>
                  </a:cubicBezTo>
                  <a:cubicBezTo>
                    <a:pt x="5" y="1"/>
                    <a:pt x="5" y="0"/>
                    <a:pt x="5" y="1"/>
                  </a:cubicBezTo>
                  <a:cubicBezTo>
                    <a:pt x="6" y="1"/>
                    <a:pt x="6" y="1"/>
                    <a:pt x="7" y="0"/>
                  </a:cubicBezTo>
                  <a:cubicBezTo>
                    <a:pt x="7" y="0"/>
                    <a:pt x="7" y="0"/>
                    <a:pt x="7" y="0"/>
                  </a:cubicBezTo>
                  <a:cubicBezTo>
                    <a:pt x="8" y="0"/>
                    <a:pt x="8" y="0"/>
                    <a:pt x="8" y="0"/>
                  </a:cubicBezTo>
                  <a:cubicBezTo>
                    <a:pt x="9" y="1"/>
                    <a:pt x="9" y="1"/>
                    <a:pt x="10" y="1"/>
                  </a:cubicBezTo>
                  <a:cubicBezTo>
                    <a:pt x="10" y="0"/>
                    <a:pt x="10" y="1"/>
                    <a:pt x="10" y="1"/>
                  </a:cubicBezTo>
                  <a:cubicBezTo>
                    <a:pt x="10" y="1"/>
                    <a:pt x="11" y="1"/>
                    <a:pt x="11" y="1"/>
                  </a:cubicBezTo>
                  <a:cubicBezTo>
                    <a:pt x="11" y="1"/>
                    <a:pt x="11" y="1"/>
                    <a:pt x="11" y="1"/>
                  </a:cubicBezTo>
                  <a:cubicBezTo>
                    <a:pt x="11" y="1"/>
                    <a:pt x="11" y="2"/>
                    <a:pt x="10" y="2"/>
                  </a:cubicBezTo>
                  <a:cubicBezTo>
                    <a:pt x="10" y="2"/>
                    <a:pt x="10" y="2"/>
                    <a:pt x="10" y="2"/>
                  </a:cubicBezTo>
                  <a:cubicBezTo>
                    <a:pt x="9" y="2"/>
                    <a:pt x="9" y="2"/>
                    <a:pt x="9" y="2"/>
                  </a:cubicBezTo>
                  <a:cubicBezTo>
                    <a:pt x="9" y="2"/>
                    <a:pt x="9" y="2"/>
                    <a:pt x="9" y="2"/>
                  </a:cubicBezTo>
                  <a:cubicBezTo>
                    <a:pt x="10" y="3"/>
                    <a:pt x="10" y="3"/>
                    <a:pt x="11" y="3"/>
                  </a:cubicBezTo>
                  <a:cubicBezTo>
                    <a:pt x="11" y="3"/>
                    <a:pt x="11" y="3"/>
                    <a:pt x="11" y="3"/>
                  </a:cubicBezTo>
                  <a:cubicBezTo>
                    <a:pt x="11" y="3"/>
                    <a:pt x="11" y="2"/>
                    <a:pt x="11" y="2"/>
                  </a:cubicBezTo>
                  <a:cubicBezTo>
                    <a:pt x="11" y="2"/>
                    <a:pt x="12" y="2"/>
                    <a:pt x="12" y="2"/>
                  </a:cubicBezTo>
                  <a:cubicBezTo>
                    <a:pt x="12" y="3"/>
                    <a:pt x="12" y="3"/>
                    <a:pt x="12" y="3"/>
                  </a:cubicBezTo>
                  <a:cubicBezTo>
                    <a:pt x="13" y="4"/>
                    <a:pt x="13" y="4"/>
                    <a:pt x="13" y="3"/>
                  </a:cubicBezTo>
                  <a:cubicBezTo>
                    <a:pt x="14" y="3"/>
                    <a:pt x="14" y="3"/>
                    <a:pt x="15" y="2"/>
                  </a:cubicBezTo>
                  <a:cubicBezTo>
                    <a:pt x="15" y="2"/>
                    <a:pt x="16" y="3"/>
                    <a:pt x="16" y="3"/>
                  </a:cubicBezTo>
                  <a:cubicBezTo>
                    <a:pt x="16" y="3"/>
                    <a:pt x="16" y="3"/>
                    <a:pt x="16" y="3"/>
                  </a:cubicBezTo>
                  <a:cubicBezTo>
                    <a:pt x="15" y="3"/>
                    <a:pt x="15" y="3"/>
                    <a:pt x="15" y="3"/>
                  </a:cubicBezTo>
                  <a:cubicBezTo>
                    <a:pt x="14" y="3"/>
                    <a:pt x="14" y="4"/>
                    <a:pt x="14" y="4"/>
                  </a:cubicBezTo>
                  <a:cubicBezTo>
                    <a:pt x="14" y="4"/>
                    <a:pt x="13" y="4"/>
                    <a:pt x="13" y="5"/>
                  </a:cubicBezTo>
                  <a:cubicBezTo>
                    <a:pt x="13" y="5"/>
                    <a:pt x="13" y="5"/>
                    <a:pt x="13" y="5"/>
                  </a:cubicBezTo>
                  <a:cubicBezTo>
                    <a:pt x="13" y="4"/>
                    <a:pt x="13" y="4"/>
                    <a:pt x="12" y="5"/>
                  </a:cubicBezTo>
                  <a:cubicBezTo>
                    <a:pt x="12" y="5"/>
                    <a:pt x="12" y="5"/>
                    <a:pt x="11" y="5"/>
                  </a:cubicBezTo>
                  <a:cubicBezTo>
                    <a:pt x="11" y="4"/>
                    <a:pt x="11" y="4"/>
                    <a:pt x="10" y="4"/>
                  </a:cubicBezTo>
                  <a:cubicBezTo>
                    <a:pt x="10" y="4"/>
                    <a:pt x="10" y="3"/>
                    <a:pt x="9" y="3"/>
                  </a:cubicBezTo>
                  <a:cubicBezTo>
                    <a:pt x="9" y="3"/>
                    <a:pt x="9" y="3"/>
                    <a:pt x="9" y="3"/>
                  </a:cubicBezTo>
                  <a:cubicBezTo>
                    <a:pt x="8" y="3"/>
                    <a:pt x="8" y="3"/>
                    <a:pt x="8" y="3"/>
                  </a:cubicBezTo>
                  <a:cubicBezTo>
                    <a:pt x="8" y="3"/>
                    <a:pt x="8" y="3"/>
                    <a:pt x="8" y="3"/>
                  </a:cubicBezTo>
                  <a:cubicBezTo>
                    <a:pt x="8" y="2"/>
                    <a:pt x="8" y="2"/>
                    <a:pt x="7" y="2"/>
                  </a:cubicBezTo>
                  <a:cubicBezTo>
                    <a:pt x="7" y="3"/>
                    <a:pt x="7" y="3"/>
                    <a:pt x="6" y="3"/>
                  </a:cubicBezTo>
                  <a:cubicBezTo>
                    <a:pt x="6" y="3"/>
                    <a:pt x="6" y="3"/>
                    <a:pt x="6" y="3"/>
                  </a:cubicBezTo>
                  <a:cubicBezTo>
                    <a:pt x="5" y="3"/>
                    <a:pt x="5" y="3"/>
                    <a:pt x="5" y="3"/>
                  </a:cubicBezTo>
                  <a:cubicBezTo>
                    <a:pt x="4" y="3"/>
                    <a:pt x="4" y="3"/>
                    <a:pt x="4" y="3"/>
                  </a:cubicBezTo>
                  <a:cubicBezTo>
                    <a:pt x="4" y="3"/>
                    <a:pt x="5" y="3"/>
                    <a:pt x="5" y="3"/>
                  </a:cubicBezTo>
                  <a:cubicBezTo>
                    <a:pt x="5" y="3"/>
                    <a:pt x="6" y="4"/>
                    <a:pt x="6" y="3"/>
                  </a:cubicBezTo>
                  <a:cubicBezTo>
                    <a:pt x="7" y="3"/>
                    <a:pt x="7" y="3"/>
                    <a:pt x="7" y="4"/>
                  </a:cubicBezTo>
                  <a:cubicBezTo>
                    <a:pt x="7" y="4"/>
                    <a:pt x="8" y="4"/>
                    <a:pt x="8" y="4"/>
                  </a:cubicBezTo>
                  <a:cubicBezTo>
                    <a:pt x="8" y="4"/>
                    <a:pt x="8" y="5"/>
                    <a:pt x="8" y="5"/>
                  </a:cubicBezTo>
                  <a:cubicBezTo>
                    <a:pt x="7" y="5"/>
                    <a:pt x="7" y="5"/>
                    <a:pt x="7" y="5"/>
                  </a:cubicBezTo>
                  <a:cubicBezTo>
                    <a:pt x="7" y="5"/>
                    <a:pt x="6" y="5"/>
                    <a:pt x="6" y="6"/>
                  </a:cubicBezTo>
                  <a:cubicBezTo>
                    <a:pt x="6" y="6"/>
                    <a:pt x="6" y="6"/>
                    <a:pt x="5" y="6"/>
                  </a:cubicBezTo>
                  <a:cubicBezTo>
                    <a:pt x="5" y="6"/>
                    <a:pt x="4" y="6"/>
                    <a:pt x="3" y="6"/>
                  </a:cubicBezTo>
                  <a:cubicBezTo>
                    <a:pt x="3" y="6"/>
                    <a:pt x="3" y="6"/>
                    <a:pt x="3" y="6"/>
                  </a:cubicBezTo>
                  <a:cubicBezTo>
                    <a:pt x="3" y="6"/>
                    <a:pt x="3" y="6"/>
                    <a:pt x="3" y="6"/>
                  </a:cubicBezTo>
                  <a:cubicBezTo>
                    <a:pt x="3" y="6"/>
                    <a:pt x="3" y="7"/>
                    <a:pt x="2" y="6"/>
                  </a:cubicBezTo>
                  <a:cubicBezTo>
                    <a:pt x="2" y="6"/>
                    <a:pt x="1" y="6"/>
                    <a:pt x="1" y="6"/>
                  </a:cubicBezTo>
                  <a:cubicBezTo>
                    <a:pt x="1" y="5"/>
                    <a:pt x="1" y="6"/>
                    <a:pt x="0" y="6"/>
                  </a:cubicBezTo>
                  <a:cubicBezTo>
                    <a:pt x="0" y="6"/>
                    <a:pt x="0" y="5"/>
                    <a:pt x="0" y="5"/>
                  </a:cubicBezTo>
                  <a:cubicBezTo>
                    <a:pt x="0" y="5"/>
                    <a:pt x="0" y="5"/>
                    <a:pt x="0" y="5"/>
                  </a:cubicBezTo>
                  <a:cubicBezTo>
                    <a:pt x="1" y="5"/>
                    <a:pt x="1" y="5"/>
                    <a:pt x="1" y="5"/>
                  </a:cubicBezTo>
                  <a:cubicBezTo>
                    <a:pt x="2" y="5"/>
                    <a:pt x="2" y="5"/>
                    <a:pt x="2" y="4"/>
                  </a:cubicBezTo>
                  <a:cubicBezTo>
                    <a:pt x="2" y="4"/>
                    <a:pt x="2" y="4"/>
                    <a:pt x="2" y="3"/>
                  </a:cubicBezTo>
                  <a:cubicBezTo>
                    <a:pt x="2" y="3"/>
                    <a:pt x="2" y="3"/>
                    <a:pt x="2" y="3"/>
                  </a:cubicBezTo>
                  <a:cubicBezTo>
                    <a:pt x="1" y="3"/>
                    <a:pt x="1" y="3"/>
                    <a:pt x="1" y="3"/>
                  </a:cubicBezTo>
                  <a:close/>
                  <a:moveTo>
                    <a:pt x="5" y="4"/>
                  </a:moveTo>
                  <a:cubicBezTo>
                    <a:pt x="5" y="4"/>
                    <a:pt x="5" y="4"/>
                    <a:pt x="5" y="4"/>
                  </a:cubicBezTo>
                  <a:cubicBezTo>
                    <a:pt x="5" y="5"/>
                    <a:pt x="5" y="5"/>
                    <a:pt x="5" y="5"/>
                  </a:cubicBezTo>
                  <a:cubicBezTo>
                    <a:pt x="5" y="5"/>
                    <a:pt x="5" y="5"/>
                    <a:pt x="5" y="4"/>
                  </a:cubicBezTo>
                  <a:cubicBezTo>
                    <a:pt x="5" y="4"/>
                    <a:pt x="5" y="4"/>
                    <a:pt x="5" y="4"/>
                  </a:cubicBezTo>
                  <a:close/>
                  <a:moveTo>
                    <a:pt x="6" y="4"/>
                  </a:moveTo>
                  <a:cubicBezTo>
                    <a:pt x="6" y="4"/>
                    <a:pt x="6" y="4"/>
                    <a:pt x="6" y="4"/>
                  </a:cubicBezTo>
                  <a:cubicBezTo>
                    <a:pt x="6" y="5"/>
                    <a:pt x="6" y="5"/>
                    <a:pt x="7" y="5"/>
                  </a:cubicBezTo>
                  <a:cubicBezTo>
                    <a:pt x="7" y="5"/>
                    <a:pt x="7" y="4"/>
                    <a:pt x="7" y="4"/>
                  </a:cubicBezTo>
                  <a:cubicBezTo>
                    <a:pt x="7" y="4"/>
                    <a:pt x="7" y="4"/>
                    <a:pt x="6" y="4"/>
                  </a:cubicBezTo>
                  <a:close/>
                  <a:moveTo>
                    <a:pt x="6" y="2"/>
                  </a:moveTo>
                  <a:cubicBezTo>
                    <a:pt x="6" y="2"/>
                    <a:pt x="6" y="2"/>
                    <a:pt x="7" y="2"/>
                  </a:cubicBezTo>
                  <a:cubicBezTo>
                    <a:pt x="7" y="2"/>
                    <a:pt x="7" y="2"/>
                    <a:pt x="7" y="2"/>
                  </a:cubicBezTo>
                  <a:cubicBezTo>
                    <a:pt x="7" y="2"/>
                    <a:pt x="7" y="2"/>
                    <a:pt x="7" y="2"/>
                  </a:cubicBezTo>
                  <a:cubicBezTo>
                    <a:pt x="6" y="2"/>
                    <a:pt x="6" y="2"/>
                    <a:pt x="6" y="2"/>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34"/>
            <p:cNvSpPr/>
            <p:nvPr/>
          </p:nvSpPr>
          <p:spPr>
            <a:xfrm>
              <a:off x="6364" y="2013"/>
              <a:ext cx="94" cy="89"/>
            </a:xfrm>
            <a:custGeom>
              <a:avLst/>
              <a:gdLst/>
              <a:ahLst/>
              <a:cxnLst/>
              <a:rect l="l" t="t" r="r" b="b"/>
              <a:pathLst>
                <a:path w="7" h="5" extrusionOk="0">
                  <a:moveTo>
                    <a:pt x="7" y="3"/>
                  </a:moveTo>
                  <a:cubicBezTo>
                    <a:pt x="7" y="4"/>
                    <a:pt x="7" y="4"/>
                    <a:pt x="7" y="4"/>
                  </a:cubicBezTo>
                  <a:cubicBezTo>
                    <a:pt x="7" y="5"/>
                    <a:pt x="7" y="5"/>
                    <a:pt x="7" y="5"/>
                  </a:cubicBezTo>
                  <a:cubicBezTo>
                    <a:pt x="7" y="5"/>
                    <a:pt x="6" y="5"/>
                    <a:pt x="6" y="4"/>
                  </a:cubicBezTo>
                  <a:cubicBezTo>
                    <a:pt x="5" y="4"/>
                    <a:pt x="5" y="4"/>
                    <a:pt x="5" y="4"/>
                  </a:cubicBezTo>
                  <a:cubicBezTo>
                    <a:pt x="4" y="4"/>
                    <a:pt x="4" y="4"/>
                    <a:pt x="3" y="4"/>
                  </a:cubicBezTo>
                  <a:cubicBezTo>
                    <a:pt x="3" y="4"/>
                    <a:pt x="3" y="4"/>
                    <a:pt x="3" y="4"/>
                  </a:cubicBezTo>
                  <a:cubicBezTo>
                    <a:pt x="3" y="4"/>
                    <a:pt x="3" y="4"/>
                    <a:pt x="3" y="3"/>
                  </a:cubicBezTo>
                  <a:cubicBezTo>
                    <a:pt x="3" y="3"/>
                    <a:pt x="3" y="3"/>
                    <a:pt x="3" y="3"/>
                  </a:cubicBezTo>
                  <a:cubicBezTo>
                    <a:pt x="2" y="3"/>
                    <a:pt x="2" y="3"/>
                    <a:pt x="2" y="3"/>
                  </a:cubicBezTo>
                  <a:cubicBezTo>
                    <a:pt x="2" y="3"/>
                    <a:pt x="2" y="3"/>
                    <a:pt x="2" y="3"/>
                  </a:cubicBezTo>
                  <a:cubicBezTo>
                    <a:pt x="2" y="3"/>
                    <a:pt x="2" y="3"/>
                    <a:pt x="2" y="3"/>
                  </a:cubicBezTo>
                  <a:cubicBezTo>
                    <a:pt x="1" y="3"/>
                    <a:pt x="1" y="3"/>
                    <a:pt x="1" y="2"/>
                  </a:cubicBezTo>
                  <a:cubicBezTo>
                    <a:pt x="1" y="2"/>
                    <a:pt x="1" y="2"/>
                    <a:pt x="1" y="2"/>
                  </a:cubicBezTo>
                  <a:cubicBezTo>
                    <a:pt x="0" y="2"/>
                    <a:pt x="0" y="2"/>
                    <a:pt x="0" y="2"/>
                  </a:cubicBezTo>
                  <a:cubicBezTo>
                    <a:pt x="0" y="2"/>
                    <a:pt x="0" y="1"/>
                    <a:pt x="0" y="1"/>
                  </a:cubicBezTo>
                  <a:cubicBezTo>
                    <a:pt x="0" y="1"/>
                    <a:pt x="0" y="1"/>
                    <a:pt x="0" y="0"/>
                  </a:cubicBezTo>
                  <a:cubicBezTo>
                    <a:pt x="1" y="0"/>
                    <a:pt x="1" y="0"/>
                    <a:pt x="2" y="0"/>
                  </a:cubicBezTo>
                  <a:cubicBezTo>
                    <a:pt x="2" y="0"/>
                    <a:pt x="2" y="0"/>
                    <a:pt x="2" y="0"/>
                  </a:cubicBezTo>
                  <a:cubicBezTo>
                    <a:pt x="3" y="0"/>
                    <a:pt x="3" y="1"/>
                    <a:pt x="3" y="1"/>
                  </a:cubicBezTo>
                  <a:cubicBezTo>
                    <a:pt x="3" y="1"/>
                    <a:pt x="4" y="1"/>
                    <a:pt x="4" y="1"/>
                  </a:cubicBezTo>
                  <a:cubicBezTo>
                    <a:pt x="4" y="1"/>
                    <a:pt x="5" y="1"/>
                    <a:pt x="5" y="1"/>
                  </a:cubicBezTo>
                  <a:cubicBezTo>
                    <a:pt x="5" y="1"/>
                    <a:pt x="5" y="1"/>
                    <a:pt x="5" y="1"/>
                  </a:cubicBezTo>
                  <a:cubicBezTo>
                    <a:pt x="5" y="2"/>
                    <a:pt x="6" y="2"/>
                    <a:pt x="6" y="2"/>
                  </a:cubicBezTo>
                  <a:cubicBezTo>
                    <a:pt x="6" y="2"/>
                    <a:pt x="6" y="2"/>
                    <a:pt x="6" y="2"/>
                  </a:cubicBezTo>
                  <a:cubicBezTo>
                    <a:pt x="6" y="2"/>
                    <a:pt x="6" y="2"/>
                    <a:pt x="6" y="3"/>
                  </a:cubicBezTo>
                  <a:cubicBezTo>
                    <a:pt x="6" y="3"/>
                    <a:pt x="7" y="3"/>
                    <a:pt x="7" y="3"/>
                  </a:cubicBezTo>
                  <a:close/>
                  <a:moveTo>
                    <a:pt x="1" y="1"/>
                  </a:moveTo>
                  <a:cubicBezTo>
                    <a:pt x="1" y="1"/>
                    <a:pt x="1" y="2"/>
                    <a:pt x="1" y="2"/>
                  </a:cubicBezTo>
                  <a:cubicBezTo>
                    <a:pt x="1" y="2"/>
                    <a:pt x="1" y="2"/>
                    <a:pt x="1" y="1"/>
                  </a:cubicBezTo>
                  <a:cubicBezTo>
                    <a:pt x="1" y="1"/>
                    <a:pt x="1" y="1"/>
                    <a:pt x="1" y="1"/>
                  </a:cubicBezTo>
                  <a:cubicBezTo>
                    <a:pt x="1" y="1"/>
                    <a:pt x="1" y="1"/>
                    <a:pt x="1" y="1"/>
                  </a:cubicBezTo>
                  <a:close/>
                  <a:moveTo>
                    <a:pt x="5" y="3"/>
                  </a:moveTo>
                  <a:cubicBezTo>
                    <a:pt x="5" y="3"/>
                    <a:pt x="5" y="3"/>
                    <a:pt x="5" y="3"/>
                  </a:cubicBezTo>
                  <a:cubicBezTo>
                    <a:pt x="5" y="3"/>
                    <a:pt x="5" y="3"/>
                    <a:pt x="5" y="3"/>
                  </a:cubicBezTo>
                  <a:cubicBezTo>
                    <a:pt x="5" y="3"/>
                    <a:pt x="5" y="3"/>
                    <a:pt x="5" y="3"/>
                  </a:cubicBezTo>
                  <a:cubicBezTo>
                    <a:pt x="5" y="3"/>
                    <a:pt x="5" y="3"/>
                    <a:pt x="5" y="3"/>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34"/>
            <p:cNvSpPr/>
            <p:nvPr/>
          </p:nvSpPr>
          <p:spPr>
            <a:xfrm>
              <a:off x="6499" y="1995"/>
              <a:ext cx="67" cy="53"/>
            </a:xfrm>
            <a:custGeom>
              <a:avLst/>
              <a:gdLst/>
              <a:ahLst/>
              <a:cxnLst/>
              <a:rect l="l" t="t" r="r" b="b"/>
              <a:pathLst>
                <a:path w="5" h="3" extrusionOk="0">
                  <a:moveTo>
                    <a:pt x="3" y="2"/>
                  </a:moveTo>
                  <a:cubicBezTo>
                    <a:pt x="3" y="2"/>
                    <a:pt x="3" y="2"/>
                    <a:pt x="3" y="2"/>
                  </a:cubicBezTo>
                  <a:cubicBezTo>
                    <a:pt x="3" y="2"/>
                    <a:pt x="3" y="2"/>
                    <a:pt x="3" y="2"/>
                  </a:cubicBezTo>
                  <a:cubicBezTo>
                    <a:pt x="3" y="2"/>
                    <a:pt x="3" y="2"/>
                    <a:pt x="3" y="2"/>
                  </a:cubicBezTo>
                  <a:cubicBezTo>
                    <a:pt x="3" y="2"/>
                    <a:pt x="2" y="2"/>
                    <a:pt x="2" y="2"/>
                  </a:cubicBezTo>
                  <a:cubicBezTo>
                    <a:pt x="2" y="2"/>
                    <a:pt x="2" y="1"/>
                    <a:pt x="2" y="1"/>
                  </a:cubicBezTo>
                  <a:cubicBezTo>
                    <a:pt x="2" y="1"/>
                    <a:pt x="2" y="1"/>
                    <a:pt x="2" y="1"/>
                  </a:cubicBezTo>
                  <a:cubicBezTo>
                    <a:pt x="1" y="2"/>
                    <a:pt x="1" y="2"/>
                    <a:pt x="1" y="2"/>
                  </a:cubicBezTo>
                  <a:cubicBezTo>
                    <a:pt x="0" y="2"/>
                    <a:pt x="0" y="2"/>
                    <a:pt x="0" y="1"/>
                  </a:cubicBezTo>
                  <a:cubicBezTo>
                    <a:pt x="0" y="1"/>
                    <a:pt x="1" y="1"/>
                    <a:pt x="1" y="1"/>
                  </a:cubicBezTo>
                  <a:cubicBezTo>
                    <a:pt x="1" y="1"/>
                    <a:pt x="2" y="1"/>
                    <a:pt x="2" y="1"/>
                  </a:cubicBezTo>
                  <a:cubicBezTo>
                    <a:pt x="2" y="0"/>
                    <a:pt x="3" y="0"/>
                    <a:pt x="3" y="1"/>
                  </a:cubicBezTo>
                  <a:cubicBezTo>
                    <a:pt x="3" y="1"/>
                    <a:pt x="3" y="1"/>
                    <a:pt x="4" y="1"/>
                  </a:cubicBezTo>
                  <a:cubicBezTo>
                    <a:pt x="4" y="1"/>
                    <a:pt x="4" y="1"/>
                    <a:pt x="4" y="1"/>
                  </a:cubicBezTo>
                  <a:cubicBezTo>
                    <a:pt x="4" y="1"/>
                    <a:pt x="5" y="1"/>
                    <a:pt x="5" y="1"/>
                  </a:cubicBezTo>
                  <a:cubicBezTo>
                    <a:pt x="5" y="1"/>
                    <a:pt x="5" y="2"/>
                    <a:pt x="5" y="2"/>
                  </a:cubicBezTo>
                  <a:cubicBezTo>
                    <a:pt x="5" y="2"/>
                    <a:pt x="5" y="2"/>
                    <a:pt x="5" y="3"/>
                  </a:cubicBezTo>
                  <a:cubicBezTo>
                    <a:pt x="5" y="2"/>
                    <a:pt x="5" y="2"/>
                    <a:pt x="5" y="2"/>
                  </a:cubicBezTo>
                  <a:cubicBezTo>
                    <a:pt x="5" y="3"/>
                    <a:pt x="4" y="2"/>
                    <a:pt x="4" y="3"/>
                  </a:cubicBezTo>
                  <a:cubicBezTo>
                    <a:pt x="3" y="3"/>
                    <a:pt x="3" y="2"/>
                    <a:pt x="2" y="2"/>
                  </a:cubicBezTo>
                  <a:cubicBezTo>
                    <a:pt x="3" y="2"/>
                    <a:pt x="3" y="2"/>
                    <a:pt x="3" y="2"/>
                  </a:cubicBezTo>
                  <a:close/>
                  <a:moveTo>
                    <a:pt x="4" y="2"/>
                  </a:moveTo>
                  <a:cubicBezTo>
                    <a:pt x="4" y="2"/>
                    <a:pt x="4" y="2"/>
                    <a:pt x="4" y="2"/>
                  </a:cubicBezTo>
                  <a:cubicBezTo>
                    <a:pt x="4" y="2"/>
                    <a:pt x="4" y="2"/>
                    <a:pt x="4" y="2"/>
                  </a:cubicBezTo>
                  <a:cubicBezTo>
                    <a:pt x="4" y="2"/>
                    <a:pt x="4" y="2"/>
                    <a:pt x="4" y="2"/>
                  </a:cubicBezTo>
                  <a:cubicBezTo>
                    <a:pt x="4" y="2"/>
                    <a:pt x="4" y="2"/>
                    <a:pt x="4" y="2"/>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34"/>
            <p:cNvSpPr/>
            <p:nvPr/>
          </p:nvSpPr>
          <p:spPr>
            <a:xfrm>
              <a:off x="6512" y="2066"/>
              <a:ext cx="27" cy="36"/>
            </a:xfrm>
            <a:custGeom>
              <a:avLst/>
              <a:gdLst/>
              <a:ahLst/>
              <a:cxnLst/>
              <a:rect l="l" t="t" r="r" b="b"/>
              <a:pathLst>
                <a:path w="2" h="2" extrusionOk="0">
                  <a:moveTo>
                    <a:pt x="2" y="2"/>
                  </a:moveTo>
                  <a:cubicBezTo>
                    <a:pt x="2" y="2"/>
                    <a:pt x="2" y="2"/>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1" y="2"/>
                    <a:pt x="1" y="2"/>
                  </a:cubicBezTo>
                  <a:cubicBezTo>
                    <a:pt x="1" y="2"/>
                    <a:pt x="1" y="2"/>
                    <a:pt x="2" y="2"/>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34"/>
            <p:cNvSpPr/>
            <p:nvPr/>
          </p:nvSpPr>
          <p:spPr>
            <a:xfrm>
              <a:off x="6296" y="1995"/>
              <a:ext cx="41" cy="53"/>
            </a:xfrm>
            <a:custGeom>
              <a:avLst/>
              <a:gdLst/>
              <a:ahLst/>
              <a:cxnLst/>
              <a:rect l="l" t="t" r="r" b="b"/>
              <a:pathLst>
                <a:path w="3" h="3" extrusionOk="0">
                  <a:moveTo>
                    <a:pt x="3" y="0"/>
                  </a:moveTo>
                  <a:cubicBezTo>
                    <a:pt x="3" y="0"/>
                    <a:pt x="2" y="0"/>
                    <a:pt x="2" y="1"/>
                  </a:cubicBezTo>
                  <a:cubicBezTo>
                    <a:pt x="2" y="1"/>
                    <a:pt x="1" y="1"/>
                    <a:pt x="1" y="1"/>
                  </a:cubicBezTo>
                  <a:cubicBezTo>
                    <a:pt x="1" y="1"/>
                    <a:pt x="1" y="1"/>
                    <a:pt x="1" y="1"/>
                  </a:cubicBezTo>
                  <a:cubicBezTo>
                    <a:pt x="1" y="1"/>
                    <a:pt x="0" y="1"/>
                    <a:pt x="0" y="1"/>
                  </a:cubicBezTo>
                  <a:cubicBezTo>
                    <a:pt x="0" y="1"/>
                    <a:pt x="0" y="1"/>
                    <a:pt x="1" y="0"/>
                  </a:cubicBezTo>
                  <a:cubicBezTo>
                    <a:pt x="0" y="0"/>
                    <a:pt x="0" y="0"/>
                    <a:pt x="0" y="0"/>
                  </a:cubicBezTo>
                  <a:cubicBezTo>
                    <a:pt x="0" y="0"/>
                    <a:pt x="0" y="0"/>
                    <a:pt x="0" y="1"/>
                  </a:cubicBezTo>
                  <a:cubicBezTo>
                    <a:pt x="0" y="1"/>
                    <a:pt x="0" y="2"/>
                    <a:pt x="1" y="3"/>
                  </a:cubicBezTo>
                  <a:cubicBezTo>
                    <a:pt x="1" y="3"/>
                    <a:pt x="1" y="3"/>
                    <a:pt x="1" y="3"/>
                  </a:cubicBezTo>
                  <a:cubicBezTo>
                    <a:pt x="1" y="3"/>
                    <a:pt x="1" y="3"/>
                    <a:pt x="1" y="3"/>
                  </a:cubicBezTo>
                  <a:cubicBezTo>
                    <a:pt x="1" y="2"/>
                    <a:pt x="1" y="2"/>
                    <a:pt x="1" y="2"/>
                  </a:cubicBezTo>
                  <a:cubicBezTo>
                    <a:pt x="1" y="2"/>
                    <a:pt x="1" y="2"/>
                    <a:pt x="1" y="2"/>
                  </a:cubicBezTo>
                  <a:cubicBezTo>
                    <a:pt x="2" y="2"/>
                    <a:pt x="2" y="1"/>
                    <a:pt x="3" y="1"/>
                  </a:cubicBezTo>
                  <a:cubicBezTo>
                    <a:pt x="3" y="1"/>
                    <a:pt x="3" y="0"/>
                    <a:pt x="3"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34"/>
            <p:cNvSpPr/>
            <p:nvPr/>
          </p:nvSpPr>
          <p:spPr>
            <a:xfrm>
              <a:off x="4463" y="1995"/>
              <a:ext cx="27" cy="36"/>
            </a:xfrm>
            <a:custGeom>
              <a:avLst/>
              <a:gdLst/>
              <a:ahLst/>
              <a:cxnLst/>
              <a:rect l="l" t="t" r="r" b="b"/>
              <a:pathLst>
                <a:path w="2" h="2" extrusionOk="0">
                  <a:moveTo>
                    <a:pt x="2" y="2"/>
                  </a:moveTo>
                  <a:cubicBezTo>
                    <a:pt x="1" y="1"/>
                    <a:pt x="1" y="1"/>
                    <a:pt x="1" y="1"/>
                  </a:cubicBezTo>
                  <a:cubicBezTo>
                    <a:pt x="2" y="1"/>
                    <a:pt x="2" y="0"/>
                    <a:pt x="2" y="0"/>
                  </a:cubicBezTo>
                  <a:cubicBezTo>
                    <a:pt x="2" y="0"/>
                    <a:pt x="2" y="0"/>
                    <a:pt x="1" y="0"/>
                  </a:cubicBezTo>
                  <a:cubicBezTo>
                    <a:pt x="1" y="0"/>
                    <a:pt x="1" y="0"/>
                    <a:pt x="1" y="0"/>
                  </a:cubicBezTo>
                  <a:cubicBezTo>
                    <a:pt x="1" y="1"/>
                    <a:pt x="1" y="1"/>
                    <a:pt x="0" y="1"/>
                  </a:cubicBezTo>
                  <a:cubicBezTo>
                    <a:pt x="0" y="1"/>
                    <a:pt x="0" y="2"/>
                    <a:pt x="0" y="2"/>
                  </a:cubicBezTo>
                  <a:cubicBezTo>
                    <a:pt x="0" y="2"/>
                    <a:pt x="1" y="2"/>
                    <a:pt x="1" y="2"/>
                  </a:cubicBezTo>
                  <a:cubicBezTo>
                    <a:pt x="1" y="2"/>
                    <a:pt x="1" y="2"/>
                    <a:pt x="1" y="2"/>
                  </a:cubicBezTo>
                  <a:cubicBezTo>
                    <a:pt x="1" y="2"/>
                    <a:pt x="2" y="2"/>
                    <a:pt x="2" y="2"/>
                  </a:cubicBezTo>
                  <a:cubicBezTo>
                    <a:pt x="2" y="2"/>
                    <a:pt x="2" y="2"/>
                    <a:pt x="2" y="1"/>
                  </a:cubicBezTo>
                  <a:lnTo>
                    <a:pt x="2" y="2"/>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34"/>
            <p:cNvSpPr/>
            <p:nvPr/>
          </p:nvSpPr>
          <p:spPr>
            <a:xfrm>
              <a:off x="6458" y="2031"/>
              <a:ext cx="27" cy="35"/>
            </a:xfrm>
            <a:custGeom>
              <a:avLst/>
              <a:gdLst/>
              <a:ahLst/>
              <a:cxnLst/>
              <a:rect l="l" t="t" r="r" b="b"/>
              <a:pathLst>
                <a:path w="2" h="2" extrusionOk="0">
                  <a:moveTo>
                    <a:pt x="0" y="1"/>
                  </a:moveTo>
                  <a:cubicBezTo>
                    <a:pt x="1" y="1"/>
                    <a:pt x="1" y="1"/>
                    <a:pt x="1" y="1"/>
                  </a:cubicBezTo>
                  <a:cubicBezTo>
                    <a:pt x="1" y="1"/>
                    <a:pt x="2" y="1"/>
                    <a:pt x="2" y="1"/>
                  </a:cubicBezTo>
                  <a:cubicBezTo>
                    <a:pt x="2" y="2"/>
                    <a:pt x="2" y="1"/>
                    <a:pt x="2" y="1"/>
                  </a:cubicBezTo>
                  <a:cubicBezTo>
                    <a:pt x="2" y="1"/>
                    <a:pt x="2" y="1"/>
                    <a:pt x="2" y="1"/>
                  </a:cubicBezTo>
                  <a:cubicBezTo>
                    <a:pt x="2"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1"/>
                    <a:pt x="0" y="1"/>
                    <a:pt x="1" y="1"/>
                  </a:cubicBez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34"/>
            <p:cNvSpPr/>
            <p:nvPr/>
          </p:nvSpPr>
          <p:spPr>
            <a:xfrm>
              <a:off x="5852" y="2066"/>
              <a:ext cx="27" cy="36"/>
            </a:xfrm>
            <a:custGeom>
              <a:avLst/>
              <a:gdLst/>
              <a:ahLst/>
              <a:cxnLst/>
              <a:rect l="l" t="t" r="r" b="b"/>
              <a:pathLst>
                <a:path w="2" h="2" extrusionOk="0">
                  <a:moveTo>
                    <a:pt x="0" y="0"/>
                  </a:moveTo>
                  <a:cubicBezTo>
                    <a:pt x="0" y="1"/>
                    <a:pt x="0" y="1"/>
                    <a:pt x="1" y="1"/>
                  </a:cubicBezTo>
                  <a:cubicBezTo>
                    <a:pt x="1" y="1"/>
                    <a:pt x="1" y="1"/>
                    <a:pt x="1" y="1"/>
                  </a:cubicBezTo>
                  <a:cubicBezTo>
                    <a:pt x="1" y="2"/>
                    <a:pt x="1" y="2"/>
                    <a:pt x="1" y="2"/>
                  </a:cubicBezTo>
                  <a:cubicBezTo>
                    <a:pt x="1" y="2"/>
                    <a:pt x="1" y="2"/>
                    <a:pt x="2" y="2"/>
                  </a:cubicBezTo>
                  <a:cubicBezTo>
                    <a:pt x="2" y="2"/>
                    <a:pt x="2" y="2"/>
                    <a:pt x="2" y="2"/>
                  </a:cubicBezTo>
                  <a:cubicBezTo>
                    <a:pt x="2" y="2"/>
                    <a:pt x="2" y="2"/>
                    <a:pt x="2" y="2"/>
                  </a:cubicBezTo>
                  <a:cubicBezTo>
                    <a:pt x="2" y="1"/>
                    <a:pt x="1" y="1"/>
                    <a:pt x="1" y="1"/>
                  </a:cubicBezTo>
                  <a:cubicBezTo>
                    <a:pt x="1"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34"/>
            <p:cNvSpPr/>
            <p:nvPr/>
          </p:nvSpPr>
          <p:spPr>
            <a:xfrm>
              <a:off x="4692" y="1995"/>
              <a:ext cx="41" cy="18"/>
            </a:xfrm>
            <a:custGeom>
              <a:avLst/>
              <a:gdLst/>
              <a:ahLst/>
              <a:cxnLst/>
              <a:rect l="l" t="t" r="r" b="b"/>
              <a:pathLst>
                <a:path w="3" h="1" extrusionOk="0">
                  <a:moveTo>
                    <a:pt x="0" y="1"/>
                  </a:moveTo>
                  <a:cubicBezTo>
                    <a:pt x="0" y="1"/>
                    <a:pt x="0" y="1"/>
                    <a:pt x="0" y="1"/>
                  </a:cubicBezTo>
                  <a:cubicBezTo>
                    <a:pt x="1" y="1"/>
                    <a:pt x="1" y="1"/>
                    <a:pt x="1" y="1"/>
                  </a:cubicBezTo>
                  <a:cubicBezTo>
                    <a:pt x="1" y="1"/>
                    <a:pt x="1" y="1"/>
                    <a:pt x="2" y="1"/>
                  </a:cubicBezTo>
                  <a:cubicBezTo>
                    <a:pt x="2" y="1"/>
                    <a:pt x="2" y="1"/>
                    <a:pt x="2" y="1"/>
                  </a:cubicBezTo>
                  <a:cubicBezTo>
                    <a:pt x="2" y="1"/>
                    <a:pt x="2" y="1"/>
                    <a:pt x="2" y="1"/>
                  </a:cubicBezTo>
                  <a:cubicBezTo>
                    <a:pt x="3" y="0"/>
                    <a:pt x="2" y="0"/>
                    <a:pt x="2" y="0"/>
                  </a:cubicBezTo>
                  <a:cubicBezTo>
                    <a:pt x="2" y="0"/>
                    <a:pt x="1" y="0"/>
                    <a:pt x="1" y="0"/>
                  </a:cubicBezTo>
                  <a:cubicBezTo>
                    <a:pt x="0" y="0"/>
                    <a:pt x="0" y="1"/>
                    <a:pt x="0"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34"/>
            <p:cNvSpPr/>
            <p:nvPr/>
          </p:nvSpPr>
          <p:spPr>
            <a:xfrm>
              <a:off x="6337" y="2084"/>
              <a:ext cx="27" cy="18"/>
            </a:xfrm>
            <a:custGeom>
              <a:avLst/>
              <a:gdLst/>
              <a:ahLst/>
              <a:cxnLst/>
              <a:rect l="l" t="t" r="r" b="b"/>
              <a:pathLst>
                <a:path w="2" h="1" extrusionOk="0">
                  <a:moveTo>
                    <a:pt x="2" y="1"/>
                  </a:moveTo>
                  <a:cubicBezTo>
                    <a:pt x="2" y="1"/>
                    <a:pt x="2" y="1"/>
                    <a:pt x="2" y="0"/>
                  </a:cubicBezTo>
                  <a:cubicBezTo>
                    <a:pt x="1" y="0"/>
                    <a:pt x="1" y="0"/>
                    <a:pt x="1" y="1"/>
                  </a:cubicBezTo>
                  <a:cubicBezTo>
                    <a:pt x="0" y="1"/>
                    <a:pt x="0" y="1"/>
                    <a:pt x="0" y="1"/>
                  </a:cubicBezTo>
                  <a:cubicBezTo>
                    <a:pt x="0" y="1"/>
                    <a:pt x="1" y="1"/>
                    <a:pt x="1" y="1"/>
                  </a:cubicBezTo>
                  <a:cubicBezTo>
                    <a:pt x="1" y="1"/>
                    <a:pt x="1" y="1"/>
                    <a:pt x="2"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34"/>
            <p:cNvSpPr/>
            <p:nvPr/>
          </p:nvSpPr>
          <p:spPr>
            <a:xfrm>
              <a:off x="6552" y="2084"/>
              <a:ext cx="14" cy="36"/>
            </a:xfrm>
            <a:custGeom>
              <a:avLst/>
              <a:gdLst/>
              <a:ahLst/>
              <a:cxnLst/>
              <a:rect l="l" t="t" r="r" b="b"/>
              <a:pathLst>
                <a:path w="1" h="2" extrusionOk="0">
                  <a:moveTo>
                    <a:pt x="0" y="0"/>
                  </a:moveTo>
                  <a:cubicBezTo>
                    <a:pt x="0" y="0"/>
                    <a:pt x="0" y="0"/>
                    <a:pt x="0" y="0"/>
                  </a:cubicBezTo>
                  <a:cubicBezTo>
                    <a:pt x="0" y="1"/>
                    <a:pt x="0" y="1"/>
                    <a:pt x="0" y="1"/>
                  </a:cubicBezTo>
                  <a:cubicBezTo>
                    <a:pt x="0" y="2"/>
                    <a:pt x="0" y="2"/>
                    <a:pt x="0" y="2"/>
                  </a:cubicBezTo>
                  <a:cubicBezTo>
                    <a:pt x="1" y="2"/>
                    <a:pt x="1" y="2"/>
                    <a:pt x="1" y="2"/>
                  </a:cubicBezTo>
                  <a:cubicBezTo>
                    <a:pt x="1" y="1"/>
                    <a:pt x="1" y="1"/>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34"/>
            <p:cNvSpPr/>
            <p:nvPr/>
          </p:nvSpPr>
          <p:spPr>
            <a:xfrm>
              <a:off x="4881" y="1995"/>
              <a:ext cx="14" cy="18"/>
            </a:xfrm>
            <a:custGeom>
              <a:avLst/>
              <a:gdLst/>
              <a:ahLst/>
              <a:cxnLst/>
              <a:rect l="l" t="t" r="r" b="b"/>
              <a:pathLst>
                <a:path w="1" h="1" extrusionOk="0">
                  <a:moveTo>
                    <a:pt x="0" y="0"/>
                  </a:moveTo>
                  <a:cubicBezTo>
                    <a:pt x="0" y="0"/>
                    <a:pt x="0" y="0"/>
                    <a:pt x="0" y="0"/>
                  </a:cubicBezTo>
                  <a:cubicBezTo>
                    <a:pt x="0" y="0"/>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0"/>
                    <a:pt x="1"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34"/>
            <p:cNvSpPr/>
            <p:nvPr/>
          </p:nvSpPr>
          <p:spPr>
            <a:xfrm>
              <a:off x="6242" y="2066"/>
              <a:ext cx="14" cy="18"/>
            </a:xfrm>
            <a:custGeom>
              <a:avLst/>
              <a:gdLst/>
              <a:ahLst/>
              <a:cxnLst/>
              <a:rect l="l" t="t" r="r" b="b"/>
              <a:pathLst>
                <a:path w="1" h="1" extrusionOk="0">
                  <a:moveTo>
                    <a:pt x="1" y="0"/>
                  </a:moveTo>
                  <a:cubicBezTo>
                    <a:pt x="1" y="0"/>
                    <a:pt x="1" y="0"/>
                    <a:pt x="0" y="1"/>
                  </a:cubicBezTo>
                  <a:cubicBezTo>
                    <a:pt x="0" y="1"/>
                    <a:pt x="0" y="1"/>
                    <a:pt x="0" y="1"/>
                  </a:cubicBezTo>
                  <a:cubicBezTo>
                    <a:pt x="1" y="1"/>
                    <a:pt x="1" y="1"/>
                    <a:pt x="1" y="1"/>
                  </a:cubicBezTo>
                  <a:cubicBezTo>
                    <a:pt x="1" y="1"/>
                    <a:pt x="1" y="1"/>
                    <a:pt x="1" y="1"/>
                  </a:cubicBezTo>
                  <a:cubicBezTo>
                    <a:pt x="1" y="0"/>
                    <a:pt x="1" y="0"/>
                    <a:pt x="1"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34"/>
            <p:cNvSpPr/>
            <p:nvPr/>
          </p:nvSpPr>
          <p:spPr>
            <a:xfrm>
              <a:off x="4733" y="2084"/>
              <a:ext cx="13" cy="18"/>
            </a:xfrm>
            <a:custGeom>
              <a:avLst/>
              <a:gdLst/>
              <a:ahLst/>
              <a:cxnLst/>
              <a:rect l="l" t="t" r="r" b="b"/>
              <a:pathLst>
                <a:path w="1" h="1" extrusionOk="0">
                  <a:moveTo>
                    <a:pt x="0" y="1"/>
                  </a:moveTo>
                  <a:cubicBezTo>
                    <a:pt x="0" y="1"/>
                    <a:pt x="1" y="1"/>
                    <a:pt x="1" y="1"/>
                  </a:cubicBezTo>
                  <a:cubicBezTo>
                    <a:pt x="1" y="1"/>
                    <a:pt x="1" y="1"/>
                    <a:pt x="1" y="1"/>
                  </a:cubicBezTo>
                  <a:cubicBezTo>
                    <a:pt x="1" y="1"/>
                    <a:pt x="1" y="1"/>
                    <a:pt x="1" y="0"/>
                  </a:cubicBezTo>
                  <a:cubicBezTo>
                    <a:pt x="1" y="0"/>
                    <a:pt x="1" y="0"/>
                    <a:pt x="1" y="0"/>
                  </a:cubicBezTo>
                  <a:cubicBezTo>
                    <a:pt x="1" y="0"/>
                    <a:pt x="1" y="0"/>
                    <a:pt x="0" y="0"/>
                  </a:cubicBezTo>
                  <a:cubicBezTo>
                    <a:pt x="0" y="0"/>
                    <a:pt x="0" y="1"/>
                    <a:pt x="0" y="1"/>
                  </a:cubicBezTo>
                  <a:cubicBezTo>
                    <a:pt x="0" y="1"/>
                    <a:pt x="0" y="1"/>
                    <a:pt x="0"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34"/>
            <p:cNvSpPr/>
            <p:nvPr/>
          </p:nvSpPr>
          <p:spPr>
            <a:xfrm>
              <a:off x="6040" y="2084"/>
              <a:ext cx="14" cy="18"/>
            </a:xfrm>
            <a:custGeom>
              <a:avLst/>
              <a:gdLst/>
              <a:ahLst/>
              <a:cxnLst/>
              <a:rect l="l" t="t" r="r" b="b"/>
              <a:pathLst>
                <a:path w="1" h="1" extrusionOk="0">
                  <a:moveTo>
                    <a:pt x="1" y="0"/>
                  </a:moveTo>
                  <a:cubicBezTo>
                    <a:pt x="1" y="0"/>
                    <a:pt x="1" y="0"/>
                    <a:pt x="0" y="0"/>
                  </a:cubicBezTo>
                  <a:cubicBezTo>
                    <a:pt x="0" y="0"/>
                    <a:pt x="0" y="0"/>
                    <a:pt x="0" y="0"/>
                  </a:cubicBezTo>
                  <a:cubicBezTo>
                    <a:pt x="0" y="1"/>
                    <a:pt x="0" y="1"/>
                    <a:pt x="0" y="1"/>
                  </a:cubicBezTo>
                  <a:cubicBezTo>
                    <a:pt x="0" y="1"/>
                    <a:pt x="0" y="1"/>
                    <a:pt x="0" y="1"/>
                  </a:cubicBezTo>
                  <a:cubicBezTo>
                    <a:pt x="0" y="1"/>
                    <a:pt x="0" y="1"/>
                    <a:pt x="0" y="1"/>
                  </a:cubicBezTo>
                  <a:cubicBezTo>
                    <a:pt x="1" y="1"/>
                    <a:pt x="1" y="1"/>
                    <a:pt x="1"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34"/>
            <p:cNvSpPr/>
            <p:nvPr/>
          </p:nvSpPr>
          <p:spPr>
            <a:xfrm>
              <a:off x="5083" y="1995"/>
              <a:ext cx="14" cy="18"/>
            </a:xfrm>
            <a:custGeom>
              <a:avLst/>
              <a:gdLst/>
              <a:ahLst/>
              <a:cxnLst/>
              <a:rect l="l" t="t" r="r" b="b"/>
              <a:pathLst>
                <a:path w="1" h="1" extrusionOk="0">
                  <a:moveTo>
                    <a:pt x="0" y="0"/>
                  </a:moveTo>
                  <a:cubicBezTo>
                    <a:pt x="0" y="0"/>
                    <a:pt x="0" y="0"/>
                    <a:pt x="0" y="1"/>
                  </a:cubicBezTo>
                  <a:cubicBezTo>
                    <a:pt x="0" y="1"/>
                    <a:pt x="0" y="1"/>
                    <a:pt x="0" y="1"/>
                  </a:cubicBezTo>
                  <a:cubicBezTo>
                    <a:pt x="0" y="1"/>
                    <a:pt x="0" y="1"/>
                    <a:pt x="0" y="1"/>
                  </a:cubicBezTo>
                  <a:cubicBezTo>
                    <a:pt x="0" y="1"/>
                    <a:pt x="0" y="1"/>
                    <a:pt x="1" y="1"/>
                  </a:cubicBezTo>
                  <a:cubicBezTo>
                    <a:pt x="1" y="1"/>
                    <a:pt x="1" y="1"/>
                    <a:pt x="1" y="1"/>
                  </a:cubicBezTo>
                  <a:cubicBezTo>
                    <a:pt x="1"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34"/>
            <p:cNvSpPr/>
            <p:nvPr/>
          </p:nvSpPr>
          <p:spPr>
            <a:xfrm>
              <a:off x="6458" y="2084"/>
              <a:ext cx="14" cy="18"/>
            </a:xfrm>
            <a:custGeom>
              <a:avLst/>
              <a:gdLst/>
              <a:ahLst/>
              <a:cxnLst/>
              <a:rect l="l" t="t" r="r" b="b"/>
              <a:pathLst>
                <a:path w="1" h="1" extrusionOk="0">
                  <a:moveTo>
                    <a:pt x="0" y="1"/>
                  </a:moveTo>
                  <a:cubicBezTo>
                    <a:pt x="1" y="1"/>
                    <a:pt x="1" y="1"/>
                    <a:pt x="1" y="1"/>
                  </a:cubicBezTo>
                  <a:cubicBezTo>
                    <a:pt x="1" y="1"/>
                    <a:pt x="1" y="1"/>
                    <a:pt x="1" y="1"/>
                  </a:cubicBezTo>
                  <a:cubicBezTo>
                    <a:pt x="1" y="1"/>
                    <a:pt x="1" y="1"/>
                    <a:pt x="1" y="1"/>
                  </a:cubicBezTo>
                  <a:cubicBezTo>
                    <a:pt x="1" y="0"/>
                    <a:pt x="0" y="0"/>
                    <a:pt x="0" y="0"/>
                  </a:cubicBezTo>
                  <a:cubicBezTo>
                    <a:pt x="0" y="1"/>
                    <a:pt x="0" y="1"/>
                    <a:pt x="0" y="1"/>
                  </a:cubicBezTo>
                  <a:cubicBezTo>
                    <a:pt x="0" y="0"/>
                    <a:pt x="0" y="0"/>
                    <a:pt x="0" y="1"/>
                  </a:cubicBezTo>
                  <a:cubicBezTo>
                    <a:pt x="0" y="1"/>
                    <a:pt x="0" y="1"/>
                    <a:pt x="0"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34"/>
            <p:cNvSpPr/>
            <p:nvPr/>
          </p:nvSpPr>
          <p:spPr>
            <a:xfrm>
              <a:off x="6108" y="2084"/>
              <a:ext cx="13" cy="18"/>
            </a:xfrm>
            <a:custGeom>
              <a:avLst/>
              <a:gdLst/>
              <a:ahLst/>
              <a:cxnLst/>
              <a:rect l="l" t="t" r="r" b="b"/>
              <a:pathLst>
                <a:path w="1" h="1" extrusionOk="0">
                  <a:moveTo>
                    <a:pt x="0" y="1"/>
                  </a:moveTo>
                  <a:cubicBezTo>
                    <a:pt x="0" y="1"/>
                    <a:pt x="0" y="1"/>
                    <a:pt x="0" y="1"/>
                  </a:cubicBezTo>
                  <a:cubicBezTo>
                    <a:pt x="1" y="1"/>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34"/>
            <p:cNvSpPr/>
            <p:nvPr/>
          </p:nvSpPr>
          <p:spPr>
            <a:xfrm>
              <a:off x="4059" y="2102"/>
              <a:ext cx="13" cy="18"/>
            </a:xfrm>
            <a:custGeom>
              <a:avLst/>
              <a:gdLst/>
              <a:ahLst/>
              <a:cxnLst/>
              <a:rect l="l" t="t" r="r" b="b"/>
              <a:pathLst>
                <a:path w="1" h="1" extrusionOk="0">
                  <a:moveTo>
                    <a:pt x="0" y="0"/>
                  </a:moveTo>
                  <a:cubicBezTo>
                    <a:pt x="0" y="0"/>
                    <a:pt x="0" y="0"/>
                    <a:pt x="0" y="0"/>
                  </a:cubicBezTo>
                  <a:cubicBezTo>
                    <a:pt x="0" y="1"/>
                    <a:pt x="1" y="1"/>
                    <a:pt x="1" y="1"/>
                  </a:cubicBezTo>
                  <a:cubicBezTo>
                    <a:pt x="1" y="1"/>
                    <a:pt x="1" y="1"/>
                    <a:pt x="1" y="1"/>
                  </a:cubicBezTo>
                  <a:cubicBezTo>
                    <a:pt x="1" y="1"/>
                    <a:pt x="1" y="1"/>
                    <a:pt x="1" y="1"/>
                  </a:cubicBezTo>
                  <a:cubicBezTo>
                    <a:pt x="1" y="0"/>
                    <a:pt x="1" y="0"/>
                    <a:pt x="1" y="0"/>
                  </a:cubicBezTo>
                  <a:cubicBezTo>
                    <a:pt x="1" y="0"/>
                    <a:pt x="1" y="0"/>
                    <a:pt x="1" y="0"/>
                  </a:cubicBezTo>
                  <a:cubicBezTo>
                    <a:pt x="1"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34"/>
            <p:cNvSpPr/>
            <p:nvPr/>
          </p:nvSpPr>
          <p:spPr>
            <a:xfrm>
              <a:off x="5312" y="1995"/>
              <a:ext cx="14" cy="18"/>
            </a:xfrm>
            <a:custGeom>
              <a:avLst/>
              <a:gdLst/>
              <a:ahLst/>
              <a:cxnLst/>
              <a:rect l="l" t="t" r="r" b="b"/>
              <a:pathLst>
                <a:path w="1" h="1" extrusionOk="0">
                  <a:moveTo>
                    <a:pt x="0" y="0"/>
                  </a:moveTo>
                  <a:cubicBezTo>
                    <a:pt x="1" y="0"/>
                    <a:pt x="1" y="1"/>
                    <a:pt x="1" y="0"/>
                  </a:cubicBezTo>
                  <a:cubicBezTo>
                    <a:pt x="1" y="0"/>
                    <a:pt x="1" y="0"/>
                    <a:pt x="1" y="0"/>
                  </a:cubicBezTo>
                  <a:cubicBezTo>
                    <a:pt x="1" y="0"/>
                    <a:pt x="1" y="0"/>
                    <a:pt x="1" y="0"/>
                  </a:cubicBezTo>
                  <a:cubicBezTo>
                    <a:pt x="1" y="0"/>
                    <a:pt x="1"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34"/>
            <p:cNvSpPr/>
            <p:nvPr/>
          </p:nvSpPr>
          <p:spPr>
            <a:xfrm>
              <a:off x="5259" y="2013"/>
              <a:ext cx="13" cy="0"/>
            </a:xfrm>
            <a:custGeom>
              <a:avLst/>
              <a:gdLst/>
              <a:ahLst/>
              <a:cxnLst/>
              <a:rect l="l" t="t" r="r" b="b"/>
              <a:pathLst>
                <a:path w="1" h="120000" extrusionOk="0">
                  <a:moveTo>
                    <a:pt x="0" y="0"/>
                  </a:moveTo>
                  <a:cubicBezTo>
                    <a:pt x="0" y="0"/>
                    <a:pt x="0" y="0"/>
                    <a:pt x="1" y="0"/>
                  </a:cubicBezTo>
                  <a:cubicBezTo>
                    <a:pt x="1" y="0"/>
                    <a:pt x="1" y="0"/>
                    <a:pt x="1" y="0"/>
                  </a:cubicBezTo>
                  <a:cubicBezTo>
                    <a:pt x="1"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34"/>
            <p:cNvSpPr/>
            <p:nvPr/>
          </p:nvSpPr>
          <p:spPr>
            <a:xfrm>
              <a:off x="5649" y="2102"/>
              <a:ext cx="0" cy="18"/>
            </a:xfrm>
            <a:custGeom>
              <a:avLst/>
              <a:gdLst/>
              <a:ahLst/>
              <a:cxnLst/>
              <a:rect l="l" t="t" r="r" b="b"/>
              <a:pathLst>
                <a:path w="120000" h="1" extrusionOk="0">
                  <a:moveTo>
                    <a:pt x="0" y="0"/>
                  </a:moveTo>
                  <a:cubicBezTo>
                    <a:pt x="0" y="0"/>
                    <a:pt x="0" y="0"/>
                    <a:pt x="0" y="0"/>
                  </a:cubicBezTo>
                  <a:cubicBezTo>
                    <a:pt x="0" y="0"/>
                    <a:pt x="0" y="0"/>
                    <a:pt x="0" y="1"/>
                  </a:cubicBezTo>
                  <a:cubicBezTo>
                    <a:pt x="0" y="1"/>
                    <a:pt x="0" y="1"/>
                    <a:pt x="0" y="1"/>
                  </a:cubicBezTo>
                  <a:cubicBezTo>
                    <a:pt x="0" y="1"/>
                    <a:pt x="0" y="1"/>
                    <a:pt x="0" y="1"/>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34"/>
            <p:cNvSpPr/>
            <p:nvPr/>
          </p:nvSpPr>
          <p:spPr>
            <a:xfrm>
              <a:off x="5784" y="2066"/>
              <a:ext cx="14" cy="18"/>
            </a:xfrm>
            <a:custGeom>
              <a:avLst/>
              <a:gdLst/>
              <a:ahLst/>
              <a:cxnLst/>
              <a:rect l="l" t="t" r="r" b="b"/>
              <a:pathLst>
                <a:path w="1" h="1" extrusionOk="0">
                  <a:moveTo>
                    <a:pt x="0" y="0"/>
                  </a:moveTo>
                  <a:cubicBezTo>
                    <a:pt x="0" y="1"/>
                    <a:pt x="0" y="1"/>
                    <a:pt x="1" y="1"/>
                  </a:cubicBezTo>
                  <a:cubicBezTo>
                    <a:pt x="1" y="1"/>
                    <a:pt x="1" y="1"/>
                    <a:pt x="1" y="1"/>
                  </a:cubicBezTo>
                  <a:cubicBezTo>
                    <a:pt x="1" y="1"/>
                    <a:pt x="1" y="1"/>
                    <a:pt x="1" y="1"/>
                  </a:cubicBezTo>
                  <a:cubicBezTo>
                    <a:pt x="1" y="1"/>
                    <a:pt x="0" y="1"/>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34"/>
            <p:cNvSpPr/>
            <p:nvPr/>
          </p:nvSpPr>
          <p:spPr>
            <a:xfrm>
              <a:off x="5515" y="2031"/>
              <a:ext cx="13" cy="0"/>
            </a:xfrm>
            <a:custGeom>
              <a:avLst/>
              <a:gdLst/>
              <a:ahLst/>
              <a:cxnLst/>
              <a:rect l="l" t="t" r="r" b="b"/>
              <a:pathLst>
                <a:path w="1" h="120000" extrusionOk="0">
                  <a:moveTo>
                    <a:pt x="1" y="0"/>
                  </a:moveTo>
                  <a:cubicBezTo>
                    <a:pt x="1" y="0"/>
                    <a:pt x="1" y="0"/>
                    <a:pt x="0" y="0"/>
                  </a:cubicBezTo>
                  <a:cubicBezTo>
                    <a:pt x="0" y="0"/>
                    <a:pt x="0" y="0"/>
                    <a:pt x="0" y="0"/>
                  </a:cubicBezTo>
                  <a:cubicBezTo>
                    <a:pt x="0" y="0"/>
                    <a:pt x="0" y="0"/>
                    <a:pt x="1" y="0"/>
                  </a:cubicBezTo>
                  <a:cubicBezTo>
                    <a:pt x="1" y="0"/>
                    <a:pt x="1" y="0"/>
                    <a:pt x="1" y="0"/>
                  </a:cubicBezTo>
                  <a:cubicBezTo>
                    <a:pt x="1" y="0"/>
                    <a:pt x="1" y="0"/>
                    <a:pt x="1"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34"/>
            <p:cNvSpPr/>
            <p:nvPr/>
          </p:nvSpPr>
          <p:spPr>
            <a:xfrm>
              <a:off x="5542" y="2048"/>
              <a:ext cx="0" cy="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34"/>
            <p:cNvSpPr/>
            <p:nvPr/>
          </p:nvSpPr>
          <p:spPr>
            <a:xfrm>
              <a:off x="3183" y="2084"/>
              <a:ext cx="0" cy="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34"/>
            <p:cNvSpPr/>
            <p:nvPr/>
          </p:nvSpPr>
          <p:spPr>
            <a:xfrm>
              <a:off x="5717" y="1995"/>
              <a:ext cx="13" cy="0"/>
            </a:xfrm>
            <a:custGeom>
              <a:avLst/>
              <a:gdLst/>
              <a:ahLst/>
              <a:cxnLst/>
              <a:rect l="l" t="t" r="r" b="b"/>
              <a:pathLst>
                <a:path w="1" h="120000" extrusionOk="0">
                  <a:moveTo>
                    <a:pt x="0" y="0"/>
                  </a:moveTo>
                  <a:cubicBezTo>
                    <a:pt x="0" y="0"/>
                    <a:pt x="0" y="0"/>
                    <a:pt x="0" y="0"/>
                  </a:cubicBezTo>
                  <a:cubicBezTo>
                    <a:pt x="1" y="0"/>
                    <a:pt x="1" y="0"/>
                    <a:pt x="1" y="0"/>
                  </a:cubicBezTo>
                  <a:cubicBezTo>
                    <a:pt x="1" y="0"/>
                    <a:pt x="1" y="0"/>
                    <a:pt x="1" y="0"/>
                  </a:cubicBezTo>
                  <a:cubicBezTo>
                    <a:pt x="1" y="0"/>
                    <a:pt x="1"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34"/>
            <p:cNvSpPr/>
            <p:nvPr/>
          </p:nvSpPr>
          <p:spPr>
            <a:xfrm>
              <a:off x="4207" y="2084"/>
              <a:ext cx="0" cy="18"/>
            </a:xfrm>
            <a:custGeom>
              <a:avLst/>
              <a:gdLst/>
              <a:ahLst/>
              <a:cxnLst/>
              <a:rect l="l" t="t" r="r" b="b"/>
              <a:pathLst>
                <a:path w="120000" h="1" extrusionOk="0">
                  <a:moveTo>
                    <a:pt x="0" y="0"/>
                  </a:moveTo>
                  <a:cubicBezTo>
                    <a:pt x="0" y="0"/>
                    <a:pt x="0" y="0"/>
                    <a:pt x="0" y="0"/>
                  </a:cubicBezTo>
                  <a:cubicBezTo>
                    <a:pt x="0" y="0"/>
                    <a:pt x="0" y="1"/>
                    <a:pt x="0" y="1"/>
                  </a:cubicBezTo>
                  <a:cubicBezTo>
                    <a:pt x="0" y="1"/>
                    <a:pt x="0" y="1"/>
                    <a:pt x="0" y="1"/>
                  </a:cubicBezTo>
                  <a:cubicBezTo>
                    <a:pt x="0" y="1"/>
                    <a:pt x="0" y="1"/>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34"/>
            <p:cNvSpPr/>
            <p:nvPr/>
          </p:nvSpPr>
          <p:spPr>
            <a:xfrm>
              <a:off x="6458" y="2066"/>
              <a:ext cx="14" cy="0"/>
            </a:xfrm>
            <a:custGeom>
              <a:avLst/>
              <a:gdLst/>
              <a:ahLst/>
              <a:cxnLst/>
              <a:rect l="l" t="t" r="r" b="b"/>
              <a:pathLst>
                <a:path w="1" h="120000" extrusionOk="0">
                  <a:moveTo>
                    <a:pt x="0" y="0"/>
                  </a:moveTo>
                  <a:cubicBezTo>
                    <a:pt x="1" y="0"/>
                    <a:pt x="1" y="0"/>
                    <a:pt x="1" y="0"/>
                  </a:cubicBezTo>
                  <a:cubicBezTo>
                    <a:pt x="1" y="0"/>
                    <a:pt x="1" y="0"/>
                    <a:pt x="1" y="0"/>
                  </a:cubicBezTo>
                  <a:cubicBezTo>
                    <a:pt x="1" y="0"/>
                    <a:pt x="1" y="0"/>
                    <a:pt x="1" y="0"/>
                  </a:cubicBezTo>
                  <a:cubicBezTo>
                    <a:pt x="1"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34"/>
            <p:cNvSpPr/>
            <p:nvPr/>
          </p:nvSpPr>
          <p:spPr>
            <a:xfrm>
              <a:off x="6485" y="2102"/>
              <a:ext cx="14" cy="0"/>
            </a:xfrm>
            <a:custGeom>
              <a:avLst/>
              <a:gdLst/>
              <a:ahLst/>
              <a:cxnLst/>
              <a:rect l="l" t="t" r="r" b="b"/>
              <a:pathLst>
                <a:path w="1" h="120000" extrusionOk="0">
                  <a:moveTo>
                    <a:pt x="0" y="0"/>
                  </a:moveTo>
                  <a:cubicBezTo>
                    <a:pt x="0" y="0"/>
                    <a:pt x="1" y="0"/>
                    <a:pt x="1" y="0"/>
                  </a:cubicBezTo>
                  <a:cubicBezTo>
                    <a:pt x="1" y="0"/>
                    <a:pt x="1" y="0"/>
                    <a:pt x="1" y="0"/>
                  </a:cubicBezTo>
                  <a:cubicBezTo>
                    <a:pt x="1" y="0"/>
                    <a:pt x="0" y="0"/>
                    <a:pt x="0" y="0"/>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34"/>
            <p:cNvSpPr/>
            <p:nvPr/>
          </p:nvSpPr>
          <p:spPr>
            <a:xfrm>
              <a:off x="4881" y="2013"/>
              <a:ext cx="0" cy="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34"/>
            <p:cNvSpPr/>
            <p:nvPr/>
          </p:nvSpPr>
          <p:spPr>
            <a:xfrm>
              <a:off x="4558" y="1995"/>
              <a:ext cx="0" cy="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34"/>
            <p:cNvSpPr/>
            <p:nvPr/>
          </p:nvSpPr>
          <p:spPr>
            <a:xfrm>
              <a:off x="4382" y="2084"/>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34"/>
            <p:cNvSpPr/>
            <p:nvPr/>
          </p:nvSpPr>
          <p:spPr>
            <a:xfrm>
              <a:off x="3331" y="2031"/>
              <a:ext cx="14" cy="17"/>
            </a:xfrm>
            <a:custGeom>
              <a:avLst/>
              <a:gdLst/>
              <a:ahLst/>
              <a:cxnLst/>
              <a:rect l="l" t="t" r="r" b="b"/>
              <a:pathLst>
                <a:path w="1" h="1" extrusionOk="0">
                  <a:moveTo>
                    <a:pt x="0" y="0"/>
                  </a:moveTo>
                  <a:cubicBezTo>
                    <a:pt x="0" y="1"/>
                    <a:pt x="0" y="1"/>
                    <a:pt x="1" y="1"/>
                  </a:cubicBezTo>
                  <a:cubicBezTo>
                    <a:pt x="1" y="1"/>
                    <a:pt x="1" y="1"/>
                    <a:pt x="1" y="1"/>
                  </a:cubicBezTo>
                  <a:cubicBezTo>
                    <a:pt x="1" y="1"/>
                    <a:pt x="1" y="1"/>
                    <a:pt x="1" y="1"/>
                  </a:cubicBezTo>
                  <a:cubicBezTo>
                    <a:pt x="1" y="1"/>
                    <a:pt x="0" y="1"/>
                    <a:pt x="0" y="1"/>
                  </a:cubicBezTo>
                  <a:lnTo>
                    <a:pt x="0"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34"/>
            <p:cNvSpPr/>
            <p:nvPr/>
          </p:nvSpPr>
          <p:spPr>
            <a:xfrm>
              <a:off x="3129" y="2102"/>
              <a:ext cx="0" cy="18"/>
            </a:xfrm>
            <a:custGeom>
              <a:avLst/>
              <a:gdLst/>
              <a:ahLst/>
              <a:cxnLst/>
              <a:rect l="l" t="t" r="r" b="b"/>
              <a:pathLst>
                <a:path w="120000" h="1" extrusionOk="0">
                  <a:moveTo>
                    <a:pt x="0" y="0"/>
                  </a:moveTo>
                  <a:cubicBezTo>
                    <a:pt x="0" y="0"/>
                    <a:pt x="0" y="0"/>
                    <a:pt x="0" y="1"/>
                  </a:cubicBezTo>
                  <a:cubicBezTo>
                    <a:pt x="0" y="1"/>
                    <a:pt x="0" y="1"/>
                    <a:pt x="0" y="1"/>
                  </a:cubicBezTo>
                  <a:cubicBezTo>
                    <a:pt x="0" y="1"/>
                    <a:pt x="0" y="1"/>
                    <a:pt x="0" y="1"/>
                  </a:cubicBezTo>
                  <a:cubicBezTo>
                    <a:pt x="0" y="1"/>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34"/>
            <p:cNvSpPr/>
            <p:nvPr/>
          </p:nvSpPr>
          <p:spPr>
            <a:xfrm>
              <a:off x="6593" y="2031"/>
              <a:ext cx="0" cy="17"/>
            </a:xfrm>
            <a:custGeom>
              <a:avLst/>
              <a:gdLst/>
              <a:ahLst/>
              <a:cxnLst/>
              <a:rect l="l" t="t" r="r" b="b"/>
              <a:pathLst>
                <a:path w="120000" h="1" extrusionOk="0">
                  <a:moveTo>
                    <a:pt x="0" y="1"/>
                  </a:moveTo>
                  <a:cubicBezTo>
                    <a:pt x="0" y="1"/>
                    <a:pt x="0" y="1"/>
                    <a:pt x="0" y="1"/>
                  </a:cubicBezTo>
                  <a:cubicBezTo>
                    <a:pt x="0" y="1"/>
                    <a:pt x="0" y="1"/>
                    <a:pt x="0" y="1"/>
                  </a:cubicBezTo>
                  <a:cubicBezTo>
                    <a:pt x="0" y="1"/>
                    <a:pt x="0" y="1"/>
                    <a:pt x="0" y="1"/>
                  </a:cubicBezTo>
                  <a:cubicBezTo>
                    <a:pt x="0" y="1"/>
                    <a:pt x="0" y="0"/>
                    <a:pt x="0" y="0"/>
                  </a:cubicBezTo>
                  <a:cubicBezTo>
                    <a:pt x="0" y="0"/>
                    <a:pt x="0" y="1"/>
                    <a:pt x="0"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34"/>
            <p:cNvSpPr/>
            <p:nvPr/>
          </p:nvSpPr>
          <p:spPr>
            <a:xfrm>
              <a:off x="6485" y="2013"/>
              <a:ext cx="0" cy="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34"/>
            <p:cNvSpPr/>
            <p:nvPr/>
          </p:nvSpPr>
          <p:spPr>
            <a:xfrm>
              <a:off x="6472" y="2013"/>
              <a:ext cx="0" cy="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34"/>
            <p:cNvSpPr/>
            <p:nvPr/>
          </p:nvSpPr>
          <p:spPr>
            <a:xfrm>
              <a:off x="6431" y="2013"/>
              <a:ext cx="0" cy="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34"/>
            <p:cNvSpPr/>
            <p:nvPr/>
          </p:nvSpPr>
          <p:spPr>
            <a:xfrm>
              <a:off x="6189" y="2120"/>
              <a:ext cx="13" cy="0"/>
            </a:xfrm>
            <a:custGeom>
              <a:avLst/>
              <a:gdLst/>
              <a:ahLst/>
              <a:cxnLst/>
              <a:rect l="l" t="t" r="r" b="b"/>
              <a:pathLst>
                <a:path w="1" h="120000" extrusionOk="0">
                  <a:moveTo>
                    <a:pt x="0" y="0"/>
                  </a:moveTo>
                  <a:cubicBezTo>
                    <a:pt x="0" y="0"/>
                    <a:pt x="0" y="0"/>
                    <a:pt x="0" y="0"/>
                  </a:cubicBezTo>
                  <a:cubicBezTo>
                    <a:pt x="1" y="0"/>
                    <a:pt x="1" y="0"/>
                    <a:pt x="1" y="0"/>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34"/>
            <p:cNvSpPr/>
            <p:nvPr/>
          </p:nvSpPr>
          <p:spPr>
            <a:xfrm>
              <a:off x="6040" y="2102"/>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34"/>
            <p:cNvSpPr/>
            <p:nvPr/>
          </p:nvSpPr>
          <p:spPr>
            <a:xfrm>
              <a:off x="5784" y="2102"/>
              <a:ext cx="0" cy="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34"/>
            <p:cNvSpPr/>
            <p:nvPr/>
          </p:nvSpPr>
          <p:spPr>
            <a:xfrm>
              <a:off x="5703" y="1995"/>
              <a:ext cx="0" cy="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34"/>
            <p:cNvSpPr/>
            <p:nvPr/>
          </p:nvSpPr>
          <p:spPr>
            <a:xfrm>
              <a:off x="5151" y="1995"/>
              <a:ext cx="13" cy="18"/>
            </a:xfrm>
            <a:custGeom>
              <a:avLst/>
              <a:gdLst/>
              <a:ahLst/>
              <a:cxnLst/>
              <a:rect l="l" t="t" r="r" b="b"/>
              <a:pathLst>
                <a:path w="1" h="1" extrusionOk="0">
                  <a:moveTo>
                    <a:pt x="0" y="1"/>
                  </a:moveTo>
                  <a:cubicBezTo>
                    <a:pt x="0" y="1"/>
                    <a:pt x="1" y="1"/>
                    <a:pt x="0" y="1"/>
                  </a:cubicBezTo>
                  <a:cubicBezTo>
                    <a:pt x="0" y="0"/>
                    <a:pt x="0" y="0"/>
                    <a:pt x="0" y="0"/>
                  </a:cubicBezTo>
                  <a:cubicBezTo>
                    <a:pt x="0" y="0"/>
                    <a:pt x="0" y="0"/>
                    <a:pt x="0" y="0"/>
                  </a:cubicBezTo>
                  <a:cubicBezTo>
                    <a:pt x="0" y="1"/>
                    <a:pt x="0" y="1"/>
                    <a:pt x="0"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34"/>
            <p:cNvSpPr/>
            <p:nvPr/>
          </p:nvSpPr>
          <p:spPr>
            <a:xfrm>
              <a:off x="5137" y="1995"/>
              <a:ext cx="0" cy="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34"/>
            <p:cNvSpPr/>
            <p:nvPr/>
          </p:nvSpPr>
          <p:spPr>
            <a:xfrm>
              <a:off x="5151" y="2013"/>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34"/>
            <p:cNvSpPr/>
            <p:nvPr/>
          </p:nvSpPr>
          <p:spPr>
            <a:xfrm>
              <a:off x="3668" y="2048"/>
              <a:ext cx="14" cy="0"/>
            </a:xfrm>
            <a:custGeom>
              <a:avLst/>
              <a:gdLst/>
              <a:ahLst/>
              <a:cxnLst/>
              <a:rect l="l" t="t" r="r" b="b"/>
              <a:pathLst>
                <a:path w="1" h="120000" extrusionOk="0">
                  <a:moveTo>
                    <a:pt x="1" y="0"/>
                  </a:moveTo>
                  <a:cubicBezTo>
                    <a:pt x="1" y="0"/>
                    <a:pt x="1" y="0"/>
                    <a:pt x="1" y="0"/>
                  </a:cubicBezTo>
                  <a:cubicBezTo>
                    <a:pt x="0" y="0"/>
                    <a:pt x="0" y="0"/>
                    <a:pt x="0" y="0"/>
                  </a:cubicBezTo>
                  <a:cubicBezTo>
                    <a:pt x="1" y="0"/>
                    <a:pt x="1" y="0"/>
                    <a:pt x="1"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34"/>
            <p:cNvSpPr/>
            <p:nvPr/>
          </p:nvSpPr>
          <p:spPr>
            <a:xfrm>
              <a:off x="3641" y="2013"/>
              <a:ext cx="0" cy="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34"/>
            <p:cNvSpPr/>
            <p:nvPr/>
          </p:nvSpPr>
          <p:spPr>
            <a:xfrm>
              <a:off x="5312" y="1995"/>
              <a:ext cx="14" cy="0"/>
            </a:xfrm>
            <a:custGeom>
              <a:avLst/>
              <a:gdLst/>
              <a:ahLst/>
              <a:cxnLst/>
              <a:rect l="l" t="t" r="r" b="b"/>
              <a:pathLst>
                <a:path w="1" h="120000" extrusionOk="0">
                  <a:moveTo>
                    <a:pt x="0" y="0"/>
                  </a:moveTo>
                  <a:cubicBezTo>
                    <a:pt x="1" y="0"/>
                    <a:pt x="1" y="0"/>
                    <a:pt x="1" y="0"/>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34"/>
            <p:cNvSpPr/>
            <p:nvPr/>
          </p:nvSpPr>
          <p:spPr>
            <a:xfrm>
              <a:off x="4167" y="2013"/>
              <a:ext cx="0" cy="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34"/>
            <p:cNvSpPr/>
            <p:nvPr/>
          </p:nvSpPr>
          <p:spPr>
            <a:xfrm>
              <a:off x="5447" y="1995"/>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34"/>
            <p:cNvSpPr/>
            <p:nvPr/>
          </p:nvSpPr>
          <p:spPr>
            <a:xfrm>
              <a:off x="5447"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34"/>
            <p:cNvSpPr/>
            <p:nvPr/>
          </p:nvSpPr>
          <p:spPr>
            <a:xfrm>
              <a:off x="3223" y="2013"/>
              <a:ext cx="0" cy="18"/>
            </a:xfrm>
            <a:custGeom>
              <a:avLst/>
              <a:gdLst/>
              <a:ahLst/>
              <a:cxnLst/>
              <a:rect l="l" t="t" r="r" b="b"/>
              <a:pathLst>
                <a:path w="120000" h="1" extrusionOk="0">
                  <a:moveTo>
                    <a:pt x="0" y="1"/>
                  </a:moveTo>
                  <a:cubicBezTo>
                    <a:pt x="0" y="0"/>
                    <a:pt x="0" y="0"/>
                    <a:pt x="0" y="0"/>
                  </a:cubicBezTo>
                  <a:cubicBezTo>
                    <a:pt x="0" y="0"/>
                    <a:pt x="0" y="1"/>
                    <a:pt x="0" y="1"/>
                  </a:cubicBezTo>
                  <a:cubicBezTo>
                    <a:pt x="0" y="1"/>
                    <a:pt x="0" y="1"/>
                    <a:pt x="0"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34"/>
            <p:cNvSpPr/>
            <p:nvPr/>
          </p:nvSpPr>
          <p:spPr>
            <a:xfrm>
              <a:off x="5744" y="2120"/>
              <a:ext cx="0" cy="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34"/>
            <p:cNvSpPr/>
            <p:nvPr/>
          </p:nvSpPr>
          <p:spPr>
            <a:xfrm>
              <a:off x="5771" y="2120"/>
              <a:ext cx="0" cy="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34"/>
            <p:cNvSpPr/>
            <p:nvPr/>
          </p:nvSpPr>
          <p:spPr>
            <a:xfrm>
              <a:off x="5879" y="2066"/>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34"/>
            <p:cNvSpPr/>
            <p:nvPr/>
          </p:nvSpPr>
          <p:spPr>
            <a:xfrm>
              <a:off x="6000" y="2102"/>
              <a:ext cx="0" cy="18"/>
            </a:xfrm>
            <a:custGeom>
              <a:avLst/>
              <a:gdLst/>
              <a:ahLst/>
              <a:cxnLst/>
              <a:rect l="l" t="t" r="r" b="b"/>
              <a:pathLst>
                <a:path w="120000" h="1" extrusionOk="0">
                  <a:moveTo>
                    <a:pt x="0" y="0"/>
                  </a:moveTo>
                  <a:cubicBezTo>
                    <a:pt x="0" y="1"/>
                    <a:pt x="0" y="1"/>
                    <a:pt x="0" y="1"/>
                  </a:cubicBezTo>
                  <a:cubicBezTo>
                    <a:pt x="0" y="1"/>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34"/>
            <p:cNvSpPr/>
            <p:nvPr/>
          </p:nvSpPr>
          <p:spPr>
            <a:xfrm>
              <a:off x="6148" y="2048"/>
              <a:ext cx="0" cy="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34"/>
            <p:cNvSpPr/>
            <p:nvPr/>
          </p:nvSpPr>
          <p:spPr>
            <a:xfrm>
              <a:off x="6337"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34"/>
            <p:cNvSpPr/>
            <p:nvPr/>
          </p:nvSpPr>
          <p:spPr>
            <a:xfrm>
              <a:off x="6391" y="2066"/>
              <a:ext cx="0" cy="18"/>
            </a:xfrm>
            <a:custGeom>
              <a:avLst/>
              <a:gdLst/>
              <a:ahLst/>
              <a:cxnLst/>
              <a:rect l="l" t="t" r="r" b="b"/>
              <a:pathLst>
                <a:path w="120000" h="1" extrusionOk="0">
                  <a:moveTo>
                    <a:pt x="0" y="0"/>
                  </a:moveTo>
                  <a:cubicBezTo>
                    <a:pt x="0" y="1"/>
                    <a:pt x="0" y="1"/>
                    <a:pt x="0" y="1"/>
                  </a:cubicBezTo>
                  <a:cubicBezTo>
                    <a:pt x="0" y="1"/>
                    <a:pt x="0" y="1"/>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4"/>
            <p:cNvSpPr/>
            <p:nvPr/>
          </p:nvSpPr>
          <p:spPr>
            <a:xfrm>
              <a:off x="6458" y="2048"/>
              <a:ext cx="14" cy="0"/>
            </a:xfrm>
            <a:custGeom>
              <a:avLst/>
              <a:gdLst/>
              <a:ahLst/>
              <a:cxnLst/>
              <a:rect l="l" t="t" r="r" b="b"/>
              <a:pathLst>
                <a:path w="1" h="120000" extrusionOk="0">
                  <a:moveTo>
                    <a:pt x="1" y="0"/>
                  </a:moveTo>
                  <a:cubicBezTo>
                    <a:pt x="0" y="0"/>
                    <a:pt x="0" y="0"/>
                    <a:pt x="0" y="0"/>
                  </a:cubicBezTo>
                  <a:cubicBezTo>
                    <a:pt x="0" y="0"/>
                    <a:pt x="0" y="0"/>
                    <a:pt x="0" y="0"/>
                  </a:cubicBezTo>
                  <a:cubicBezTo>
                    <a:pt x="0" y="0"/>
                    <a:pt x="1" y="0"/>
                    <a:pt x="1"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4"/>
            <p:cNvSpPr/>
            <p:nvPr/>
          </p:nvSpPr>
          <p:spPr>
            <a:xfrm>
              <a:off x="6458" y="2102"/>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34"/>
            <p:cNvSpPr/>
            <p:nvPr/>
          </p:nvSpPr>
          <p:spPr>
            <a:xfrm>
              <a:off x="6472" y="2120"/>
              <a:ext cx="0" cy="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34"/>
            <p:cNvSpPr/>
            <p:nvPr/>
          </p:nvSpPr>
          <p:spPr>
            <a:xfrm>
              <a:off x="6566" y="2031"/>
              <a:ext cx="0" cy="17"/>
            </a:xfrm>
            <a:custGeom>
              <a:avLst/>
              <a:gdLst/>
              <a:ahLst/>
              <a:cxnLst/>
              <a:rect l="l" t="t" r="r" b="b"/>
              <a:pathLst>
                <a:path w="120000" h="1" extrusionOk="0">
                  <a:moveTo>
                    <a:pt x="0" y="0"/>
                  </a:moveTo>
                  <a:cubicBezTo>
                    <a:pt x="0" y="1"/>
                    <a:pt x="0" y="1"/>
                    <a:pt x="0" y="1"/>
                  </a:cubicBezTo>
                  <a:cubicBezTo>
                    <a:pt x="0" y="1"/>
                    <a:pt x="0" y="1"/>
                    <a:pt x="0" y="1"/>
                  </a:cubicBezTo>
                  <a:cubicBezTo>
                    <a:pt x="0" y="1"/>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34"/>
            <p:cNvSpPr/>
            <p:nvPr/>
          </p:nvSpPr>
          <p:spPr>
            <a:xfrm>
              <a:off x="3965" y="2102"/>
              <a:ext cx="13" cy="18"/>
            </a:xfrm>
            <a:custGeom>
              <a:avLst/>
              <a:gdLst/>
              <a:ahLst/>
              <a:cxnLst/>
              <a:rect l="l" t="t" r="r" b="b"/>
              <a:pathLst>
                <a:path w="1" h="1" extrusionOk="0">
                  <a:moveTo>
                    <a:pt x="1" y="0"/>
                  </a:moveTo>
                  <a:cubicBezTo>
                    <a:pt x="1" y="0"/>
                    <a:pt x="0" y="0"/>
                    <a:pt x="0" y="1"/>
                  </a:cubicBezTo>
                  <a:cubicBezTo>
                    <a:pt x="0" y="1"/>
                    <a:pt x="0" y="1"/>
                    <a:pt x="0" y="0"/>
                  </a:cubicBezTo>
                  <a:cubicBezTo>
                    <a:pt x="0" y="0"/>
                    <a:pt x="1" y="0"/>
                    <a:pt x="1" y="0"/>
                  </a:cubicBezTo>
                  <a:cubicBezTo>
                    <a:pt x="1" y="0"/>
                    <a:pt x="1" y="0"/>
                    <a:pt x="1"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34"/>
            <p:cNvSpPr/>
            <p:nvPr/>
          </p:nvSpPr>
          <p:spPr>
            <a:xfrm>
              <a:off x="4800"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34"/>
            <p:cNvSpPr/>
            <p:nvPr/>
          </p:nvSpPr>
          <p:spPr>
            <a:xfrm>
              <a:off x="2226" y="2048"/>
              <a:ext cx="0" cy="18"/>
            </a:xfrm>
            <a:custGeom>
              <a:avLst/>
              <a:gdLst/>
              <a:ahLst/>
              <a:cxnLst/>
              <a:rect l="l" t="t" r="r" b="b"/>
              <a:pathLst>
                <a:path w="120000" h="1" extrusionOk="0">
                  <a:moveTo>
                    <a:pt x="0" y="1"/>
                  </a:moveTo>
                  <a:cubicBezTo>
                    <a:pt x="0" y="0"/>
                    <a:pt x="0" y="0"/>
                    <a:pt x="0" y="0"/>
                  </a:cubicBezTo>
                  <a:cubicBezTo>
                    <a:pt x="0" y="0"/>
                    <a:pt x="0" y="0"/>
                    <a:pt x="0" y="0"/>
                  </a:cubicBezTo>
                  <a:cubicBezTo>
                    <a:pt x="0" y="1"/>
                    <a:pt x="0" y="1"/>
                    <a:pt x="0"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34"/>
            <p:cNvSpPr/>
            <p:nvPr/>
          </p:nvSpPr>
          <p:spPr>
            <a:xfrm>
              <a:off x="4854" y="2031"/>
              <a:ext cx="0" cy="17"/>
            </a:xfrm>
            <a:custGeom>
              <a:avLst/>
              <a:gdLst/>
              <a:ahLst/>
              <a:cxnLst/>
              <a:rect l="l" t="t" r="r" b="b"/>
              <a:pathLst>
                <a:path w="120000" h="1" extrusionOk="0">
                  <a:moveTo>
                    <a:pt x="0" y="1"/>
                  </a:moveTo>
                  <a:cubicBezTo>
                    <a:pt x="0" y="0"/>
                    <a:pt x="0" y="0"/>
                    <a:pt x="0" y="0"/>
                  </a:cubicBezTo>
                  <a:cubicBezTo>
                    <a:pt x="0" y="0"/>
                    <a:pt x="0" y="1"/>
                    <a:pt x="0" y="1"/>
                  </a:cubicBezTo>
                  <a:cubicBezTo>
                    <a:pt x="0" y="1"/>
                    <a:pt x="0" y="1"/>
                    <a:pt x="0"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34"/>
            <p:cNvSpPr/>
            <p:nvPr/>
          </p:nvSpPr>
          <p:spPr>
            <a:xfrm>
              <a:off x="5056" y="1995"/>
              <a:ext cx="0" cy="18"/>
            </a:xfrm>
            <a:custGeom>
              <a:avLst/>
              <a:gdLst/>
              <a:ahLst/>
              <a:cxnLst/>
              <a:rect l="l" t="t" r="r" b="b"/>
              <a:pathLst>
                <a:path w="120000" h="1" extrusionOk="0">
                  <a:moveTo>
                    <a:pt x="0" y="0"/>
                  </a:moveTo>
                  <a:cubicBezTo>
                    <a:pt x="0" y="1"/>
                    <a:pt x="0" y="1"/>
                    <a:pt x="0" y="1"/>
                  </a:cubicBezTo>
                  <a:cubicBezTo>
                    <a:pt x="0" y="0"/>
                    <a:pt x="0" y="0"/>
                    <a:pt x="0" y="0"/>
                  </a:cubicBezTo>
                  <a:cubicBezTo>
                    <a:pt x="0" y="0"/>
                    <a:pt x="0" y="0"/>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6" name="Google Shape;396;p34"/>
          <p:cNvSpPr txBox="1"/>
          <p:nvPr/>
        </p:nvSpPr>
        <p:spPr>
          <a:xfrm>
            <a:off x="6175400" y="3260690"/>
            <a:ext cx="2103000" cy="315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1600" b="1">
                <a:solidFill>
                  <a:srgbClr val="7F7F7F"/>
                </a:solidFill>
              </a:rPr>
              <a:t>Weibo Keywords</a:t>
            </a:r>
            <a:endParaRPr sz="1600" b="1">
              <a:solidFill>
                <a:srgbClr val="7F7F7F"/>
              </a:solidFill>
            </a:endParaRPr>
          </a:p>
        </p:txBody>
      </p:sp>
      <p:grpSp>
        <p:nvGrpSpPr>
          <p:cNvPr id="397" name="Google Shape;397;p34"/>
          <p:cNvGrpSpPr/>
          <p:nvPr/>
        </p:nvGrpSpPr>
        <p:grpSpPr>
          <a:xfrm rot="10800000" flipH="1">
            <a:off x="6214832" y="3573310"/>
            <a:ext cx="1791711" cy="44179"/>
            <a:chOff x="1579" y="1995"/>
            <a:chExt cx="5014" cy="143"/>
          </a:xfrm>
        </p:grpSpPr>
        <p:sp>
          <p:nvSpPr>
            <p:cNvPr id="398" name="Google Shape;398;p34"/>
            <p:cNvSpPr/>
            <p:nvPr/>
          </p:nvSpPr>
          <p:spPr>
            <a:xfrm>
              <a:off x="1579" y="1995"/>
              <a:ext cx="2938" cy="143"/>
            </a:xfrm>
            <a:custGeom>
              <a:avLst/>
              <a:gdLst/>
              <a:ahLst/>
              <a:cxnLst/>
              <a:rect l="l" t="t" r="r" b="b"/>
              <a:pathLst>
                <a:path w="218" h="8" extrusionOk="0">
                  <a:moveTo>
                    <a:pt x="122" y="2"/>
                  </a:moveTo>
                  <a:cubicBezTo>
                    <a:pt x="122" y="2"/>
                    <a:pt x="122" y="2"/>
                    <a:pt x="122" y="2"/>
                  </a:cubicBezTo>
                  <a:cubicBezTo>
                    <a:pt x="122" y="2"/>
                    <a:pt x="122" y="3"/>
                    <a:pt x="122" y="3"/>
                  </a:cubicBezTo>
                  <a:cubicBezTo>
                    <a:pt x="122" y="3"/>
                    <a:pt x="121" y="2"/>
                    <a:pt x="121" y="2"/>
                  </a:cubicBezTo>
                  <a:cubicBezTo>
                    <a:pt x="121" y="2"/>
                    <a:pt x="121" y="2"/>
                    <a:pt x="120" y="3"/>
                  </a:cubicBezTo>
                  <a:cubicBezTo>
                    <a:pt x="120" y="3"/>
                    <a:pt x="120" y="3"/>
                    <a:pt x="120" y="3"/>
                  </a:cubicBezTo>
                  <a:cubicBezTo>
                    <a:pt x="121" y="3"/>
                    <a:pt x="121" y="3"/>
                    <a:pt x="122" y="3"/>
                  </a:cubicBezTo>
                  <a:cubicBezTo>
                    <a:pt x="122" y="4"/>
                    <a:pt x="122" y="3"/>
                    <a:pt x="122" y="3"/>
                  </a:cubicBezTo>
                  <a:cubicBezTo>
                    <a:pt x="122" y="3"/>
                    <a:pt x="122" y="3"/>
                    <a:pt x="122" y="3"/>
                  </a:cubicBezTo>
                  <a:cubicBezTo>
                    <a:pt x="123" y="2"/>
                    <a:pt x="123" y="2"/>
                    <a:pt x="123" y="2"/>
                  </a:cubicBezTo>
                  <a:cubicBezTo>
                    <a:pt x="123" y="2"/>
                    <a:pt x="123" y="2"/>
                    <a:pt x="123" y="2"/>
                  </a:cubicBezTo>
                  <a:cubicBezTo>
                    <a:pt x="123" y="2"/>
                    <a:pt x="123" y="2"/>
                    <a:pt x="124" y="2"/>
                  </a:cubicBezTo>
                  <a:cubicBezTo>
                    <a:pt x="124" y="2"/>
                    <a:pt x="124" y="2"/>
                    <a:pt x="124" y="2"/>
                  </a:cubicBezTo>
                  <a:cubicBezTo>
                    <a:pt x="124" y="2"/>
                    <a:pt x="124" y="3"/>
                    <a:pt x="124" y="2"/>
                  </a:cubicBezTo>
                  <a:cubicBezTo>
                    <a:pt x="125" y="2"/>
                    <a:pt x="125" y="2"/>
                    <a:pt x="126" y="2"/>
                  </a:cubicBezTo>
                  <a:cubicBezTo>
                    <a:pt x="126" y="2"/>
                    <a:pt x="126" y="2"/>
                    <a:pt x="126" y="2"/>
                  </a:cubicBezTo>
                  <a:cubicBezTo>
                    <a:pt x="126" y="2"/>
                    <a:pt x="126" y="3"/>
                    <a:pt x="126" y="3"/>
                  </a:cubicBezTo>
                  <a:cubicBezTo>
                    <a:pt x="126" y="3"/>
                    <a:pt x="126" y="3"/>
                    <a:pt x="126" y="3"/>
                  </a:cubicBezTo>
                  <a:cubicBezTo>
                    <a:pt x="126" y="3"/>
                    <a:pt x="126" y="3"/>
                    <a:pt x="127" y="3"/>
                  </a:cubicBezTo>
                  <a:cubicBezTo>
                    <a:pt x="127" y="3"/>
                    <a:pt x="127" y="2"/>
                    <a:pt x="127" y="2"/>
                  </a:cubicBezTo>
                  <a:cubicBezTo>
                    <a:pt x="128" y="1"/>
                    <a:pt x="128" y="1"/>
                    <a:pt x="129" y="1"/>
                  </a:cubicBezTo>
                  <a:cubicBezTo>
                    <a:pt x="129" y="1"/>
                    <a:pt x="129" y="1"/>
                    <a:pt x="129" y="1"/>
                  </a:cubicBezTo>
                  <a:cubicBezTo>
                    <a:pt x="130" y="1"/>
                    <a:pt x="130" y="1"/>
                    <a:pt x="130" y="1"/>
                  </a:cubicBezTo>
                  <a:cubicBezTo>
                    <a:pt x="130" y="2"/>
                    <a:pt x="130" y="2"/>
                    <a:pt x="130" y="3"/>
                  </a:cubicBezTo>
                  <a:cubicBezTo>
                    <a:pt x="130" y="2"/>
                    <a:pt x="130" y="2"/>
                    <a:pt x="130" y="2"/>
                  </a:cubicBezTo>
                  <a:cubicBezTo>
                    <a:pt x="130" y="2"/>
                    <a:pt x="130" y="2"/>
                    <a:pt x="130" y="2"/>
                  </a:cubicBezTo>
                  <a:cubicBezTo>
                    <a:pt x="130" y="2"/>
                    <a:pt x="129" y="2"/>
                    <a:pt x="129" y="2"/>
                  </a:cubicBezTo>
                  <a:cubicBezTo>
                    <a:pt x="129" y="2"/>
                    <a:pt x="129" y="2"/>
                    <a:pt x="129" y="2"/>
                  </a:cubicBezTo>
                  <a:cubicBezTo>
                    <a:pt x="129" y="2"/>
                    <a:pt x="129" y="3"/>
                    <a:pt x="129" y="3"/>
                  </a:cubicBezTo>
                  <a:cubicBezTo>
                    <a:pt x="129" y="3"/>
                    <a:pt x="129" y="3"/>
                    <a:pt x="129" y="3"/>
                  </a:cubicBezTo>
                  <a:cubicBezTo>
                    <a:pt x="130" y="3"/>
                    <a:pt x="130" y="2"/>
                    <a:pt x="130" y="2"/>
                  </a:cubicBezTo>
                  <a:cubicBezTo>
                    <a:pt x="130" y="2"/>
                    <a:pt x="129" y="3"/>
                    <a:pt x="130" y="3"/>
                  </a:cubicBezTo>
                  <a:cubicBezTo>
                    <a:pt x="130" y="3"/>
                    <a:pt x="131" y="4"/>
                    <a:pt x="131" y="3"/>
                  </a:cubicBezTo>
                  <a:cubicBezTo>
                    <a:pt x="131" y="3"/>
                    <a:pt x="132" y="3"/>
                    <a:pt x="132" y="2"/>
                  </a:cubicBezTo>
                  <a:cubicBezTo>
                    <a:pt x="132" y="2"/>
                    <a:pt x="132" y="2"/>
                    <a:pt x="132" y="1"/>
                  </a:cubicBezTo>
                  <a:cubicBezTo>
                    <a:pt x="132" y="1"/>
                    <a:pt x="132" y="1"/>
                    <a:pt x="132" y="1"/>
                  </a:cubicBezTo>
                  <a:cubicBezTo>
                    <a:pt x="132" y="1"/>
                    <a:pt x="132" y="1"/>
                    <a:pt x="132" y="1"/>
                  </a:cubicBezTo>
                  <a:cubicBezTo>
                    <a:pt x="132" y="2"/>
                    <a:pt x="132" y="2"/>
                    <a:pt x="132" y="3"/>
                  </a:cubicBezTo>
                  <a:cubicBezTo>
                    <a:pt x="132" y="3"/>
                    <a:pt x="132" y="3"/>
                    <a:pt x="132" y="3"/>
                  </a:cubicBezTo>
                  <a:cubicBezTo>
                    <a:pt x="132" y="3"/>
                    <a:pt x="132" y="4"/>
                    <a:pt x="132" y="4"/>
                  </a:cubicBezTo>
                  <a:cubicBezTo>
                    <a:pt x="132" y="4"/>
                    <a:pt x="133" y="4"/>
                    <a:pt x="133" y="4"/>
                  </a:cubicBezTo>
                  <a:cubicBezTo>
                    <a:pt x="133" y="4"/>
                    <a:pt x="134" y="4"/>
                    <a:pt x="134" y="5"/>
                  </a:cubicBezTo>
                  <a:cubicBezTo>
                    <a:pt x="134" y="5"/>
                    <a:pt x="134" y="5"/>
                    <a:pt x="134" y="5"/>
                  </a:cubicBezTo>
                  <a:cubicBezTo>
                    <a:pt x="134" y="4"/>
                    <a:pt x="134" y="5"/>
                    <a:pt x="134" y="5"/>
                  </a:cubicBezTo>
                  <a:cubicBezTo>
                    <a:pt x="134" y="4"/>
                    <a:pt x="134" y="4"/>
                    <a:pt x="134" y="4"/>
                  </a:cubicBezTo>
                  <a:cubicBezTo>
                    <a:pt x="134" y="3"/>
                    <a:pt x="133" y="3"/>
                    <a:pt x="133" y="3"/>
                  </a:cubicBezTo>
                  <a:cubicBezTo>
                    <a:pt x="133" y="3"/>
                    <a:pt x="133" y="3"/>
                    <a:pt x="132" y="3"/>
                  </a:cubicBezTo>
                  <a:cubicBezTo>
                    <a:pt x="133" y="3"/>
                    <a:pt x="133" y="3"/>
                    <a:pt x="133" y="3"/>
                  </a:cubicBezTo>
                  <a:cubicBezTo>
                    <a:pt x="133" y="3"/>
                    <a:pt x="133" y="2"/>
                    <a:pt x="134" y="2"/>
                  </a:cubicBezTo>
                  <a:cubicBezTo>
                    <a:pt x="134" y="2"/>
                    <a:pt x="133" y="1"/>
                    <a:pt x="133" y="1"/>
                  </a:cubicBezTo>
                  <a:cubicBezTo>
                    <a:pt x="134" y="1"/>
                    <a:pt x="134" y="1"/>
                    <a:pt x="134" y="1"/>
                  </a:cubicBezTo>
                  <a:cubicBezTo>
                    <a:pt x="134" y="1"/>
                    <a:pt x="135" y="1"/>
                    <a:pt x="135" y="1"/>
                  </a:cubicBezTo>
                  <a:cubicBezTo>
                    <a:pt x="135" y="1"/>
                    <a:pt x="136" y="1"/>
                    <a:pt x="136" y="1"/>
                  </a:cubicBezTo>
                  <a:cubicBezTo>
                    <a:pt x="137" y="1"/>
                    <a:pt x="138" y="1"/>
                    <a:pt x="139" y="2"/>
                  </a:cubicBezTo>
                  <a:cubicBezTo>
                    <a:pt x="139" y="1"/>
                    <a:pt x="140" y="1"/>
                    <a:pt x="140" y="1"/>
                  </a:cubicBezTo>
                  <a:cubicBezTo>
                    <a:pt x="140" y="1"/>
                    <a:pt x="140" y="1"/>
                    <a:pt x="140" y="1"/>
                  </a:cubicBezTo>
                  <a:cubicBezTo>
                    <a:pt x="141" y="1"/>
                    <a:pt x="142" y="1"/>
                    <a:pt x="143" y="1"/>
                  </a:cubicBezTo>
                  <a:cubicBezTo>
                    <a:pt x="143" y="1"/>
                    <a:pt x="143" y="1"/>
                    <a:pt x="143" y="2"/>
                  </a:cubicBezTo>
                  <a:cubicBezTo>
                    <a:pt x="143" y="2"/>
                    <a:pt x="143" y="2"/>
                    <a:pt x="143" y="2"/>
                  </a:cubicBezTo>
                  <a:cubicBezTo>
                    <a:pt x="142" y="2"/>
                    <a:pt x="142" y="2"/>
                    <a:pt x="142" y="2"/>
                  </a:cubicBezTo>
                  <a:cubicBezTo>
                    <a:pt x="142" y="1"/>
                    <a:pt x="141" y="1"/>
                    <a:pt x="141" y="1"/>
                  </a:cubicBezTo>
                  <a:cubicBezTo>
                    <a:pt x="141" y="1"/>
                    <a:pt x="141" y="1"/>
                    <a:pt x="141" y="1"/>
                  </a:cubicBezTo>
                  <a:cubicBezTo>
                    <a:pt x="141" y="2"/>
                    <a:pt x="141" y="2"/>
                    <a:pt x="141" y="2"/>
                  </a:cubicBezTo>
                  <a:cubicBezTo>
                    <a:pt x="141" y="2"/>
                    <a:pt x="141" y="2"/>
                    <a:pt x="141" y="2"/>
                  </a:cubicBezTo>
                  <a:cubicBezTo>
                    <a:pt x="141" y="2"/>
                    <a:pt x="141" y="2"/>
                    <a:pt x="141" y="2"/>
                  </a:cubicBezTo>
                  <a:cubicBezTo>
                    <a:pt x="141" y="2"/>
                    <a:pt x="141" y="3"/>
                    <a:pt x="141" y="3"/>
                  </a:cubicBezTo>
                  <a:cubicBezTo>
                    <a:pt x="141" y="2"/>
                    <a:pt x="141" y="2"/>
                    <a:pt x="141" y="2"/>
                  </a:cubicBezTo>
                  <a:cubicBezTo>
                    <a:pt x="140" y="2"/>
                    <a:pt x="140" y="2"/>
                    <a:pt x="140" y="2"/>
                  </a:cubicBezTo>
                  <a:cubicBezTo>
                    <a:pt x="140" y="2"/>
                    <a:pt x="140" y="2"/>
                    <a:pt x="140" y="2"/>
                  </a:cubicBezTo>
                  <a:cubicBezTo>
                    <a:pt x="140" y="2"/>
                    <a:pt x="140" y="3"/>
                    <a:pt x="140" y="3"/>
                  </a:cubicBezTo>
                  <a:cubicBezTo>
                    <a:pt x="139" y="3"/>
                    <a:pt x="139" y="4"/>
                    <a:pt x="139" y="5"/>
                  </a:cubicBezTo>
                  <a:cubicBezTo>
                    <a:pt x="139" y="5"/>
                    <a:pt x="139" y="5"/>
                    <a:pt x="139" y="6"/>
                  </a:cubicBezTo>
                  <a:cubicBezTo>
                    <a:pt x="139" y="6"/>
                    <a:pt x="140" y="6"/>
                    <a:pt x="140" y="6"/>
                  </a:cubicBezTo>
                  <a:cubicBezTo>
                    <a:pt x="140" y="6"/>
                    <a:pt x="140" y="6"/>
                    <a:pt x="140" y="6"/>
                  </a:cubicBezTo>
                  <a:cubicBezTo>
                    <a:pt x="140" y="6"/>
                    <a:pt x="140" y="6"/>
                    <a:pt x="140" y="6"/>
                  </a:cubicBezTo>
                  <a:cubicBezTo>
                    <a:pt x="140" y="6"/>
                    <a:pt x="140" y="6"/>
                    <a:pt x="140" y="6"/>
                  </a:cubicBezTo>
                  <a:cubicBezTo>
                    <a:pt x="140" y="5"/>
                    <a:pt x="140" y="5"/>
                    <a:pt x="140" y="4"/>
                  </a:cubicBezTo>
                  <a:cubicBezTo>
                    <a:pt x="140" y="4"/>
                    <a:pt x="141" y="4"/>
                    <a:pt x="141" y="4"/>
                  </a:cubicBezTo>
                  <a:cubicBezTo>
                    <a:pt x="141" y="4"/>
                    <a:pt x="141" y="4"/>
                    <a:pt x="141" y="4"/>
                  </a:cubicBezTo>
                  <a:cubicBezTo>
                    <a:pt x="142" y="4"/>
                    <a:pt x="142" y="4"/>
                    <a:pt x="143" y="4"/>
                  </a:cubicBezTo>
                  <a:cubicBezTo>
                    <a:pt x="143" y="4"/>
                    <a:pt x="143" y="4"/>
                    <a:pt x="143" y="4"/>
                  </a:cubicBezTo>
                  <a:cubicBezTo>
                    <a:pt x="143" y="4"/>
                    <a:pt x="143" y="4"/>
                    <a:pt x="143" y="4"/>
                  </a:cubicBezTo>
                  <a:cubicBezTo>
                    <a:pt x="143" y="4"/>
                    <a:pt x="143" y="4"/>
                    <a:pt x="143" y="3"/>
                  </a:cubicBezTo>
                  <a:cubicBezTo>
                    <a:pt x="143" y="3"/>
                    <a:pt x="143" y="3"/>
                    <a:pt x="143" y="3"/>
                  </a:cubicBezTo>
                  <a:cubicBezTo>
                    <a:pt x="144" y="3"/>
                    <a:pt x="144" y="3"/>
                    <a:pt x="144" y="3"/>
                  </a:cubicBezTo>
                  <a:cubicBezTo>
                    <a:pt x="144" y="2"/>
                    <a:pt x="144" y="2"/>
                    <a:pt x="145" y="2"/>
                  </a:cubicBezTo>
                  <a:cubicBezTo>
                    <a:pt x="145" y="2"/>
                    <a:pt x="145" y="2"/>
                    <a:pt x="145" y="1"/>
                  </a:cubicBezTo>
                  <a:cubicBezTo>
                    <a:pt x="145" y="1"/>
                    <a:pt x="145" y="1"/>
                    <a:pt x="146" y="1"/>
                  </a:cubicBezTo>
                  <a:cubicBezTo>
                    <a:pt x="146" y="1"/>
                    <a:pt x="147" y="1"/>
                    <a:pt x="147" y="1"/>
                  </a:cubicBezTo>
                  <a:cubicBezTo>
                    <a:pt x="148" y="1"/>
                    <a:pt x="148" y="1"/>
                    <a:pt x="149" y="1"/>
                  </a:cubicBezTo>
                  <a:cubicBezTo>
                    <a:pt x="149" y="1"/>
                    <a:pt x="150" y="1"/>
                    <a:pt x="150" y="1"/>
                  </a:cubicBezTo>
                  <a:cubicBezTo>
                    <a:pt x="150" y="1"/>
                    <a:pt x="150" y="1"/>
                    <a:pt x="150" y="1"/>
                  </a:cubicBezTo>
                  <a:cubicBezTo>
                    <a:pt x="150" y="1"/>
                    <a:pt x="150" y="1"/>
                    <a:pt x="150" y="1"/>
                  </a:cubicBezTo>
                  <a:cubicBezTo>
                    <a:pt x="150" y="2"/>
                    <a:pt x="150" y="2"/>
                    <a:pt x="150" y="2"/>
                  </a:cubicBezTo>
                  <a:cubicBezTo>
                    <a:pt x="150" y="2"/>
                    <a:pt x="151" y="2"/>
                    <a:pt x="151" y="2"/>
                  </a:cubicBezTo>
                  <a:cubicBezTo>
                    <a:pt x="151" y="2"/>
                    <a:pt x="152" y="2"/>
                    <a:pt x="152" y="2"/>
                  </a:cubicBezTo>
                  <a:cubicBezTo>
                    <a:pt x="152" y="1"/>
                    <a:pt x="151" y="1"/>
                    <a:pt x="152" y="1"/>
                  </a:cubicBezTo>
                  <a:cubicBezTo>
                    <a:pt x="152" y="1"/>
                    <a:pt x="152" y="1"/>
                    <a:pt x="152" y="1"/>
                  </a:cubicBezTo>
                  <a:cubicBezTo>
                    <a:pt x="152" y="2"/>
                    <a:pt x="152" y="2"/>
                    <a:pt x="153" y="2"/>
                  </a:cubicBezTo>
                  <a:cubicBezTo>
                    <a:pt x="153" y="2"/>
                    <a:pt x="153" y="1"/>
                    <a:pt x="153" y="1"/>
                  </a:cubicBezTo>
                  <a:cubicBezTo>
                    <a:pt x="153" y="1"/>
                    <a:pt x="153" y="1"/>
                    <a:pt x="153" y="1"/>
                  </a:cubicBezTo>
                  <a:cubicBezTo>
                    <a:pt x="153" y="1"/>
                    <a:pt x="153" y="1"/>
                    <a:pt x="153" y="1"/>
                  </a:cubicBezTo>
                  <a:cubicBezTo>
                    <a:pt x="153" y="1"/>
                    <a:pt x="154" y="1"/>
                    <a:pt x="154" y="1"/>
                  </a:cubicBezTo>
                  <a:cubicBezTo>
                    <a:pt x="154" y="1"/>
                    <a:pt x="154" y="2"/>
                    <a:pt x="154" y="2"/>
                  </a:cubicBezTo>
                  <a:cubicBezTo>
                    <a:pt x="154" y="2"/>
                    <a:pt x="154" y="2"/>
                    <a:pt x="155" y="2"/>
                  </a:cubicBezTo>
                  <a:cubicBezTo>
                    <a:pt x="155" y="3"/>
                    <a:pt x="155" y="3"/>
                    <a:pt x="156" y="3"/>
                  </a:cubicBezTo>
                  <a:cubicBezTo>
                    <a:pt x="155" y="3"/>
                    <a:pt x="155" y="3"/>
                    <a:pt x="155" y="3"/>
                  </a:cubicBezTo>
                  <a:cubicBezTo>
                    <a:pt x="155" y="3"/>
                    <a:pt x="155" y="4"/>
                    <a:pt x="155" y="4"/>
                  </a:cubicBezTo>
                  <a:cubicBezTo>
                    <a:pt x="155" y="4"/>
                    <a:pt x="155" y="4"/>
                    <a:pt x="155" y="4"/>
                  </a:cubicBezTo>
                  <a:cubicBezTo>
                    <a:pt x="155" y="4"/>
                    <a:pt x="155" y="4"/>
                    <a:pt x="155" y="5"/>
                  </a:cubicBezTo>
                  <a:cubicBezTo>
                    <a:pt x="155" y="5"/>
                    <a:pt x="155" y="5"/>
                    <a:pt x="155" y="5"/>
                  </a:cubicBezTo>
                  <a:cubicBezTo>
                    <a:pt x="155" y="4"/>
                    <a:pt x="155" y="4"/>
                    <a:pt x="155" y="4"/>
                  </a:cubicBezTo>
                  <a:cubicBezTo>
                    <a:pt x="155" y="4"/>
                    <a:pt x="155" y="4"/>
                    <a:pt x="155" y="4"/>
                  </a:cubicBezTo>
                  <a:cubicBezTo>
                    <a:pt x="156" y="4"/>
                    <a:pt x="156" y="4"/>
                    <a:pt x="156" y="4"/>
                  </a:cubicBezTo>
                  <a:cubicBezTo>
                    <a:pt x="156" y="4"/>
                    <a:pt x="157" y="4"/>
                    <a:pt x="157" y="4"/>
                  </a:cubicBezTo>
                  <a:cubicBezTo>
                    <a:pt x="157" y="4"/>
                    <a:pt x="157" y="4"/>
                    <a:pt x="158" y="4"/>
                  </a:cubicBezTo>
                  <a:cubicBezTo>
                    <a:pt x="158" y="4"/>
                    <a:pt x="158" y="3"/>
                    <a:pt x="158" y="3"/>
                  </a:cubicBezTo>
                  <a:cubicBezTo>
                    <a:pt x="158" y="3"/>
                    <a:pt x="158" y="3"/>
                    <a:pt x="158" y="3"/>
                  </a:cubicBezTo>
                  <a:cubicBezTo>
                    <a:pt x="158" y="3"/>
                    <a:pt x="157" y="3"/>
                    <a:pt x="157" y="3"/>
                  </a:cubicBezTo>
                  <a:cubicBezTo>
                    <a:pt x="157" y="2"/>
                    <a:pt x="157" y="2"/>
                    <a:pt x="156" y="2"/>
                  </a:cubicBezTo>
                  <a:cubicBezTo>
                    <a:pt x="156" y="2"/>
                    <a:pt x="156" y="2"/>
                    <a:pt x="156" y="3"/>
                  </a:cubicBezTo>
                  <a:cubicBezTo>
                    <a:pt x="156" y="3"/>
                    <a:pt x="156" y="3"/>
                    <a:pt x="156" y="3"/>
                  </a:cubicBezTo>
                  <a:cubicBezTo>
                    <a:pt x="156" y="2"/>
                    <a:pt x="156" y="2"/>
                    <a:pt x="155" y="2"/>
                  </a:cubicBezTo>
                  <a:cubicBezTo>
                    <a:pt x="155" y="2"/>
                    <a:pt x="155" y="2"/>
                    <a:pt x="155" y="2"/>
                  </a:cubicBezTo>
                  <a:cubicBezTo>
                    <a:pt x="155" y="2"/>
                    <a:pt x="155" y="2"/>
                    <a:pt x="155" y="1"/>
                  </a:cubicBezTo>
                  <a:cubicBezTo>
                    <a:pt x="155" y="1"/>
                    <a:pt x="155" y="1"/>
                    <a:pt x="155" y="1"/>
                  </a:cubicBezTo>
                  <a:cubicBezTo>
                    <a:pt x="155" y="1"/>
                    <a:pt x="155" y="1"/>
                    <a:pt x="155" y="1"/>
                  </a:cubicBezTo>
                  <a:cubicBezTo>
                    <a:pt x="156" y="1"/>
                    <a:pt x="156" y="1"/>
                    <a:pt x="156" y="2"/>
                  </a:cubicBezTo>
                  <a:cubicBezTo>
                    <a:pt x="156" y="2"/>
                    <a:pt x="156" y="2"/>
                    <a:pt x="156" y="2"/>
                  </a:cubicBezTo>
                  <a:cubicBezTo>
                    <a:pt x="156" y="1"/>
                    <a:pt x="157" y="1"/>
                    <a:pt x="157" y="1"/>
                  </a:cubicBezTo>
                  <a:cubicBezTo>
                    <a:pt x="158" y="1"/>
                    <a:pt x="158" y="1"/>
                    <a:pt x="158" y="1"/>
                  </a:cubicBezTo>
                  <a:cubicBezTo>
                    <a:pt x="158" y="1"/>
                    <a:pt x="159" y="1"/>
                    <a:pt x="159" y="1"/>
                  </a:cubicBezTo>
                  <a:cubicBezTo>
                    <a:pt x="159" y="2"/>
                    <a:pt x="159" y="2"/>
                    <a:pt x="159" y="2"/>
                  </a:cubicBezTo>
                  <a:cubicBezTo>
                    <a:pt x="159" y="3"/>
                    <a:pt x="160" y="3"/>
                    <a:pt x="160" y="3"/>
                  </a:cubicBezTo>
                  <a:cubicBezTo>
                    <a:pt x="160" y="3"/>
                    <a:pt x="160" y="3"/>
                    <a:pt x="160" y="3"/>
                  </a:cubicBezTo>
                  <a:cubicBezTo>
                    <a:pt x="160" y="3"/>
                    <a:pt x="160" y="4"/>
                    <a:pt x="160" y="4"/>
                  </a:cubicBezTo>
                  <a:cubicBezTo>
                    <a:pt x="160" y="4"/>
                    <a:pt x="161" y="4"/>
                    <a:pt x="161" y="3"/>
                  </a:cubicBezTo>
                  <a:cubicBezTo>
                    <a:pt x="161" y="3"/>
                    <a:pt x="161" y="3"/>
                    <a:pt x="161" y="3"/>
                  </a:cubicBezTo>
                  <a:cubicBezTo>
                    <a:pt x="161" y="3"/>
                    <a:pt x="160" y="3"/>
                    <a:pt x="160" y="2"/>
                  </a:cubicBezTo>
                  <a:cubicBezTo>
                    <a:pt x="160" y="2"/>
                    <a:pt x="160" y="2"/>
                    <a:pt x="160" y="2"/>
                  </a:cubicBezTo>
                  <a:cubicBezTo>
                    <a:pt x="160" y="1"/>
                    <a:pt x="160" y="1"/>
                    <a:pt x="160" y="1"/>
                  </a:cubicBezTo>
                  <a:cubicBezTo>
                    <a:pt x="160" y="1"/>
                    <a:pt x="160" y="1"/>
                    <a:pt x="160" y="1"/>
                  </a:cubicBezTo>
                  <a:cubicBezTo>
                    <a:pt x="160" y="1"/>
                    <a:pt x="161" y="1"/>
                    <a:pt x="161" y="1"/>
                  </a:cubicBezTo>
                  <a:cubicBezTo>
                    <a:pt x="161" y="1"/>
                    <a:pt x="161" y="1"/>
                    <a:pt x="161" y="2"/>
                  </a:cubicBezTo>
                  <a:cubicBezTo>
                    <a:pt x="161" y="2"/>
                    <a:pt x="161" y="2"/>
                    <a:pt x="161" y="2"/>
                  </a:cubicBezTo>
                  <a:cubicBezTo>
                    <a:pt x="161" y="2"/>
                    <a:pt x="162" y="2"/>
                    <a:pt x="162" y="2"/>
                  </a:cubicBezTo>
                  <a:cubicBezTo>
                    <a:pt x="162" y="2"/>
                    <a:pt x="162" y="2"/>
                    <a:pt x="162" y="2"/>
                  </a:cubicBezTo>
                  <a:cubicBezTo>
                    <a:pt x="162" y="1"/>
                    <a:pt x="162" y="1"/>
                    <a:pt x="162" y="1"/>
                  </a:cubicBezTo>
                  <a:cubicBezTo>
                    <a:pt x="163" y="1"/>
                    <a:pt x="163" y="1"/>
                    <a:pt x="163" y="1"/>
                  </a:cubicBezTo>
                  <a:cubicBezTo>
                    <a:pt x="164" y="1"/>
                    <a:pt x="164" y="2"/>
                    <a:pt x="164" y="2"/>
                  </a:cubicBezTo>
                  <a:cubicBezTo>
                    <a:pt x="164" y="2"/>
                    <a:pt x="164" y="2"/>
                    <a:pt x="164" y="2"/>
                  </a:cubicBezTo>
                  <a:cubicBezTo>
                    <a:pt x="164" y="2"/>
                    <a:pt x="165" y="2"/>
                    <a:pt x="165" y="1"/>
                  </a:cubicBezTo>
                  <a:cubicBezTo>
                    <a:pt x="165" y="1"/>
                    <a:pt x="165" y="1"/>
                    <a:pt x="166" y="1"/>
                  </a:cubicBezTo>
                  <a:cubicBezTo>
                    <a:pt x="166" y="1"/>
                    <a:pt x="167" y="1"/>
                    <a:pt x="167" y="1"/>
                  </a:cubicBezTo>
                  <a:cubicBezTo>
                    <a:pt x="167" y="1"/>
                    <a:pt x="168" y="1"/>
                    <a:pt x="168" y="1"/>
                  </a:cubicBezTo>
                  <a:cubicBezTo>
                    <a:pt x="168" y="1"/>
                    <a:pt x="169" y="1"/>
                    <a:pt x="169" y="0"/>
                  </a:cubicBezTo>
                  <a:cubicBezTo>
                    <a:pt x="169" y="0"/>
                    <a:pt x="170" y="1"/>
                    <a:pt x="170" y="1"/>
                  </a:cubicBezTo>
                  <a:cubicBezTo>
                    <a:pt x="170" y="1"/>
                    <a:pt x="171" y="1"/>
                    <a:pt x="171" y="0"/>
                  </a:cubicBezTo>
                  <a:cubicBezTo>
                    <a:pt x="171" y="1"/>
                    <a:pt x="171" y="1"/>
                    <a:pt x="172" y="1"/>
                  </a:cubicBezTo>
                  <a:cubicBezTo>
                    <a:pt x="172" y="1"/>
                    <a:pt x="172" y="1"/>
                    <a:pt x="172" y="1"/>
                  </a:cubicBezTo>
                  <a:cubicBezTo>
                    <a:pt x="173" y="1"/>
                    <a:pt x="173" y="1"/>
                    <a:pt x="173" y="0"/>
                  </a:cubicBezTo>
                  <a:cubicBezTo>
                    <a:pt x="173" y="1"/>
                    <a:pt x="173" y="1"/>
                    <a:pt x="174" y="1"/>
                  </a:cubicBezTo>
                  <a:cubicBezTo>
                    <a:pt x="174" y="1"/>
                    <a:pt x="174" y="1"/>
                    <a:pt x="174" y="1"/>
                  </a:cubicBezTo>
                  <a:cubicBezTo>
                    <a:pt x="174" y="1"/>
                    <a:pt x="174" y="2"/>
                    <a:pt x="174" y="2"/>
                  </a:cubicBezTo>
                  <a:cubicBezTo>
                    <a:pt x="174" y="2"/>
                    <a:pt x="175" y="2"/>
                    <a:pt x="175" y="2"/>
                  </a:cubicBezTo>
                  <a:cubicBezTo>
                    <a:pt x="175" y="2"/>
                    <a:pt x="176" y="2"/>
                    <a:pt x="175" y="1"/>
                  </a:cubicBezTo>
                  <a:cubicBezTo>
                    <a:pt x="175" y="1"/>
                    <a:pt x="175" y="1"/>
                    <a:pt x="175" y="1"/>
                  </a:cubicBezTo>
                  <a:cubicBezTo>
                    <a:pt x="177" y="0"/>
                    <a:pt x="178" y="0"/>
                    <a:pt x="179" y="1"/>
                  </a:cubicBezTo>
                  <a:cubicBezTo>
                    <a:pt x="179" y="1"/>
                    <a:pt x="179" y="1"/>
                    <a:pt x="179" y="2"/>
                  </a:cubicBezTo>
                  <a:cubicBezTo>
                    <a:pt x="179" y="2"/>
                    <a:pt x="179" y="2"/>
                    <a:pt x="178" y="2"/>
                  </a:cubicBezTo>
                  <a:cubicBezTo>
                    <a:pt x="178" y="2"/>
                    <a:pt x="177" y="2"/>
                    <a:pt x="177" y="1"/>
                  </a:cubicBezTo>
                  <a:cubicBezTo>
                    <a:pt x="177" y="1"/>
                    <a:pt x="176" y="1"/>
                    <a:pt x="176" y="2"/>
                  </a:cubicBezTo>
                  <a:cubicBezTo>
                    <a:pt x="176" y="2"/>
                    <a:pt x="176" y="2"/>
                    <a:pt x="176" y="2"/>
                  </a:cubicBezTo>
                  <a:cubicBezTo>
                    <a:pt x="176" y="3"/>
                    <a:pt x="176" y="3"/>
                    <a:pt x="176" y="3"/>
                  </a:cubicBezTo>
                  <a:cubicBezTo>
                    <a:pt x="176" y="3"/>
                    <a:pt x="176" y="3"/>
                    <a:pt x="176" y="3"/>
                  </a:cubicBezTo>
                  <a:cubicBezTo>
                    <a:pt x="177" y="3"/>
                    <a:pt x="177" y="3"/>
                    <a:pt x="176" y="4"/>
                  </a:cubicBezTo>
                  <a:cubicBezTo>
                    <a:pt x="176" y="4"/>
                    <a:pt x="176" y="4"/>
                    <a:pt x="176" y="4"/>
                  </a:cubicBezTo>
                  <a:cubicBezTo>
                    <a:pt x="176" y="4"/>
                    <a:pt x="176" y="4"/>
                    <a:pt x="176" y="4"/>
                  </a:cubicBezTo>
                  <a:cubicBezTo>
                    <a:pt x="177" y="4"/>
                    <a:pt x="177" y="4"/>
                    <a:pt x="177" y="4"/>
                  </a:cubicBezTo>
                  <a:cubicBezTo>
                    <a:pt x="177" y="4"/>
                    <a:pt x="177" y="4"/>
                    <a:pt x="178" y="4"/>
                  </a:cubicBezTo>
                  <a:cubicBezTo>
                    <a:pt x="178" y="4"/>
                    <a:pt x="178" y="4"/>
                    <a:pt x="178" y="4"/>
                  </a:cubicBezTo>
                  <a:cubicBezTo>
                    <a:pt x="178" y="4"/>
                    <a:pt x="179" y="4"/>
                    <a:pt x="179" y="4"/>
                  </a:cubicBezTo>
                  <a:cubicBezTo>
                    <a:pt x="179" y="4"/>
                    <a:pt x="179" y="3"/>
                    <a:pt x="179" y="3"/>
                  </a:cubicBezTo>
                  <a:cubicBezTo>
                    <a:pt x="179" y="3"/>
                    <a:pt x="179" y="2"/>
                    <a:pt x="179" y="2"/>
                  </a:cubicBezTo>
                  <a:cubicBezTo>
                    <a:pt x="180" y="2"/>
                    <a:pt x="180" y="2"/>
                    <a:pt x="180" y="2"/>
                  </a:cubicBezTo>
                  <a:cubicBezTo>
                    <a:pt x="181" y="2"/>
                    <a:pt x="181" y="2"/>
                    <a:pt x="181" y="2"/>
                  </a:cubicBezTo>
                  <a:cubicBezTo>
                    <a:pt x="181" y="2"/>
                    <a:pt x="181" y="2"/>
                    <a:pt x="181" y="2"/>
                  </a:cubicBezTo>
                  <a:cubicBezTo>
                    <a:pt x="181" y="2"/>
                    <a:pt x="180" y="1"/>
                    <a:pt x="180" y="1"/>
                  </a:cubicBezTo>
                  <a:cubicBezTo>
                    <a:pt x="180" y="1"/>
                    <a:pt x="180" y="1"/>
                    <a:pt x="179" y="1"/>
                  </a:cubicBezTo>
                  <a:cubicBezTo>
                    <a:pt x="179" y="1"/>
                    <a:pt x="180" y="0"/>
                    <a:pt x="180" y="0"/>
                  </a:cubicBezTo>
                  <a:cubicBezTo>
                    <a:pt x="180" y="0"/>
                    <a:pt x="181" y="1"/>
                    <a:pt x="181" y="1"/>
                  </a:cubicBezTo>
                  <a:cubicBezTo>
                    <a:pt x="181" y="1"/>
                    <a:pt x="182" y="0"/>
                    <a:pt x="182" y="0"/>
                  </a:cubicBezTo>
                  <a:cubicBezTo>
                    <a:pt x="182" y="0"/>
                    <a:pt x="183" y="0"/>
                    <a:pt x="183" y="0"/>
                  </a:cubicBezTo>
                  <a:cubicBezTo>
                    <a:pt x="183" y="1"/>
                    <a:pt x="184" y="1"/>
                    <a:pt x="184" y="0"/>
                  </a:cubicBezTo>
                  <a:cubicBezTo>
                    <a:pt x="185" y="0"/>
                    <a:pt x="185" y="0"/>
                    <a:pt x="186" y="1"/>
                  </a:cubicBezTo>
                  <a:cubicBezTo>
                    <a:pt x="186" y="1"/>
                    <a:pt x="186" y="1"/>
                    <a:pt x="186" y="2"/>
                  </a:cubicBezTo>
                  <a:cubicBezTo>
                    <a:pt x="186" y="2"/>
                    <a:pt x="186" y="2"/>
                    <a:pt x="186" y="2"/>
                  </a:cubicBezTo>
                  <a:cubicBezTo>
                    <a:pt x="187" y="2"/>
                    <a:pt x="187" y="2"/>
                    <a:pt x="187" y="2"/>
                  </a:cubicBezTo>
                  <a:cubicBezTo>
                    <a:pt x="187" y="1"/>
                    <a:pt x="188" y="1"/>
                    <a:pt x="188" y="1"/>
                  </a:cubicBezTo>
                  <a:cubicBezTo>
                    <a:pt x="189" y="1"/>
                    <a:pt x="190" y="1"/>
                    <a:pt x="191" y="1"/>
                  </a:cubicBezTo>
                  <a:cubicBezTo>
                    <a:pt x="191" y="1"/>
                    <a:pt x="191" y="1"/>
                    <a:pt x="192" y="2"/>
                  </a:cubicBezTo>
                  <a:cubicBezTo>
                    <a:pt x="192" y="2"/>
                    <a:pt x="192" y="2"/>
                    <a:pt x="192" y="2"/>
                  </a:cubicBezTo>
                  <a:cubicBezTo>
                    <a:pt x="193" y="2"/>
                    <a:pt x="193" y="2"/>
                    <a:pt x="193" y="2"/>
                  </a:cubicBezTo>
                  <a:cubicBezTo>
                    <a:pt x="193" y="1"/>
                    <a:pt x="192" y="1"/>
                    <a:pt x="192" y="1"/>
                  </a:cubicBezTo>
                  <a:cubicBezTo>
                    <a:pt x="192" y="1"/>
                    <a:pt x="192" y="1"/>
                    <a:pt x="192" y="0"/>
                  </a:cubicBezTo>
                  <a:cubicBezTo>
                    <a:pt x="192" y="0"/>
                    <a:pt x="192" y="0"/>
                    <a:pt x="192" y="0"/>
                  </a:cubicBezTo>
                  <a:cubicBezTo>
                    <a:pt x="193" y="0"/>
                    <a:pt x="193" y="1"/>
                    <a:pt x="193" y="0"/>
                  </a:cubicBezTo>
                  <a:cubicBezTo>
                    <a:pt x="194" y="0"/>
                    <a:pt x="194" y="0"/>
                    <a:pt x="195" y="0"/>
                  </a:cubicBezTo>
                  <a:cubicBezTo>
                    <a:pt x="195" y="0"/>
                    <a:pt x="195" y="1"/>
                    <a:pt x="195" y="1"/>
                  </a:cubicBezTo>
                  <a:cubicBezTo>
                    <a:pt x="195" y="1"/>
                    <a:pt x="195" y="1"/>
                    <a:pt x="195" y="1"/>
                  </a:cubicBezTo>
                  <a:cubicBezTo>
                    <a:pt x="195" y="1"/>
                    <a:pt x="196" y="1"/>
                    <a:pt x="196" y="1"/>
                  </a:cubicBezTo>
                  <a:cubicBezTo>
                    <a:pt x="196" y="1"/>
                    <a:pt x="197" y="1"/>
                    <a:pt x="197" y="1"/>
                  </a:cubicBezTo>
                  <a:cubicBezTo>
                    <a:pt x="198" y="1"/>
                    <a:pt x="198" y="1"/>
                    <a:pt x="199" y="1"/>
                  </a:cubicBezTo>
                  <a:cubicBezTo>
                    <a:pt x="199" y="1"/>
                    <a:pt x="199" y="1"/>
                    <a:pt x="199" y="1"/>
                  </a:cubicBezTo>
                  <a:cubicBezTo>
                    <a:pt x="199" y="1"/>
                    <a:pt x="199" y="1"/>
                    <a:pt x="199" y="1"/>
                  </a:cubicBezTo>
                  <a:cubicBezTo>
                    <a:pt x="199" y="1"/>
                    <a:pt x="199" y="1"/>
                    <a:pt x="199" y="1"/>
                  </a:cubicBezTo>
                  <a:cubicBezTo>
                    <a:pt x="199" y="1"/>
                    <a:pt x="199" y="1"/>
                    <a:pt x="199" y="1"/>
                  </a:cubicBezTo>
                  <a:cubicBezTo>
                    <a:pt x="199" y="1"/>
                    <a:pt x="199" y="0"/>
                    <a:pt x="199" y="0"/>
                  </a:cubicBezTo>
                  <a:cubicBezTo>
                    <a:pt x="200" y="1"/>
                    <a:pt x="200" y="0"/>
                    <a:pt x="201" y="0"/>
                  </a:cubicBezTo>
                  <a:cubicBezTo>
                    <a:pt x="201" y="1"/>
                    <a:pt x="201" y="1"/>
                    <a:pt x="201" y="2"/>
                  </a:cubicBezTo>
                  <a:cubicBezTo>
                    <a:pt x="201" y="2"/>
                    <a:pt x="201" y="2"/>
                    <a:pt x="201" y="2"/>
                  </a:cubicBezTo>
                  <a:cubicBezTo>
                    <a:pt x="202" y="2"/>
                    <a:pt x="202" y="2"/>
                    <a:pt x="203" y="2"/>
                  </a:cubicBezTo>
                  <a:cubicBezTo>
                    <a:pt x="203" y="2"/>
                    <a:pt x="202" y="2"/>
                    <a:pt x="202" y="2"/>
                  </a:cubicBezTo>
                  <a:cubicBezTo>
                    <a:pt x="202" y="1"/>
                    <a:pt x="202" y="1"/>
                    <a:pt x="202" y="0"/>
                  </a:cubicBezTo>
                  <a:cubicBezTo>
                    <a:pt x="202" y="0"/>
                    <a:pt x="203" y="0"/>
                    <a:pt x="203" y="0"/>
                  </a:cubicBezTo>
                  <a:cubicBezTo>
                    <a:pt x="203" y="0"/>
                    <a:pt x="203" y="0"/>
                    <a:pt x="203" y="0"/>
                  </a:cubicBezTo>
                  <a:cubicBezTo>
                    <a:pt x="203" y="1"/>
                    <a:pt x="203" y="1"/>
                    <a:pt x="203" y="1"/>
                  </a:cubicBezTo>
                  <a:cubicBezTo>
                    <a:pt x="203" y="1"/>
                    <a:pt x="203" y="1"/>
                    <a:pt x="204" y="1"/>
                  </a:cubicBezTo>
                  <a:cubicBezTo>
                    <a:pt x="204" y="1"/>
                    <a:pt x="204" y="0"/>
                    <a:pt x="204" y="0"/>
                  </a:cubicBezTo>
                  <a:cubicBezTo>
                    <a:pt x="205" y="1"/>
                    <a:pt x="205" y="1"/>
                    <a:pt x="205" y="1"/>
                  </a:cubicBezTo>
                  <a:cubicBezTo>
                    <a:pt x="205" y="1"/>
                    <a:pt x="206" y="1"/>
                    <a:pt x="206" y="1"/>
                  </a:cubicBezTo>
                  <a:cubicBezTo>
                    <a:pt x="206" y="1"/>
                    <a:pt x="206" y="1"/>
                    <a:pt x="206" y="1"/>
                  </a:cubicBezTo>
                  <a:cubicBezTo>
                    <a:pt x="207" y="0"/>
                    <a:pt x="207" y="0"/>
                    <a:pt x="208" y="0"/>
                  </a:cubicBezTo>
                  <a:cubicBezTo>
                    <a:pt x="208" y="0"/>
                    <a:pt x="208" y="0"/>
                    <a:pt x="208" y="1"/>
                  </a:cubicBezTo>
                  <a:cubicBezTo>
                    <a:pt x="208" y="1"/>
                    <a:pt x="209" y="2"/>
                    <a:pt x="209"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9" y="2"/>
                    <a:pt x="209" y="2"/>
                  </a:cubicBezTo>
                  <a:cubicBezTo>
                    <a:pt x="209" y="2"/>
                    <a:pt x="209" y="3"/>
                    <a:pt x="209" y="3"/>
                  </a:cubicBezTo>
                  <a:cubicBezTo>
                    <a:pt x="209" y="3"/>
                    <a:pt x="209" y="3"/>
                    <a:pt x="209" y="3"/>
                  </a:cubicBezTo>
                  <a:cubicBezTo>
                    <a:pt x="210" y="3"/>
                    <a:pt x="210" y="3"/>
                    <a:pt x="210" y="2"/>
                  </a:cubicBezTo>
                  <a:cubicBezTo>
                    <a:pt x="210" y="2"/>
                    <a:pt x="211" y="2"/>
                    <a:pt x="211" y="2"/>
                  </a:cubicBezTo>
                  <a:cubicBezTo>
                    <a:pt x="211" y="2"/>
                    <a:pt x="211" y="2"/>
                    <a:pt x="211" y="2"/>
                  </a:cubicBezTo>
                  <a:cubicBezTo>
                    <a:pt x="211" y="2"/>
                    <a:pt x="211" y="2"/>
                    <a:pt x="211" y="2"/>
                  </a:cubicBezTo>
                  <a:cubicBezTo>
                    <a:pt x="211" y="2"/>
                    <a:pt x="211" y="2"/>
                    <a:pt x="211" y="2"/>
                  </a:cubicBezTo>
                  <a:cubicBezTo>
                    <a:pt x="211" y="1"/>
                    <a:pt x="211" y="1"/>
                    <a:pt x="210" y="1"/>
                  </a:cubicBezTo>
                  <a:cubicBezTo>
                    <a:pt x="210" y="1"/>
                    <a:pt x="210" y="1"/>
                    <a:pt x="209" y="1"/>
                  </a:cubicBezTo>
                  <a:cubicBezTo>
                    <a:pt x="209" y="1"/>
                    <a:pt x="209" y="1"/>
                    <a:pt x="209" y="1"/>
                  </a:cubicBezTo>
                  <a:cubicBezTo>
                    <a:pt x="209" y="1"/>
                    <a:pt x="209" y="1"/>
                    <a:pt x="209" y="1"/>
                  </a:cubicBezTo>
                  <a:cubicBezTo>
                    <a:pt x="209" y="1"/>
                    <a:pt x="210" y="0"/>
                    <a:pt x="210" y="0"/>
                  </a:cubicBezTo>
                  <a:cubicBezTo>
                    <a:pt x="211" y="0"/>
                    <a:pt x="211" y="0"/>
                    <a:pt x="212" y="0"/>
                  </a:cubicBezTo>
                  <a:cubicBezTo>
                    <a:pt x="212" y="0"/>
                    <a:pt x="213" y="0"/>
                    <a:pt x="213" y="0"/>
                  </a:cubicBezTo>
                  <a:cubicBezTo>
                    <a:pt x="213" y="0"/>
                    <a:pt x="213" y="1"/>
                    <a:pt x="213" y="1"/>
                  </a:cubicBezTo>
                  <a:cubicBezTo>
                    <a:pt x="213" y="1"/>
                    <a:pt x="213" y="1"/>
                    <a:pt x="213" y="1"/>
                  </a:cubicBezTo>
                  <a:cubicBezTo>
                    <a:pt x="213" y="1"/>
                    <a:pt x="213" y="1"/>
                    <a:pt x="212" y="1"/>
                  </a:cubicBezTo>
                  <a:cubicBezTo>
                    <a:pt x="212" y="2"/>
                    <a:pt x="212" y="2"/>
                    <a:pt x="212" y="2"/>
                  </a:cubicBezTo>
                  <a:cubicBezTo>
                    <a:pt x="212" y="2"/>
                    <a:pt x="212" y="2"/>
                    <a:pt x="213" y="2"/>
                  </a:cubicBezTo>
                  <a:cubicBezTo>
                    <a:pt x="213" y="2"/>
                    <a:pt x="213" y="2"/>
                    <a:pt x="213" y="2"/>
                  </a:cubicBezTo>
                  <a:cubicBezTo>
                    <a:pt x="213" y="2"/>
                    <a:pt x="213" y="2"/>
                    <a:pt x="214" y="2"/>
                  </a:cubicBezTo>
                  <a:cubicBezTo>
                    <a:pt x="214" y="3"/>
                    <a:pt x="214" y="3"/>
                    <a:pt x="214" y="3"/>
                  </a:cubicBezTo>
                  <a:cubicBezTo>
                    <a:pt x="215" y="3"/>
                    <a:pt x="215" y="3"/>
                    <a:pt x="216" y="3"/>
                  </a:cubicBezTo>
                  <a:cubicBezTo>
                    <a:pt x="216" y="3"/>
                    <a:pt x="216" y="3"/>
                    <a:pt x="216" y="3"/>
                  </a:cubicBezTo>
                  <a:cubicBezTo>
                    <a:pt x="216" y="3"/>
                    <a:pt x="217" y="3"/>
                    <a:pt x="217" y="3"/>
                  </a:cubicBezTo>
                  <a:cubicBezTo>
                    <a:pt x="217" y="3"/>
                    <a:pt x="217" y="3"/>
                    <a:pt x="217" y="3"/>
                  </a:cubicBezTo>
                  <a:cubicBezTo>
                    <a:pt x="217" y="3"/>
                    <a:pt x="217" y="4"/>
                    <a:pt x="217" y="4"/>
                  </a:cubicBezTo>
                  <a:cubicBezTo>
                    <a:pt x="218" y="4"/>
                    <a:pt x="218" y="4"/>
                    <a:pt x="218" y="5"/>
                  </a:cubicBezTo>
                  <a:cubicBezTo>
                    <a:pt x="218" y="4"/>
                    <a:pt x="218" y="4"/>
                    <a:pt x="218" y="4"/>
                  </a:cubicBezTo>
                  <a:cubicBezTo>
                    <a:pt x="218" y="4"/>
                    <a:pt x="218" y="5"/>
                    <a:pt x="217" y="4"/>
                  </a:cubicBezTo>
                  <a:cubicBezTo>
                    <a:pt x="217" y="4"/>
                    <a:pt x="217" y="4"/>
                    <a:pt x="217" y="4"/>
                  </a:cubicBezTo>
                  <a:cubicBezTo>
                    <a:pt x="217" y="4"/>
                    <a:pt x="217" y="4"/>
                    <a:pt x="217" y="4"/>
                  </a:cubicBezTo>
                  <a:cubicBezTo>
                    <a:pt x="217" y="5"/>
                    <a:pt x="217" y="5"/>
                    <a:pt x="217" y="5"/>
                  </a:cubicBezTo>
                  <a:cubicBezTo>
                    <a:pt x="217" y="5"/>
                    <a:pt x="217" y="5"/>
                    <a:pt x="217" y="6"/>
                  </a:cubicBezTo>
                  <a:cubicBezTo>
                    <a:pt x="217" y="6"/>
                    <a:pt x="217" y="6"/>
                    <a:pt x="217" y="6"/>
                  </a:cubicBezTo>
                  <a:cubicBezTo>
                    <a:pt x="217" y="7"/>
                    <a:pt x="216" y="7"/>
                    <a:pt x="216" y="7"/>
                  </a:cubicBezTo>
                  <a:cubicBezTo>
                    <a:pt x="216" y="7"/>
                    <a:pt x="216" y="7"/>
                    <a:pt x="215" y="7"/>
                  </a:cubicBezTo>
                  <a:cubicBezTo>
                    <a:pt x="215" y="6"/>
                    <a:pt x="214" y="6"/>
                    <a:pt x="213" y="7"/>
                  </a:cubicBezTo>
                  <a:cubicBezTo>
                    <a:pt x="213" y="7"/>
                    <a:pt x="213" y="7"/>
                    <a:pt x="212" y="7"/>
                  </a:cubicBezTo>
                  <a:cubicBezTo>
                    <a:pt x="212" y="7"/>
                    <a:pt x="211" y="7"/>
                    <a:pt x="211" y="6"/>
                  </a:cubicBezTo>
                  <a:cubicBezTo>
                    <a:pt x="210" y="6"/>
                    <a:pt x="210" y="6"/>
                    <a:pt x="209" y="6"/>
                  </a:cubicBezTo>
                  <a:cubicBezTo>
                    <a:pt x="209" y="6"/>
                    <a:pt x="209" y="6"/>
                    <a:pt x="209" y="6"/>
                  </a:cubicBezTo>
                  <a:cubicBezTo>
                    <a:pt x="209" y="6"/>
                    <a:pt x="208" y="6"/>
                    <a:pt x="208" y="6"/>
                  </a:cubicBezTo>
                  <a:cubicBezTo>
                    <a:pt x="208" y="6"/>
                    <a:pt x="208" y="5"/>
                    <a:pt x="209" y="5"/>
                  </a:cubicBezTo>
                  <a:cubicBezTo>
                    <a:pt x="209" y="5"/>
                    <a:pt x="209" y="5"/>
                    <a:pt x="209" y="4"/>
                  </a:cubicBezTo>
                  <a:cubicBezTo>
                    <a:pt x="210" y="4"/>
                    <a:pt x="209" y="4"/>
                    <a:pt x="209" y="4"/>
                  </a:cubicBezTo>
                  <a:cubicBezTo>
                    <a:pt x="209" y="4"/>
                    <a:pt x="208" y="4"/>
                    <a:pt x="207" y="4"/>
                  </a:cubicBezTo>
                  <a:cubicBezTo>
                    <a:pt x="208" y="4"/>
                    <a:pt x="208" y="4"/>
                    <a:pt x="208" y="5"/>
                  </a:cubicBezTo>
                  <a:cubicBezTo>
                    <a:pt x="208" y="5"/>
                    <a:pt x="208" y="5"/>
                    <a:pt x="208" y="5"/>
                  </a:cubicBezTo>
                  <a:cubicBezTo>
                    <a:pt x="208" y="5"/>
                    <a:pt x="208" y="5"/>
                    <a:pt x="208" y="5"/>
                  </a:cubicBezTo>
                  <a:cubicBezTo>
                    <a:pt x="208" y="5"/>
                    <a:pt x="208" y="6"/>
                    <a:pt x="208" y="6"/>
                  </a:cubicBezTo>
                  <a:cubicBezTo>
                    <a:pt x="207" y="6"/>
                    <a:pt x="206" y="6"/>
                    <a:pt x="206" y="6"/>
                  </a:cubicBezTo>
                  <a:cubicBezTo>
                    <a:pt x="206" y="5"/>
                    <a:pt x="206" y="5"/>
                    <a:pt x="205" y="5"/>
                  </a:cubicBezTo>
                  <a:cubicBezTo>
                    <a:pt x="205" y="5"/>
                    <a:pt x="205" y="5"/>
                    <a:pt x="205" y="5"/>
                  </a:cubicBezTo>
                  <a:cubicBezTo>
                    <a:pt x="205" y="6"/>
                    <a:pt x="205" y="6"/>
                    <a:pt x="205" y="6"/>
                  </a:cubicBezTo>
                  <a:cubicBezTo>
                    <a:pt x="204" y="5"/>
                    <a:pt x="204" y="5"/>
                    <a:pt x="204" y="5"/>
                  </a:cubicBezTo>
                  <a:cubicBezTo>
                    <a:pt x="203" y="5"/>
                    <a:pt x="203" y="5"/>
                    <a:pt x="203" y="5"/>
                  </a:cubicBezTo>
                  <a:cubicBezTo>
                    <a:pt x="203" y="5"/>
                    <a:pt x="203" y="5"/>
                    <a:pt x="203" y="5"/>
                  </a:cubicBezTo>
                  <a:cubicBezTo>
                    <a:pt x="203" y="5"/>
                    <a:pt x="203" y="5"/>
                    <a:pt x="203" y="5"/>
                  </a:cubicBezTo>
                  <a:cubicBezTo>
                    <a:pt x="203" y="5"/>
                    <a:pt x="203" y="5"/>
                    <a:pt x="203" y="5"/>
                  </a:cubicBezTo>
                  <a:cubicBezTo>
                    <a:pt x="203" y="5"/>
                    <a:pt x="203" y="5"/>
                    <a:pt x="203" y="5"/>
                  </a:cubicBezTo>
                  <a:cubicBezTo>
                    <a:pt x="203" y="6"/>
                    <a:pt x="203" y="6"/>
                    <a:pt x="203" y="7"/>
                  </a:cubicBezTo>
                  <a:cubicBezTo>
                    <a:pt x="203" y="7"/>
                    <a:pt x="203" y="7"/>
                    <a:pt x="203" y="7"/>
                  </a:cubicBezTo>
                  <a:cubicBezTo>
                    <a:pt x="202" y="6"/>
                    <a:pt x="202" y="7"/>
                    <a:pt x="201" y="7"/>
                  </a:cubicBezTo>
                  <a:cubicBezTo>
                    <a:pt x="200" y="7"/>
                    <a:pt x="200" y="7"/>
                    <a:pt x="200" y="6"/>
                  </a:cubicBezTo>
                  <a:cubicBezTo>
                    <a:pt x="200" y="6"/>
                    <a:pt x="199" y="6"/>
                    <a:pt x="199" y="6"/>
                  </a:cubicBezTo>
                  <a:cubicBezTo>
                    <a:pt x="199" y="6"/>
                    <a:pt x="199" y="6"/>
                    <a:pt x="199" y="6"/>
                  </a:cubicBezTo>
                  <a:cubicBezTo>
                    <a:pt x="198" y="6"/>
                    <a:pt x="198" y="7"/>
                    <a:pt x="198" y="6"/>
                  </a:cubicBezTo>
                  <a:cubicBezTo>
                    <a:pt x="197" y="6"/>
                    <a:pt x="197" y="6"/>
                    <a:pt x="196" y="5"/>
                  </a:cubicBezTo>
                  <a:cubicBezTo>
                    <a:pt x="196" y="5"/>
                    <a:pt x="196" y="5"/>
                    <a:pt x="196" y="5"/>
                  </a:cubicBezTo>
                  <a:cubicBezTo>
                    <a:pt x="196" y="5"/>
                    <a:pt x="196" y="5"/>
                    <a:pt x="196" y="5"/>
                  </a:cubicBezTo>
                  <a:cubicBezTo>
                    <a:pt x="195" y="5"/>
                    <a:pt x="195" y="5"/>
                    <a:pt x="195" y="5"/>
                  </a:cubicBezTo>
                  <a:cubicBezTo>
                    <a:pt x="194" y="4"/>
                    <a:pt x="194" y="4"/>
                    <a:pt x="194" y="4"/>
                  </a:cubicBezTo>
                  <a:cubicBezTo>
                    <a:pt x="194" y="4"/>
                    <a:pt x="194" y="3"/>
                    <a:pt x="194" y="3"/>
                  </a:cubicBezTo>
                  <a:cubicBezTo>
                    <a:pt x="194" y="3"/>
                    <a:pt x="193" y="3"/>
                    <a:pt x="193" y="3"/>
                  </a:cubicBezTo>
                  <a:cubicBezTo>
                    <a:pt x="193" y="4"/>
                    <a:pt x="193" y="4"/>
                    <a:pt x="193" y="4"/>
                  </a:cubicBezTo>
                  <a:cubicBezTo>
                    <a:pt x="192" y="4"/>
                    <a:pt x="192" y="5"/>
                    <a:pt x="193" y="5"/>
                  </a:cubicBezTo>
                  <a:cubicBezTo>
                    <a:pt x="193" y="5"/>
                    <a:pt x="193" y="5"/>
                    <a:pt x="193" y="5"/>
                  </a:cubicBezTo>
                  <a:cubicBezTo>
                    <a:pt x="194" y="5"/>
                    <a:pt x="194" y="5"/>
                    <a:pt x="194" y="5"/>
                  </a:cubicBezTo>
                  <a:cubicBezTo>
                    <a:pt x="194" y="5"/>
                    <a:pt x="194" y="5"/>
                    <a:pt x="194" y="5"/>
                  </a:cubicBezTo>
                  <a:cubicBezTo>
                    <a:pt x="194" y="6"/>
                    <a:pt x="194" y="6"/>
                    <a:pt x="193" y="6"/>
                  </a:cubicBezTo>
                  <a:cubicBezTo>
                    <a:pt x="193" y="6"/>
                    <a:pt x="192" y="6"/>
                    <a:pt x="192" y="6"/>
                  </a:cubicBezTo>
                  <a:cubicBezTo>
                    <a:pt x="192" y="6"/>
                    <a:pt x="192" y="6"/>
                    <a:pt x="191" y="5"/>
                  </a:cubicBezTo>
                  <a:cubicBezTo>
                    <a:pt x="191" y="5"/>
                    <a:pt x="191" y="5"/>
                    <a:pt x="191" y="5"/>
                  </a:cubicBezTo>
                  <a:cubicBezTo>
                    <a:pt x="191" y="5"/>
                    <a:pt x="191" y="5"/>
                    <a:pt x="191" y="5"/>
                  </a:cubicBezTo>
                  <a:cubicBezTo>
                    <a:pt x="191" y="6"/>
                    <a:pt x="191" y="6"/>
                    <a:pt x="191" y="5"/>
                  </a:cubicBezTo>
                  <a:cubicBezTo>
                    <a:pt x="191" y="5"/>
                    <a:pt x="191" y="6"/>
                    <a:pt x="191" y="6"/>
                  </a:cubicBezTo>
                  <a:cubicBezTo>
                    <a:pt x="191" y="6"/>
                    <a:pt x="190" y="6"/>
                    <a:pt x="190" y="6"/>
                  </a:cubicBezTo>
                  <a:cubicBezTo>
                    <a:pt x="190" y="6"/>
                    <a:pt x="189" y="5"/>
                    <a:pt x="189" y="6"/>
                  </a:cubicBezTo>
                  <a:cubicBezTo>
                    <a:pt x="189" y="6"/>
                    <a:pt x="189" y="6"/>
                    <a:pt x="188" y="6"/>
                  </a:cubicBezTo>
                  <a:cubicBezTo>
                    <a:pt x="188" y="6"/>
                    <a:pt x="188" y="6"/>
                    <a:pt x="188" y="6"/>
                  </a:cubicBezTo>
                  <a:cubicBezTo>
                    <a:pt x="188" y="6"/>
                    <a:pt x="188" y="7"/>
                    <a:pt x="188" y="7"/>
                  </a:cubicBezTo>
                  <a:cubicBezTo>
                    <a:pt x="188" y="7"/>
                    <a:pt x="187" y="7"/>
                    <a:pt x="187" y="7"/>
                  </a:cubicBezTo>
                  <a:cubicBezTo>
                    <a:pt x="187" y="7"/>
                    <a:pt x="186" y="7"/>
                    <a:pt x="186" y="6"/>
                  </a:cubicBezTo>
                  <a:cubicBezTo>
                    <a:pt x="186" y="6"/>
                    <a:pt x="186" y="6"/>
                    <a:pt x="185" y="5"/>
                  </a:cubicBezTo>
                  <a:cubicBezTo>
                    <a:pt x="185" y="5"/>
                    <a:pt x="185" y="5"/>
                    <a:pt x="185" y="6"/>
                  </a:cubicBezTo>
                  <a:cubicBezTo>
                    <a:pt x="185" y="6"/>
                    <a:pt x="185" y="6"/>
                    <a:pt x="185" y="6"/>
                  </a:cubicBezTo>
                  <a:cubicBezTo>
                    <a:pt x="185" y="6"/>
                    <a:pt x="185" y="6"/>
                    <a:pt x="185" y="6"/>
                  </a:cubicBezTo>
                  <a:cubicBezTo>
                    <a:pt x="185" y="6"/>
                    <a:pt x="184" y="6"/>
                    <a:pt x="184" y="5"/>
                  </a:cubicBezTo>
                  <a:cubicBezTo>
                    <a:pt x="184" y="5"/>
                    <a:pt x="184" y="5"/>
                    <a:pt x="184" y="5"/>
                  </a:cubicBezTo>
                  <a:cubicBezTo>
                    <a:pt x="184" y="4"/>
                    <a:pt x="185" y="4"/>
                    <a:pt x="185" y="4"/>
                  </a:cubicBezTo>
                  <a:cubicBezTo>
                    <a:pt x="185" y="4"/>
                    <a:pt x="185" y="4"/>
                    <a:pt x="185" y="4"/>
                  </a:cubicBezTo>
                  <a:cubicBezTo>
                    <a:pt x="185" y="5"/>
                    <a:pt x="186" y="4"/>
                    <a:pt x="186" y="4"/>
                  </a:cubicBezTo>
                  <a:cubicBezTo>
                    <a:pt x="186" y="4"/>
                    <a:pt x="186" y="4"/>
                    <a:pt x="186" y="3"/>
                  </a:cubicBezTo>
                  <a:cubicBezTo>
                    <a:pt x="186" y="3"/>
                    <a:pt x="185" y="3"/>
                    <a:pt x="185" y="3"/>
                  </a:cubicBezTo>
                  <a:cubicBezTo>
                    <a:pt x="185" y="2"/>
                    <a:pt x="185" y="2"/>
                    <a:pt x="184" y="2"/>
                  </a:cubicBezTo>
                  <a:cubicBezTo>
                    <a:pt x="184" y="2"/>
                    <a:pt x="184" y="2"/>
                    <a:pt x="184" y="2"/>
                  </a:cubicBezTo>
                  <a:cubicBezTo>
                    <a:pt x="184" y="2"/>
                    <a:pt x="183" y="3"/>
                    <a:pt x="183" y="3"/>
                  </a:cubicBezTo>
                  <a:cubicBezTo>
                    <a:pt x="183" y="3"/>
                    <a:pt x="184" y="3"/>
                    <a:pt x="184" y="3"/>
                  </a:cubicBezTo>
                  <a:cubicBezTo>
                    <a:pt x="184" y="3"/>
                    <a:pt x="184" y="3"/>
                    <a:pt x="184" y="3"/>
                  </a:cubicBezTo>
                  <a:cubicBezTo>
                    <a:pt x="185" y="3"/>
                    <a:pt x="185" y="3"/>
                    <a:pt x="185" y="3"/>
                  </a:cubicBezTo>
                  <a:cubicBezTo>
                    <a:pt x="185" y="3"/>
                    <a:pt x="185" y="3"/>
                    <a:pt x="185" y="4"/>
                  </a:cubicBezTo>
                  <a:cubicBezTo>
                    <a:pt x="184" y="4"/>
                    <a:pt x="184" y="4"/>
                    <a:pt x="184" y="4"/>
                  </a:cubicBezTo>
                  <a:cubicBezTo>
                    <a:pt x="183" y="4"/>
                    <a:pt x="183" y="5"/>
                    <a:pt x="184" y="5"/>
                  </a:cubicBezTo>
                  <a:cubicBezTo>
                    <a:pt x="184" y="6"/>
                    <a:pt x="184" y="5"/>
                    <a:pt x="184" y="5"/>
                  </a:cubicBezTo>
                  <a:cubicBezTo>
                    <a:pt x="184" y="6"/>
                    <a:pt x="184" y="6"/>
                    <a:pt x="184" y="6"/>
                  </a:cubicBezTo>
                  <a:cubicBezTo>
                    <a:pt x="184" y="6"/>
                    <a:pt x="184" y="6"/>
                    <a:pt x="184" y="6"/>
                  </a:cubicBezTo>
                  <a:cubicBezTo>
                    <a:pt x="183" y="6"/>
                    <a:pt x="183" y="7"/>
                    <a:pt x="182" y="7"/>
                  </a:cubicBezTo>
                  <a:cubicBezTo>
                    <a:pt x="182" y="7"/>
                    <a:pt x="182" y="7"/>
                    <a:pt x="182" y="7"/>
                  </a:cubicBezTo>
                  <a:cubicBezTo>
                    <a:pt x="181" y="7"/>
                    <a:pt x="181" y="7"/>
                    <a:pt x="181" y="7"/>
                  </a:cubicBezTo>
                  <a:cubicBezTo>
                    <a:pt x="180" y="7"/>
                    <a:pt x="180" y="7"/>
                    <a:pt x="180" y="7"/>
                  </a:cubicBezTo>
                  <a:cubicBezTo>
                    <a:pt x="179" y="7"/>
                    <a:pt x="179" y="7"/>
                    <a:pt x="179" y="7"/>
                  </a:cubicBezTo>
                  <a:cubicBezTo>
                    <a:pt x="179" y="7"/>
                    <a:pt x="179" y="7"/>
                    <a:pt x="179" y="7"/>
                  </a:cubicBezTo>
                  <a:cubicBezTo>
                    <a:pt x="178" y="7"/>
                    <a:pt x="178" y="7"/>
                    <a:pt x="178" y="7"/>
                  </a:cubicBezTo>
                  <a:cubicBezTo>
                    <a:pt x="178" y="6"/>
                    <a:pt x="178" y="6"/>
                    <a:pt x="178" y="6"/>
                  </a:cubicBezTo>
                  <a:cubicBezTo>
                    <a:pt x="178" y="6"/>
                    <a:pt x="177" y="6"/>
                    <a:pt x="177" y="6"/>
                  </a:cubicBezTo>
                  <a:cubicBezTo>
                    <a:pt x="177" y="6"/>
                    <a:pt x="178" y="6"/>
                    <a:pt x="178" y="6"/>
                  </a:cubicBezTo>
                  <a:cubicBezTo>
                    <a:pt x="178" y="6"/>
                    <a:pt x="178" y="6"/>
                    <a:pt x="178" y="6"/>
                  </a:cubicBezTo>
                  <a:cubicBezTo>
                    <a:pt x="177" y="7"/>
                    <a:pt x="176" y="7"/>
                    <a:pt x="175" y="7"/>
                  </a:cubicBezTo>
                  <a:cubicBezTo>
                    <a:pt x="175" y="7"/>
                    <a:pt x="174" y="7"/>
                    <a:pt x="174" y="6"/>
                  </a:cubicBezTo>
                  <a:cubicBezTo>
                    <a:pt x="174" y="6"/>
                    <a:pt x="174" y="6"/>
                    <a:pt x="174" y="6"/>
                  </a:cubicBezTo>
                  <a:cubicBezTo>
                    <a:pt x="174" y="6"/>
                    <a:pt x="174" y="6"/>
                    <a:pt x="174" y="6"/>
                  </a:cubicBezTo>
                  <a:cubicBezTo>
                    <a:pt x="174" y="6"/>
                    <a:pt x="174" y="7"/>
                    <a:pt x="174" y="7"/>
                  </a:cubicBezTo>
                  <a:cubicBezTo>
                    <a:pt x="173" y="7"/>
                    <a:pt x="172" y="6"/>
                    <a:pt x="171" y="7"/>
                  </a:cubicBezTo>
                  <a:cubicBezTo>
                    <a:pt x="171" y="7"/>
                    <a:pt x="171" y="6"/>
                    <a:pt x="170" y="6"/>
                  </a:cubicBezTo>
                  <a:cubicBezTo>
                    <a:pt x="170" y="6"/>
                    <a:pt x="169" y="6"/>
                    <a:pt x="169" y="6"/>
                  </a:cubicBezTo>
                  <a:cubicBezTo>
                    <a:pt x="169" y="6"/>
                    <a:pt x="169" y="6"/>
                    <a:pt x="169" y="6"/>
                  </a:cubicBezTo>
                  <a:cubicBezTo>
                    <a:pt x="169" y="6"/>
                    <a:pt x="168" y="6"/>
                    <a:pt x="168" y="6"/>
                  </a:cubicBezTo>
                  <a:cubicBezTo>
                    <a:pt x="168" y="7"/>
                    <a:pt x="168" y="7"/>
                    <a:pt x="168" y="6"/>
                  </a:cubicBezTo>
                  <a:cubicBezTo>
                    <a:pt x="167" y="6"/>
                    <a:pt x="167" y="5"/>
                    <a:pt x="166" y="5"/>
                  </a:cubicBezTo>
                  <a:cubicBezTo>
                    <a:pt x="166" y="5"/>
                    <a:pt x="166" y="5"/>
                    <a:pt x="166" y="5"/>
                  </a:cubicBezTo>
                  <a:cubicBezTo>
                    <a:pt x="166" y="5"/>
                    <a:pt x="166" y="6"/>
                    <a:pt x="166" y="6"/>
                  </a:cubicBezTo>
                  <a:cubicBezTo>
                    <a:pt x="166" y="6"/>
                    <a:pt x="166" y="6"/>
                    <a:pt x="166" y="6"/>
                  </a:cubicBezTo>
                  <a:cubicBezTo>
                    <a:pt x="166" y="6"/>
                    <a:pt x="166" y="7"/>
                    <a:pt x="166" y="7"/>
                  </a:cubicBezTo>
                  <a:cubicBezTo>
                    <a:pt x="166" y="7"/>
                    <a:pt x="166" y="7"/>
                    <a:pt x="165" y="7"/>
                  </a:cubicBezTo>
                  <a:cubicBezTo>
                    <a:pt x="165" y="7"/>
                    <a:pt x="164" y="7"/>
                    <a:pt x="164" y="6"/>
                  </a:cubicBezTo>
                  <a:cubicBezTo>
                    <a:pt x="164" y="6"/>
                    <a:pt x="164" y="6"/>
                    <a:pt x="165" y="6"/>
                  </a:cubicBezTo>
                  <a:cubicBezTo>
                    <a:pt x="165" y="6"/>
                    <a:pt x="165" y="6"/>
                    <a:pt x="166" y="6"/>
                  </a:cubicBezTo>
                  <a:cubicBezTo>
                    <a:pt x="165" y="6"/>
                    <a:pt x="165" y="6"/>
                    <a:pt x="165" y="6"/>
                  </a:cubicBezTo>
                  <a:cubicBezTo>
                    <a:pt x="165" y="6"/>
                    <a:pt x="165" y="5"/>
                    <a:pt x="165" y="5"/>
                  </a:cubicBezTo>
                  <a:cubicBezTo>
                    <a:pt x="164" y="5"/>
                    <a:pt x="163" y="5"/>
                    <a:pt x="163" y="4"/>
                  </a:cubicBezTo>
                  <a:cubicBezTo>
                    <a:pt x="163" y="4"/>
                    <a:pt x="163" y="4"/>
                    <a:pt x="163" y="4"/>
                  </a:cubicBezTo>
                  <a:cubicBezTo>
                    <a:pt x="162" y="4"/>
                    <a:pt x="162" y="4"/>
                    <a:pt x="162" y="4"/>
                  </a:cubicBezTo>
                  <a:cubicBezTo>
                    <a:pt x="162" y="4"/>
                    <a:pt x="162" y="5"/>
                    <a:pt x="162" y="5"/>
                  </a:cubicBezTo>
                  <a:cubicBezTo>
                    <a:pt x="162" y="5"/>
                    <a:pt x="163" y="5"/>
                    <a:pt x="163" y="5"/>
                  </a:cubicBezTo>
                  <a:cubicBezTo>
                    <a:pt x="163" y="6"/>
                    <a:pt x="163" y="6"/>
                    <a:pt x="163" y="6"/>
                  </a:cubicBezTo>
                  <a:cubicBezTo>
                    <a:pt x="163" y="6"/>
                    <a:pt x="162" y="6"/>
                    <a:pt x="162" y="7"/>
                  </a:cubicBezTo>
                  <a:cubicBezTo>
                    <a:pt x="162" y="7"/>
                    <a:pt x="162" y="7"/>
                    <a:pt x="162" y="7"/>
                  </a:cubicBezTo>
                  <a:cubicBezTo>
                    <a:pt x="161" y="7"/>
                    <a:pt x="161" y="7"/>
                    <a:pt x="160" y="7"/>
                  </a:cubicBezTo>
                  <a:cubicBezTo>
                    <a:pt x="159" y="7"/>
                    <a:pt x="159" y="7"/>
                    <a:pt x="158" y="7"/>
                  </a:cubicBezTo>
                  <a:cubicBezTo>
                    <a:pt x="158" y="6"/>
                    <a:pt x="157" y="7"/>
                    <a:pt x="157" y="7"/>
                  </a:cubicBezTo>
                  <a:cubicBezTo>
                    <a:pt x="157" y="7"/>
                    <a:pt x="157" y="7"/>
                    <a:pt x="157" y="7"/>
                  </a:cubicBezTo>
                  <a:cubicBezTo>
                    <a:pt x="157" y="7"/>
                    <a:pt x="156" y="6"/>
                    <a:pt x="156" y="7"/>
                  </a:cubicBezTo>
                  <a:cubicBezTo>
                    <a:pt x="156" y="7"/>
                    <a:pt x="156" y="7"/>
                    <a:pt x="155" y="7"/>
                  </a:cubicBezTo>
                  <a:cubicBezTo>
                    <a:pt x="155" y="7"/>
                    <a:pt x="155" y="7"/>
                    <a:pt x="155" y="6"/>
                  </a:cubicBezTo>
                  <a:cubicBezTo>
                    <a:pt x="154" y="6"/>
                    <a:pt x="154" y="6"/>
                    <a:pt x="154" y="7"/>
                  </a:cubicBezTo>
                  <a:cubicBezTo>
                    <a:pt x="154" y="7"/>
                    <a:pt x="154" y="7"/>
                    <a:pt x="153" y="7"/>
                  </a:cubicBezTo>
                  <a:cubicBezTo>
                    <a:pt x="153" y="7"/>
                    <a:pt x="152" y="7"/>
                    <a:pt x="151" y="6"/>
                  </a:cubicBezTo>
                  <a:cubicBezTo>
                    <a:pt x="151" y="6"/>
                    <a:pt x="151" y="6"/>
                    <a:pt x="151" y="6"/>
                  </a:cubicBezTo>
                  <a:cubicBezTo>
                    <a:pt x="150" y="6"/>
                    <a:pt x="149" y="6"/>
                    <a:pt x="149" y="6"/>
                  </a:cubicBezTo>
                  <a:cubicBezTo>
                    <a:pt x="148" y="6"/>
                    <a:pt x="148" y="6"/>
                    <a:pt x="148" y="6"/>
                  </a:cubicBezTo>
                  <a:cubicBezTo>
                    <a:pt x="148" y="6"/>
                    <a:pt x="148" y="6"/>
                    <a:pt x="148" y="7"/>
                  </a:cubicBezTo>
                  <a:cubicBezTo>
                    <a:pt x="147" y="7"/>
                    <a:pt x="147" y="7"/>
                    <a:pt x="146" y="7"/>
                  </a:cubicBezTo>
                  <a:cubicBezTo>
                    <a:pt x="146" y="7"/>
                    <a:pt x="145" y="7"/>
                    <a:pt x="145" y="7"/>
                  </a:cubicBezTo>
                  <a:cubicBezTo>
                    <a:pt x="145" y="7"/>
                    <a:pt x="144" y="7"/>
                    <a:pt x="144" y="6"/>
                  </a:cubicBezTo>
                  <a:cubicBezTo>
                    <a:pt x="144" y="6"/>
                    <a:pt x="143" y="6"/>
                    <a:pt x="143" y="6"/>
                  </a:cubicBezTo>
                  <a:cubicBezTo>
                    <a:pt x="143" y="6"/>
                    <a:pt x="143" y="6"/>
                    <a:pt x="143" y="6"/>
                  </a:cubicBezTo>
                  <a:cubicBezTo>
                    <a:pt x="143" y="6"/>
                    <a:pt x="143" y="5"/>
                    <a:pt x="143" y="5"/>
                  </a:cubicBezTo>
                  <a:cubicBezTo>
                    <a:pt x="142" y="5"/>
                    <a:pt x="142" y="5"/>
                    <a:pt x="142" y="5"/>
                  </a:cubicBezTo>
                  <a:cubicBezTo>
                    <a:pt x="142" y="5"/>
                    <a:pt x="142" y="5"/>
                    <a:pt x="142" y="5"/>
                  </a:cubicBezTo>
                  <a:cubicBezTo>
                    <a:pt x="142" y="5"/>
                    <a:pt x="142" y="6"/>
                    <a:pt x="142" y="6"/>
                  </a:cubicBezTo>
                  <a:cubicBezTo>
                    <a:pt x="142" y="6"/>
                    <a:pt x="143" y="6"/>
                    <a:pt x="143" y="6"/>
                  </a:cubicBezTo>
                  <a:cubicBezTo>
                    <a:pt x="143" y="6"/>
                    <a:pt x="142" y="6"/>
                    <a:pt x="142" y="6"/>
                  </a:cubicBezTo>
                  <a:cubicBezTo>
                    <a:pt x="142" y="6"/>
                    <a:pt x="141" y="6"/>
                    <a:pt x="141" y="7"/>
                  </a:cubicBezTo>
                  <a:cubicBezTo>
                    <a:pt x="141" y="7"/>
                    <a:pt x="140" y="7"/>
                    <a:pt x="140" y="7"/>
                  </a:cubicBezTo>
                  <a:cubicBezTo>
                    <a:pt x="139" y="7"/>
                    <a:pt x="139" y="6"/>
                    <a:pt x="138" y="7"/>
                  </a:cubicBezTo>
                  <a:cubicBezTo>
                    <a:pt x="138" y="7"/>
                    <a:pt x="138" y="7"/>
                    <a:pt x="137" y="7"/>
                  </a:cubicBezTo>
                  <a:cubicBezTo>
                    <a:pt x="137" y="7"/>
                    <a:pt x="136" y="7"/>
                    <a:pt x="136" y="7"/>
                  </a:cubicBezTo>
                  <a:cubicBezTo>
                    <a:pt x="136" y="7"/>
                    <a:pt x="135" y="7"/>
                    <a:pt x="135" y="7"/>
                  </a:cubicBezTo>
                  <a:cubicBezTo>
                    <a:pt x="134" y="7"/>
                    <a:pt x="134" y="7"/>
                    <a:pt x="133" y="6"/>
                  </a:cubicBezTo>
                  <a:cubicBezTo>
                    <a:pt x="132" y="6"/>
                    <a:pt x="132" y="6"/>
                    <a:pt x="132" y="6"/>
                  </a:cubicBezTo>
                  <a:cubicBezTo>
                    <a:pt x="131" y="6"/>
                    <a:pt x="131" y="6"/>
                    <a:pt x="131" y="6"/>
                  </a:cubicBezTo>
                  <a:cubicBezTo>
                    <a:pt x="130" y="7"/>
                    <a:pt x="130" y="6"/>
                    <a:pt x="129" y="7"/>
                  </a:cubicBezTo>
                  <a:cubicBezTo>
                    <a:pt x="128" y="7"/>
                    <a:pt x="128" y="7"/>
                    <a:pt x="127" y="7"/>
                  </a:cubicBezTo>
                  <a:cubicBezTo>
                    <a:pt x="127" y="6"/>
                    <a:pt x="127" y="6"/>
                    <a:pt x="126" y="6"/>
                  </a:cubicBezTo>
                  <a:cubicBezTo>
                    <a:pt x="126" y="7"/>
                    <a:pt x="126" y="7"/>
                    <a:pt x="125" y="7"/>
                  </a:cubicBezTo>
                  <a:cubicBezTo>
                    <a:pt x="125" y="7"/>
                    <a:pt x="124" y="7"/>
                    <a:pt x="123" y="7"/>
                  </a:cubicBezTo>
                  <a:cubicBezTo>
                    <a:pt x="123" y="7"/>
                    <a:pt x="123" y="7"/>
                    <a:pt x="123" y="7"/>
                  </a:cubicBezTo>
                  <a:cubicBezTo>
                    <a:pt x="123" y="7"/>
                    <a:pt x="122" y="7"/>
                    <a:pt x="122" y="6"/>
                  </a:cubicBezTo>
                  <a:cubicBezTo>
                    <a:pt x="122" y="7"/>
                    <a:pt x="122" y="7"/>
                    <a:pt x="122" y="7"/>
                  </a:cubicBezTo>
                  <a:cubicBezTo>
                    <a:pt x="122" y="7"/>
                    <a:pt x="121" y="7"/>
                    <a:pt x="121" y="7"/>
                  </a:cubicBezTo>
                  <a:cubicBezTo>
                    <a:pt x="121" y="7"/>
                    <a:pt x="120" y="7"/>
                    <a:pt x="120" y="7"/>
                  </a:cubicBezTo>
                  <a:cubicBezTo>
                    <a:pt x="120" y="7"/>
                    <a:pt x="119" y="7"/>
                    <a:pt x="119" y="7"/>
                  </a:cubicBezTo>
                  <a:cubicBezTo>
                    <a:pt x="119" y="7"/>
                    <a:pt x="119" y="7"/>
                    <a:pt x="119" y="7"/>
                  </a:cubicBezTo>
                  <a:cubicBezTo>
                    <a:pt x="119" y="7"/>
                    <a:pt x="119" y="7"/>
                    <a:pt x="119" y="6"/>
                  </a:cubicBezTo>
                  <a:cubicBezTo>
                    <a:pt x="119" y="6"/>
                    <a:pt x="119" y="6"/>
                    <a:pt x="119" y="6"/>
                  </a:cubicBezTo>
                  <a:cubicBezTo>
                    <a:pt x="119" y="6"/>
                    <a:pt x="120" y="6"/>
                    <a:pt x="120" y="6"/>
                  </a:cubicBezTo>
                  <a:cubicBezTo>
                    <a:pt x="120" y="6"/>
                    <a:pt x="120" y="6"/>
                    <a:pt x="121" y="6"/>
                  </a:cubicBezTo>
                  <a:cubicBezTo>
                    <a:pt x="121" y="6"/>
                    <a:pt x="121" y="6"/>
                    <a:pt x="121" y="6"/>
                  </a:cubicBezTo>
                  <a:cubicBezTo>
                    <a:pt x="122" y="6"/>
                    <a:pt x="122" y="6"/>
                    <a:pt x="122" y="5"/>
                  </a:cubicBezTo>
                  <a:cubicBezTo>
                    <a:pt x="122" y="5"/>
                    <a:pt x="122" y="5"/>
                    <a:pt x="122" y="4"/>
                  </a:cubicBezTo>
                  <a:cubicBezTo>
                    <a:pt x="122" y="4"/>
                    <a:pt x="121" y="4"/>
                    <a:pt x="121" y="4"/>
                  </a:cubicBezTo>
                  <a:cubicBezTo>
                    <a:pt x="121" y="4"/>
                    <a:pt x="121" y="5"/>
                    <a:pt x="121" y="5"/>
                  </a:cubicBezTo>
                  <a:cubicBezTo>
                    <a:pt x="121" y="5"/>
                    <a:pt x="120" y="5"/>
                    <a:pt x="120" y="5"/>
                  </a:cubicBezTo>
                  <a:cubicBezTo>
                    <a:pt x="120" y="5"/>
                    <a:pt x="120" y="4"/>
                    <a:pt x="120" y="4"/>
                  </a:cubicBezTo>
                  <a:cubicBezTo>
                    <a:pt x="120" y="4"/>
                    <a:pt x="120" y="4"/>
                    <a:pt x="120" y="4"/>
                  </a:cubicBezTo>
                  <a:cubicBezTo>
                    <a:pt x="119" y="4"/>
                    <a:pt x="119" y="4"/>
                    <a:pt x="118" y="4"/>
                  </a:cubicBezTo>
                  <a:cubicBezTo>
                    <a:pt x="118" y="4"/>
                    <a:pt x="118" y="4"/>
                    <a:pt x="118" y="4"/>
                  </a:cubicBezTo>
                  <a:cubicBezTo>
                    <a:pt x="118" y="4"/>
                    <a:pt x="118" y="4"/>
                    <a:pt x="118" y="4"/>
                  </a:cubicBezTo>
                  <a:cubicBezTo>
                    <a:pt x="118" y="4"/>
                    <a:pt x="118" y="4"/>
                    <a:pt x="118" y="4"/>
                  </a:cubicBezTo>
                  <a:cubicBezTo>
                    <a:pt x="119" y="4"/>
                    <a:pt x="119" y="5"/>
                    <a:pt x="119" y="5"/>
                  </a:cubicBezTo>
                  <a:cubicBezTo>
                    <a:pt x="119" y="5"/>
                    <a:pt x="119" y="5"/>
                    <a:pt x="119" y="5"/>
                  </a:cubicBezTo>
                  <a:cubicBezTo>
                    <a:pt x="119" y="5"/>
                    <a:pt x="118" y="5"/>
                    <a:pt x="118" y="5"/>
                  </a:cubicBezTo>
                  <a:cubicBezTo>
                    <a:pt x="118" y="5"/>
                    <a:pt x="118" y="5"/>
                    <a:pt x="118" y="6"/>
                  </a:cubicBezTo>
                  <a:cubicBezTo>
                    <a:pt x="118" y="6"/>
                    <a:pt x="117" y="6"/>
                    <a:pt x="117" y="6"/>
                  </a:cubicBezTo>
                  <a:cubicBezTo>
                    <a:pt x="117" y="6"/>
                    <a:pt x="116" y="6"/>
                    <a:pt x="116" y="6"/>
                  </a:cubicBezTo>
                  <a:cubicBezTo>
                    <a:pt x="115" y="6"/>
                    <a:pt x="115" y="5"/>
                    <a:pt x="114" y="5"/>
                  </a:cubicBezTo>
                  <a:cubicBezTo>
                    <a:pt x="114" y="5"/>
                    <a:pt x="114" y="5"/>
                    <a:pt x="114" y="5"/>
                  </a:cubicBezTo>
                  <a:cubicBezTo>
                    <a:pt x="113" y="5"/>
                    <a:pt x="113" y="5"/>
                    <a:pt x="113" y="5"/>
                  </a:cubicBezTo>
                  <a:cubicBezTo>
                    <a:pt x="113" y="5"/>
                    <a:pt x="113" y="5"/>
                    <a:pt x="113" y="5"/>
                  </a:cubicBezTo>
                  <a:cubicBezTo>
                    <a:pt x="113" y="6"/>
                    <a:pt x="113" y="6"/>
                    <a:pt x="114" y="6"/>
                  </a:cubicBezTo>
                  <a:cubicBezTo>
                    <a:pt x="114" y="6"/>
                    <a:pt x="114" y="7"/>
                    <a:pt x="114" y="7"/>
                  </a:cubicBezTo>
                  <a:cubicBezTo>
                    <a:pt x="114" y="7"/>
                    <a:pt x="114" y="7"/>
                    <a:pt x="114" y="7"/>
                  </a:cubicBezTo>
                  <a:cubicBezTo>
                    <a:pt x="114" y="7"/>
                    <a:pt x="114" y="7"/>
                    <a:pt x="113" y="7"/>
                  </a:cubicBezTo>
                  <a:cubicBezTo>
                    <a:pt x="113" y="7"/>
                    <a:pt x="112" y="7"/>
                    <a:pt x="111" y="7"/>
                  </a:cubicBezTo>
                  <a:cubicBezTo>
                    <a:pt x="111" y="7"/>
                    <a:pt x="110" y="6"/>
                    <a:pt x="110" y="6"/>
                  </a:cubicBezTo>
                  <a:cubicBezTo>
                    <a:pt x="110" y="6"/>
                    <a:pt x="109" y="6"/>
                    <a:pt x="109" y="7"/>
                  </a:cubicBezTo>
                  <a:cubicBezTo>
                    <a:pt x="108" y="7"/>
                    <a:pt x="108" y="7"/>
                    <a:pt x="108" y="7"/>
                  </a:cubicBezTo>
                  <a:cubicBezTo>
                    <a:pt x="107" y="7"/>
                    <a:pt x="106" y="7"/>
                    <a:pt x="106" y="6"/>
                  </a:cubicBezTo>
                  <a:cubicBezTo>
                    <a:pt x="106" y="6"/>
                    <a:pt x="105" y="6"/>
                    <a:pt x="105" y="6"/>
                  </a:cubicBezTo>
                  <a:cubicBezTo>
                    <a:pt x="105" y="6"/>
                    <a:pt x="104" y="6"/>
                    <a:pt x="103" y="6"/>
                  </a:cubicBezTo>
                  <a:cubicBezTo>
                    <a:pt x="103" y="6"/>
                    <a:pt x="103" y="6"/>
                    <a:pt x="103" y="6"/>
                  </a:cubicBezTo>
                  <a:cubicBezTo>
                    <a:pt x="104" y="6"/>
                    <a:pt x="103" y="7"/>
                    <a:pt x="103" y="7"/>
                  </a:cubicBezTo>
                  <a:cubicBezTo>
                    <a:pt x="102" y="7"/>
                    <a:pt x="102" y="7"/>
                    <a:pt x="101" y="7"/>
                  </a:cubicBezTo>
                  <a:cubicBezTo>
                    <a:pt x="100" y="7"/>
                    <a:pt x="100" y="7"/>
                    <a:pt x="100" y="7"/>
                  </a:cubicBezTo>
                  <a:cubicBezTo>
                    <a:pt x="99" y="7"/>
                    <a:pt x="99" y="6"/>
                    <a:pt x="98" y="6"/>
                  </a:cubicBezTo>
                  <a:cubicBezTo>
                    <a:pt x="98" y="6"/>
                    <a:pt x="98" y="6"/>
                    <a:pt x="98" y="6"/>
                  </a:cubicBezTo>
                  <a:cubicBezTo>
                    <a:pt x="97" y="6"/>
                    <a:pt x="97" y="6"/>
                    <a:pt x="97" y="6"/>
                  </a:cubicBezTo>
                  <a:cubicBezTo>
                    <a:pt x="97" y="6"/>
                    <a:pt x="97" y="6"/>
                    <a:pt x="97" y="6"/>
                  </a:cubicBezTo>
                  <a:cubicBezTo>
                    <a:pt x="97" y="6"/>
                    <a:pt x="97" y="6"/>
                    <a:pt x="97" y="6"/>
                  </a:cubicBezTo>
                  <a:cubicBezTo>
                    <a:pt x="97" y="6"/>
                    <a:pt x="97" y="6"/>
                    <a:pt x="97" y="6"/>
                  </a:cubicBezTo>
                  <a:cubicBezTo>
                    <a:pt x="97" y="7"/>
                    <a:pt x="96" y="7"/>
                    <a:pt x="95" y="7"/>
                  </a:cubicBezTo>
                  <a:cubicBezTo>
                    <a:pt x="95" y="7"/>
                    <a:pt x="95" y="7"/>
                    <a:pt x="95" y="7"/>
                  </a:cubicBezTo>
                  <a:cubicBezTo>
                    <a:pt x="95" y="6"/>
                    <a:pt x="95" y="6"/>
                    <a:pt x="95" y="6"/>
                  </a:cubicBezTo>
                  <a:cubicBezTo>
                    <a:pt x="95" y="6"/>
                    <a:pt x="95" y="5"/>
                    <a:pt x="95" y="5"/>
                  </a:cubicBezTo>
                  <a:cubicBezTo>
                    <a:pt x="95" y="5"/>
                    <a:pt x="95" y="5"/>
                    <a:pt x="95" y="5"/>
                  </a:cubicBezTo>
                  <a:cubicBezTo>
                    <a:pt x="95" y="5"/>
                    <a:pt x="95" y="5"/>
                    <a:pt x="95" y="5"/>
                  </a:cubicBezTo>
                  <a:cubicBezTo>
                    <a:pt x="95" y="6"/>
                    <a:pt x="94" y="6"/>
                    <a:pt x="94" y="6"/>
                  </a:cubicBezTo>
                  <a:cubicBezTo>
                    <a:pt x="94" y="7"/>
                    <a:pt x="94" y="7"/>
                    <a:pt x="94" y="7"/>
                  </a:cubicBezTo>
                  <a:cubicBezTo>
                    <a:pt x="93" y="6"/>
                    <a:pt x="93" y="6"/>
                    <a:pt x="92" y="7"/>
                  </a:cubicBezTo>
                  <a:cubicBezTo>
                    <a:pt x="92" y="7"/>
                    <a:pt x="92" y="7"/>
                    <a:pt x="92" y="7"/>
                  </a:cubicBezTo>
                  <a:cubicBezTo>
                    <a:pt x="91" y="7"/>
                    <a:pt x="91" y="7"/>
                    <a:pt x="91" y="7"/>
                  </a:cubicBezTo>
                  <a:cubicBezTo>
                    <a:pt x="90" y="7"/>
                    <a:pt x="90" y="7"/>
                    <a:pt x="89" y="7"/>
                  </a:cubicBezTo>
                  <a:cubicBezTo>
                    <a:pt x="88" y="7"/>
                    <a:pt x="86" y="7"/>
                    <a:pt x="85" y="7"/>
                  </a:cubicBezTo>
                  <a:cubicBezTo>
                    <a:pt x="84" y="7"/>
                    <a:pt x="84" y="7"/>
                    <a:pt x="84" y="7"/>
                  </a:cubicBezTo>
                  <a:cubicBezTo>
                    <a:pt x="83" y="7"/>
                    <a:pt x="82" y="7"/>
                    <a:pt x="82" y="7"/>
                  </a:cubicBezTo>
                  <a:cubicBezTo>
                    <a:pt x="82" y="7"/>
                    <a:pt x="81" y="7"/>
                    <a:pt x="81" y="7"/>
                  </a:cubicBezTo>
                  <a:cubicBezTo>
                    <a:pt x="80" y="7"/>
                    <a:pt x="80" y="7"/>
                    <a:pt x="80" y="7"/>
                  </a:cubicBezTo>
                  <a:cubicBezTo>
                    <a:pt x="80" y="7"/>
                    <a:pt x="79" y="7"/>
                    <a:pt x="79" y="7"/>
                  </a:cubicBezTo>
                  <a:cubicBezTo>
                    <a:pt x="79" y="7"/>
                    <a:pt x="78" y="7"/>
                    <a:pt x="77" y="7"/>
                  </a:cubicBezTo>
                  <a:cubicBezTo>
                    <a:pt x="76" y="7"/>
                    <a:pt x="75" y="7"/>
                    <a:pt x="74" y="7"/>
                  </a:cubicBezTo>
                  <a:cubicBezTo>
                    <a:pt x="73" y="7"/>
                    <a:pt x="73" y="7"/>
                    <a:pt x="72" y="7"/>
                  </a:cubicBezTo>
                  <a:cubicBezTo>
                    <a:pt x="71" y="7"/>
                    <a:pt x="71" y="7"/>
                    <a:pt x="70" y="7"/>
                  </a:cubicBezTo>
                  <a:cubicBezTo>
                    <a:pt x="70" y="7"/>
                    <a:pt x="69" y="7"/>
                    <a:pt x="69" y="7"/>
                  </a:cubicBezTo>
                  <a:cubicBezTo>
                    <a:pt x="69" y="7"/>
                    <a:pt x="69" y="7"/>
                    <a:pt x="69" y="7"/>
                  </a:cubicBezTo>
                  <a:cubicBezTo>
                    <a:pt x="68" y="7"/>
                    <a:pt x="68" y="7"/>
                    <a:pt x="68" y="7"/>
                  </a:cubicBezTo>
                  <a:cubicBezTo>
                    <a:pt x="68" y="7"/>
                    <a:pt x="67" y="6"/>
                    <a:pt x="67" y="6"/>
                  </a:cubicBezTo>
                  <a:cubicBezTo>
                    <a:pt x="67" y="6"/>
                    <a:pt x="67" y="6"/>
                    <a:pt x="67" y="6"/>
                  </a:cubicBezTo>
                  <a:cubicBezTo>
                    <a:pt x="67" y="7"/>
                    <a:pt x="67" y="7"/>
                    <a:pt x="66" y="7"/>
                  </a:cubicBezTo>
                  <a:cubicBezTo>
                    <a:pt x="66" y="7"/>
                    <a:pt x="65" y="7"/>
                    <a:pt x="64" y="7"/>
                  </a:cubicBezTo>
                  <a:cubicBezTo>
                    <a:pt x="63" y="7"/>
                    <a:pt x="63" y="7"/>
                    <a:pt x="63" y="7"/>
                  </a:cubicBezTo>
                  <a:cubicBezTo>
                    <a:pt x="62" y="7"/>
                    <a:pt x="61" y="7"/>
                    <a:pt x="60" y="6"/>
                  </a:cubicBezTo>
                  <a:cubicBezTo>
                    <a:pt x="60" y="6"/>
                    <a:pt x="60" y="6"/>
                    <a:pt x="60" y="6"/>
                  </a:cubicBezTo>
                  <a:cubicBezTo>
                    <a:pt x="60" y="6"/>
                    <a:pt x="60" y="7"/>
                    <a:pt x="59" y="7"/>
                  </a:cubicBezTo>
                  <a:cubicBezTo>
                    <a:pt x="59" y="7"/>
                    <a:pt x="59" y="7"/>
                    <a:pt x="58" y="7"/>
                  </a:cubicBezTo>
                  <a:cubicBezTo>
                    <a:pt x="58" y="7"/>
                    <a:pt x="57" y="7"/>
                    <a:pt x="56" y="7"/>
                  </a:cubicBezTo>
                  <a:cubicBezTo>
                    <a:pt x="54" y="7"/>
                    <a:pt x="53" y="7"/>
                    <a:pt x="51" y="7"/>
                  </a:cubicBezTo>
                  <a:cubicBezTo>
                    <a:pt x="51" y="7"/>
                    <a:pt x="50" y="7"/>
                    <a:pt x="49" y="8"/>
                  </a:cubicBezTo>
                  <a:cubicBezTo>
                    <a:pt x="49" y="8"/>
                    <a:pt x="49" y="8"/>
                    <a:pt x="49" y="7"/>
                  </a:cubicBezTo>
                  <a:cubicBezTo>
                    <a:pt x="48" y="7"/>
                    <a:pt x="48" y="7"/>
                    <a:pt x="47" y="7"/>
                  </a:cubicBezTo>
                  <a:cubicBezTo>
                    <a:pt x="47" y="7"/>
                    <a:pt x="47" y="7"/>
                    <a:pt x="46" y="7"/>
                  </a:cubicBezTo>
                  <a:cubicBezTo>
                    <a:pt x="46" y="7"/>
                    <a:pt x="45" y="7"/>
                    <a:pt x="45" y="7"/>
                  </a:cubicBezTo>
                  <a:cubicBezTo>
                    <a:pt x="45" y="7"/>
                    <a:pt x="44" y="7"/>
                    <a:pt x="44" y="7"/>
                  </a:cubicBezTo>
                  <a:cubicBezTo>
                    <a:pt x="43" y="7"/>
                    <a:pt x="42" y="8"/>
                    <a:pt x="41" y="7"/>
                  </a:cubicBezTo>
                  <a:cubicBezTo>
                    <a:pt x="41" y="7"/>
                    <a:pt x="41" y="7"/>
                    <a:pt x="40" y="7"/>
                  </a:cubicBezTo>
                  <a:cubicBezTo>
                    <a:pt x="40" y="8"/>
                    <a:pt x="39" y="8"/>
                    <a:pt x="38" y="7"/>
                  </a:cubicBezTo>
                  <a:cubicBezTo>
                    <a:pt x="37" y="7"/>
                    <a:pt x="36" y="7"/>
                    <a:pt x="35" y="7"/>
                  </a:cubicBezTo>
                  <a:cubicBezTo>
                    <a:pt x="34" y="7"/>
                    <a:pt x="34" y="7"/>
                    <a:pt x="33" y="7"/>
                  </a:cubicBezTo>
                  <a:cubicBezTo>
                    <a:pt x="33" y="7"/>
                    <a:pt x="33" y="7"/>
                    <a:pt x="33" y="7"/>
                  </a:cubicBezTo>
                  <a:cubicBezTo>
                    <a:pt x="32" y="7"/>
                    <a:pt x="32" y="7"/>
                    <a:pt x="32" y="7"/>
                  </a:cubicBezTo>
                  <a:cubicBezTo>
                    <a:pt x="31" y="7"/>
                    <a:pt x="31" y="7"/>
                    <a:pt x="31" y="7"/>
                  </a:cubicBezTo>
                  <a:cubicBezTo>
                    <a:pt x="31" y="7"/>
                    <a:pt x="31" y="7"/>
                    <a:pt x="30" y="7"/>
                  </a:cubicBezTo>
                  <a:cubicBezTo>
                    <a:pt x="30" y="7"/>
                    <a:pt x="29" y="7"/>
                    <a:pt x="29" y="7"/>
                  </a:cubicBezTo>
                  <a:cubicBezTo>
                    <a:pt x="28" y="7"/>
                    <a:pt x="26" y="7"/>
                    <a:pt x="25" y="7"/>
                  </a:cubicBezTo>
                  <a:cubicBezTo>
                    <a:pt x="25" y="7"/>
                    <a:pt x="24" y="7"/>
                    <a:pt x="23" y="7"/>
                  </a:cubicBezTo>
                  <a:cubicBezTo>
                    <a:pt x="22" y="7"/>
                    <a:pt x="20" y="7"/>
                    <a:pt x="18" y="7"/>
                  </a:cubicBezTo>
                  <a:cubicBezTo>
                    <a:pt x="18" y="7"/>
                    <a:pt x="18" y="7"/>
                    <a:pt x="17" y="7"/>
                  </a:cubicBezTo>
                  <a:cubicBezTo>
                    <a:pt x="17" y="7"/>
                    <a:pt x="16" y="7"/>
                    <a:pt x="16" y="7"/>
                  </a:cubicBezTo>
                  <a:cubicBezTo>
                    <a:pt x="15" y="7"/>
                    <a:pt x="15" y="7"/>
                    <a:pt x="14" y="7"/>
                  </a:cubicBezTo>
                  <a:cubicBezTo>
                    <a:pt x="14" y="7"/>
                    <a:pt x="14" y="7"/>
                    <a:pt x="13" y="7"/>
                  </a:cubicBezTo>
                  <a:cubicBezTo>
                    <a:pt x="13" y="7"/>
                    <a:pt x="13" y="7"/>
                    <a:pt x="12" y="7"/>
                  </a:cubicBezTo>
                  <a:cubicBezTo>
                    <a:pt x="12" y="7"/>
                    <a:pt x="11" y="7"/>
                    <a:pt x="10" y="7"/>
                  </a:cubicBezTo>
                  <a:cubicBezTo>
                    <a:pt x="10" y="7"/>
                    <a:pt x="10" y="7"/>
                    <a:pt x="10" y="7"/>
                  </a:cubicBezTo>
                  <a:cubicBezTo>
                    <a:pt x="9" y="7"/>
                    <a:pt x="8" y="7"/>
                    <a:pt x="8" y="7"/>
                  </a:cubicBezTo>
                  <a:cubicBezTo>
                    <a:pt x="6" y="7"/>
                    <a:pt x="5" y="7"/>
                    <a:pt x="3" y="7"/>
                  </a:cubicBezTo>
                  <a:cubicBezTo>
                    <a:pt x="2" y="7"/>
                    <a:pt x="1" y="6"/>
                    <a:pt x="0" y="5"/>
                  </a:cubicBezTo>
                  <a:cubicBezTo>
                    <a:pt x="0" y="5"/>
                    <a:pt x="0" y="5"/>
                    <a:pt x="0" y="5"/>
                  </a:cubicBezTo>
                  <a:cubicBezTo>
                    <a:pt x="1" y="4"/>
                    <a:pt x="1" y="4"/>
                    <a:pt x="2" y="4"/>
                  </a:cubicBezTo>
                  <a:cubicBezTo>
                    <a:pt x="3" y="4"/>
                    <a:pt x="5" y="3"/>
                    <a:pt x="6" y="3"/>
                  </a:cubicBezTo>
                  <a:cubicBezTo>
                    <a:pt x="7" y="3"/>
                    <a:pt x="9" y="3"/>
                    <a:pt x="10" y="3"/>
                  </a:cubicBezTo>
                  <a:cubicBezTo>
                    <a:pt x="10" y="3"/>
                    <a:pt x="10" y="3"/>
                    <a:pt x="11" y="3"/>
                  </a:cubicBezTo>
                  <a:cubicBezTo>
                    <a:pt x="11" y="3"/>
                    <a:pt x="11" y="3"/>
                    <a:pt x="12" y="3"/>
                  </a:cubicBezTo>
                  <a:cubicBezTo>
                    <a:pt x="12" y="3"/>
                    <a:pt x="13" y="3"/>
                    <a:pt x="13" y="3"/>
                  </a:cubicBezTo>
                  <a:cubicBezTo>
                    <a:pt x="14" y="3"/>
                    <a:pt x="14" y="3"/>
                    <a:pt x="14" y="3"/>
                  </a:cubicBezTo>
                  <a:cubicBezTo>
                    <a:pt x="15" y="3"/>
                    <a:pt x="15" y="3"/>
                    <a:pt x="15" y="3"/>
                  </a:cubicBezTo>
                  <a:cubicBezTo>
                    <a:pt x="15" y="4"/>
                    <a:pt x="15" y="4"/>
                    <a:pt x="16" y="3"/>
                  </a:cubicBezTo>
                  <a:cubicBezTo>
                    <a:pt x="16" y="3"/>
                    <a:pt x="16" y="3"/>
                    <a:pt x="16" y="3"/>
                  </a:cubicBezTo>
                  <a:cubicBezTo>
                    <a:pt x="17" y="3"/>
                    <a:pt x="17" y="3"/>
                    <a:pt x="18" y="3"/>
                  </a:cubicBezTo>
                  <a:cubicBezTo>
                    <a:pt x="18" y="3"/>
                    <a:pt x="18" y="3"/>
                    <a:pt x="18" y="3"/>
                  </a:cubicBezTo>
                  <a:cubicBezTo>
                    <a:pt x="19" y="3"/>
                    <a:pt x="19" y="3"/>
                    <a:pt x="19" y="3"/>
                  </a:cubicBezTo>
                  <a:cubicBezTo>
                    <a:pt x="19" y="3"/>
                    <a:pt x="20" y="3"/>
                    <a:pt x="20" y="3"/>
                  </a:cubicBezTo>
                  <a:cubicBezTo>
                    <a:pt x="20" y="3"/>
                    <a:pt x="20" y="3"/>
                    <a:pt x="20" y="3"/>
                  </a:cubicBezTo>
                  <a:cubicBezTo>
                    <a:pt x="20" y="3"/>
                    <a:pt x="20" y="3"/>
                    <a:pt x="21" y="3"/>
                  </a:cubicBezTo>
                  <a:cubicBezTo>
                    <a:pt x="21" y="3"/>
                    <a:pt x="22" y="3"/>
                    <a:pt x="23" y="3"/>
                  </a:cubicBezTo>
                  <a:cubicBezTo>
                    <a:pt x="23" y="3"/>
                    <a:pt x="23" y="3"/>
                    <a:pt x="24" y="3"/>
                  </a:cubicBezTo>
                  <a:cubicBezTo>
                    <a:pt x="24" y="3"/>
                    <a:pt x="24" y="3"/>
                    <a:pt x="25" y="3"/>
                  </a:cubicBezTo>
                  <a:cubicBezTo>
                    <a:pt x="25" y="4"/>
                    <a:pt x="25" y="4"/>
                    <a:pt x="25" y="4"/>
                  </a:cubicBezTo>
                  <a:cubicBezTo>
                    <a:pt x="26" y="3"/>
                    <a:pt x="27" y="3"/>
                    <a:pt x="28" y="3"/>
                  </a:cubicBezTo>
                  <a:cubicBezTo>
                    <a:pt x="28" y="2"/>
                    <a:pt x="29" y="3"/>
                    <a:pt x="29" y="3"/>
                  </a:cubicBezTo>
                  <a:cubicBezTo>
                    <a:pt x="30" y="3"/>
                    <a:pt x="30" y="3"/>
                    <a:pt x="30" y="3"/>
                  </a:cubicBezTo>
                  <a:cubicBezTo>
                    <a:pt x="30" y="3"/>
                    <a:pt x="30" y="3"/>
                    <a:pt x="30" y="3"/>
                  </a:cubicBezTo>
                  <a:cubicBezTo>
                    <a:pt x="30" y="3"/>
                    <a:pt x="31" y="3"/>
                    <a:pt x="31" y="3"/>
                  </a:cubicBezTo>
                  <a:cubicBezTo>
                    <a:pt x="31" y="3"/>
                    <a:pt x="32" y="3"/>
                    <a:pt x="33" y="2"/>
                  </a:cubicBezTo>
                  <a:cubicBezTo>
                    <a:pt x="33" y="2"/>
                    <a:pt x="34" y="2"/>
                    <a:pt x="35" y="3"/>
                  </a:cubicBezTo>
                  <a:cubicBezTo>
                    <a:pt x="35" y="3"/>
                    <a:pt x="36" y="3"/>
                    <a:pt x="36" y="3"/>
                  </a:cubicBezTo>
                  <a:cubicBezTo>
                    <a:pt x="36" y="3"/>
                    <a:pt x="37" y="3"/>
                    <a:pt x="37" y="3"/>
                  </a:cubicBezTo>
                  <a:cubicBezTo>
                    <a:pt x="37" y="3"/>
                    <a:pt x="37" y="3"/>
                    <a:pt x="38" y="3"/>
                  </a:cubicBezTo>
                  <a:cubicBezTo>
                    <a:pt x="38" y="3"/>
                    <a:pt x="39" y="3"/>
                    <a:pt x="39" y="4"/>
                  </a:cubicBezTo>
                  <a:cubicBezTo>
                    <a:pt x="39" y="4"/>
                    <a:pt x="39" y="4"/>
                    <a:pt x="39" y="4"/>
                  </a:cubicBezTo>
                  <a:cubicBezTo>
                    <a:pt x="39" y="4"/>
                    <a:pt x="39" y="4"/>
                    <a:pt x="40" y="4"/>
                  </a:cubicBezTo>
                  <a:cubicBezTo>
                    <a:pt x="40" y="4"/>
                    <a:pt x="41" y="3"/>
                    <a:pt x="41" y="3"/>
                  </a:cubicBezTo>
                  <a:cubicBezTo>
                    <a:pt x="41" y="3"/>
                    <a:pt x="42" y="3"/>
                    <a:pt x="42" y="3"/>
                  </a:cubicBezTo>
                  <a:cubicBezTo>
                    <a:pt x="43" y="3"/>
                    <a:pt x="43" y="2"/>
                    <a:pt x="44" y="2"/>
                  </a:cubicBezTo>
                  <a:cubicBezTo>
                    <a:pt x="44" y="2"/>
                    <a:pt x="45" y="2"/>
                    <a:pt x="45" y="2"/>
                  </a:cubicBezTo>
                  <a:cubicBezTo>
                    <a:pt x="46" y="2"/>
                    <a:pt x="46" y="3"/>
                    <a:pt x="46" y="3"/>
                  </a:cubicBezTo>
                  <a:cubicBezTo>
                    <a:pt x="46" y="3"/>
                    <a:pt x="47" y="4"/>
                    <a:pt x="47" y="4"/>
                  </a:cubicBezTo>
                  <a:cubicBezTo>
                    <a:pt x="47" y="4"/>
                    <a:pt x="48" y="4"/>
                    <a:pt x="48" y="4"/>
                  </a:cubicBezTo>
                  <a:cubicBezTo>
                    <a:pt x="48" y="4"/>
                    <a:pt x="48" y="4"/>
                    <a:pt x="48" y="4"/>
                  </a:cubicBezTo>
                  <a:cubicBezTo>
                    <a:pt x="48" y="4"/>
                    <a:pt x="48" y="4"/>
                    <a:pt x="48" y="4"/>
                  </a:cubicBezTo>
                  <a:cubicBezTo>
                    <a:pt x="48" y="4"/>
                    <a:pt x="48" y="4"/>
                    <a:pt x="48" y="4"/>
                  </a:cubicBezTo>
                  <a:cubicBezTo>
                    <a:pt x="49" y="4"/>
                    <a:pt x="49" y="4"/>
                    <a:pt x="49" y="4"/>
                  </a:cubicBezTo>
                  <a:cubicBezTo>
                    <a:pt x="50" y="4"/>
                    <a:pt x="50" y="3"/>
                    <a:pt x="51" y="3"/>
                  </a:cubicBezTo>
                  <a:cubicBezTo>
                    <a:pt x="51" y="3"/>
                    <a:pt x="51" y="3"/>
                    <a:pt x="51" y="3"/>
                  </a:cubicBezTo>
                  <a:cubicBezTo>
                    <a:pt x="52" y="4"/>
                    <a:pt x="52" y="4"/>
                    <a:pt x="52" y="4"/>
                  </a:cubicBezTo>
                  <a:cubicBezTo>
                    <a:pt x="52" y="4"/>
                    <a:pt x="52" y="4"/>
                    <a:pt x="52" y="4"/>
                  </a:cubicBezTo>
                  <a:cubicBezTo>
                    <a:pt x="52" y="4"/>
                    <a:pt x="52" y="3"/>
                    <a:pt x="52" y="3"/>
                  </a:cubicBezTo>
                  <a:cubicBezTo>
                    <a:pt x="52" y="3"/>
                    <a:pt x="52" y="3"/>
                    <a:pt x="52" y="3"/>
                  </a:cubicBezTo>
                  <a:cubicBezTo>
                    <a:pt x="53" y="3"/>
                    <a:pt x="53" y="2"/>
                    <a:pt x="54" y="2"/>
                  </a:cubicBezTo>
                  <a:cubicBezTo>
                    <a:pt x="54" y="3"/>
                    <a:pt x="54" y="3"/>
                    <a:pt x="54" y="3"/>
                  </a:cubicBezTo>
                  <a:cubicBezTo>
                    <a:pt x="53" y="3"/>
                    <a:pt x="53" y="3"/>
                    <a:pt x="53" y="4"/>
                  </a:cubicBezTo>
                  <a:cubicBezTo>
                    <a:pt x="53" y="4"/>
                    <a:pt x="53" y="4"/>
                    <a:pt x="54" y="4"/>
                  </a:cubicBezTo>
                  <a:cubicBezTo>
                    <a:pt x="54" y="4"/>
                    <a:pt x="55" y="4"/>
                    <a:pt x="55" y="4"/>
                  </a:cubicBezTo>
                  <a:cubicBezTo>
                    <a:pt x="55" y="3"/>
                    <a:pt x="55" y="3"/>
                    <a:pt x="55" y="3"/>
                  </a:cubicBezTo>
                  <a:cubicBezTo>
                    <a:pt x="55" y="3"/>
                    <a:pt x="55" y="4"/>
                    <a:pt x="55" y="4"/>
                  </a:cubicBezTo>
                  <a:cubicBezTo>
                    <a:pt x="56" y="4"/>
                    <a:pt x="56" y="4"/>
                    <a:pt x="56" y="4"/>
                  </a:cubicBezTo>
                  <a:cubicBezTo>
                    <a:pt x="56" y="4"/>
                    <a:pt x="57" y="4"/>
                    <a:pt x="57" y="4"/>
                  </a:cubicBezTo>
                  <a:cubicBezTo>
                    <a:pt x="57" y="3"/>
                    <a:pt x="57" y="3"/>
                    <a:pt x="56" y="3"/>
                  </a:cubicBezTo>
                  <a:cubicBezTo>
                    <a:pt x="56" y="3"/>
                    <a:pt x="56" y="3"/>
                    <a:pt x="56" y="3"/>
                  </a:cubicBezTo>
                  <a:cubicBezTo>
                    <a:pt x="56" y="3"/>
                    <a:pt x="56" y="3"/>
                    <a:pt x="56" y="3"/>
                  </a:cubicBezTo>
                  <a:cubicBezTo>
                    <a:pt x="56" y="2"/>
                    <a:pt x="56" y="2"/>
                    <a:pt x="56" y="2"/>
                  </a:cubicBezTo>
                  <a:cubicBezTo>
                    <a:pt x="57" y="2"/>
                    <a:pt x="57" y="2"/>
                    <a:pt x="57" y="3"/>
                  </a:cubicBezTo>
                  <a:cubicBezTo>
                    <a:pt x="58" y="3"/>
                    <a:pt x="58" y="3"/>
                    <a:pt x="59" y="2"/>
                  </a:cubicBezTo>
                  <a:cubicBezTo>
                    <a:pt x="59" y="2"/>
                    <a:pt x="60" y="2"/>
                    <a:pt x="60" y="2"/>
                  </a:cubicBezTo>
                  <a:cubicBezTo>
                    <a:pt x="61" y="3"/>
                    <a:pt x="61" y="3"/>
                    <a:pt x="61" y="3"/>
                  </a:cubicBezTo>
                  <a:cubicBezTo>
                    <a:pt x="61" y="2"/>
                    <a:pt x="61" y="3"/>
                    <a:pt x="60" y="3"/>
                  </a:cubicBezTo>
                  <a:cubicBezTo>
                    <a:pt x="61" y="2"/>
                    <a:pt x="61" y="2"/>
                    <a:pt x="61" y="2"/>
                  </a:cubicBezTo>
                  <a:cubicBezTo>
                    <a:pt x="61" y="2"/>
                    <a:pt x="62" y="2"/>
                    <a:pt x="62" y="2"/>
                  </a:cubicBezTo>
                  <a:cubicBezTo>
                    <a:pt x="63" y="2"/>
                    <a:pt x="63" y="2"/>
                    <a:pt x="63" y="2"/>
                  </a:cubicBezTo>
                  <a:cubicBezTo>
                    <a:pt x="64" y="2"/>
                    <a:pt x="64" y="3"/>
                    <a:pt x="64" y="3"/>
                  </a:cubicBezTo>
                  <a:cubicBezTo>
                    <a:pt x="64" y="3"/>
                    <a:pt x="64" y="4"/>
                    <a:pt x="63" y="4"/>
                  </a:cubicBezTo>
                  <a:cubicBezTo>
                    <a:pt x="63" y="4"/>
                    <a:pt x="63" y="4"/>
                    <a:pt x="63" y="4"/>
                  </a:cubicBezTo>
                  <a:cubicBezTo>
                    <a:pt x="62" y="4"/>
                    <a:pt x="62" y="5"/>
                    <a:pt x="62" y="5"/>
                  </a:cubicBezTo>
                  <a:cubicBezTo>
                    <a:pt x="62" y="5"/>
                    <a:pt x="62" y="6"/>
                    <a:pt x="62" y="6"/>
                  </a:cubicBezTo>
                  <a:cubicBezTo>
                    <a:pt x="63" y="6"/>
                    <a:pt x="64" y="6"/>
                    <a:pt x="64" y="5"/>
                  </a:cubicBezTo>
                  <a:cubicBezTo>
                    <a:pt x="64" y="5"/>
                    <a:pt x="64" y="4"/>
                    <a:pt x="65" y="4"/>
                  </a:cubicBezTo>
                  <a:cubicBezTo>
                    <a:pt x="65" y="4"/>
                    <a:pt x="65" y="4"/>
                    <a:pt x="65" y="3"/>
                  </a:cubicBezTo>
                  <a:cubicBezTo>
                    <a:pt x="65" y="3"/>
                    <a:pt x="64" y="3"/>
                    <a:pt x="64" y="3"/>
                  </a:cubicBezTo>
                  <a:cubicBezTo>
                    <a:pt x="65" y="2"/>
                    <a:pt x="65" y="2"/>
                    <a:pt x="65" y="2"/>
                  </a:cubicBezTo>
                  <a:cubicBezTo>
                    <a:pt x="66" y="2"/>
                    <a:pt x="66" y="2"/>
                    <a:pt x="66" y="2"/>
                  </a:cubicBezTo>
                  <a:cubicBezTo>
                    <a:pt x="66" y="3"/>
                    <a:pt x="66" y="3"/>
                    <a:pt x="67" y="2"/>
                  </a:cubicBezTo>
                  <a:cubicBezTo>
                    <a:pt x="67" y="2"/>
                    <a:pt x="67" y="2"/>
                    <a:pt x="68" y="2"/>
                  </a:cubicBezTo>
                  <a:cubicBezTo>
                    <a:pt x="68" y="2"/>
                    <a:pt x="68" y="2"/>
                    <a:pt x="68" y="2"/>
                  </a:cubicBezTo>
                  <a:cubicBezTo>
                    <a:pt x="69" y="3"/>
                    <a:pt x="69" y="3"/>
                    <a:pt x="68" y="3"/>
                  </a:cubicBezTo>
                  <a:cubicBezTo>
                    <a:pt x="68" y="3"/>
                    <a:pt x="68" y="3"/>
                    <a:pt x="68" y="3"/>
                  </a:cubicBezTo>
                  <a:cubicBezTo>
                    <a:pt x="68" y="3"/>
                    <a:pt x="68" y="4"/>
                    <a:pt x="68" y="4"/>
                  </a:cubicBezTo>
                  <a:cubicBezTo>
                    <a:pt x="68" y="4"/>
                    <a:pt x="68" y="4"/>
                    <a:pt x="69" y="4"/>
                  </a:cubicBezTo>
                  <a:cubicBezTo>
                    <a:pt x="69" y="3"/>
                    <a:pt x="70" y="3"/>
                    <a:pt x="70" y="3"/>
                  </a:cubicBezTo>
                  <a:cubicBezTo>
                    <a:pt x="71" y="3"/>
                    <a:pt x="71" y="2"/>
                    <a:pt x="71" y="2"/>
                  </a:cubicBezTo>
                  <a:cubicBezTo>
                    <a:pt x="72" y="2"/>
                    <a:pt x="72" y="2"/>
                    <a:pt x="73" y="2"/>
                  </a:cubicBezTo>
                  <a:cubicBezTo>
                    <a:pt x="73" y="2"/>
                    <a:pt x="73" y="2"/>
                    <a:pt x="74" y="2"/>
                  </a:cubicBezTo>
                  <a:cubicBezTo>
                    <a:pt x="74" y="2"/>
                    <a:pt x="75" y="2"/>
                    <a:pt x="75" y="3"/>
                  </a:cubicBezTo>
                  <a:cubicBezTo>
                    <a:pt x="75" y="3"/>
                    <a:pt x="75" y="3"/>
                    <a:pt x="75" y="3"/>
                  </a:cubicBezTo>
                  <a:cubicBezTo>
                    <a:pt x="76" y="2"/>
                    <a:pt x="76" y="2"/>
                    <a:pt x="77" y="2"/>
                  </a:cubicBezTo>
                  <a:cubicBezTo>
                    <a:pt x="78" y="2"/>
                    <a:pt x="78" y="2"/>
                    <a:pt x="79" y="2"/>
                  </a:cubicBezTo>
                  <a:cubicBezTo>
                    <a:pt x="79" y="2"/>
                    <a:pt x="79" y="2"/>
                    <a:pt x="80" y="3"/>
                  </a:cubicBezTo>
                  <a:cubicBezTo>
                    <a:pt x="80" y="3"/>
                    <a:pt x="80" y="3"/>
                    <a:pt x="80" y="3"/>
                  </a:cubicBezTo>
                  <a:cubicBezTo>
                    <a:pt x="81" y="3"/>
                    <a:pt x="81" y="3"/>
                    <a:pt x="81" y="2"/>
                  </a:cubicBezTo>
                  <a:cubicBezTo>
                    <a:pt x="81" y="2"/>
                    <a:pt x="81" y="2"/>
                    <a:pt x="81" y="2"/>
                  </a:cubicBezTo>
                  <a:cubicBezTo>
                    <a:pt x="82" y="2"/>
                    <a:pt x="82" y="2"/>
                    <a:pt x="83" y="2"/>
                  </a:cubicBezTo>
                  <a:cubicBezTo>
                    <a:pt x="83" y="2"/>
                    <a:pt x="83" y="2"/>
                    <a:pt x="83" y="2"/>
                  </a:cubicBezTo>
                  <a:cubicBezTo>
                    <a:pt x="83" y="2"/>
                    <a:pt x="83" y="3"/>
                    <a:pt x="83" y="3"/>
                  </a:cubicBezTo>
                  <a:cubicBezTo>
                    <a:pt x="83" y="3"/>
                    <a:pt x="83" y="3"/>
                    <a:pt x="84" y="3"/>
                  </a:cubicBezTo>
                  <a:cubicBezTo>
                    <a:pt x="84" y="3"/>
                    <a:pt x="84" y="3"/>
                    <a:pt x="84" y="3"/>
                  </a:cubicBezTo>
                  <a:cubicBezTo>
                    <a:pt x="84" y="3"/>
                    <a:pt x="84" y="3"/>
                    <a:pt x="85" y="2"/>
                  </a:cubicBezTo>
                  <a:cubicBezTo>
                    <a:pt x="85" y="2"/>
                    <a:pt x="85" y="2"/>
                    <a:pt x="85" y="2"/>
                  </a:cubicBezTo>
                  <a:cubicBezTo>
                    <a:pt x="85" y="3"/>
                    <a:pt x="86" y="3"/>
                    <a:pt x="86" y="3"/>
                  </a:cubicBezTo>
                  <a:cubicBezTo>
                    <a:pt x="86" y="3"/>
                    <a:pt x="86" y="4"/>
                    <a:pt x="86" y="4"/>
                  </a:cubicBezTo>
                  <a:cubicBezTo>
                    <a:pt x="86" y="4"/>
                    <a:pt x="86" y="4"/>
                    <a:pt x="86" y="4"/>
                  </a:cubicBezTo>
                  <a:cubicBezTo>
                    <a:pt x="87" y="4"/>
                    <a:pt x="87" y="4"/>
                    <a:pt x="87" y="4"/>
                  </a:cubicBezTo>
                  <a:cubicBezTo>
                    <a:pt x="88" y="4"/>
                    <a:pt x="88" y="4"/>
                    <a:pt x="89" y="3"/>
                  </a:cubicBezTo>
                  <a:cubicBezTo>
                    <a:pt x="89" y="3"/>
                    <a:pt x="89" y="3"/>
                    <a:pt x="89" y="3"/>
                  </a:cubicBezTo>
                  <a:cubicBezTo>
                    <a:pt x="89" y="3"/>
                    <a:pt x="89" y="2"/>
                    <a:pt x="89" y="2"/>
                  </a:cubicBezTo>
                  <a:cubicBezTo>
                    <a:pt x="89" y="3"/>
                    <a:pt x="89" y="3"/>
                    <a:pt x="88" y="3"/>
                  </a:cubicBezTo>
                  <a:cubicBezTo>
                    <a:pt x="88" y="3"/>
                    <a:pt x="88" y="3"/>
                    <a:pt x="88" y="3"/>
                  </a:cubicBezTo>
                  <a:cubicBezTo>
                    <a:pt x="88" y="3"/>
                    <a:pt x="88" y="3"/>
                    <a:pt x="87" y="3"/>
                  </a:cubicBezTo>
                  <a:cubicBezTo>
                    <a:pt x="87" y="3"/>
                    <a:pt x="86" y="3"/>
                    <a:pt x="86" y="3"/>
                  </a:cubicBezTo>
                  <a:cubicBezTo>
                    <a:pt x="86" y="3"/>
                    <a:pt x="87" y="3"/>
                    <a:pt x="87" y="2"/>
                  </a:cubicBezTo>
                  <a:cubicBezTo>
                    <a:pt x="87" y="2"/>
                    <a:pt x="87" y="2"/>
                    <a:pt x="87" y="2"/>
                  </a:cubicBezTo>
                  <a:cubicBezTo>
                    <a:pt x="89" y="2"/>
                    <a:pt x="89" y="2"/>
                    <a:pt x="91" y="2"/>
                  </a:cubicBezTo>
                  <a:cubicBezTo>
                    <a:pt x="92" y="2"/>
                    <a:pt x="92" y="1"/>
                    <a:pt x="93" y="2"/>
                  </a:cubicBezTo>
                  <a:cubicBezTo>
                    <a:pt x="93" y="2"/>
                    <a:pt x="93" y="2"/>
                    <a:pt x="94" y="1"/>
                  </a:cubicBezTo>
                  <a:cubicBezTo>
                    <a:pt x="94" y="1"/>
                    <a:pt x="94" y="1"/>
                    <a:pt x="94" y="2"/>
                  </a:cubicBezTo>
                  <a:cubicBezTo>
                    <a:pt x="94" y="2"/>
                    <a:pt x="94" y="2"/>
                    <a:pt x="94" y="2"/>
                  </a:cubicBezTo>
                  <a:cubicBezTo>
                    <a:pt x="95" y="2"/>
                    <a:pt x="95" y="2"/>
                    <a:pt x="95" y="1"/>
                  </a:cubicBezTo>
                  <a:cubicBezTo>
                    <a:pt x="96" y="1"/>
                    <a:pt x="96" y="2"/>
                    <a:pt x="96" y="2"/>
                  </a:cubicBezTo>
                  <a:cubicBezTo>
                    <a:pt x="96" y="2"/>
                    <a:pt x="96" y="3"/>
                    <a:pt x="96" y="3"/>
                  </a:cubicBezTo>
                  <a:cubicBezTo>
                    <a:pt x="96" y="3"/>
                    <a:pt x="96" y="3"/>
                    <a:pt x="96" y="3"/>
                  </a:cubicBezTo>
                  <a:cubicBezTo>
                    <a:pt x="96" y="3"/>
                    <a:pt x="96" y="3"/>
                    <a:pt x="96" y="3"/>
                  </a:cubicBezTo>
                  <a:cubicBezTo>
                    <a:pt x="96" y="3"/>
                    <a:pt x="97" y="3"/>
                    <a:pt x="97" y="3"/>
                  </a:cubicBezTo>
                  <a:cubicBezTo>
                    <a:pt x="97" y="3"/>
                    <a:pt x="97" y="3"/>
                    <a:pt x="97" y="3"/>
                  </a:cubicBezTo>
                  <a:cubicBezTo>
                    <a:pt x="97" y="2"/>
                    <a:pt x="97" y="2"/>
                    <a:pt x="97" y="2"/>
                  </a:cubicBezTo>
                  <a:cubicBezTo>
                    <a:pt x="97" y="2"/>
                    <a:pt x="97" y="2"/>
                    <a:pt x="97" y="2"/>
                  </a:cubicBezTo>
                  <a:cubicBezTo>
                    <a:pt x="97" y="2"/>
                    <a:pt x="97" y="2"/>
                    <a:pt x="97" y="2"/>
                  </a:cubicBezTo>
                  <a:cubicBezTo>
                    <a:pt x="97" y="2"/>
                    <a:pt x="97" y="2"/>
                    <a:pt x="97" y="2"/>
                  </a:cubicBezTo>
                  <a:cubicBezTo>
                    <a:pt x="98" y="3"/>
                    <a:pt x="98" y="3"/>
                    <a:pt x="98" y="3"/>
                  </a:cubicBezTo>
                  <a:cubicBezTo>
                    <a:pt x="99" y="2"/>
                    <a:pt x="99" y="2"/>
                    <a:pt x="100" y="2"/>
                  </a:cubicBezTo>
                  <a:cubicBezTo>
                    <a:pt x="100" y="2"/>
                    <a:pt x="100" y="2"/>
                    <a:pt x="101" y="2"/>
                  </a:cubicBezTo>
                  <a:cubicBezTo>
                    <a:pt x="101" y="2"/>
                    <a:pt x="101" y="2"/>
                    <a:pt x="101" y="2"/>
                  </a:cubicBezTo>
                  <a:cubicBezTo>
                    <a:pt x="101" y="2"/>
                    <a:pt x="101" y="2"/>
                    <a:pt x="101" y="2"/>
                  </a:cubicBezTo>
                  <a:cubicBezTo>
                    <a:pt x="101" y="3"/>
                    <a:pt x="102" y="3"/>
                    <a:pt x="102" y="3"/>
                  </a:cubicBezTo>
                  <a:cubicBezTo>
                    <a:pt x="102" y="3"/>
                    <a:pt x="102" y="3"/>
                    <a:pt x="102" y="3"/>
                  </a:cubicBezTo>
                  <a:cubicBezTo>
                    <a:pt x="103" y="2"/>
                    <a:pt x="103" y="3"/>
                    <a:pt x="103" y="2"/>
                  </a:cubicBezTo>
                  <a:cubicBezTo>
                    <a:pt x="103" y="2"/>
                    <a:pt x="103" y="2"/>
                    <a:pt x="104" y="1"/>
                  </a:cubicBezTo>
                  <a:cubicBezTo>
                    <a:pt x="104" y="1"/>
                    <a:pt x="105" y="1"/>
                    <a:pt x="106" y="1"/>
                  </a:cubicBezTo>
                  <a:cubicBezTo>
                    <a:pt x="106" y="1"/>
                    <a:pt x="106" y="1"/>
                    <a:pt x="106" y="1"/>
                  </a:cubicBezTo>
                  <a:cubicBezTo>
                    <a:pt x="107" y="2"/>
                    <a:pt x="107" y="2"/>
                    <a:pt x="108" y="1"/>
                  </a:cubicBezTo>
                  <a:cubicBezTo>
                    <a:pt x="108" y="1"/>
                    <a:pt x="109" y="1"/>
                    <a:pt x="109" y="1"/>
                  </a:cubicBezTo>
                  <a:cubicBezTo>
                    <a:pt x="109" y="1"/>
                    <a:pt x="110" y="2"/>
                    <a:pt x="110" y="2"/>
                  </a:cubicBezTo>
                  <a:cubicBezTo>
                    <a:pt x="111" y="2"/>
                    <a:pt x="111" y="2"/>
                    <a:pt x="111" y="2"/>
                  </a:cubicBezTo>
                  <a:cubicBezTo>
                    <a:pt x="112" y="1"/>
                    <a:pt x="112" y="1"/>
                    <a:pt x="112" y="1"/>
                  </a:cubicBezTo>
                  <a:cubicBezTo>
                    <a:pt x="113" y="1"/>
                    <a:pt x="114" y="1"/>
                    <a:pt x="115" y="1"/>
                  </a:cubicBezTo>
                  <a:cubicBezTo>
                    <a:pt x="115" y="2"/>
                    <a:pt x="115" y="2"/>
                    <a:pt x="115" y="1"/>
                  </a:cubicBezTo>
                  <a:cubicBezTo>
                    <a:pt x="116" y="1"/>
                    <a:pt x="117" y="1"/>
                    <a:pt x="117" y="1"/>
                  </a:cubicBezTo>
                  <a:cubicBezTo>
                    <a:pt x="118" y="1"/>
                    <a:pt x="119" y="1"/>
                    <a:pt x="119" y="1"/>
                  </a:cubicBezTo>
                  <a:cubicBezTo>
                    <a:pt x="119" y="2"/>
                    <a:pt x="120" y="2"/>
                    <a:pt x="120" y="2"/>
                  </a:cubicBezTo>
                  <a:cubicBezTo>
                    <a:pt x="120" y="2"/>
                    <a:pt x="121" y="2"/>
                    <a:pt x="121" y="2"/>
                  </a:cubicBezTo>
                  <a:cubicBezTo>
                    <a:pt x="121" y="1"/>
                    <a:pt x="121" y="2"/>
                    <a:pt x="122" y="2"/>
                  </a:cubicBezTo>
                  <a:close/>
                  <a:moveTo>
                    <a:pt x="175" y="6"/>
                  </a:moveTo>
                  <a:cubicBezTo>
                    <a:pt x="175" y="6"/>
                    <a:pt x="175" y="6"/>
                    <a:pt x="175" y="6"/>
                  </a:cubicBezTo>
                  <a:cubicBezTo>
                    <a:pt x="174" y="6"/>
                    <a:pt x="174" y="6"/>
                    <a:pt x="174" y="6"/>
                  </a:cubicBezTo>
                  <a:cubicBezTo>
                    <a:pt x="174" y="6"/>
                    <a:pt x="174" y="6"/>
                    <a:pt x="174" y="5"/>
                  </a:cubicBezTo>
                  <a:cubicBezTo>
                    <a:pt x="174" y="5"/>
                    <a:pt x="174" y="5"/>
                    <a:pt x="174" y="5"/>
                  </a:cubicBezTo>
                  <a:cubicBezTo>
                    <a:pt x="174" y="5"/>
                    <a:pt x="174" y="5"/>
                    <a:pt x="174" y="5"/>
                  </a:cubicBezTo>
                  <a:cubicBezTo>
                    <a:pt x="174" y="5"/>
                    <a:pt x="174" y="5"/>
                    <a:pt x="174" y="5"/>
                  </a:cubicBezTo>
                  <a:cubicBezTo>
                    <a:pt x="174" y="5"/>
                    <a:pt x="174" y="5"/>
                    <a:pt x="174" y="5"/>
                  </a:cubicBezTo>
                  <a:cubicBezTo>
                    <a:pt x="174" y="5"/>
                    <a:pt x="174" y="6"/>
                    <a:pt x="174" y="6"/>
                  </a:cubicBezTo>
                  <a:cubicBezTo>
                    <a:pt x="174" y="6"/>
                    <a:pt x="175" y="6"/>
                    <a:pt x="175" y="6"/>
                  </a:cubicBezTo>
                  <a:close/>
                  <a:moveTo>
                    <a:pt x="183" y="1"/>
                  </a:moveTo>
                  <a:cubicBezTo>
                    <a:pt x="183" y="2"/>
                    <a:pt x="183" y="1"/>
                    <a:pt x="183" y="1"/>
                  </a:cubicBezTo>
                  <a:cubicBezTo>
                    <a:pt x="183" y="1"/>
                    <a:pt x="184" y="1"/>
                    <a:pt x="184" y="1"/>
                  </a:cubicBezTo>
                  <a:cubicBezTo>
                    <a:pt x="184" y="1"/>
                    <a:pt x="183" y="1"/>
                    <a:pt x="183" y="1"/>
                  </a:cubicBezTo>
                  <a:cubicBezTo>
                    <a:pt x="183" y="1"/>
                    <a:pt x="183" y="1"/>
                    <a:pt x="183" y="1"/>
                  </a:cubicBezTo>
                  <a:cubicBezTo>
                    <a:pt x="183" y="1"/>
                    <a:pt x="183" y="1"/>
                    <a:pt x="183" y="1"/>
                  </a:cubicBezTo>
                  <a:close/>
                  <a:moveTo>
                    <a:pt x="187" y="2"/>
                  </a:moveTo>
                  <a:cubicBezTo>
                    <a:pt x="187" y="2"/>
                    <a:pt x="187" y="2"/>
                    <a:pt x="187" y="3"/>
                  </a:cubicBezTo>
                  <a:cubicBezTo>
                    <a:pt x="187" y="2"/>
                    <a:pt x="187" y="2"/>
                    <a:pt x="187" y="2"/>
                  </a:cubicBezTo>
                  <a:cubicBezTo>
                    <a:pt x="187" y="2"/>
                    <a:pt x="187" y="2"/>
                    <a:pt x="187" y="2"/>
                  </a:cubicBezTo>
                  <a:cubicBezTo>
                    <a:pt x="187" y="2"/>
                    <a:pt x="187" y="2"/>
                    <a:pt x="187" y="2"/>
                  </a:cubicBezTo>
                  <a:cubicBezTo>
                    <a:pt x="187" y="3"/>
                    <a:pt x="187" y="3"/>
                    <a:pt x="187" y="2"/>
                  </a:cubicBezTo>
                  <a:close/>
                  <a:moveTo>
                    <a:pt x="117" y="4"/>
                  </a:moveTo>
                  <a:cubicBezTo>
                    <a:pt x="117" y="3"/>
                    <a:pt x="117" y="3"/>
                    <a:pt x="117" y="3"/>
                  </a:cubicBezTo>
                  <a:cubicBezTo>
                    <a:pt x="116" y="3"/>
                    <a:pt x="116" y="3"/>
                    <a:pt x="116" y="3"/>
                  </a:cubicBezTo>
                  <a:cubicBezTo>
                    <a:pt x="117" y="3"/>
                    <a:pt x="117" y="3"/>
                    <a:pt x="117" y="3"/>
                  </a:cubicBezTo>
                  <a:lnTo>
                    <a:pt x="117" y="4"/>
                  </a:lnTo>
                  <a:close/>
                  <a:moveTo>
                    <a:pt x="171" y="5"/>
                  </a:move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lose/>
                  <a:moveTo>
                    <a:pt x="187" y="4"/>
                  </a:moveTo>
                  <a:cubicBezTo>
                    <a:pt x="187" y="4"/>
                    <a:pt x="187" y="4"/>
                    <a:pt x="187" y="4"/>
                  </a:cubicBezTo>
                  <a:cubicBezTo>
                    <a:pt x="187" y="4"/>
                    <a:pt x="187" y="4"/>
                    <a:pt x="187" y="4"/>
                  </a:cubicBezTo>
                  <a:cubicBezTo>
                    <a:pt x="187" y="4"/>
                    <a:pt x="187" y="4"/>
                    <a:pt x="187" y="4"/>
                  </a:cubicBezTo>
                  <a:cubicBezTo>
                    <a:pt x="187" y="4"/>
                    <a:pt x="187" y="4"/>
                    <a:pt x="187" y="4"/>
                  </a:cubicBezTo>
                  <a:cubicBezTo>
                    <a:pt x="187" y="4"/>
                    <a:pt x="187" y="4"/>
                    <a:pt x="187" y="4"/>
                  </a:cubicBezTo>
                  <a:close/>
                  <a:moveTo>
                    <a:pt x="167" y="3"/>
                  </a:moveTo>
                  <a:cubicBezTo>
                    <a:pt x="167" y="3"/>
                    <a:pt x="167" y="2"/>
                    <a:pt x="166" y="2"/>
                  </a:cubicBezTo>
                  <a:cubicBezTo>
                    <a:pt x="166" y="2"/>
                    <a:pt x="166" y="2"/>
                    <a:pt x="166" y="2"/>
                  </a:cubicBezTo>
                  <a:cubicBezTo>
                    <a:pt x="166" y="2"/>
                    <a:pt x="165" y="3"/>
                    <a:pt x="165" y="3"/>
                  </a:cubicBezTo>
                  <a:cubicBezTo>
                    <a:pt x="165" y="3"/>
                    <a:pt x="165" y="3"/>
                    <a:pt x="166" y="4"/>
                  </a:cubicBezTo>
                  <a:cubicBezTo>
                    <a:pt x="166" y="4"/>
                    <a:pt x="166" y="4"/>
                    <a:pt x="166" y="4"/>
                  </a:cubicBezTo>
                  <a:cubicBezTo>
                    <a:pt x="166" y="4"/>
                    <a:pt x="166" y="4"/>
                    <a:pt x="166" y="4"/>
                  </a:cubicBezTo>
                  <a:cubicBezTo>
                    <a:pt x="166" y="4"/>
                    <a:pt x="166" y="4"/>
                    <a:pt x="166" y="4"/>
                  </a:cubicBezTo>
                  <a:cubicBezTo>
                    <a:pt x="166" y="4"/>
                    <a:pt x="166" y="4"/>
                    <a:pt x="166" y="4"/>
                  </a:cubicBezTo>
                  <a:cubicBezTo>
                    <a:pt x="166" y="3"/>
                    <a:pt x="166" y="3"/>
                    <a:pt x="167" y="3"/>
                  </a:cubicBezTo>
                  <a:close/>
                  <a:moveTo>
                    <a:pt x="77" y="4"/>
                  </a:moveTo>
                  <a:cubicBezTo>
                    <a:pt x="77" y="4"/>
                    <a:pt x="77" y="4"/>
                    <a:pt x="77" y="4"/>
                  </a:cubicBezTo>
                  <a:cubicBezTo>
                    <a:pt x="77" y="3"/>
                    <a:pt x="77" y="3"/>
                    <a:pt x="77" y="3"/>
                  </a:cubicBezTo>
                  <a:cubicBezTo>
                    <a:pt x="77" y="3"/>
                    <a:pt x="77" y="3"/>
                    <a:pt x="77" y="4"/>
                  </a:cubicBezTo>
                  <a:cubicBezTo>
                    <a:pt x="76" y="4"/>
                    <a:pt x="76" y="3"/>
                    <a:pt x="75" y="3"/>
                  </a:cubicBezTo>
                  <a:cubicBezTo>
                    <a:pt x="75" y="3"/>
                    <a:pt x="75" y="3"/>
                    <a:pt x="75" y="4"/>
                  </a:cubicBezTo>
                  <a:cubicBezTo>
                    <a:pt x="75" y="4"/>
                    <a:pt x="75" y="4"/>
                    <a:pt x="75" y="4"/>
                  </a:cubicBezTo>
                  <a:cubicBezTo>
                    <a:pt x="75" y="4"/>
                    <a:pt x="75" y="4"/>
                    <a:pt x="75" y="4"/>
                  </a:cubicBezTo>
                  <a:cubicBezTo>
                    <a:pt x="75" y="4"/>
                    <a:pt x="75" y="4"/>
                    <a:pt x="75" y="4"/>
                  </a:cubicBezTo>
                  <a:cubicBezTo>
                    <a:pt x="74" y="4"/>
                    <a:pt x="74" y="4"/>
                    <a:pt x="74" y="5"/>
                  </a:cubicBezTo>
                  <a:cubicBezTo>
                    <a:pt x="74" y="5"/>
                    <a:pt x="74" y="5"/>
                    <a:pt x="74" y="5"/>
                  </a:cubicBezTo>
                  <a:cubicBezTo>
                    <a:pt x="75" y="5"/>
                    <a:pt x="75" y="6"/>
                    <a:pt x="76" y="5"/>
                  </a:cubicBezTo>
                  <a:cubicBezTo>
                    <a:pt x="76" y="5"/>
                    <a:pt x="77" y="5"/>
                    <a:pt x="77" y="5"/>
                  </a:cubicBezTo>
                  <a:cubicBezTo>
                    <a:pt x="77" y="5"/>
                    <a:pt x="77" y="4"/>
                    <a:pt x="77" y="4"/>
                  </a:cubicBezTo>
                  <a:cubicBezTo>
                    <a:pt x="77" y="4"/>
                    <a:pt x="77" y="4"/>
                    <a:pt x="77" y="4"/>
                  </a:cubicBezTo>
                  <a:cubicBezTo>
                    <a:pt x="77" y="4"/>
                    <a:pt x="77" y="4"/>
                    <a:pt x="77" y="4"/>
                  </a:cubicBezTo>
                  <a:close/>
                  <a:moveTo>
                    <a:pt x="174" y="4"/>
                  </a:moveTo>
                  <a:cubicBezTo>
                    <a:pt x="174" y="3"/>
                    <a:pt x="174" y="3"/>
                    <a:pt x="175" y="3"/>
                  </a:cubicBezTo>
                  <a:cubicBezTo>
                    <a:pt x="175" y="3"/>
                    <a:pt x="174" y="3"/>
                    <a:pt x="174" y="3"/>
                  </a:cubicBezTo>
                  <a:cubicBezTo>
                    <a:pt x="174" y="3"/>
                    <a:pt x="174" y="3"/>
                    <a:pt x="174" y="3"/>
                  </a:cubicBezTo>
                  <a:cubicBezTo>
                    <a:pt x="174" y="3"/>
                    <a:pt x="174" y="3"/>
                    <a:pt x="174" y="3"/>
                  </a:cubicBezTo>
                  <a:cubicBezTo>
                    <a:pt x="173" y="3"/>
                    <a:pt x="173" y="3"/>
                    <a:pt x="173" y="3"/>
                  </a:cubicBezTo>
                  <a:cubicBezTo>
                    <a:pt x="173" y="3"/>
                    <a:pt x="173" y="2"/>
                    <a:pt x="172" y="3"/>
                  </a:cubicBezTo>
                  <a:cubicBezTo>
                    <a:pt x="172" y="3"/>
                    <a:pt x="172" y="3"/>
                    <a:pt x="172" y="3"/>
                  </a:cubicBezTo>
                  <a:cubicBezTo>
                    <a:pt x="172" y="3"/>
                    <a:pt x="171" y="3"/>
                    <a:pt x="171" y="3"/>
                  </a:cubicBezTo>
                  <a:cubicBezTo>
                    <a:pt x="171" y="3"/>
                    <a:pt x="171" y="3"/>
                    <a:pt x="171" y="3"/>
                  </a:cubicBezTo>
                  <a:cubicBezTo>
                    <a:pt x="172" y="3"/>
                    <a:pt x="172" y="4"/>
                    <a:pt x="172" y="3"/>
                  </a:cubicBezTo>
                  <a:cubicBezTo>
                    <a:pt x="173" y="3"/>
                    <a:pt x="173" y="4"/>
                    <a:pt x="173" y="4"/>
                  </a:cubicBezTo>
                  <a:cubicBezTo>
                    <a:pt x="173" y="4"/>
                    <a:pt x="172" y="4"/>
                    <a:pt x="172" y="4"/>
                  </a:cubicBezTo>
                  <a:cubicBezTo>
                    <a:pt x="172" y="4"/>
                    <a:pt x="172" y="4"/>
                    <a:pt x="172" y="4"/>
                  </a:cubicBezTo>
                  <a:cubicBezTo>
                    <a:pt x="173" y="4"/>
                    <a:pt x="174" y="4"/>
                    <a:pt x="174" y="4"/>
                  </a:cubicBezTo>
                  <a:close/>
                  <a:moveTo>
                    <a:pt x="104" y="3"/>
                  </a:moveTo>
                  <a:cubicBezTo>
                    <a:pt x="104" y="3"/>
                    <a:pt x="104" y="4"/>
                    <a:pt x="104" y="4"/>
                  </a:cubicBezTo>
                  <a:cubicBezTo>
                    <a:pt x="104" y="4"/>
                    <a:pt x="104" y="5"/>
                    <a:pt x="104" y="5"/>
                  </a:cubicBezTo>
                  <a:cubicBezTo>
                    <a:pt x="105" y="4"/>
                    <a:pt x="105" y="4"/>
                    <a:pt x="105" y="4"/>
                  </a:cubicBezTo>
                  <a:cubicBezTo>
                    <a:pt x="105" y="4"/>
                    <a:pt x="105" y="4"/>
                    <a:pt x="105" y="4"/>
                  </a:cubicBezTo>
                  <a:cubicBezTo>
                    <a:pt x="105" y="4"/>
                    <a:pt x="105" y="3"/>
                    <a:pt x="105" y="3"/>
                  </a:cubicBezTo>
                  <a:cubicBezTo>
                    <a:pt x="105" y="3"/>
                    <a:pt x="104" y="3"/>
                    <a:pt x="104" y="3"/>
                  </a:cubicBezTo>
                  <a:cubicBezTo>
                    <a:pt x="104" y="3"/>
                    <a:pt x="104" y="3"/>
                    <a:pt x="104" y="3"/>
                  </a:cubicBezTo>
                  <a:close/>
                  <a:moveTo>
                    <a:pt x="180" y="5"/>
                  </a:moveTo>
                  <a:cubicBezTo>
                    <a:pt x="180" y="5"/>
                    <a:pt x="180" y="5"/>
                    <a:pt x="180" y="5"/>
                  </a:cubicBezTo>
                  <a:cubicBezTo>
                    <a:pt x="181" y="5"/>
                    <a:pt x="181" y="5"/>
                    <a:pt x="182" y="4"/>
                  </a:cubicBezTo>
                  <a:cubicBezTo>
                    <a:pt x="182" y="4"/>
                    <a:pt x="182" y="4"/>
                    <a:pt x="182" y="4"/>
                  </a:cubicBezTo>
                  <a:cubicBezTo>
                    <a:pt x="182" y="4"/>
                    <a:pt x="181" y="4"/>
                    <a:pt x="181" y="4"/>
                  </a:cubicBezTo>
                  <a:cubicBezTo>
                    <a:pt x="181" y="4"/>
                    <a:pt x="181" y="4"/>
                    <a:pt x="181" y="4"/>
                  </a:cubicBezTo>
                  <a:cubicBezTo>
                    <a:pt x="181" y="4"/>
                    <a:pt x="180" y="4"/>
                    <a:pt x="180" y="5"/>
                  </a:cubicBezTo>
                  <a:cubicBezTo>
                    <a:pt x="180" y="5"/>
                    <a:pt x="180" y="5"/>
                    <a:pt x="180" y="5"/>
                  </a:cubicBezTo>
                  <a:cubicBezTo>
                    <a:pt x="180" y="5"/>
                    <a:pt x="180" y="5"/>
                    <a:pt x="180" y="5"/>
                  </a:cubicBezTo>
                  <a:close/>
                  <a:moveTo>
                    <a:pt x="116" y="5"/>
                  </a:moveTo>
                  <a:cubicBezTo>
                    <a:pt x="116" y="4"/>
                    <a:pt x="116" y="4"/>
                    <a:pt x="116" y="4"/>
                  </a:cubicBezTo>
                  <a:cubicBezTo>
                    <a:pt x="115" y="4"/>
                    <a:pt x="115" y="4"/>
                    <a:pt x="115" y="4"/>
                  </a:cubicBezTo>
                  <a:cubicBezTo>
                    <a:pt x="115" y="5"/>
                    <a:pt x="116" y="5"/>
                    <a:pt x="116" y="6"/>
                  </a:cubicBezTo>
                  <a:cubicBezTo>
                    <a:pt x="116" y="6"/>
                    <a:pt x="116" y="6"/>
                    <a:pt x="116" y="6"/>
                  </a:cubicBezTo>
                  <a:cubicBezTo>
                    <a:pt x="116" y="5"/>
                    <a:pt x="116" y="5"/>
                    <a:pt x="116" y="5"/>
                  </a:cubicBezTo>
                  <a:cubicBezTo>
                    <a:pt x="116" y="5"/>
                    <a:pt x="116" y="5"/>
                    <a:pt x="116" y="5"/>
                  </a:cubicBezTo>
                  <a:close/>
                  <a:moveTo>
                    <a:pt x="33" y="5"/>
                  </a:moveTo>
                  <a:cubicBezTo>
                    <a:pt x="33" y="5"/>
                    <a:pt x="33" y="5"/>
                    <a:pt x="33" y="5"/>
                  </a:cubicBezTo>
                  <a:cubicBezTo>
                    <a:pt x="33" y="5"/>
                    <a:pt x="34" y="5"/>
                    <a:pt x="34" y="5"/>
                  </a:cubicBezTo>
                  <a:cubicBezTo>
                    <a:pt x="34" y="5"/>
                    <a:pt x="34" y="5"/>
                    <a:pt x="34" y="5"/>
                  </a:cubicBezTo>
                  <a:cubicBezTo>
                    <a:pt x="35" y="5"/>
                    <a:pt x="35" y="5"/>
                    <a:pt x="34" y="4"/>
                  </a:cubicBezTo>
                  <a:cubicBezTo>
                    <a:pt x="34" y="5"/>
                    <a:pt x="34" y="5"/>
                    <a:pt x="33" y="5"/>
                  </a:cubicBezTo>
                  <a:close/>
                  <a:moveTo>
                    <a:pt x="152" y="3"/>
                  </a:moveTo>
                  <a:cubicBezTo>
                    <a:pt x="152" y="3"/>
                    <a:pt x="152" y="3"/>
                    <a:pt x="152" y="3"/>
                  </a:cubicBezTo>
                  <a:cubicBezTo>
                    <a:pt x="151" y="3"/>
                    <a:pt x="151" y="4"/>
                    <a:pt x="152" y="4"/>
                  </a:cubicBezTo>
                  <a:cubicBezTo>
                    <a:pt x="152" y="4"/>
                    <a:pt x="152" y="4"/>
                    <a:pt x="152" y="4"/>
                  </a:cubicBezTo>
                  <a:cubicBezTo>
                    <a:pt x="152" y="4"/>
                    <a:pt x="153" y="3"/>
                    <a:pt x="153" y="3"/>
                  </a:cubicBezTo>
                  <a:cubicBezTo>
                    <a:pt x="152" y="3"/>
                    <a:pt x="152" y="3"/>
                    <a:pt x="152" y="3"/>
                  </a:cubicBezTo>
                  <a:close/>
                  <a:moveTo>
                    <a:pt x="199" y="3"/>
                  </a:moveTo>
                  <a:cubicBezTo>
                    <a:pt x="199" y="3"/>
                    <a:pt x="199" y="3"/>
                    <a:pt x="199" y="3"/>
                  </a:cubicBezTo>
                  <a:cubicBezTo>
                    <a:pt x="199" y="3"/>
                    <a:pt x="199" y="3"/>
                    <a:pt x="198" y="3"/>
                  </a:cubicBezTo>
                  <a:cubicBezTo>
                    <a:pt x="198" y="3"/>
                    <a:pt x="198" y="3"/>
                    <a:pt x="197" y="3"/>
                  </a:cubicBezTo>
                  <a:cubicBezTo>
                    <a:pt x="197" y="3"/>
                    <a:pt x="197" y="3"/>
                    <a:pt x="197" y="4"/>
                  </a:cubicBezTo>
                  <a:cubicBezTo>
                    <a:pt x="198" y="4"/>
                    <a:pt x="198" y="3"/>
                    <a:pt x="199" y="3"/>
                  </a:cubicBezTo>
                  <a:close/>
                  <a:moveTo>
                    <a:pt x="206" y="4"/>
                  </a:moveTo>
                  <a:cubicBezTo>
                    <a:pt x="206" y="4"/>
                    <a:pt x="206" y="5"/>
                    <a:pt x="206" y="5"/>
                  </a:cubicBezTo>
                  <a:cubicBezTo>
                    <a:pt x="206" y="5"/>
                    <a:pt x="206" y="5"/>
                    <a:pt x="206" y="5"/>
                  </a:cubicBezTo>
                  <a:cubicBezTo>
                    <a:pt x="207" y="5"/>
                    <a:pt x="207" y="5"/>
                    <a:pt x="207" y="5"/>
                  </a:cubicBezTo>
                  <a:cubicBezTo>
                    <a:pt x="207" y="5"/>
                    <a:pt x="207" y="5"/>
                    <a:pt x="207" y="4"/>
                  </a:cubicBezTo>
                  <a:cubicBezTo>
                    <a:pt x="207" y="4"/>
                    <a:pt x="207" y="4"/>
                    <a:pt x="207" y="4"/>
                  </a:cubicBezTo>
                  <a:cubicBezTo>
                    <a:pt x="207" y="4"/>
                    <a:pt x="207" y="4"/>
                    <a:pt x="206" y="4"/>
                  </a:cubicBezTo>
                  <a:cubicBezTo>
                    <a:pt x="206" y="4"/>
                    <a:pt x="206" y="4"/>
                    <a:pt x="206" y="4"/>
                  </a:cubicBezTo>
                  <a:close/>
                  <a:moveTo>
                    <a:pt x="107" y="4"/>
                  </a:moveTo>
                  <a:cubicBezTo>
                    <a:pt x="107" y="4"/>
                    <a:pt x="107" y="4"/>
                    <a:pt x="108" y="4"/>
                  </a:cubicBezTo>
                  <a:cubicBezTo>
                    <a:pt x="108" y="5"/>
                    <a:pt x="108" y="4"/>
                    <a:pt x="108" y="4"/>
                  </a:cubicBezTo>
                  <a:cubicBezTo>
                    <a:pt x="108" y="4"/>
                    <a:pt x="108" y="4"/>
                    <a:pt x="108" y="4"/>
                  </a:cubicBezTo>
                  <a:cubicBezTo>
                    <a:pt x="108" y="4"/>
                    <a:pt x="108" y="3"/>
                    <a:pt x="107" y="3"/>
                  </a:cubicBezTo>
                  <a:cubicBezTo>
                    <a:pt x="107" y="3"/>
                    <a:pt x="107" y="3"/>
                    <a:pt x="107" y="3"/>
                  </a:cubicBezTo>
                  <a:cubicBezTo>
                    <a:pt x="107" y="3"/>
                    <a:pt x="107" y="3"/>
                    <a:pt x="107" y="4"/>
                  </a:cubicBezTo>
                  <a:cubicBezTo>
                    <a:pt x="107" y="4"/>
                    <a:pt x="107" y="4"/>
                    <a:pt x="107" y="4"/>
                  </a:cubicBezTo>
                  <a:close/>
                  <a:moveTo>
                    <a:pt x="212" y="3"/>
                  </a:moveTo>
                  <a:cubicBezTo>
                    <a:pt x="212" y="3"/>
                    <a:pt x="212" y="3"/>
                    <a:pt x="212" y="3"/>
                  </a:cubicBezTo>
                  <a:cubicBezTo>
                    <a:pt x="212" y="3"/>
                    <a:pt x="212" y="3"/>
                    <a:pt x="212" y="3"/>
                  </a:cubicBezTo>
                  <a:cubicBezTo>
                    <a:pt x="212" y="3"/>
                    <a:pt x="212" y="3"/>
                    <a:pt x="212" y="3"/>
                  </a:cubicBezTo>
                  <a:cubicBezTo>
                    <a:pt x="213" y="3"/>
                    <a:pt x="213" y="3"/>
                    <a:pt x="213" y="3"/>
                  </a:cubicBezTo>
                  <a:cubicBezTo>
                    <a:pt x="213" y="3"/>
                    <a:pt x="212" y="3"/>
                    <a:pt x="212" y="3"/>
                  </a:cubicBezTo>
                  <a:cubicBezTo>
                    <a:pt x="212" y="3"/>
                    <a:pt x="212" y="3"/>
                    <a:pt x="212" y="3"/>
                  </a:cubicBezTo>
                  <a:close/>
                  <a:moveTo>
                    <a:pt x="96" y="5"/>
                  </a:moveTo>
                  <a:cubicBezTo>
                    <a:pt x="96" y="5"/>
                    <a:pt x="96" y="5"/>
                    <a:pt x="96" y="5"/>
                  </a:cubicBezTo>
                  <a:cubicBezTo>
                    <a:pt x="96" y="5"/>
                    <a:pt x="96" y="5"/>
                    <a:pt x="96" y="5"/>
                  </a:cubicBezTo>
                  <a:cubicBezTo>
                    <a:pt x="96" y="5"/>
                    <a:pt x="97" y="5"/>
                    <a:pt x="97" y="5"/>
                  </a:cubicBezTo>
                  <a:cubicBezTo>
                    <a:pt x="97" y="5"/>
                    <a:pt x="97" y="5"/>
                    <a:pt x="97" y="5"/>
                  </a:cubicBezTo>
                  <a:cubicBezTo>
                    <a:pt x="97" y="5"/>
                    <a:pt x="97" y="4"/>
                    <a:pt x="96" y="4"/>
                  </a:cubicBezTo>
                  <a:cubicBezTo>
                    <a:pt x="96" y="4"/>
                    <a:pt x="96" y="5"/>
                    <a:pt x="96" y="5"/>
                  </a:cubicBezTo>
                  <a:close/>
                  <a:moveTo>
                    <a:pt x="111" y="4"/>
                  </a:moveTo>
                  <a:cubicBezTo>
                    <a:pt x="111" y="4"/>
                    <a:pt x="110" y="4"/>
                    <a:pt x="110" y="4"/>
                  </a:cubicBezTo>
                  <a:cubicBezTo>
                    <a:pt x="110" y="5"/>
                    <a:pt x="110" y="5"/>
                    <a:pt x="111" y="5"/>
                  </a:cubicBezTo>
                  <a:cubicBezTo>
                    <a:pt x="111" y="5"/>
                    <a:pt x="111" y="5"/>
                    <a:pt x="111" y="5"/>
                  </a:cubicBezTo>
                  <a:cubicBezTo>
                    <a:pt x="111" y="5"/>
                    <a:pt x="111" y="4"/>
                    <a:pt x="111" y="4"/>
                  </a:cubicBezTo>
                  <a:cubicBezTo>
                    <a:pt x="111" y="4"/>
                    <a:pt x="111" y="4"/>
                    <a:pt x="111" y="4"/>
                  </a:cubicBezTo>
                  <a:close/>
                  <a:moveTo>
                    <a:pt x="113" y="4"/>
                  </a:moveTo>
                  <a:cubicBezTo>
                    <a:pt x="113" y="4"/>
                    <a:pt x="113" y="4"/>
                    <a:pt x="113" y="5"/>
                  </a:cubicBezTo>
                  <a:cubicBezTo>
                    <a:pt x="114" y="5"/>
                    <a:pt x="114" y="5"/>
                    <a:pt x="114" y="4"/>
                  </a:cubicBezTo>
                  <a:cubicBezTo>
                    <a:pt x="114" y="4"/>
                    <a:pt x="114" y="4"/>
                    <a:pt x="114" y="4"/>
                  </a:cubicBezTo>
                  <a:cubicBezTo>
                    <a:pt x="114" y="4"/>
                    <a:pt x="114" y="4"/>
                    <a:pt x="114" y="4"/>
                  </a:cubicBezTo>
                  <a:cubicBezTo>
                    <a:pt x="114" y="4"/>
                    <a:pt x="114" y="4"/>
                    <a:pt x="114" y="4"/>
                  </a:cubicBezTo>
                  <a:cubicBezTo>
                    <a:pt x="113" y="4"/>
                    <a:pt x="113" y="4"/>
                    <a:pt x="113" y="4"/>
                  </a:cubicBezTo>
                  <a:close/>
                  <a:moveTo>
                    <a:pt x="145" y="4"/>
                  </a:moveTo>
                  <a:cubicBezTo>
                    <a:pt x="144" y="4"/>
                    <a:pt x="144" y="4"/>
                    <a:pt x="144" y="4"/>
                  </a:cubicBezTo>
                  <a:cubicBezTo>
                    <a:pt x="144" y="4"/>
                    <a:pt x="144" y="5"/>
                    <a:pt x="144" y="5"/>
                  </a:cubicBezTo>
                  <a:cubicBezTo>
                    <a:pt x="144" y="5"/>
                    <a:pt x="144" y="5"/>
                    <a:pt x="144" y="5"/>
                  </a:cubicBezTo>
                  <a:cubicBezTo>
                    <a:pt x="144" y="4"/>
                    <a:pt x="145" y="4"/>
                    <a:pt x="145" y="4"/>
                  </a:cubicBezTo>
                  <a:cubicBezTo>
                    <a:pt x="145" y="4"/>
                    <a:pt x="145" y="4"/>
                    <a:pt x="145" y="4"/>
                  </a:cubicBezTo>
                  <a:cubicBezTo>
                    <a:pt x="145" y="4"/>
                    <a:pt x="145" y="4"/>
                    <a:pt x="145" y="4"/>
                  </a:cubicBezTo>
                  <a:close/>
                  <a:moveTo>
                    <a:pt x="147" y="2"/>
                  </a:moveTo>
                  <a:cubicBezTo>
                    <a:pt x="147" y="2"/>
                    <a:pt x="147" y="2"/>
                    <a:pt x="147" y="2"/>
                  </a:cubicBezTo>
                  <a:cubicBezTo>
                    <a:pt x="147" y="2"/>
                    <a:pt x="148" y="2"/>
                    <a:pt x="148" y="2"/>
                  </a:cubicBezTo>
                  <a:cubicBezTo>
                    <a:pt x="148" y="2"/>
                    <a:pt x="148" y="2"/>
                    <a:pt x="148" y="2"/>
                  </a:cubicBezTo>
                  <a:cubicBezTo>
                    <a:pt x="148" y="2"/>
                    <a:pt x="148" y="2"/>
                    <a:pt x="148" y="2"/>
                  </a:cubicBezTo>
                  <a:cubicBezTo>
                    <a:pt x="148" y="1"/>
                    <a:pt x="148" y="2"/>
                    <a:pt x="148" y="2"/>
                  </a:cubicBezTo>
                  <a:cubicBezTo>
                    <a:pt x="147" y="2"/>
                    <a:pt x="147" y="2"/>
                    <a:pt x="147" y="2"/>
                  </a:cubicBezTo>
                  <a:close/>
                  <a:moveTo>
                    <a:pt x="158" y="5"/>
                  </a:moveTo>
                  <a:cubicBezTo>
                    <a:pt x="158" y="5"/>
                    <a:pt x="158" y="5"/>
                    <a:pt x="159" y="5"/>
                  </a:cubicBezTo>
                  <a:cubicBezTo>
                    <a:pt x="159" y="5"/>
                    <a:pt x="159" y="5"/>
                    <a:pt x="159" y="5"/>
                  </a:cubicBezTo>
                  <a:cubicBezTo>
                    <a:pt x="159" y="5"/>
                    <a:pt x="159" y="5"/>
                    <a:pt x="159" y="4"/>
                  </a:cubicBezTo>
                  <a:cubicBezTo>
                    <a:pt x="159" y="4"/>
                    <a:pt x="159" y="4"/>
                    <a:pt x="159" y="4"/>
                  </a:cubicBezTo>
                  <a:cubicBezTo>
                    <a:pt x="159" y="4"/>
                    <a:pt x="158" y="5"/>
                    <a:pt x="158" y="5"/>
                  </a:cubicBezTo>
                  <a:close/>
                  <a:moveTo>
                    <a:pt x="83" y="4"/>
                  </a:moveTo>
                  <a:cubicBezTo>
                    <a:pt x="83" y="4"/>
                    <a:pt x="83" y="4"/>
                    <a:pt x="83" y="5"/>
                  </a:cubicBezTo>
                  <a:cubicBezTo>
                    <a:pt x="83" y="5"/>
                    <a:pt x="83" y="5"/>
                    <a:pt x="83" y="5"/>
                  </a:cubicBezTo>
                  <a:cubicBezTo>
                    <a:pt x="83" y="5"/>
                    <a:pt x="83" y="5"/>
                    <a:pt x="83" y="5"/>
                  </a:cubicBezTo>
                  <a:cubicBezTo>
                    <a:pt x="83" y="4"/>
                    <a:pt x="83" y="4"/>
                    <a:pt x="83" y="4"/>
                  </a:cubicBezTo>
                  <a:cubicBezTo>
                    <a:pt x="83" y="4"/>
                    <a:pt x="83" y="4"/>
                    <a:pt x="83" y="4"/>
                  </a:cubicBezTo>
                  <a:cubicBezTo>
                    <a:pt x="83" y="4"/>
                    <a:pt x="83" y="4"/>
                    <a:pt x="83" y="4"/>
                  </a:cubicBezTo>
                  <a:close/>
                  <a:moveTo>
                    <a:pt x="45" y="5"/>
                  </a:moveTo>
                  <a:cubicBezTo>
                    <a:pt x="44" y="5"/>
                    <a:pt x="44" y="5"/>
                    <a:pt x="44" y="5"/>
                  </a:cubicBezTo>
                  <a:cubicBezTo>
                    <a:pt x="44" y="5"/>
                    <a:pt x="44" y="5"/>
                    <a:pt x="44" y="5"/>
                  </a:cubicBezTo>
                  <a:cubicBezTo>
                    <a:pt x="44" y="5"/>
                    <a:pt x="44" y="5"/>
                    <a:pt x="44" y="5"/>
                  </a:cubicBezTo>
                  <a:cubicBezTo>
                    <a:pt x="44" y="5"/>
                    <a:pt x="44" y="5"/>
                    <a:pt x="44" y="5"/>
                  </a:cubicBezTo>
                  <a:cubicBezTo>
                    <a:pt x="44" y="5"/>
                    <a:pt x="45" y="5"/>
                    <a:pt x="45" y="5"/>
                  </a:cubicBezTo>
                  <a:cubicBezTo>
                    <a:pt x="45" y="5"/>
                    <a:pt x="45" y="5"/>
                    <a:pt x="45" y="5"/>
                  </a:cubicBezTo>
                  <a:close/>
                  <a:moveTo>
                    <a:pt x="136" y="5"/>
                  </a:moveTo>
                  <a:cubicBezTo>
                    <a:pt x="136" y="5"/>
                    <a:pt x="137" y="5"/>
                    <a:pt x="137" y="5"/>
                  </a:cubicBezTo>
                  <a:cubicBezTo>
                    <a:pt x="137" y="5"/>
                    <a:pt x="137" y="5"/>
                    <a:pt x="137" y="4"/>
                  </a:cubicBezTo>
                  <a:cubicBezTo>
                    <a:pt x="137" y="4"/>
                    <a:pt x="137" y="4"/>
                    <a:pt x="137" y="4"/>
                  </a:cubicBezTo>
                  <a:cubicBezTo>
                    <a:pt x="137" y="4"/>
                    <a:pt x="136" y="4"/>
                    <a:pt x="136" y="5"/>
                  </a:cubicBezTo>
                  <a:close/>
                  <a:moveTo>
                    <a:pt x="85" y="6"/>
                  </a:moveTo>
                  <a:cubicBezTo>
                    <a:pt x="85" y="6"/>
                    <a:pt x="85" y="6"/>
                    <a:pt x="85" y="6"/>
                  </a:cubicBezTo>
                  <a:cubicBezTo>
                    <a:pt x="85" y="6"/>
                    <a:pt x="85" y="6"/>
                    <a:pt x="85" y="5"/>
                  </a:cubicBezTo>
                  <a:cubicBezTo>
                    <a:pt x="85" y="5"/>
                    <a:pt x="85" y="5"/>
                    <a:pt x="85" y="5"/>
                  </a:cubicBezTo>
                  <a:cubicBezTo>
                    <a:pt x="84" y="6"/>
                    <a:pt x="84" y="6"/>
                    <a:pt x="84" y="6"/>
                  </a:cubicBezTo>
                  <a:cubicBezTo>
                    <a:pt x="84" y="6"/>
                    <a:pt x="85" y="6"/>
                    <a:pt x="85" y="6"/>
                  </a:cubicBezTo>
                  <a:close/>
                  <a:moveTo>
                    <a:pt x="80" y="5"/>
                  </a:moveTo>
                  <a:cubicBezTo>
                    <a:pt x="80" y="5"/>
                    <a:pt x="80" y="5"/>
                    <a:pt x="80" y="5"/>
                  </a:cubicBezTo>
                  <a:cubicBezTo>
                    <a:pt x="80" y="5"/>
                    <a:pt x="80" y="6"/>
                    <a:pt x="81" y="6"/>
                  </a:cubicBezTo>
                  <a:cubicBezTo>
                    <a:pt x="81" y="6"/>
                    <a:pt x="81" y="6"/>
                    <a:pt x="81" y="5"/>
                  </a:cubicBezTo>
                  <a:cubicBezTo>
                    <a:pt x="81" y="5"/>
                    <a:pt x="81" y="5"/>
                    <a:pt x="81" y="5"/>
                  </a:cubicBezTo>
                  <a:cubicBezTo>
                    <a:pt x="81" y="5"/>
                    <a:pt x="81" y="5"/>
                    <a:pt x="80" y="5"/>
                  </a:cubicBezTo>
                  <a:close/>
                  <a:moveTo>
                    <a:pt x="197" y="1"/>
                  </a:moveTo>
                  <a:cubicBezTo>
                    <a:pt x="197" y="2"/>
                    <a:pt x="197" y="2"/>
                    <a:pt x="197" y="2"/>
                  </a:cubicBezTo>
                  <a:cubicBezTo>
                    <a:pt x="197" y="2"/>
                    <a:pt x="197" y="2"/>
                    <a:pt x="197" y="2"/>
                  </a:cubicBezTo>
                  <a:cubicBezTo>
                    <a:pt x="197" y="2"/>
                    <a:pt x="197" y="2"/>
                    <a:pt x="197" y="2"/>
                  </a:cubicBezTo>
                  <a:cubicBezTo>
                    <a:pt x="197" y="2"/>
                    <a:pt x="198" y="2"/>
                    <a:pt x="198" y="2"/>
                  </a:cubicBezTo>
                  <a:cubicBezTo>
                    <a:pt x="198" y="2"/>
                    <a:pt x="197" y="1"/>
                    <a:pt x="197" y="1"/>
                  </a:cubicBezTo>
                  <a:cubicBezTo>
                    <a:pt x="197" y="1"/>
                    <a:pt x="197" y="1"/>
                    <a:pt x="197" y="1"/>
                  </a:cubicBezTo>
                  <a:close/>
                  <a:moveTo>
                    <a:pt x="158" y="5"/>
                  </a:moveTo>
                  <a:cubicBezTo>
                    <a:pt x="158" y="5"/>
                    <a:pt x="158" y="5"/>
                    <a:pt x="158" y="5"/>
                  </a:cubicBezTo>
                  <a:cubicBezTo>
                    <a:pt x="157" y="5"/>
                    <a:pt x="157" y="5"/>
                    <a:pt x="157" y="5"/>
                  </a:cubicBezTo>
                  <a:cubicBezTo>
                    <a:pt x="157" y="5"/>
                    <a:pt x="158" y="5"/>
                    <a:pt x="158" y="5"/>
                  </a:cubicBezTo>
                  <a:cubicBezTo>
                    <a:pt x="158" y="5"/>
                    <a:pt x="158" y="5"/>
                    <a:pt x="158" y="5"/>
                  </a:cubicBezTo>
                  <a:cubicBezTo>
                    <a:pt x="158" y="5"/>
                    <a:pt x="158" y="5"/>
                    <a:pt x="158" y="5"/>
                  </a:cubicBezTo>
                  <a:cubicBezTo>
                    <a:pt x="158" y="5"/>
                    <a:pt x="158" y="5"/>
                    <a:pt x="158" y="5"/>
                  </a:cubicBezTo>
                  <a:cubicBezTo>
                    <a:pt x="158" y="5"/>
                    <a:pt x="158" y="5"/>
                    <a:pt x="158" y="5"/>
                  </a:cubicBezTo>
                  <a:close/>
                  <a:moveTo>
                    <a:pt x="125" y="6"/>
                  </a:moveTo>
                  <a:cubicBezTo>
                    <a:pt x="125" y="6"/>
                    <a:pt x="125" y="6"/>
                    <a:pt x="125" y="6"/>
                  </a:cubicBezTo>
                  <a:cubicBezTo>
                    <a:pt x="125" y="6"/>
                    <a:pt x="125" y="6"/>
                    <a:pt x="125" y="6"/>
                  </a:cubicBezTo>
                  <a:cubicBezTo>
                    <a:pt x="125" y="6"/>
                    <a:pt x="125" y="6"/>
                    <a:pt x="125" y="6"/>
                  </a:cubicBezTo>
                  <a:cubicBezTo>
                    <a:pt x="125" y="6"/>
                    <a:pt x="125" y="6"/>
                    <a:pt x="125" y="6"/>
                  </a:cubicBezTo>
                  <a:close/>
                  <a:moveTo>
                    <a:pt x="135" y="2"/>
                  </a:move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lose/>
                  <a:moveTo>
                    <a:pt x="162" y="3"/>
                  </a:moveTo>
                  <a:cubicBezTo>
                    <a:pt x="162" y="3"/>
                    <a:pt x="162" y="3"/>
                    <a:pt x="162" y="3"/>
                  </a:cubicBezTo>
                  <a:cubicBezTo>
                    <a:pt x="162" y="3"/>
                    <a:pt x="162" y="3"/>
                    <a:pt x="162" y="3"/>
                  </a:cubicBezTo>
                  <a:cubicBezTo>
                    <a:pt x="163" y="3"/>
                    <a:pt x="162" y="3"/>
                    <a:pt x="162" y="3"/>
                  </a:cubicBezTo>
                  <a:cubicBezTo>
                    <a:pt x="162" y="3"/>
                    <a:pt x="162" y="3"/>
                    <a:pt x="162" y="3"/>
                  </a:cubicBezTo>
                  <a:close/>
                  <a:moveTo>
                    <a:pt x="154" y="3"/>
                  </a:moveTo>
                  <a:cubicBezTo>
                    <a:pt x="154" y="3"/>
                    <a:pt x="154" y="4"/>
                    <a:pt x="154" y="4"/>
                  </a:cubicBezTo>
                  <a:cubicBezTo>
                    <a:pt x="154" y="4"/>
                    <a:pt x="154" y="4"/>
                    <a:pt x="155" y="4"/>
                  </a:cubicBezTo>
                  <a:cubicBezTo>
                    <a:pt x="155" y="4"/>
                    <a:pt x="155" y="4"/>
                    <a:pt x="155" y="4"/>
                  </a:cubicBezTo>
                  <a:cubicBezTo>
                    <a:pt x="155" y="3"/>
                    <a:pt x="155" y="3"/>
                    <a:pt x="155" y="3"/>
                  </a:cubicBezTo>
                  <a:cubicBezTo>
                    <a:pt x="155" y="3"/>
                    <a:pt x="154" y="3"/>
                    <a:pt x="154" y="3"/>
                  </a:cubicBezTo>
                  <a:cubicBezTo>
                    <a:pt x="154" y="3"/>
                    <a:pt x="154" y="3"/>
                    <a:pt x="154" y="3"/>
                  </a:cubicBezTo>
                  <a:close/>
                  <a:moveTo>
                    <a:pt x="113" y="2"/>
                  </a:moveTo>
                  <a:cubicBezTo>
                    <a:pt x="113" y="2"/>
                    <a:pt x="113" y="2"/>
                    <a:pt x="113" y="2"/>
                  </a:cubicBezTo>
                  <a:cubicBezTo>
                    <a:pt x="112" y="3"/>
                    <a:pt x="113" y="3"/>
                    <a:pt x="113" y="3"/>
                  </a:cubicBezTo>
                  <a:cubicBezTo>
                    <a:pt x="113" y="3"/>
                    <a:pt x="113" y="3"/>
                    <a:pt x="113" y="3"/>
                  </a:cubicBezTo>
                  <a:cubicBezTo>
                    <a:pt x="113" y="3"/>
                    <a:pt x="113" y="2"/>
                    <a:pt x="113" y="2"/>
                  </a:cubicBezTo>
                  <a:close/>
                  <a:moveTo>
                    <a:pt x="47" y="6"/>
                  </a:moveTo>
                  <a:cubicBezTo>
                    <a:pt x="47" y="6"/>
                    <a:pt x="47" y="6"/>
                    <a:pt x="47" y="6"/>
                  </a:cubicBezTo>
                  <a:cubicBezTo>
                    <a:pt x="47" y="7"/>
                    <a:pt x="47" y="6"/>
                    <a:pt x="47" y="6"/>
                  </a:cubicBezTo>
                  <a:cubicBezTo>
                    <a:pt x="47" y="6"/>
                    <a:pt x="47" y="6"/>
                    <a:pt x="47" y="6"/>
                  </a:cubicBezTo>
                  <a:cubicBezTo>
                    <a:pt x="47" y="6"/>
                    <a:pt x="47" y="6"/>
                    <a:pt x="47" y="6"/>
                  </a:cubicBezTo>
                  <a:close/>
                  <a:moveTo>
                    <a:pt x="110" y="3"/>
                  </a:moveTo>
                  <a:cubicBezTo>
                    <a:pt x="110" y="3"/>
                    <a:pt x="110" y="3"/>
                    <a:pt x="110" y="3"/>
                  </a:cubicBezTo>
                  <a:cubicBezTo>
                    <a:pt x="110" y="3"/>
                    <a:pt x="110" y="3"/>
                    <a:pt x="110" y="3"/>
                  </a:cubicBezTo>
                  <a:cubicBezTo>
                    <a:pt x="110" y="3"/>
                    <a:pt x="110" y="2"/>
                    <a:pt x="110" y="2"/>
                  </a:cubicBezTo>
                  <a:cubicBezTo>
                    <a:pt x="110" y="2"/>
                    <a:pt x="110" y="2"/>
                    <a:pt x="110" y="3"/>
                  </a:cubicBezTo>
                  <a:close/>
                  <a:moveTo>
                    <a:pt x="38" y="4"/>
                  </a:move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lose/>
                  <a:moveTo>
                    <a:pt x="16" y="4"/>
                  </a:move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lose/>
                  <a:moveTo>
                    <a:pt x="206" y="3"/>
                  </a:moveTo>
                  <a:cubicBezTo>
                    <a:pt x="206" y="3"/>
                    <a:pt x="206" y="3"/>
                    <a:pt x="206" y="3"/>
                  </a:cubicBezTo>
                  <a:cubicBezTo>
                    <a:pt x="206" y="3"/>
                    <a:pt x="206" y="3"/>
                    <a:pt x="206" y="3"/>
                  </a:cubicBezTo>
                  <a:cubicBezTo>
                    <a:pt x="206" y="3"/>
                    <a:pt x="206" y="3"/>
                    <a:pt x="206" y="3"/>
                  </a:cubicBezTo>
                  <a:cubicBezTo>
                    <a:pt x="206" y="3"/>
                    <a:pt x="206" y="3"/>
                    <a:pt x="206" y="3"/>
                  </a:cubicBezTo>
                  <a:close/>
                  <a:moveTo>
                    <a:pt x="205" y="4"/>
                  </a:moveTo>
                  <a:cubicBezTo>
                    <a:pt x="205" y="4"/>
                    <a:pt x="205" y="4"/>
                    <a:pt x="205" y="4"/>
                  </a:cubicBezTo>
                  <a:cubicBezTo>
                    <a:pt x="205" y="4"/>
                    <a:pt x="205" y="4"/>
                    <a:pt x="205" y="4"/>
                  </a:cubicBezTo>
                  <a:cubicBezTo>
                    <a:pt x="205" y="4"/>
                    <a:pt x="205" y="4"/>
                    <a:pt x="205" y="4"/>
                  </a:cubicBezTo>
                  <a:close/>
                  <a:moveTo>
                    <a:pt x="201" y="5"/>
                  </a:moveTo>
                  <a:cubicBezTo>
                    <a:pt x="201" y="5"/>
                    <a:pt x="201" y="5"/>
                    <a:pt x="201" y="5"/>
                  </a:cubicBezTo>
                  <a:cubicBezTo>
                    <a:pt x="201" y="5"/>
                    <a:pt x="201" y="5"/>
                    <a:pt x="201" y="5"/>
                  </a:cubicBezTo>
                  <a:cubicBezTo>
                    <a:pt x="201" y="5"/>
                    <a:pt x="201" y="5"/>
                    <a:pt x="201" y="5"/>
                  </a:cubicBezTo>
                  <a:cubicBezTo>
                    <a:pt x="201" y="5"/>
                    <a:pt x="201" y="5"/>
                    <a:pt x="201" y="5"/>
                  </a:cubicBezTo>
                  <a:close/>
                  <a:moveTo>
                    <a:pt x="200" y="1"/>
                  </a:moveTo>
                  <a:cubicBezTo>
                    <a:pt x="200" y="1"/>
                    <a:pt x="200" y="1"/>
                    <a:pt x="200" y="1"/>
                  </a:cubicBezTo>
                  <a:cubicBezTo>
                    <a:pt x="200" y="1"/>
                    <a:pt x="200" y="1"/>
                    <a:pt x="200" y="1"/>
                  </a:cubicBezTo>
                  <a:cubicBezTo>
                    <a:pt x="200" y="1"/>
                    <a:pt x="200" y="1"/>
                    <a:pt x="200" y="1"/>
                  </a:cubicBezTo>
                  <a:close/>
                  <a:moveTo>
                    <a:pt x="183" y="5"/>
                  </a:moveTo>
                  <a:cubicBezTo>
                    <a:pt x="183" y="5"/>
                    <a:pt x="183" y="5"/>
                    <a:pt x="183" y="5"/>
                  </a:cubicBezTo>
                  <a:cubicBezTo>
                    <a:pt x="183" y="5"/>
                    <a:pt x="183" y="5"/>
                    <a:pt x="183" y="5"/>
                  </a:cubicBezTo>
                  <a:cubicBezTo>
                    <a:pt x="183" y="5"/>
                    <a:pt x="183" y="5"/>
                    <a:pt x="183" y="5"/>
                  </a:cubicBezTo>
                  <a:cubicBezTo>
                    <a:pt x="183" y="5"/>
                    <a:pt x="182" y="5"/>
                    <a:pt x="183" y="5"/>
                  </a:cubicBezTo>
                  <a:close/>
                  <a:moveTo>
                    <a:pt x="171" y="3"/>
                  </a:moveTo>
                  <a:cubicBezTo>
                    <a:pt x="171" y="2"/>
                    <a:pt x="171" y="2"/>
                    <a:pt x="171" y="3"/>
                  </a:cubicBezTo>
                  <a:cubicBezTo>
                    <a:pt x="171" y="3"/>
                    <a:pt x="171" y="3"/>
                    <a:pt x="171" y="3"/>
                  </a:cubicBezTo>
                  <a:cubicBezTo>
                    <a:pt x="171" y="3"/>
                    <a:pt x="171" y="3"/>
                    <a:pt x="171" y="3"/>
                  </a:cubicBezTo>
                  <a:cubicBezTo>
                    <a:pt x="171" y="3"/>
                    <a:pt x="171" y="3"/>
                    <a:pt x="171" y="3"/>
                  </a:cubicBezTo>
                  <a:close/>
                  <a:moveTo>
                    <a:pt x="157" y="5"/>
                  </a:moveTo>
                  <a:cubicBezTo>
                    <a:pt x="157" y="5"/>
                    <a:pt x="157" y="5"/>
                    <a:pt x="157" y="5"/>
                  </a:cubicBezTo>
                  <a:cubicBezTo>
                    <a:pt x="157" y="5"/>
                    <a:pt x="157" y="5"/>
                    <a:pt x="157" y="5"/>
                  </a:cubicBezTo>
                  <a:cubicBezTo>
                    <a:pt x="157" y="5"/>
                    <a:pt x="157" y="5"/>
                    <a:pt x="157" y="5"/>
                  </a:cubicBezTo>
                  <a:cubicBezTo>
                    <a:pt x="157" y="5"/>
                    <a:pt x="157" y="5"/>
                    <a:pt x="157" y="5"/>
                  </a:cubicBezTo>
                  <a:cubicBezTo>
                    <a:pt x="157" y="5"/>
                    <a:pt x="157" y="5"/>
                    <a:pt x="157" y="5"/>
                  </a:cubicBezTo>
                  <a:close/>
                  <a:moveTo>
                    <a:pt x="149" y="3"/>
                  </a:moveTo>
                  <a:cubicBezTo>
                    <a:pt x="149" y="3"/>
                    <a:pt x="150" y="3"/>
                    <a:pt x="150" y="3"/>
                  </a:cubicBezTo>
                  <a:cubicBezTo>
                    <a:pt x="150" y="3"/>
                    <a:pt x="150" y="3"/>
                    <a:pt x="150" y="3"/>
                  </a:cubicBezTo>
                  <a:cubicBezTo>
                    <a:pt x="150" y="3"/>
                    <a:pt x="150" y="3"/>
                    <a:pt x="149" y="3"/>
                  </a:cubicBezTo>
                  <a:cubicBezTo>
                    <a:pt x="149" y="3"/>
                    <a:pt x="149" y="3"/>
                    <a:pt x="149" y="3"/>
                  </a:cubicBezTo>
                  <a:close/>
                  <a:moveTo>
                    <a:pt x="148" y="5"/>
                  </a:moveTo>
                  <a:cubicBezTo>
                    <a:pt x="148" y="5"/>
                    <a:pt x="148" y="5"/>
                    <a:pt x="148" y="5"/>
                  </a:cubicBezTo>
                  <a:cubicBezTo>
                    <a:pt x="148" y="5"/>
                    <a:pt x="148" y="5"/>
                    <a:pt x="148" y="5"/>
                  </a:cubicBezTo>
                  <a:cubicBezTo>
                    <a:pt x="148" y="5"/>
                    <a:pt x="148" y="5"/>
                    <a:pt x="148" y="4"/>
                  </a:cubicBezTo>
                  <a:cubicBezTo>
                    <a:pt x="148" y="4"/>
                    <a:pt x="148" y="4"/>
                    <a:pt x="148" y="5"/>
                  </a:cubicBezTo>
                  <a:close/>
                  <a:moveTo>
                    <a:pt x="138" y="5"/>
                  </a:moveTo>
                  <a:cubicBezTo>
                    <a:pt x="138" y="5"/>
                    <a:pt x="138" y="5"/>
                    <a:pt x="138" y="5"/>
                  </a:cubicBezTo>
                  <a:cubicBezTo>
                    <a:pt x="138" y="5"/>
                    <a:pt x="138" y="5"/>
                    <a:pt x="138" y="5"/>
                  </a:cubicBezTo>
                  <a:cubicBezTo>
                    <a:pt x="138" y="5"/>
                    <a:pt x="138" y="5"/>
                    <a:pt x="138" y="5"/>
                  </a:cubicBezTo>
                  <a:cubicBezTo>
                    <a:pt x="138" y="5"/>
                    <a:pt x="138" y="5"/>
                    <a:pt x="138" y="5"/>
                  </a:cubicBezTo>
                  <a:close/>
                  <a:moveTo>
                    <a:pt x="135" y="6"/>
                  </a:moveTo>
                  <a:cubicBezTo>
                    <a:pt x="135" y="6"/>
                    <a:pt x="135" y="6"/>
                    <a:pt x="135" y="6"/>
                  </a:cubicBezTo>
                  <a:cubicBezTo>
                    <a:pt x="135" y="5"/>
                    <a:pt x="135" y="5"/>
                    <a:pt x="135" y="5"/>
                  </a:cubicBezTo>
                  <a:cubicBezTo>
                    <a:pt x="135" y="6"/>
                    <a:pt x="135" y="6"/>
                    <a:pt x="135" y="6"/>
                  </a:cubicBezTo>
                  <a:cubicBezTo>
                    <a:pt x="135" y="6"/>
                    <a:pt x="135" y="6"/>
                    <a:pt x="135" y="6"/>
                  </a:cubicBezTo>
                  <a:close/>
                  <a:moveTo>
                    <a:pt x="128" y="3"/>
                  </a:moveTo>
                  <a:cubicBezTo>
                    <a:pt x="128" y="4"/>
                    <a:pt x="128" y="4"/>
                    <a:pt x="128" y="4"/>
                  </a:cubicBezTo>
                  <a:cubicBezTo>
                    <a:pt x="128" y="4"/>
                    <a:pt x="128" y="4"/>
                    <a:pt x="128" y="4"/>
                  </a:cubicBezTo>
                  <a:lnTo>
                    <a:pt x="128" y="3"/>
                  </a:lnTo>
                  <a:close/>
                  <a:moveTo>
                    <a:pt x="125" y="3"/>
                  </a:moveTo>
                  <a:cubicBezTo>
                    <a:pt x="125" y="3"/>
                    <a:pt x="125" y="3"/>
                    <a:pt x="125" y="3"/>
                  </a:cubicBezTo>
                  <a:cubicBezTo>
                    <a:pt x="125" y="3"/>
                    <a:pt x="125" y="3"/>
                    <a:pt x="125" y="3"/>
                  </a:cubicBezTo>
                  <a:cubicBezTo>
                    <a:pt x="125" y="3"/>
                    <a:pt x="125" y="3"/>
                    <a:pt x="125" y="3"/>
                  </a:cubicBezTo>
                  <a:cubicBezTo>
                    <a:pt x="125" y="3"/>
                    <a:pt x="125" y="3"/>
                    <a:pt x="125" y="3"/>
                  </a:cubicBezTo>
                  <a:close/>
                  <a:moveTo>
                    <a:pt x="121" y="4"/>
                  </a:moveTo>
                  <a:cubicBezTo>
                    <a:pt x="121" y="4"/>
                    <a:pt x="121" y="4"/>
                    <a:pt x="121" y="4"/>
                  </a:cubicBezTo>
                  <a:cubicBezTo>
                    <a:pt x="121" y="4"/>
                    <a:pt x="121" y="4"/>
                    <a:pt x="121" y="4"/>
                  </a:cubicBezTo>
                  <a:cubicBezTo>
                    <a:pt x="121" y="4"/>
                    <a:pt x="121" y="4"/>
                    <a:pt x="121" y="4"/>
                  </a:cubicBezTo>
                  <a:cubicBezTo>
                    <a:pt x="121" y="4"/>
                    <a:pt x="121" y="4"/>
                    <a:pt x="121" y="4"/>
                  </a:cubicBezTo>
                  <a:close/>
                  <a:moveTo>
                    <a:pt x="99" y="3"/>
                  </a:moveTo>
                  <a:cubicBezTo>
                    <a:pt x="99" y="3"/>
                    <a:pt x="99" y="3"/>
                    <a:pt x="99" y="3"/>
                  </a:cubicBezTo>
                  <a:cubicBezTo>
                    <a:pt x="99" y="3"/>
                    <a:pt x="99" y="3"/>
                    <a:pt x="100" y="3"/>
                  </a:cubicBezTo>
                  <a:cubicBezTo>
                    <a:pt x="100" y="3"/>
                    <a:pt x="99" y="3"/>
                    <a:pt x="99" y="3"/>
                  </a:cubicBezTo>
                  <a:cubicBezTo>
                    <a:pt x="99" y="3"/>
                    <a:pt x="99" y="3"/>
                    <a:pt x="99" y="3"/>
                  </a:cubicBezTo>
                  <a:close/>
                  <a:moveTo>
                    <a:pt x="91" y="6"/>
                  </a:moveTo>
                  <a:cubicBezTo>
                    <a:pt x="91" y="6"/>
                    <a:pt x="91" y="6"/>
                    <a:pt x="91" y="6"/>
                  </a:cubicBezTo>
                  <a:cubicBezTo>
                    <a:pt x="91" y="6"/>
                    <a:pt x="91" y="6"/>
                    <a:pt x="91" y="6"/>
                  </a:cubicBezTo>
                  <a:cubicBezTo>
                    <a:pt x="91" y="6"/>
                    <a:pt x="91" y="6"/>
                    <a:pt x="91" y="6"/>
                  </a:cubicBezTo>
                  <a:cubicBezTo>
                    <a:pt x="91" y="6"/>
                    <a:pt x="91" y="6"/>
                    <a:pt x="91" y="6"/>
                  </a:cubicBezTo>
                  <a:close/>
                  <a:moveTo>
                    <a:pt x="91" y="5"/>
                  </a:moveTo>
                  <a:cubicBezTo>
                    <a:pt x="91" y="5"/>
                    <a:pt x="91" y="5"/>
                    <a:pt x="91" y="5"/>
                  </a:cubicBezTo>
                  <a:cubicBezTo>
                    <a:pt x="91" y="5"/>
                    <a:pt x="91" y="5"/>
                    <a:pt x="91" y="5"/>
                  </a:cubicBezTo>
                  <a:cubicBezTo>
                    <a:pt x="91" y="5"/>
                    <a:pt x="91" y="5"/>
                    <a:pt x="91" y="5"/>
                  </a:cubicBezTo>
                  <a:cubicBezTo>
                    <a:pt x="91" y="5"/>
                    <a:pt x="91" y="5"/>
                    <a:pt x="91" y="5"/>
                  </a:cubicBezTo>
                  <a:close/>
                  <a:moveTo>
                    <a:pt x="72" y="4"/>
                  </a:moveTo>
                  <a:cubicBezTo>
                    <a:pt x="72" y="4"/>
                    <a:pt x="72" y="4"/>
                    <a:pt x="72" y="4"/>
                  </a:cubicBezTo>
                  <a:cubicBezTo>
                    <a:pt x="72" y="4"/>
                    <a:pt x="72" y="4"/>
                    <a:pt x="72" y="5"/>
                  </a:cubicBezTo>
                  <a:cubicBezTo>
                    <a:pt x="72" y="4"/>
                    <a:pt x="72" y="4"/>
                    <a:pt x="72" y="4"/>
                  </a:cubicBezTo>
                  <a:cubicBezTo>
                    <a:pt x="72" y="4"/>
                    <a:pt x="72" y="4"/>
                    <a:pt x="72" y="4"/>
                  </a:cubicBezTo>
                  <a:close/>
                  <a:moveTo>
                    <a:pt x="210" y="6"/>
                  </a:moveTo>
                  <a:cubicBezTo>
                    <a:pt x="210" y="6"/>
                    <a:pt x="210" y="6"/>
                    <a:pt x="210" y="6"/>
                  </a:cubicBezTo>
                  <a:cubicBezTo>
                    <a:pt x="210" y="5"/>
                    <a:pt x="210" y="5"/>
                    <a:pt x="210" y="5"/>
                  </a:cubicBezTo>
                  <a:lnTo>
                    <a:pt x="210" y="6"/>
                  </a:lnTo>
                  <a:close/>
                  <a:moveTo>
                    <a:pt x="211" y="5"/>
                  </a:moveTo>
                  <a:cubicBezTo>
                    <a:pt x="211" y="5"/>
                    <a:pt x="211" y="5"/>
                    <a:pt x="211" y="5"/>
                  </a:cubicBezTo>
                  <a:cubicBezTo>
                    <a:pt x="211" y="5"/>
                    <a:pt x="211" y="5"/>
                    <a:pt x="211" y="5"/>
                  </a:cubicBezTo>
                  <a:close/>
                  <a:moveTo>
                    <a:pt x="212" y="4"/>
                  </a:moveTo>
                  <a:cubicBezTo>
                    <a:pt x="212" y="4"/>
                    <a:pt x="212" y="4"/>
                    <a:pt x="212" y="4"/>
                  </a:cubicBezTo>
                  <a:cubicBezTo>
                    <a:pt x="212" y="4"/>
                    <a:pt x="212" y="4"/>
                    <a:pt x="212" y="4"/>
                  </a:cubicBezTo>
                  <a:close/>
                  <a:moveTo>
                    <a:pt x="214" y="5"/>
                  </a:moveTo>
                  <a:cubicBezTo>
                    <a:pt x="214" y="5"/>
                    <a:pt x="214" y="5"/>
                    <a:pt x="214" y="5"/>
                  </a:cubicBezTo>
                  <a:cubicBezTo>
                    <a:pt x="214" y="5"/>
                    <a:pt x="214" y="5"/>
                    <a:pt x="214" y="5"/>
                  </a:cubicBezTo>
                  <a:close/>
                  <a:moveTo>
                    <a:pt x="200" y="3"/>
                  </a:moveTo>
                  <a:cubicBezTo>
                    <a:pt x="200" y="3"/>
                    <a:pt x="200" y="3"/>
                    <a:pt x="200" y="3"/>
                  </a:cubicBezTo>
                  <a:cubicBezTo>
                    <a:pt x="199" y="3"/>
                    <a:pt x="199" y="3"/>
                    <a:pt x="199" y="3"/>
                  </a:cubicBezTo>
                  <a:lnTo>
                    <a:pt x="200" y="3"/>
                  </a:lnTo>
                  <a:close/>
                  <a:moveTo>
                    <a:pt x="107" y="2"/>
                  </a:moveTo>
                  <a:cubicBezTo>
                    <a:pt x="107" y="2"/>
                    <a:pt x="107" y="2"/>
                    <a:pt x="107" y="2"/>
                  </a:cubicBezTo>
                  <a:cubicBezTo>
                    <a:pt x="108" y="2"/>
                    <a:pt x="108" y="2"/>
                    <a:pt x="108" y="2"/>
                  </a:cubicBezTo>
                  <a:lnTo>
                    <a:pt x="107" y="2"/>
                  </a:lnTo>
                  <a:close/>
                  <a:moveTo>
                    <a:pt x="94" y="4"/>
                  </a:moveTo>
                  <a:cubicBezTo>
                    <a:pt x="94" y="4"/>
                    <a:pt x="94" y="4"/>
                    <a:pt x="94" y="4"/>
                  </a:cubicBezTo>
                  <a:cubicBezTo>
                    <a:pt x="94" y="4"/>
                    <a:pt x="94" y="4"/>
                    <a:pt x="94" y="4"/>
                  </a:cubicBezTo>
                  <a:close/>
                  <a:moveTo>
                    <a:pt x="93" y="2"/>
                  </a:moveTo>
                  <a:cubicBezTo>
                    <a:pt x="93" y="2"/>
                    <a:pt x="93" y="2"/>
                    <a:pt x="93" y="2"/>
                  </a:cubicBezTo>
                  <a:cubicBezTo>
                    <a:pt x="93" y="2"/>
                    <a:pt x="93" y="2"/>
                    <a:pt x="93" y="2"/>
                  </a:cubicBezTo>
                  <a:close/>
                  <a:moveTo>
                    <a:pt x="82" y="3"/>
                  </a:moveTo>
                  <a:cubicBezTo>
                    <a:pt x="81" y="3"/>
                    <a:pt x="81" y="3"/>
                    <a:pt x="81" y="3"/>
                  </a:cubicBezTo>
                  <a:cubicBezTo>
                    <a:pt x="82" y="3"/>
                    <a:pt x="82" y="3"/>
                    <a:pt x="82" y="3"/>
                  </a:cubicBezTo>
                  <a:close/>
                  <a:moveTo>
                    <a:pt x="182" y="3"/>
                  </a:moveTo>
                  <a:cubicBezTo>
                    <a:pt x="182" y="3"/>
                    <a:pt x="182" y="3"/>
                    <a:pt x="182" y="3"/>
                  </a:cubicBezTo>
                  <a:cubicBezTo>
                    <a:pt x="182" y="3"/>
                    <a:pt x="182" y="3"/>
                    <a:pt x="182" y="3"/>
                  </a:cubicBezTo>
                  <a:cubicBezTo>
                    <a:pt x="182" y="3"/>
                    <a:pt x="182" y="3"/>
                    <a:pt x="182" y="3"/>
                  </a:cubicBezTo>
                  <a:cubicBezTo>
                    <a:pt x="182" y="3"/>
                    <a:pt x="182" y="3"/>
                    <a:pt x="182" y="3"/>
                  </a:cubicBezTo>
                  <a:close/>
                  <a:moveTo>
                    <a:pt x="60" y="3"/>
                  </a:moveTo>
                  <a:cubicBezTo>
                    <a:pt x="60" y="3"/>
                    <a:pt x="60" y="3"/>
                    <a:pt x="60" y="3"/>
                  </a:cubicBezTo>
                  <a:cubicBezTo>
                    <a:pt x="60" y="3"/>
                    <a:pt x="60" y="3"/>
                    <a:pt x="60" y="3"/>
                  </a:cubicBezTo>
                  <a:close/>
                  <a:moveTo>
                    <a:pt x="58" y="5"/>
                  </a:moveTo>
                  <a:cubicBezTo>
                    <a:pt x="58" y="4"/>
                    <a:pt x="58" y="4"/>
                    <a:pt x="58" y="4"/>
                  </a:cubicBezTo>
                  <a:cubicBezTo>
                    <a:pt x="58" y="4"/>
                    <a:pt x="58" y="4"/>
                    <a:pt x="58" y="4"/>
                  </a:cubicBezTo>
                  <a:cubicBezTo>
                    <a:pt x="58" y="4"/>
                    <a:pt x="58" y="4"/>
                    <a:pt x="58" y="4"/>
                  </a:cubicBezTo>
                  <a:cubicBezTo>
                    <a:pt x="58" y="4"/>
                    <a:pt x="58" y="4"/>
                    <a:pt x="58" y="5"/>
                  </a:cubicBezTo>
                  <a:close/>
                  <a:moveTo>
                    <a:pt x="55" y="5"/>
                  </a:moveTo>
                  <a:cubicBezTo>
                    <a:pt x="55" y="5"/>
                    <a:pt x="55" y="5"/>
                    <a:pt x="55" y="5"/>
                  </a:cubicBezTo>
                  <a:cubicBezTo>
                    <a:pt x="55" y="5"/>
                    <a:pt x="55" y="5"/>
                    <a:pt x="55" y="5"/>
                  </a:cubicBezTo>
                  <a:cubicBezTo>
                    <a:pt x="55" y="5"/>
                    <a:pt x="55" y="5"/>
                    <a:pt x="55" y="5"/>
                  </a:cubicBezTo>
                  <a:close/>
                  <a:moveTo>
                    <a:pt x="48" y="4"/>
                  </a:moveTo>
                  <a:cubicBezTo>
                    <a:pt x="48" y="4"/>
                    <a:pt x="48" y="4"/>
                    <a:pt x="48" y="4"/>
                  </a:cubicBezTo>
                  <a:cubicBezTo>
                    <a:pt x="48" y="4"/>
                    <a:pt x="48" y="4"/>
                    <a:pt x="48" y="4"/>
                  </a:cubicBezTo>
                  <a:close/>
                  <a:moveTo>
                    <a:pt x="169" y="4"/>
                  </a:moveTo>
                  <a:cubicBezTo>
                    <a:pt x="169" y="4"/>
                    <a:pt x="169" y="4"/>
                    <a:pt x="169" y="4"/>
                  </a:cubicBezTo>
                  <a:cubicBezTo>
                    <a:pt x="169" y="4"/>
                    <a:pt x="169" y="4"/>
                    <a:pt x="169" y="4"/>
                  </a:cubicBezTo>
                  <a:close/>
                  <a:moveTo>
                    <a:pt x="163" y="1"/>
                  </a:moveTo>
                  <a:cubicBezTo>
                    <a:pt x="163" y="2"/>
                    <a:pt x="163" y="2"/>
                    <a:pt x="163" y="2"/>
                  </a:cubicBezTo>
                  <a:cubicBezTo>
                    <a:pt x="163" y="1"/>
                    <a:pt x="163" y="1"/>
                    <a:pt x="16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34"/>
            <p:cNvSpPr/>
            <p:nvPr/>
          </p:nvSpPr>
          <p:spPr>
            <a:xfrm>
              <a:off x="4490" y="1995"/>
              <a:ext cx="1375" cy="125"/>
            </a:xfrm>
            <a:custGeom>
              <a:avLst/>
              <a:gdLst/>
              <a:ahLst/>
              <a:cxnLst/>
              <a:rect l="l" t="t" r="r" b="b"/>
              <a:pathLst>
                <a:path w="102" h="7" extrusionOk="0">
                  <a:moveTo>
                    <a:pt x="35" y="3"/>
                  </a:moveTo>
                  <a:cubicBezTo>
                    <a:pt x="35" y="3"/>
                    <a:pt x="35" y="3"/>
                    <a:pt x="35" y="2"/>
                  </a:cubicBezTo>
                  <a:cubicBezTo>
                    <a:pt x="35" y="2"/>
                    <a:pt x="35" y="3"/>
                    <a:pt x="35" y="3"/>
                  </a:cubicBezTo>
                  <a:cubicBezTo>
                    <a:pt x="35" y="3"/>
                    <a:pt x="35" y="2"/>
                    <a:pt x="35" y="2"/>
                  </a:cubicBezTo>
                  <a:cubicBezTo>
                    <a:pt x="35" y="2"/>
                    <a:pt x="35" y="2"/>
                    <a:pt x="35" y="2"/>
                  </a:cubicBezTo>
                  <a:cubicBezTo>
                    <a:pt x="35" y="3"/>
                    <a:pt x="35" y="3"/>
                    <a:pt x="35" y="3"/>
                  </a:cubicBezTo>
                  <a:cubicBezTo>
                    <a:pt x="35" y="3"/>
                    <a:pt x="35" y="3"/>
                    <a:pt x="34" y="3"/>
                  </a:cubicBezTo>
                  <a:cubicBezTo>
                    <a:pt x="34" y="3"/>
                    <a:pt x="34" y="3"/>
                    <a:pt x="34" y="3"/>
                  </a:cubicBezTo>
                  <a:cubicBezTo>
                    <a:pt x="34" y="4"/>
                    <a:pt x="34" y="4"/>
                    <a:pt x="33" y="4"/>
                  </a:cubicBezTo>
                  <a:cubicBezTo>
                    <a:pt x="33" y="5"/>
                    <a:pt x="33" y="5"/>
                    <a:pt x="33" y="6"/>
                  </a:cubicBezTo>
                  <a:cubicBezTo>
                    <a:pt x="33" y="6"/>
                    <a:pt x="33" y="7"/>
                    <a:pt x="33" y="7"/>
                  </a:cubicBezTo>
                  <a:cubicBezTo>
                    <a:pt x="32" y="7"/>
                    <a:pt x="31" y="7"/>
                    <a:pt x="30" y="7"/>
                  </a:cubicBezTo>
                  <a:cubicBezTo>
                    <a:pt x="30" y="7"/>
                    <a:pt x="29" y="7"/>
                    <a:pt x="29" y="7"/>
                  </a:cubicBezTo>
                  <a:cubicBezTo>
                    <a:pt x="29" y="6"/>
                    <a:pt x="29" y="6"/>
                    <a:pt x="29" y="6"/>
                  </a:cubicBezTo>
                  <a:cubicBezTo>
                    <a:pt x="29" y="6"/>
                    <a:pt x="29" y="6"/>
                    <a:pt x="28" y="6"/>
                  </a:cubicBezTo>
                  <a:cubicBezTo>
                    <a:pt x="28" y="6"/>
                    <a:pt x="28" y="6"/>
                    <a:pt x="28" y="6"/>
                  </a:cubicBezTo>
                  <a:cubicBezTo>
                    <a:pt x="28" y="6"/>
                    <a:pt x="28" y="6"/>
                    <a:pt x="28" y="6"/>
                  </a:cubicBezTo>
                  <a:cubicBezTo>
                    <a:pt x="28" y="6"/>
                    <a:pt x="27" y="6"/>
                    <a:pt x="27" y="6"/>
                  </a:cubicBezTo>
                  <a:cubicBezTo>
                    <a:pt x="27" y="6"/>
                    <a:pt x="27" y="6"/>
                    <a:pt x="26" y="6"/>
                  </a:cubicBezTo>
                  <a:cubicBezTo>
                    <a:pt x="26" y="6"/>
                    <a:pt x="26" y="6"/>
                    <a:pt x="26" y="6"/>
                  </a:cubicBezTo>
                  <a:cubicBezTo>
                    <a:pt x="26" y="6"/>
                    <a:pt x="26" y="6"/>
                    <a:pt x="26" y="6"/>
                  </a:cubicBezTo>
                  <a:cubicBezTo>
                    <a:pt x="25" y="6"/>
                    <a:pt x="25" y="6"/>
                    <a:pt x="25" y="6"/>
                  </a:cubicBezTo>
                  <a:cubicBezTo>
                    <a:pt x="25" y="6"/>
                    <a:pt x="25" y="7"/>
                    <a:pt x="25" y="7"/>
                  </a:cubicBezTo>
                  <a:cubicBezTo>
                    <a:pt x="25" y="7"/>
                    <a:pt x="24" y="7"/>
                    <a:pt x="24" y="7"/>
                  </a:cubicBezTo>
                  <a:cubicBezTo>
                    <a:pt x="24" y="7"/>
                    <a:pt x="23" y="7"/>
                    <a:pt x="23" y="6"/>
                  </a:cubicBezTo>
                  <a:cubicBezTo>
                    <a:pt x="23" y="6"/>
                    <a:pt x="23" y="6"/>
                    <a:pt x="23" y="6"/>
                  </a:cubicBezTo>
                  <a:cubicBezTo>
                    <a:pt x="23" y="6"/>
                    <a:pt x="23" y="6"/>
                    <a:pt x="23" y="6"/>
                  </a:cubicBezTo>
                  <a:cubicBezTo>
                    <a:pt x="23" y="6"/>
                    <a:pt x="23" y="6"/>
                    <a:pt x="23" y="6"/>
                  </a:cubicBezTo>
                  <a:cubicBezTo>
                    <a:pt x="23" y="7"/>
                    <a:pt x="22" y="7"/>
                    <a:pt x="22" y="7"/>
                  </a:cubicBezTo>
                  <a:cubicBezTo>
                    <a:pt x="22" y="7"/>
                    <a:pt x="22" y="7"/>
                    <a:pt x="21" y="7"/>
                  </a:cubicBezTo>
                  <a:cubicBezTo>
                    <a:pt x="21" y="7"/>
                    <a:pt x="21" y="7"/>
                    <a:pt x="21" y="7"/>
                  </a:cubicBezTo>
                  <a:cubicBezTo>
                    <a:pt x="21" y="6"/>
                    <a:pt x="20" y="6"/>
                    <a:pt x="20" y="6"/>
                  </a:cubicBezTo>
                  <a:cubicBezTo>
                    <a:pt x="20" y="6"/>
                    <a:pt x="20" y="5"/>
                    <a:pt x="21" y="5"/>
                  </a:cubicBezTo>
                  <a:cubicBezTo>
                    <a:pt x="21" y="5"/>
                    <a:pt x="21" y="5"/>
                    <a:pt x="22" y="5"/>
                  </a:cubicBezTo>
                  <a:cubicBezTo>
                    <a:pt x="21" y="5"/>
                    <a:pt x="21" y="5"/>
                    <a:pt x="21" y="5"/>
                  </a:cubicBezTo>
                  <a:cubicBezTo>
                    <a:pt x="21" y="5"/>
                    <a:pt x="21" y="5"/>
                    <a:pt x="21" y="5"/>
                  </a:cubicBezTo>
                  <a:cubicBezTo>
                    <a:pt x="21" y="4"/>
                    <a:pt x="20" y="4"/>
                    <a:pt x="19" y="4"/>
                  </a:cubicBezTo>
                  <a:cubicBezTo>
                    <a:pt x="18" y="4"/>
                    <a:pt x="18" y="5"/>
                    <a:pt x="18" y="5"/>
                  </a:cubicBezTo>
                  <a:cubicBezTo>
                    <a:pt x="18" y="5"/>
                    <a:pt x="18" y="5"/>
                    <a:pt x="18" y="5"/>
                  </a:cubicBezTo>
                  <a:cubicBezTo>
                    <a:pt x="18" y="5"/>
                    <a:pt x="18" y="6"/>
                    <a:pt x="18" y="6"/>
                  </a:cubicBezTo>
                  <a:cubicBezTo>
                    <a:pt x="18" y="6"/>
                    <a:pt x="18" y="6"/>
                    <a:pt x="18" y="6"/>
                  </a:cubicBezTo>
                  <a:cubicBezTo>
                    <a:pt x="18" y="6"/>
                    <a:pt x="18" y="6"/>
                    <a:pt x="18" y="6"/>
                  </a:cubicBezTo>
                  <a:cubicBezTo>
                    <a:pt x="18" y="7"/>
                    <a:pt x="18" y="7"/>
                    <a:pt x="18" y="7"/>
                  </a:cubicBezTo>
                  <a:cubicBezTo>
                    <a:pt x="17" y="7"/>
                    <a:pt x="17" y="7"/>
                    <a:pt x="17" y="6"/>
                  </a:cubicBezTo>
                  <a:cubicBezTo>
                    <a:pt x="16" y="6"/>
                    <a:pt x="16" y="6"/>
                    <a:pt x="16" y="6"/>
                  </a:cubicBezTo>
                  <a:cubicBezTo>
                    <a:pt x="16" y="7"/>
                    <a:pt x="16" y="7"/>
                    <a:pt x="16" y="7"/>
                  </a:cubicBezTo>
                  <a:cubicBezTo>
                    <a:pt x="15" y="7"/>
                    <a:pt x="15" y="7"/>
                    <a:pt x="15" y="6"/>
                  </a:cubicBezTo>
                  <a:cubicBezTo>
                    <a:pt x="14" y="6"/>
                    <a:pt x="14" y="6"/>
                    <a:pt x="14" y="6"/>
                  </a:cubicBezTo>
                  <a:cubicBezTo>
                    <a:pt x="13" y="6"/>
                    <a:pt x="13" y="6"/>
                    <a:pt x="13" y="6"/>
                  </a:cubicBezTo>
                  <a:cubicBezTo>
                    <a:pt x="13" y="6"/>
                    <a:pt x="12" y="6"/>
                    <a:pt x="12" y="6"/>
                  </a:cubicBezTo>
                  <a:cubicBezTo>
                    <a:pt x="12" y="5"/>
                    <a:pt x="11" y="5"/>
                    <a:pt x="11" y="4"/>
                  </a:cubicBezTo>
                  <a:cubicBezTo>
                    <a:pt x="11" y="4"/>
                    <a:pt x="11" y="4"/>
                    <a:pt x="11" y="4"/>
                  </a:cubicBezTo>
                  <a:cubicBezTo>
                    <a:pt x="10" y="5"/>
                    <a:pt x="10" y="5"/>
                    <a:pt x="10" y="5"/>
                  </a:cubicBezTo>
                  <a:cubicBezTo>
                    <a:pt x="10" y="5"/>
                    <a:pt x="10" y="6"/>
                    <a:pt x="10" y="6"/>
                  </a:cubicBezTo>
                  <a:cubicBezTo>
                    <a:pt x="10" y="6"/>
                    <a:pt x="10" y="6"/>
                    <a:pt x="10" y="6"/>
                  </a:cubicBezTo>
                  <a:cubicBezTo>
                    <a:pt x="10" y="6"/>
                    <a:pt x="11" y="6"/>
                    <a:pt x="11" y="6"/>
                  </a:cubicBezTo>
                  <a:cubicBezTo>
                    <a:pt x="11" y="6"/>
                    <a:pt x="11" y="6"/>
                    <a:pt x="11" y="6"/>
                  </a:cubicBezTo>
                  <a:cubicBezTo>
                    <a:pt x="11" y="6"/>
                    <a:pt x="10" y="7"/>
                    <a:pt x="10" y="6"/>
                  </a:cubicBezTo>
                  <a:cubicBezTo>
                    <a:pt x="9" y="6"/>
                    <a:pt x="9" y="6"/>
                    <a:pt x="8" y="6"/>
                  </a:cubicBezTo>
                  <a:cubicBezTo>
                    <a:pt x="8" y="6"/>
                    <a:pt x="8" y="6"/>
                    <a:pt x="8" y="6"/>
                  </a:cubicBezTo>
                  <a:cubicBezTo>
                    <a:pt x="7" y="6"/>
                    <a:pt x="7" y="6"/>
                    <a:pt x="7" y="6"/>
                  </a:cubicBezTo>
                  <a:cubicBezTo>
                    <a:pt x="7" y="6"/>
                    <a:pt x="7" y="6"/>
                    <a:pt x="7" y="6"/>
                  </a:cubicBezTo>
                  <a:cubicBezTo>
                    <a:pt x="7" y="7"/>
                    <a:pt x="6" y="7"/>
                    <a:pt x="6" y="7"/>
                  </a:cubicBezTo>
                  <a:cubicBezTo>
                    <a:pt x="6" y="7"/>
                    <a:pt x="6" y="7"/>
                    <a:pt x="6" y="7"/>
                  </a:cubicBezTo>
                  <a:cubicBezTo>
                    <a:pt x="5" y="7"/>
                    <a:pt x="5" y="7"/>
                    <a:pt x="4" y="7"/>
                  </a:cubicBezTo>
                  <a:cubicBezTo>
                    <a:pt x="4" y="6"/>
                    <a:pt x="4" y="6"/>
                    <a:pt x="4" y="6"/>
                  </a:cubicBezTo>
                  <a:cubicBezTo>
                    <a:pt x="5" y="6"/>
                    <a:pt x="4" y="5"/>
                    <a:pt x="4" y="5"/>
                  </a:cubicBezTo>
                  <a:cubicBezTo>
                    <a:pt x="4" y="5"/>
                    <a:pt x="3" y="5"/>
                    <a:pt x="3" y="5"/>
                  </a:cubicBezTo>
                  <a:cubicBezTo>
                    <a:pt x="3" y="5"/>
                    <a:pt x="3" y="5"/>
                    <a:pt x="3" y="5"/>
                  </a:cubicBezTo>
                  <a:cubicBezTo>
                    <a:pt x="3" y="6"/>
                    <a:pt x="2" y="6"/>
                    <a:pt x="2" y="6"/>
                  </a:cubicBezTo>
                  <a:cubicBezTo>
                    <a:pt x="2" y="6"/>
                    <a:pt x="2" y="5"/>
                    <a:pt x="2" y="5"/>
                  </a:cubicBezTo>
                  <a:cubicBezTo>
                    <a:pt x="2" y="5"/>
                    <a:pt x="2" y="5"/>
                    <a:pt x="2" y="4"/>
                  </a:cubicBezTo>
                  <a:cubicBezTo>
                    <a:pt x="2" y="5"/>
                    <a:pt x="2" y="5"/>
                    <a:pt x="2" y="5"/>
                  </a:cubicBezTo>
                  <a:cubicBezTo>
                    <a:pt x="2" y="4"/>
                    <a:pt x="2" y="4"/>
                    <a:pt x="2" y="4"/>
                  </a:cubicBezTo>
                  <a:cubicBezTo>
                    <a:pt x="3" y="4"/>
                    <a:pt x="3" y="4"/>
                    <a:pt x="3" y="4"/>
                  </a:cubicBezTo>
                  <a:cubicBezTo>
                    <a:pt x="3" y="3"/>
                    <a:pt x="2" y="3"/>
                    <a:pt x="2" y="3"/>
                  </a:cubicBezTo>
                  <a:cubicBezTo>
                    <a:pt x="1" y="3"/>
                    <a:pt x="1" y="3"/>
                    <a:pt x="1" y="3"/>
                  </a:cubicBezTo>
                  <a:cubicBezTo>
                    <a:pt x="1" y="3"/>
                    <a:pt x="1" y="3"/>
                    <a:pt x="1" y="3"/>
                  </a:cubicBezTo>
                  <a:cubicBezTo>
                    <a:pt x="1" y="2"/>
                    <a:pt x="1" y="2"/>
                    <a:pt x="0" y="2"/>
                  </a:cubicBezTo>
                  <a:cubicBezTo>
                    <a:pt x="0" y="2"/>
                    <a:pt x="0" y="2"/>
                    <a:pt x="0" y="1"/>
                  </a:cubicBezTo>
                  <a:cubicBezTo>
                    <a:pt x="0" y="2"/>
                    <a:pt x="0" y="2"/>
                    <a:pt x="0" y="2"/>
                  </a:cubicBezTo>
                  <a:cubicBezTo>
                    <a:pt x="0" y="1"/>
                    <a:pt x="0" y="1"/>
                    <a:pt x="0" y="1"/>
                  </a:cubicBezTo>
                  <a:cubicBezTo>
                    <a:pt x="0" y="1"/>
                    <a:pt x="1" y="1"/>
                    <a:pt x="1" y="1"/>
                  </a:cubicBezTo>
                  <a:cubicBezTo>
                    <a:pt x="1" y="1"/>
                    <a:pt x="1" y="1"/>
                    <a:pt x="1" y="1"/>
                  </a:cubicBezTo>
                  <a:cubicBezTo>
                    <a:pt x="1" y="2"/>
                    <a:pt x="1" y="2"/>
                    <a:pt x="2" y="1"/>
                  </a:cubicBezTo>
                  <a:cubicBezTo>
                    <a:pt x="2" y="1"/>
                    <a:pt x="2" y="1"/>
                    <a:pt x="2" y="1"/>
                  </a:cubicBezTo>
                  <a:cubicBezTo>
                    <a:pt x="2" y="2"/>
                    <a:pt x="2" y="2"/>
                    <a:pt x="3" y="2"/>
                  </a:cubicBezTo>
                  <a:cubicBezTo>
                    <a:pt x="3" y="2"/>
                    <a:pt x="3" y="2"/>
                    <a:pt x="3" y="3"/>
                  </a:cubicBezTo>
                  <a:cubicBezTo>
                    <a:pt x="4" y="3"/>
                    <a:pt x="4" y="3"/>
                    <a:pt x="4" y="3"/>
                  </a:cubicBezTo>
                  <a:cubicBezTo>
                    <a:pt x="4" y="3"/>
                    <a:pt x="4" y="3"/>
                    <a:pt x="4" y="3"/>
                  </a:cubicBezTo>
                  <a:cubicBezTo>
                    <a:pt x="5" y="3"/>
                    <a:pt x="5" y="3"/>
                    <a:pt x="5" y="3"/>
                  </a:cubicBezTo>
                  <a:cubicBezTo>
                    <a:pt x="5" y="3"/>
                    <a:pt x="5" y="2"/>
                    <a:pt x="5" y="2"/>
                  </a:cubicBezTo>
                  <a:cubicBezTo>
                    <a:pt x="5" y="2"/>
                    <a:pt x="6" y="2"/>
                    <a:pt x="6" y="2"/>
                  </a:cubicBezTo>
                  <a:cubicBezTo>
                    <a:pt x="6" y="2"/>
                    <a:pt x="6" y="1"/>
                    <a:pt x="6" y="1"/>
                  </a:cubicBezTo>
                  <a:cubicBezTo>
                    <a:pt x="6" y="1"/>
                    <a:pt x="6" y="1"/>
                    <a:pt x="6" y="1"/>
                  </a:cubicBezTo>
                  <a:cubicBezTo>
                    <a:pt x="6" y="1"/>
                    <a:pt x="6" y="1"/>
                    <a:pt x="6" y="1"/>
                  </a:cubicBezTo>
                  <a:cubicBezTo>
                    <a:pt x="7" y="1"/>
                    <a:pt x="7" y="1"/>
                    <a:pt x="7" y="0"/>
                  </a:cubicBezTo>
                  <a:cubicBezTo>
                    <a:pt x="7" y="0"/>
                    <a:pt x="8" y="0"/>
                    <a:pt x="8" y="0"/>
                  </a:cubicBezTo>
                  <a:cubicBezTo>
                    <a:pt x="8" y="0"/>
                    <a:pt x="8" y="0"/>
                    <a:pt x="8" y="0"/>
                  </a:cubicBezTo>
                  <a:cubicBezTo>
                    <a:pt x="8" y="0"/>
                    <a:pt x="9" y="0"/>
                    <a:pt x="9" y="0"/>
                  </a:cubicBezTo>
                  <a:cubicBezTo>
                    <a:pt x="9" y="0"/>
                    <a:pt x="9" y="0"/>
                    <a:pt x="9" y="1"/>
                  </a:cubicBezTo>
                  <a:cubicBezTo>
                    <a:pt x="9" y="1"/>
                    <a:pt x="9" y="1"/>
                    <a:pt x="10" y="1"/>
                  </a:cubicBezTo>
                  <a:cubicBezTo>
                    <a:pt x="10" y="1"/>
                    <a:pt x="10" y="0"/>
                    <a:pt x="11" y="0"/>
                  </a:cubicBezTo>
                  <a:cubicBezTo>
                    <a:pt x="11" y="0"/>
                    <a:pt x="11" y="0"/>
                    <a:pt x="11" y="0"/>
                  </a:cubicBezTo>
                  <a:cubicBezTo>
                    <a:pt x="11" y="0"/>
                    <a:pt x="11" y="1"/>
                    <a:pt x="12" y="0"/>
                  </a:cubicBezTo>
                  <a:cubicBezTo>
                    <a:pt x="12" y="0"/>
                    <a:pt x="13" y="0"/>
                    <a:pt x="13" y="0"/>
                  </a:cubicBezTo>
                  <a:cubicBezTo>
                    <a:pt x="13" y="0"/>
                    <a:pt x="13" y="1"/>
                    <a:pt x="13" y="1"/>
                  </a:cubicBezTo>
                  <a:cubicBezTo>
                    <a:pt x="13" y="1"/>
                    <a:pt x="13" y="1"/>
                    <a:pt x="13" y="1"/>
                  </a:cubicBezTo>
                  <a:cubicBezTo>
                    <a:pt x="13" y="2"/>
                    <a:pt x="13" y="2"/>
                    <a:pt x="13" y="2"/>
                  </a:cubicBezTo>
                  <a:cubicBezTo>
                    <a:pt x="13" y="2"/>
                    <a:pt x="12" y="2"/>
                    <a:pt x="12" y="2"/>
                  </a:cubicBezTo>
                  <a:cubicBezTo>
                    <a:pt x="12" y="2"/>
                    <a:pt x="12" y="2"/>
                    <a:pt x="12" y="2"/>
                  </a:cubicBezTo>
                  <a:cubicBezTo>
                    <a:pt x="12" y="2"/>
                    <a:pt x="11" y="2"/>
                    <a:pt x="11" y="2"/>
                  </a:cubicBezTo>
                  <a:cubicBezTo>
                    <a:pt x="11" y="3"/>
                    <a:pt x="11" y="3"/>
                    <a:pt x="11" y="3"/>
                  </a:cubicBezTo>
                  <a:cubicBezTo>
                    <a:pt x="12" y="4"/>
                    <a:pt x="12" y="4"/>
                    <a:pt x="12" y="4"/>
                  </a:cubicBezTo>
                  <a:cubicBezTo>
                    <a:pt x="12" y="5"/>
                    <a:pt x="12" y="5"/>
                    <a:pt x="13" y="5"/>
                  </a:cubicBezTo>
                  <a:cubicBezTo>
                    <a:pt x="13" y="5"/>
                    <a:pt x="13" y="5"/>
                    <a:pt x="13" y="5"/>
                  </a:cubicBezTo>
                  <a:cubicBezTo>
                    <a:pt x="14" y="5"/>
                    <a:pt x="14" y="5"/>
                    <a:pt x="14" y="5"/>
                  </a:cubicBezTo>
                  <a:cubicBezTo>
                    <a:pt x="14" y="5"/>
                    <a:pt x="14" y="5"/>
                    <a:pt x="14" y="5"/>
                  </a:cubicBezTo>
                  <a:cubicBezTo>
                    <a:pt x="15" y="5"/>
                    <a:pt x="15" y="5"/>
                    <a:pt x="15" y="5"/>
                  </a:cubicBezTo>
                  <a:cubicBezTo>
                    <a:pt x="15" y="5"/>
                    <a:pt x="14" y="5"/>
                    <a:pt x="14" y="5"/>
                  </a:cubicBezTo>
                  <a:cubicBezTo>
                    <a:pt x="14" y="5"/>
                    <a:pt x="14" y="4"/>
                    <a:pt x="13" y="4"/>
                  </a:cubicBezTo>
                  <a:cubicBezTo>
                    <a:pt x="13" y="4"/>
                    <a:pt x="13" y="4"/>
                    <a:pt x="13" y="3"/>
                  </a:cubicBezTo>
                  <a:cubicBezTo>
                    <a:pt x="13" y="3"/>
                    <a:pt x="14" y="3"/>
                    <a:pt x="13" y="2"/>
                  </a:cubicBezTo>
                  <a:cubicBezTo>
                    <a:pt x="13" y="2"/>
                    <a:pt x="13" y="2"/>
                    <a:pt x="13" y="2"/>
                  </a:cubicBezTo>
                  <a:cubicBezTo>
                    <a:pt x="13" y="2"/>
                    <a:pt x="14" y="2"/>
                    <a:pt x="14" y="2"/>
                  </a:cubicBezTo>
                  <a:cubicBezTo>
                    <a:pt x="14" y="1"/>
                    <a:pt x="15" y="1"/>
                    <a:pt x="15" y="2"/>
                  </a:cubicBezTo>
                  <a:cubicBezTo>
                    <a:pt x="15" y="2"/>
                    <a:pt x="16" y="2"/>
                    <a:pt x="16" y="3"/>
                  </a:cubicBezTo>
                  <a:cubicBezTo>
                    <a:pt x="17" y="3"/>
                    <a:pt x="17" y="3"/>
                    <a:pt x="17" y="3"/>
                  </a:cubicBezTo>
                  <a:cubicBezTo>
                    <a:pt x="17" y="3"/>
                    <a:pt x="17" y="3"/>
                    <a:pt x="17" y="3"/>
                  </a:cubicBezTo>
                  <a:cubicBezTo>
                    <a:pt x="17" y="3"/>
                    <a:pt x="17" y="3"/>
                    <a:pt x="17" y="3"/>
                  </a:cubicBezTo>
                  <a:cubicBezTo>
                    <a:pt x="17" y="3"/>
                    <a:pt x="17" y="3"/>
                    <a:pt x="17" y="3"/>
                  </a:cubicBezTo>
                  <a:cubicBezTo>
                    <a:pt x="17" y="2"/>
                    <a:pt x="17" y="1"/>
                    <a:pt x="18" y="1"/>
                  </a:cubicBezTo>
                  <a:cubicBezTo>
                    <a:pt x="18" y="1"/>
                    <a:pt x="18" y="1"/>
                    <a:pt x="18" y="1"/>
                  </a:cubicBezTo>
                  <a:cubicBezTo>
                    <a:pt x="18" y="1"/>
                    <a:pt x="19" y="1"/>
                    <a:pt x="19" y="0"/>
                  </a:cubicBezTo>
                  <a:cubicBezTo>
                    <a:pt x="19" y="0"/>
                    <a:pt x="19" y="0"/>
                    <a:pt x="19" y="0"/>
                  </a:cubicBezTo>
                  <a:cubicBezTo>
                    <a:pt x="19" y="1"/>
                    <a:pt x="19" y="1"/>
                    <a:pt x="19" y="1"/>
                  </a:cubicBezTo>
                  <a:cubicBezTo>
                    <a:pt x="19" y="1"/>
                    <a:pt x="19" y="1"/>
                    <a:pt x="19" y="2"/>
                  </a:cubicBezTo>
                  <a:cubicBezTo>
                    <a:pt x="19" y="2"/>
                    <a:pt x="19" y="2"/>
                    <a:pt x="19" y="2"/>
                  </a:cubicBezTo>
                  <a:cubicBezTo>
                    <a:pt x="19" y="2"/>
                    <a:pt x="19" y="2"/>
                    <a:pt x="20" y="2"/>
                  </a:cubicBezTo>
                  <a:cubicBezTo>
                    <a:pt x="20" y="2"/>
                    <a:pt x="20" y="2"/>
                    <a:pt x="20" y="2"/>
                  </a:cubicBezTo>
                  <a:cubicBezTo>
                    <a:pt x="20" y="1"/>
                    <a:pt x="20" y="1"/>
                    <a:pt x="21" y="1"/>
                  </a:cubicBezTo>
                  <a:cubicBezTo>
                    <a:pt x="21" y="1"/>
                    <a:pt x="22" y="0"/>
                    <a:pt x="22" y="0"/>
                  </a:cubicBezTo>
                  <a:cubicBezTo>
                    <a:pt x="22" y="0"/>
                    <a:pt x="23" y="0"/>
                    <a:pt x="23" y="0"/>
                  </a:cubicBezTo>
                  <a:cubicBezTo>
                    <a:pt x="23" y="0"/>
                    <a:pt x="23" y="0"/>
                    <a:pt x="23" y="0"/>
                  </a:cubicBezTo>
                  <a:cubicBezTo>
                    <a:pt x="23" y="0"/>
                    <a:pt x="23" y="1"/>
                    <a:pt x="23" y="1"/>
                  </a:cubicBezTo>
                  <a:cubicBezTo>
                    <a:pt x="23" y="1"/>
                    <a:pt x="23" y="1"/>
                    <a:pt x="23" y="1"/>
                  </a:cubicBezTo>
                  <a:cubicBezTo>
                    <a:pt x="23" y="1"/>
                    <a:pt x="23" y="2"/>
                    <a:pt x="24" y="2"/>
                  </a:cubicBezTo>
                  <a:cubicBezTo>
                    <a:pt x="24" y="2"/>
                    <a:pt x="25" y="2"/>
                    <a:pt x="25" y="2"/>
                  </a:cubicBezTo>
                  <a:cubicBezTo>
                    <a:pt x="25" y="2"/>
                    <a:pt x="26" y="3"/>
                    <a:pt x="26" y="4"/>
                  </a:cubicBezTo>
                  <a:cubicBezTo>
                    <a:pt x="26" y="4"/>
                    <a:pt x="26" y="4"/>
                    <a:pt x="26" y="4"/>
                  </a:cubicBezTo>
                  <a:cubicBezTo>
                    <a:pt x="27" y="4"/>
                    <a:pt x="28" y="4"/>
                    <a:pt x="29" y="4"/>
                  </a:cubicBezTo>
                  <a:cubicBezTo>
                    <a:pt x="30" y="3"/>
                    <a:pt x="30" y="4"/>
                    <a:pt x="31" y="3"/>
                  </a:cubicBezTo>
                  <a:cubicBezTo>
                    <a:pt x="31" y="3"/>
                    <a:pt x="31" y="3"/>
                    <a:pt x="32" y="4"/>
                  </a:cubicBezTo>
                  <a:cubicBezTo>
                    <a:pt x="32" y="4"/>
                    <a:pt x="32" y="4"/>
                    <a:pt x="32" y="3"/>
                  </a:cubicBezTo>
                  <a:cubicBezTo>
                    <a:pt x="32" y="3"/>
                    <a:pt x="32" y="3"/>
                    <a:pt x="32" y="3"/>
                  </a:cubicBezTo>
                  <a:cubicBezTo>
                    <a:pt x="33" y="2"/>
                    <a:pt x="33" y="2"/>
                    <a:pt x="33" y="2"/>
                  </a:cubicBezTo>
                  <a:cubicBezTo>
                    <a:pt x="32" y="1"/>
                    <a:pt x="32" y="1"/>
                    <a:pt x="32" y="1"/>
                  </a:cubicBezTo>
                  <a:cubicBezTo>
                    <a:pt x="32" y="1"/>
                    <a:pt x="32" y="1"/>
                    <a:pt x="32" y="1"/>
                  </a:cubicBezTo>
                  <a:cubicBezTo>
                    <a:pt x="32" y="1"/>
                    <a:pt x="32" y="0"/>
                    <a:pt x="32" y="0"/>
                  </a:cubicBezTo>
                  <a:cubicBezTo>
                    <a:pt x="32" y="0"/>
                    <a:pt x="33" y="0"/>
                    <a:pt x="33" y="1"/>
                  </a:cubicBezTo>
                  <a:cubicBezTo>
                    <a:pt x="33" y="1"/>
                    <a:pt x="33" y="1"/>
                    <a:pt x="33" y="1"/>
                  </a:cubicBezTo>
                  <a:cubicBezTo>
                    <a:pt x="34" y="1"/>
                    <a:pt x="34" y="1"/>
                    <a:pt x="34" y="1"/>
                  </a:cubicBezTo>
                  <a:cubicBezTo>
                    <a:pt x="34" y="1"/>
                    <a:pt x="35" y="0"/>
                    <a:pt x="35" y="0"/>
                  </a:cubicBezTo>
                  <a:cubicBezTo>
                    <a:pt x="35" y="0"/>
                    <a:pt x="35" y="0"/>
                    <a:pt x="36" y="0"/>
                  </a:cubicBezTo>
                  <a:cubicBezTo>
                    <a:pt x="36" y="0"/>
                    <a:pt x="36" y="0"/>
                    <a:pt x="36" y="1"/>
                  </a:cubicBezTo>
                  <a:cubicBezTo>
                    <a:pt x="36" y="1"/>
                    <a:pt x="36" y="1"/>
                    <a:pt x="36" y="1"/>
                  </a:cubicBezTo>
                  <a:cubicBezTo>
                    <a:pt x="35" y="1"/>
                    <a:pt x="35" y="1"/>
                    <a:pt x="35" y="1"/>
                  </a:cubicBezTo>
                  <a:cubicBezTo>
                    <a:pt x="35" y="1"/>
                    <a:pt x="34" y="1"/>
                    <a:pt x="34" y="1"/>
                  </a:cubicBezTo>
                  <a:cubicBezTo>
                    <a:pt x="35" y="1"/>
                    <a:pt x="35" y="1"/>
                    <a:pt x="35" y="1"/>
                  </a:cubicBezTo>
                  <a:cubicBezTo>
                    <a:pt x="35" y="1"/>
                    <a:pt x="35" y="2"/>
                    <a:pt x="35" y="1"/>
                  </a:cubicBezTo>
                  <a:cubicBezTo>
                    <a:pt x="36" y="1"/>
                    <a:pt x="37" y="1"/>
                    <a:pt x="37" y="1"/>
                  </a:cubicBezTo>
                  <a:cubicBezTo>
                    <a:pt x="37" y="1"/>
                    <a:pt x="38" y="1"/>
                    <a:pt x="38" y="1"/>
                  </a:cubicBezTo>
                  <a:cubicBezTo>
                    <a:pt x="38" y="1"/>
                    <a:pt x="37" y="1"/>
                    <a:pt x="37" y="1"/>
                  </a:cubicBezTo>
                  <a:cubicBezTo>
                    <a:pt x="37" y="2"/>
                    <a:pt x="37" y="2"/>
                    <a:pt x="37" y="2"/>
                  </a:cubicBezTo>
                  <a:cubicBezTo>
                    <a:pt x="37" y="2"/>
                    <a:pt x="37" y="2"/>
                    <a:pt x="37" y="3"/>
                  </a:cubicBezTo>
                  <a:cubicBezTo>
                    <a:pt x="37" y="3"/>
                    <a:pt x="36" y="3"/>
                    <a:pt x="36" y="4"/>
                  </a:cubicBezTo>
                  <a:cubicBezTo>
                    <a:pt x="36" y="4"/>
                    <a:pt x="36" y="4"/>
                    <a:pt x="36" y="4"/>
                  </a:cubicBezTo>
                  <a:cubicBezTo>
                    <a:pt x="37" y="4"/>
                    <a:pt x="37" y="4"/>
                    <a:pt x="37" y="4"/>
                  </a:cubicBezTo>
                  <a:cubicBezTo>
                    <a:pt x="37" y="3"/>
                    <a:pt x="37" y="3"/>
                    <a:pt x="38" y="3"/>
                  </a:cubicBezTo>
                  <a:cubicBezTo>
                    <a:pt x="38" y="3"/>
                    <a:pt x="38" y="3"/>
                    <a:pt x="38" y="3"/>
                  </a:cubicBezTo>
                  <a:cubicBezTo>
                    <a:pt x="39" y="3"/>
                    <a:pt x="39" y="3"/>
                    <a:pt x="39" y="2"/>
                  </a:cubicBezTo>
                  <a:cubicBezTo>
                    <a:pt x="39" y="2"/>
                    <a:pt x="39" y="2"/>
                    <a:pt x="40" y="2"/>
                  </a:cubicBezTo>
                  <a:cubicBezTo>
                    <a:pt x="40" y="2"/>
                    <a:pt x="40" y="2"/>
                    <a:pt x="40" y="3"/>
                  </a:cubicBezTo>
                  <a:cubicBezTo>
                    <a:pt x="40" y="3"/>
                    <a:pt x="41" y="3"/>
                    <a:pt x="41" y="2"/>
                  </a:cubicBezTo>
                  <a:cubicBezTo>
                    <a:pt x="42" y="2"/>
                    <a:pt x="42" y="2"/>
                    <a:pt x="42" y="1"/>
                  </a:cubicBezTo>
                  <a:cubicBezTo>
                    <a:pt x="42" y="1"/>
                    <a:pt x="42" y="1"/>
                    <a:pt x="42" y="0"/>
                  </a:cubicBezTo>
                  <a:cubicBezTo>
                    <a:pt x="42" y="0"/>
                    <a:pt x="42" y="0"/>
                    <a:pt x="42" y="0"/>
                  </a:cubicBezTo>
                  <a:cubicBezTo>
                    <a:pt x="42" y="1"/>
                    <a:pt x="42" y="1"/>
                    <a:pt x="42" y="1"/>
                  </a:cubicBezTo>
                  <a:cubicBezTo>
                    <a:pt x="43" y="1"/>
                    <a:pt x="43" y="1"/>
                    <a:pt x="43" y="1"/>
                  </a:cubicBezTo>
                  <a:cubicBezTo>
                    <a:pt x="43" y="2"/>
                    <a:pt x="43" y="2"/>
                    <a:pt x="43" y="2"/>
                  </a:cubicBezTo>
                  <a:cubicBezTo>
                    <a:pt x="43" y="2"/>
                    <a:pt x="43" y="3"/>
                    <a:pt x="43" y="3"/>
                  </a:cubicBezTo>
                  <a:cubicBezTo>
                    <a:pt x="43" y="3"/>
                    <a:pt x="43" y="4"/>
                    <a:pt x="43" y="4"/>
                  </a:cubicBezTo>
                  <a:cubicBezTo>
                    <a:pt x="44" y="4"/>
                    <a:pt x="44" y="4"/>
                    <a:pt x="45" y="3"/>
                  </a:cubicBezTo>
                  <a:cubicBezTo>
                    <a:pt x="45" y="3"/>
                    <a:pt x="45" y="3"/>
                    <a:pt x="45" y="3"/>
                  </a:cubicBezTo>
                  <a:cubicBezTo>
                    <a:pt x="45" y="3"/>
                    <a:pt x="45" y="2"/>
                    <a:pt x="45" y="2"/>
                  </a:cubicBezTo>
                  <a:cubicBezTo>
                    <a:pt x="45" y="1"/>
                    <a:pt x="46" y="1"/>
                    <a:pt x="46" y="0"/>
                  </a:cubicBezTo>
                  <a:cubicBezTo>
                    <a:pt x="46" y="0"/>
                    <a:pt x="47" y="0"/>
                    <a:pt x="47" y="0"/>
                  </a:cubicBezTo>
                  <a:cubicBezTo>
                    <a:pt x="47" y="0"/>
                    <a:pt x="47" y="0"/>
                    <a:pt x="47" y="0"/>
                  </a:cubicBezTo>
                  <a:cubicBezTo>
                    <a:pt x="47" y="1"/>
                    <a:pt x="47" y="1"/>
                    <a:pt x="47" y="1"/>
                  </a:cubicBezTo>
                  <a:cubicBezTo>
                    <a:pt x="47" y="1"/>
                    <a:pt x="47" y="1"/>
                    <a:pt x="47" y="1"/>
                  </a:cubicBezTo>
                  <a:cubicBezTo>
                    <a:pt x="47" y="1"/>
                    <a:pt x="47" y="2"/>
                    <a:pt x="47" y="2"/>
                  </a:cubicBezTo>
                  <a:cubicBezTo>
                    <a:pt x="47" y="2"/>
                    <a:pt x="47" y="2"/>
                    <a:pt x="47" y="2"/>
                  </a:cubicBezTo>
                  <a:cubicBezTo>
                    <a:pt x="47" y="2"/>
                    <a:pt x="48" y="2"/>
                    <a:pt x="48" y="2"/>
                  </a:cubicBezTo>
                  <a:cubicBezTo>
                    <a:pt x="48" y="2"/>
                    <a:pt x="48" y="2"/>
                    <a:pt x="48" y="1"/>
                  </a:cubicBezTo>
                  <a:cubicBezTo>
                    <a:pt x="48" y="1"/>
                    <a:pt x="49" y="1"/>
                    <a:pt x="49" y="1"/>
                  </a:cubicBezTo>
                  <a:cubicBezTo>
                    <a:pt x="49" y="1"/>
                    <a:pt x="49" y="1"/>
                    <a:pt x="49" y="1"/>
                  </a:cubicBezTo>
                  <a:cubicBezTo>
                    <a:pt x="49" y="1"/>
                    <a:pt x="49" y="2"/>
                    <a:pt x="49" y="2"/>
                  </a:cubicBezTo>
                  <a:cubicBezTo>
                    <a:pt x="49" y="3"/>
                    <a:pt x="49" y="3"/>
                    <a:pt x="48" y="3"/>
                  </a:cubicBezTo>
                  <a:cubicBezTo>
                    <a:pt x="48" y="3"/>
                    <a:pt x="48" y="3"/>
                    <a:pt x="48" y="3"/>
                  </a:cubicBezTo>
                  <a:cubicBezTo>
                    <a:pt x="47" y="3"/>
                    <a:pt x="47" y="3"/>
                    <a:pt x="47" y="3"/>
                  </a:cubicBezTo>
                  <a:cubicBezTo>
                    <a:pt x="47" y="4"/>
                    <a:pt x="47" y="4"/>
                    <a:pt x="47" y="4"/>
                  </a:cubicBezTo>
                  <a:cubicBezTo>
                    <a:pt x="47" y="4"/>
                    <a:pt x="47" y="4"/>
                    <a:pt x="47" y="4"/>
                  </a:cubicBezTo>
                  <a:cubicBezTo>
                    <a:pt x="47" y="4"/>
                    <a:pt x="48" y="4"/>
                    <a:pt x="48" y="3"/>
                  </a:cubicBezTo>
                  <a:cubicBezTo>
                    <a:pt x="48" y="4"/>
                    <a:pt x="48" y="4"/>
                    <a:pt x="48" y="4"/>
                  </a:cubicBezTo>
                  <a:cubicBezTo>
                    <a:pt x="49" y="4"/>
                    <a:pt x="49" y="4"/>
                    <a:pt x="49" y="4"/>
                  </a:cubicBezTo>
                  <a:cubicBezTo>
                    <a:pt x="49" y="4"/>
                    <a:pt x="49" y="4"/>
                    <a:pt x="49" y="4"/>
                  </a:cubicBezTo>
                  <a:cubicBezTo>
                    <a:pt x="50" y="3"/>
                    <a:pt x="50" y="3"/>
                    <a:pt x="50" y="2"/>
                  </a:cubicBezTo>
                  <a:cubicBezTo>
                    <a:pt x="50" y="1"/>
                    <a:pt x="50" y="1"/>
                    <a:pt x="50" y="0"/>
                  </a:cubicBezTo>
                  <a:cubicBezTo>
                    <a:pt x="51" y="0"/>
                    <a:pt x="51" y="0"/>
                    <a:pt x="52" y="0"/>
                  </a:cubicBezTo>
                  <a:cubicBezTo>
                    <a:pt x="52" y="0"/>
                    <a:pt x="53" y="0"/>
                    <a:pt x="53" y="0"/>
                  </a:cubicBezTo>
                  <a:cubicBezTo>
                    <a:pt x="53" y="0"/>
                    <a:pt x="54" y="0"/>
                    <a:pt x="55" y="0"/>
                  </a:cubicBezTo>
                  <a:cubicBezTo>
                    <a:pt x="55" y="0"/>
                    <a:pt x="55" y="0"/>
                    <a:pt x="56" y="0"/>
                  </a:cubicBezTo>
                  <a:cubicBezTo>
                    <a:pt x="56" y="0"/>
                    <a:pt x="56" y="0"/>
                    <a:pt x="56" y="0"/>
                  </a:cubicBezTo>
                  <a:cubicBezTo>
                    <a:pt x="57" y="1"/>
                    <a:pt x="56" y="1"/>
                    <a:pt x="56" y="1"/>
                  </a:cubicBezTo>
                  <a:cubicBezTo>
                    <a:pt x="56" y="1"/>
                    <a:pt x="56" y="1"/>
                    <a:pt x="56" y="1"/>
                  </a:cubicBezTo>
                  <a:cubicBezTo>
                    <a:pt x="56" y="1"/>
                    <a:pt x="56" y="1"/>
                    <a:pt x="56" y="1"/>
                  </a:cubicBezTo>
                  <a:cubicBezTo>
                    <a:pt x="56" y="1"/>
                    <a:pt x="57" y="1"/>
                    <a:pt x="57" y="1"/>
                  </a:cubicBezTo>
                  <a:cubicBezTo>
                    <a:pt x="57" y="1"/>
                    <a:pt x="57" y="1"/>
                    <a:pt x="57" y="1"/>
                  </a:cubicBezTo>
                  <a:cubicBezTo>
                    <a:pt x="57" y="1"/>
                    <a:pt x="57" y="2"/>
                    <a:pt x="57" y="2"/>
                  </a:cubicBezTo>
                  <a:cubicBezTo>
                    <a:pt x="57" y="2"/>
                    <a:pt x="58" y="2"/>
                    <a:pt x="58" y="2"/>
                  </a:cubicBezTo>
                  <a:cubicBezTo>
                    <a:pt x="58" y="3"/>
                    <a:pt x="58" y="3"/>
                    <a:pt x="58" y="3"/>
                  </a:cubicBezTo>
                  <a:cubicBezTo>
                    <a:pt x="57" y="3"/>
                    <a:pt x="57" y="3"/>
                    <a:pt x="57" y="3"/>
                  </a:cubicBezTo>
                  <a:cubicBezTo>
                    <a:pt x="57" y="3"/>
                    <a:pt x="56" y="3"/>
                    <a:pt x="56" y="3"/>
                  </a:cubicBezTo>
                  <a:cubicBezTo>
                    <a:pt x="56" y="4"/>
                    <a:pt x="56" y="4"/>
                    <a:pt x="55" y="4"/>
                  </a:cubicBezTo>
                  <a:cubicBezTo>
                    <a:pt x="55" y="4"/>
                    <a:pt x="55" y="4"/>
                    <a:pt x="54" y="4"/>
                  </a:cubicBezTo>
                  <a:cubicBezTo>
                    <a:pt x="54" y="4"/>
                    <a:pt x="54" y="4"/>
                    <a:pt x="54" y="4"/>
                  </a:cubicBezTo>
                  <a:cubicBezTo>
                    <a:pt x="54" y="5"/>
                    <a:pt x="54" y="5"/>
                    <a:pt x="54" y="5"/>
                  </a:cubicBezTo>
                  <a:cubicBezTo>
                    <a:pt x="54" y="5"/>
                    <a:pt x="55" y="5"/>
                    <a:pt x="55" y="5"/>
                  </a:cubicBezTo>
                  <a:cubicBezTo>
                    <a:pt x="55" y="5"/>
                    <a:pt x="56" y="5"/>
                    <a:pt x="56" y="5"/>
                  </a:cubicBezTo>
                  <a:cubicBezTo>
                    <a:pt x="57" y="5"/>
                    <a:pt x="57" y="4"/>
                    <a:pt x="57" y="4"/>
                  </a:cubicBezTo>
                  <a:cubicBezTo>
                    <a:pt x="57" y="4"/>
                    <a:pt x="57" y="4"/>
                    <a:pt x="58" y="4"/>
                  </a:cubicBezTo>
                  <a:cubicBezTo>
                    <a:pt x="58" y="4"/>
                    <a:pt x="58" y="5"/>
                    <a:pt x="58" y="5"/>
                  </a:cubicBezTo>
                  <a:cubicBezTo>
                    <a:pt x="58" y="5"/>
                    <a:pt x="58" y="5"/>
                    <a:pt x="58" y="5"/>
                  </a:cubicBezTo>
                  <a:cubicBezTo>
                    <a:pt x="58" y="5"/>
                    <a:pt x="58" y="5"/>
                    <a:pt x="58" y="5"/>
                  </a:cubicBezTo>
                  <a:cubicBezTo>
                    <a:pt x="59" y="5"/>
                    <a:pt x="59" y="5"/>
                    <a:pt x="59" y="6"/>
                  </a:cubicBezTo>
                  <a:cubicBezTo>
                    <a:pt x="59" y="6"/>
                    <a:pt x="60" y="6"/>
                    <a:pt x="60" y="6"/>
                  </a:cubicBezTo>
                  <a:cubicBezTo>
                    <a:pt x="60" y="5"/>
                    <a:pt x="60" y="5"/>
                    <a:pt x="60" y="5"/>
                  </a:cubicBezTo>
                  <a:cubicBezTo>
                    <a:pt x="60" y="5"/>
                    <a:pt x="59" y="5"/>
                    <a:pt x="59" y="5"/>
                  </a:cubicBezTo>
                  <a:cubicBezTo>
                    <a:pt x="59" y="5"/>
                    <a:pt x="59" y="5"/>
                    <a:pt x="59" y="5"/>
                  </a:cubicBezTo>
                  <a:cubicBezTo>
                    <a:pt x="58" y="5"/>
                    <a:pt x="58" y="4"/>
                    <a:pt x="58" y="4"/>
                  </a:cubicBezTo>
                  <a:cubicBezTo>
                    <a:pt x="58" y="4"/>
                    <a:pt x="58" y="4"/>
                    <a:pt x="58" y="4"/>
                  </a:cubicBezTo>
                  <a:cubicBezTo>
                    <a:pt x="59" y="3"/>
                    <a:pt x="59" y="3"/>
                    <a:pt x="58" y="2"/>
                  </a:cubicBezTo>
                  <a:cubicBezTo>
                    <a:pt x="58" y="2"/>
                    <a:pt x="59" y="2"/>
                    <a:pt x="59" y="2"/>
                  </a:cubicBezTo>
                  <a:cubicBezTo>
                    <a:pt x="59" y="3"/>
                    <a:pt x="59" y="3"/>
                    <a:pt x="60" y="2"/>
                  </a:cubicBezTo>
                  <a:cubicBezTo>
                    <a:pt x="60" y="2"/>
                    <a:pt x="60" y="2"/>
                    <a:pt x="60" y="2"/>
                  </a:cubicBezTo>
                  <a:cubicBezTo>
                    <a:pt x="60" y="2"/>
                    <a:pt x="61" y="2"/>
                    <a:pt x="61" y="3"/>
                  </a:cubicBezTo>
                  <a:cubicBezTo>
                    <a:pt x="61" y="3"/>
                    <a:pt x="60" y="3"/>
                    <a:pt x="60" y="3"/>
                  </a:cubicBezTo>
                  <a:cubicBezTo>
                    <a:pt x="60" y="4"/>
                    <a:pt x="60" y="4"/>
                    <a:pt x="60" y="4"/>
                  </a:cubicBezTo>
                  <a:cubicBezTo>
                    <a:pt x="60" y="4"/>
                    <a:pt x="61" y="4"/>
                    <a:pt x="61" y="3"/>
                  </a:cubicBezTo>
                  <a:cubicBezTo>
                    <a:pt x="61" y="3"/>
                    <a:pt x="61" y="3"/>
                    <a:pt x="61" y="3"/>
                  </a:cubicBezTo>
                  <a:cubicBezTo>
                    <a:pt x="61" y="3"/>
                    <a:pt x="61" y="3"/>
                    <a:pt x="61" y="3"/>
                  </a:cubicBezTo>
                  <a:cubicBezTo>
                    <a:pt x="62" y="3"/>
                    <a:pt x="62" y="3"/>
                    <a:pt x="62" y="3"/>
                  </a:cubicBezTo>
                  <a:cubicBezTo>
                    <a:pt x="62" y="2"/>
                    <a:pt x="62" y="2"/>
                    <a:pt x="62" y="2"/>
                  </a:cubicBezTo>
                  <a:cubicBezTo>
                    <a:pt x="62" y="2"/>
                    <a:pt x="62" y="2"/>
                    <a:pt x="62" y="2"/>
                  </a:cubicBezTo>
                  <a:cubicBezTo>
                    <a:pt x="62" y="2"/>
                    <a:pt x="63" y="2"/>
                    <a:pt x="63" y="1"/>
                  </a:cubicBezTo>
                  <a:cubicBezTo>
                    <a:pt x="64" y="1"/>
                    <a:pt x="64" y="1"/>
                    <a:pt x="64" y="1"/>
                  </a:cubicBezTo>
                  <a:cubicBezTo>
                    <a:pt x="65" y="1"/>
                    <a:pt x="65" y="1"/>
                    <a:pt x="65" y="1"/>
                  </a:cubicBezTo>
                  <a:cubicBezTo>
                    <a:pt x="65" y="1"/>
                    <a:pt x="65" y="1"/>
                    <a:pt x="65" y="1"/>
                  </a:cubicBezTo>
                  <a:cubicBezTo>
                    <a:pt x="65" y="0"/>
                    <a:pt x="66" y="0"/>
                    <a:pt x="66" y="1"/>
                  </a:cubicBezTo>
                  <a:cubicBezTo>
                    <a:pt x="66" y="1"/>
                    <a:pt x="66" y="1"/>
                    <a:pt x="67" y="1"/>
                  </a:cubicBezTo>
                  <a:cubicBezTo>
                    <a:pt x="67" y="1"/>
                    <a:pt x="68" y="0"/>
                    <a:pt x="68" y="1"/>
                  </a:cubicBezTo>
                  <a:cubicBezTo>
                    <a:pt x="69" y="1"/>
                    <a:pt x="69" y="1"/>
                    <a:pt x="69" y="1"/>
                  </a:cubicBezTo>
                  <a:cubicBezTo>
                    <a:pt x="69" y="0"/>
                    <a:pt x="69" y="1"/>
                    <a:pt x="69" y="1"/>
                  </a:cubicBezTo>
                  <a:cubicBezTo>
                    <a:pt x="70" y="1"/>
                    <a:pt x="70" y="1"/>
                    <a:pt x="70" y="2"/>
                  </a:cubicBezTo>
                  <a:cubicBezTo>
                    <a:pt x="70" y="2"/>
                    <a:pt x="70" y="2"/>
                    <a:pt x="70" y="2"/>
                  </a:cubicBezTo>
                  <a:cubicBezTo>
                    <a:pt x="70" y="2"/>
                    <a:pt x="71" y="2"/>
                    <a:pt x="71" y="2"/>
                  </a:cubicBezTo>
                  <a:cubicBezTo>
                    <a:pt x="71" y="2"/>
                    <a:pt x="71" y="2"/>
                    <a:pt x="71" y="3"/>
                  </a:cubicBezTo>
                  <a:cubicBezTo>
                    <a:pt x="72" y="3"/>
                    <a:pt x="72" y="2"/>
                    <a:pt x="73" y="2"/>
                  </a:cubicBezTo>
                  <a:cubicBezTo>
                    <a:pt x="72" y="2"/>
                    <a:pt x="72" y="2"/>
                    <a:pt x="72" y="2"/>
                  </a:cubicBezTo>
                  <a:cubicBezTo>
                    <a:pt x="72" y="1"/>
                    <a:pt x="72" y="1"/>
                    <a:pt x="72" y="1"/>
                  </a:cubicBezTo>
                  <a:cubicBezTo>
                    <a:pt x="72" y="1"/>
                    <a:pt x="72" y="1"/>
                    <a:pt x="73" y="1"/>
                  </a:cubicBezTo>
                  <a:cubicBezTo>
                    <a:pt x="73" y="1"/>
                    <a:pt x="73" y="1"/>
                    <a:pt x="73" y="1"/>
                  </a:cubicBezTo>
                  <a:cubicBezTo>
                    <a:pt x="73" y="1"/>
                    <a:pt x="73" y="1"/>
                    <a:pt x="74" y="1"/>
                  </a:cubicBezTo>
                  <a:cubicBezTo>
                    <a:pt x="74" y="1"/>
                    <a:pt x="74" y="1"/>
                    <a:pt x="73" y="0"/>
                  </a:cubicBezTo>
                  <a:cubicBezTo>
                    <a:pt x="73" y="0"/>
                    <a:pt x="73" y="0"/>
                    <a:pt x="73" y="0"/>
                  </a:cubicBezTo>
                  <a:cubicBezTo>
                    <a:pt x="74" y="0"/>
                    <a:pt x="74" y="0"/>
                    <a:pt x="75" y="1"/>
                  </a:cubicBezTo>
                  <a:cubicBezTo>
                    <a:pt x="75" y="1"/>
                    <a:pt x="75" y="1"/>
                    <a:pt x="75" y="1"/>
                  </a:cubicBezTo>
                  <a:cubicBezTo>
                    <a:pt x="76" y="1"/>
                    <a:pt x="76" y="2"/>
                    <a:pt x="76" y="2"/>
                  </a:cubicBezTo>
                  <a:cubicBezTo>
                    <a:pt x="75" y="2"/>
                    <a:pt x="75" y="3"/>
                    <a:pt x="75" y="3"/>
                  </a:cubicBezTo>
                  <a:cubicBezTo>
                    <a:pt x="74" y="3"/>
                    <a:pt x="75" y="3"/>
                    <a:pt x="75" y="3"/>
                  </a:cubicBezTo>
                  <a:cubicBezTo>
                    <a:pt x="75" y="3"/>
                    <a:pt x="75" y="4"/>
                    <a:pt x="75" y="4"/>
                  </a:cubicBezTo>
                  <a:cubicBezTo>
                    <a:pt x="76" y="4"/>
                    <a:pt x="77" y="4"/>
                    <a:pt x="77" y="5"/>
                  </a:cubicBezTo>
                  <a:cubicBezTo>
                    <a:pt x="77" y="5"/>
                    <a:pt x="77" y="5"/>
                    <a:pt x="77" y="5"/>
                  </a:cubicBezTo>
                  <a:cubicBezTo>
                    <a:pt x="78" y="5"/>
                    <a:pt x="78" y="5"/>
                    <a:pt x="78" y="5"/>
                  </a:cubicBezTo>
                  <a:cubicBezTo>
                    <a:pt x="79" y="5"/>
                    <a:pt x="80" y="4"/>
                    <a:pt x="80" y="3"/>
                  </a:cubicBezTo>
                  <a:cubicBezTo>
                    <a:pt x="80" y="3"/>
                    <a:pt x="80" y="3"/>
                    <a:pt x="80" y="3"/>
                  </a:cubicBezTo>
                  <a:cubicBezTo>
                    <a:pt x="80" y="3"/>
                    <a:pt x="80" y="3"/>
                    <a:pt x="81" y="2"/>
                  </a:cubicBezTo>
                  <a:cubicBezTo>
                    <a:pt x="81" y="2"/>
                    <a:pt x="81" y="2"/>
                    <a:pt x="81" y="2"/>
                  </a:cubicBezTo>
                  <a:cubicBezTo>
                    <a:pt x="80" y="3"/>
                    <a:pt x="80" y="3"/>
                    <a:pt x="81" y="2"/>
                  </a:cubicBezTo>
                  <a:cubicBezTo>
                    <a:pt x="80" y="3"/>
                    <a:pt x="80" y="3"/>
                    <a:pt x="80" y="3"/>
                  </a:cubicBezTo>
                  <a:cubicBezTo>
                    <a:pt x="79" y="3"/>
                    <a:pt x="79" y="2"/>
                    <a:pt x="80" y="2"/>
                  </a:cubicBezTo>
                  <a:cubicBezTo>
                    <a:pt x="80" y="2"/>
                    <a:pt x="80" y="1"/>
                    <a:pt x="80" y="1"/>
                  </a:cubicBezTo>
                  <a:cubicBezTo>
                    <a:pt x="79" y="1"/>
                    <a:pt x="78" y="1"/>
                    <a:pt x="77" y="1"/>
                  </a:cubicBezTo>
                  <a:cubicBezTo>
                    <a:pt x="77" y="1"/>
                    <a:pt x="77" y="1"/>
                    <a:pt x="77" y="1"/>
                  </a:cubicBezTo>
                  <a:cubicBezTo>
                    <a:pt x="77" y="1"/>
                    <a:pt x="77" y="0"/>
                    <a:pt x="77" y="0"/>
                  </a:cubicBezTo>
                  <a:cubicBezTo>
                    <a:pt x="77" y="0"/>
                    <a:pt x="77" y="0"/>
                    <a:pt x="77" y="0"/>
                  </a:cubicBezTo>
                  <a:cubicBezTo>
                    <a:pt x="78" y="1"/>
                    <a:pt x="78" y="1"/>
                    <a:pt x="78" y="0"/>
                  </a:cubicBezTo>
                  <a:cubicBezTo>
                    <a:pt x="78" y="0"/>
                    <a:pt x="79" y="0"/>
                    <a:pt x="79" y="0"/>
                  </a:cubicBezTo>
                  <a:cubicBezTo>
                    <a:pt x="79" y="0"/>
                    <a:pt x="80" y="0"/>
                    <a:pt x="80" y="0"/>
                  </a:cubicBezTo>
                  <a:cubicBezTo>
                    <a:pt x="80" y="0"/>
                    <a:pt x="81" y="0"/>
                    <a:pt x="81" y="0"/>
                  </a:cubicBezTo>
                  <a:cubicBezTo>
                    <a:pt x="81" y="0"/>
                    <a:pt x="81" y="0"/>
                    <a:pt x="81" y="0"/>
                  </a:cubicBezTo>
                  <a:cubicBezTo>
                    <a:pt x="82" y="0"/>
                    <a:pt x="83" y="0"/>
                    <a:pt x="83" y="0"/>
                  </a:cubicBezTo>
                  <a:cubicBezTo>
                    <a:pt x="84" y="1"/>
                    <a:pt x="84" y="1"/>
                    <a:pt x="85" y="1"/>
                  </a:cubicBezTo>
                  <a:cubicBezTo>
                    <a:pt x="85" y="0"/>
                    <a:pt x="85" y="1"/>
                    <a:pt x="86" y="1"/>
                  </a:cubicBezTo>
                  <a:cubicBezTo>
                    <a:pt x="86" y="1"/>
                    <a:pt x="86" y="1"/>
                    <a:pt x="86" y="1"/>
                  </a:cubicBezTo>
                  <a:cubicBezTo>
                    <a:pt x="85" y="1"/>
                    <a:pt x="85" y="1"/>
                    <a:pt x="85" y="1"/>
                  </a:cubicBezTo>
                  <a:cubicBezTo>
                    <a:pt x="85" y="1"/>
                    <a:pt x="85" y="1"/>
                    <a:pt x="85" y="1"/>
                  </a:cubicBezTo>
                  <a:cubicBezTo>
                    <a:pt x="85" y="1"/>
                    <a:pt x="85" y="1"/>
                    <a:pt x="85" y="1"/>
                  </a:cubicBezTo>
                  <a:cubicBezTo>
                    <a:pt x="85" y="1"/>
                    <a:pt x="85" y="2"/>
                    <a:pt x="85" y="2"/>
                  </a:cubicBezTo>
                  <a:cubicBezTo>
                    <a:pt x="86" y="2"/>
                    <a:pt x="86" y="2"/>
                    <a:pt x="86" y="2"/>
                  </a:cubicBezTo>
                  <a:cubicBezTo>
                    <a:pt x="87" y="2"/>
                    <a:pt x="87" y="2"/>
                    <a:pt x="87" y="2"/>
                  </a:cubicBezTo>
                  <a:cubicBezTo>
                    <a:pt x="87" y="3"/>
                    <a:pt x="87" y="3"/>
                    <a:pt x="87" y="3"/>
                  </a:cubicBezTo>
                  <a:cubicBezTo>
                    <a:pt x="87" y="3"/>
                    <a:pt x="87" y="3"/>
                    <a:pt x="86" y="3"/>
                  </a:cubicBezTo>
                  <a:cubicBezTo>
                    <a:pt x="86" y="3"/>
                    <a:pt x="86" y="3"/>
                    <a:pt x="85" y="3"/>
                  </a:cubicBezTo>
                  <a:cubicBezTo>
                    <a:pt x="85" y="3"/>
                    <a:pt x="84" y="3"/>
                    <a:pt x="84" y="3"/>
                  </a:cubicBezTo>
                  <a:cubicBezTo>
                    <a:pt x="84" y="3"/>
                    <a:pt x="84" y="3"/>
                    <a:pt x="84" y="3"/>
                  </a:cubicBezTo>
                  <a:cubicBezTo>
                    <a:pt x="84" y="3"/>
                    <a:pt x="84" y="3"/>
                    <a:pt x="84" y="3"/>
                  </a:cubicBezTo>
                  <a:cubicBezTo>
                    <a:pt x="84" y="4"/>
                    <a:pt x="85" y="3"/>
                    <a:pt x="85" y="4"/>
                  </a:cubicBezTo>
                  <a:cubicBezTo>
                    <a:pt x="85" y="4"/>
                    <a:pt x="86" y="4"/>
                    <a:pt x="86" y="4"/>
                  </a:cubicBezTo>
                  <a:cubicBezTo>
                    <a:pt x="86" y="4"/>
                    <a:pt x="87" y="4"/>
                    <a:pt x="87" y="5"/>
                  </a:cubicBezTo>
                  <a:cubicBezTo>
                    <a:pt x="87" y="5"/>
                    <a:pt x="87" y="5"/>
                    <a:pt x="87" y="5"/>
                  </a:cubicBezTo>
                  <a:cubicBezTo>
                    <a:pt x="88" y="5"/>
                    <a:pt x="88" y="5"/>
                    <a:pt x="88" y="5"/>
                  </a:cubicBezTo>
                  <a:cubicBezTo>
                    <a:pt x="89" y="5"/>
                    <a:pt x="89" y="4"/>
                    <a:pt x="90" y="4"/>
                  </a:cubicBezTo>
                  <a:cubicBezTo>
                    <a:pt x="90" y="4"/>
                    <a:pt x="90" y="3"/>
                    <a:pt x="90" y="3"/>
                  </a:cubicBezTo>
                  <a:cubicBezTo>
                    <a:pt x="90" y="3"/>
                    <a:pt x="89" y="3"/>
                    <a:pt x="89" y="3"/>
                  </a:cubicBezTo>
                  <a:cubicBezTo>
                    <a:pt x="89" y="3"/>
                    <a:pt x="89" y="3"/>
                    <a:pt x="89" y="3"/>
                  </a:cubicBezTo>
                  <a:cubicBezTo>
                    <a:pt x="89" y="3"/>
                    <a:pt x="89" y="2"/>
                    <a:pt x="89" y="2"/>
                  </a:cubicBezTo>
                  <a:cubicBezTo>
                    <a:pt x="89" y="2"/>
                    <a:pt x="90" y="2"/>
                    <a:pt x="90" y="1"/>
                  </a:cubicBezTo>
                  <a:cubicBezTo>
                    <a:pt x="90" y="1"/>
                    <a:pt x="90" y="1"/>
                    <a:pt x="91" y="1"/>
                  </a:cubicBezTo>
                  <a:cubicBezTo>
                    <a:pt x="91" y="1"/>
                    <a:pt x="91" y="1"/>
                    <a:pt x="92" y="1"/>
                  </a:cubicBezTo>
                  <a:cubicBezTo>
                    <a:pt x="92" y="1"/>
                    <a:pt x="92" y="1"/>
                    <a:pt x="93" y="1"/>
                  </a:cubicBezTo>
                  <a:cubicBezTo>
                    <a:pt x="93" y="1"/>
                    <a:pt x="93" y="1"/>
                    <a:pt x="93" y="1"/>
                  </a:cubicBezTo>
                  <a:cubicBezTo>
                    <a:pt x="94" y="1"/>
                    <a:pt x="94" y="1"/>
                    <a:pt x="94" y="1"/>
                  </a:cubicBezTo>
                  <a:cubicBezTo>
                    <a:pt x="94" y="1"/>
                    <a:pt x="95" y="1"/>
                    <a:pt x="95" y="1"/>
                  </a:cubicBezTo>
                  <a:cubicBezTo>
                    <a:pt x="95" y="0"/>
                    <a:pt x="95" y="0"/>
                    <a:pt x="96" y="0"/>
                  </a:cubicBezTo>
                  <a:cubicBezTo>
                    <a:pt x="96" y="0"/>
                    <a:pt x="96" y="0"/>
                    <a:pt x="97" y="0"/>
                  </a:cubicBezTo>
                  <a:cubicBezTo>
                    <a:pt x="97" y="0"/>
                    <a:pt x="97" y="0"/>
                    <a:pt x="97" y="0"/>
                  </a:cubicBezTo>
                  <a:cubicBezTo>
                    <a:pt x="98" y="0"/>
                    <a:pt x="98" y="0"/>
                    <a:pt x="98" y="1"/>
                  </a:cubicBezTo>
                  <a:cubicBezTo>
                    <a:pt x="98" y="1"/>
                    <a:pt x="98" y="1"/>
                    <a:pt x="99" y="1"/>
                  </a:cubicBezTo>
                  <a:cubicBezTo>
                    <a:pt x="99" y="2"/>
                    <a:pt x="99" y="2"/>
                    <a:pt x="99" y="2"/>
                  </a:cubicBezTo>
                  <a:cubicBezTo>
                    <a:pt x="99" y="2"/>
                    <a:pt x="99" y="2"/>
                    <a:pt x="100" y="2"/>
                  </a:cubicBezTo>
                  <a:cubicBezTo>
                    <a:pt x="100" y="2"/>
                    <a:pt x="99" y="1"/>
                    <a:pt x="99" y="1"/>
                  </a:cubicBezTo>
                  <a:cubicBezTo>
                    <a:pt x="99" y="1"/>
                    <a:pt x="99" y="1"/>
                    <a:pt x="98" y="1"/>
                  </a:cubicBezTo>
                  <a:cubicBezTo>
                    <a:pt x="99" y="1"/>
                    <a:pt x="99" y="1"/>
                    <a:pt x="99" y="1"/>
                  </a:cubicBezTo>
                  <a:cubicBezTo>
                    <a:pt x="99" y="1"/>
                    <a:pt x="99" y="1"/>
                    <a:pt x="99" y="1"/>
                  </a:cubicBezTo>
                  <a:cubicBezTo>
                    <a:pt x="99" y="0"/>
                    <a:pt x="99" y="0"/>
                    <a:pt x="99" y="0"/>
                  </a:cubicBezTo>
                  <a:cubicBezTo>
                    <a:pt x="100" y="0"/>
                    <a:pt x="100" y="0"/>
                    <a:pt x="100" y="0"/>
                  </a:cubicBezTo>
                  <a:cubicBezTo>
                    <a:pt x="101" y="0"/>
                    <a:pt x="101" y="0"/>
                    <a:pt x="101" y="0"/>
                  </a:cubicBezTo>
                  <a:cubicBezTo>
                    <a:pt x="101" y="0"/>
                    <a:pt x="102" y="0"/>
                    <a:pt x="102" y="0"/>
                  </a:cubicBezTo>
                  <a:cubicBezTo>
                    <a:pt x="102" y="1"/>
                    <a:pt x="102" y="1"/>
                    <a:pt x="102" y="1"/>
                  </a:cubicBezTo>
                  <a:cubicBezTo>
                    <a:pt x="102" y="2"/>
                    <a:pt x="102" y="2"/>
                    <a:pt x="102" y="2"/>
                  </a:cubicBezTo>
                  <a:cubicBezTo>
                    <a:pt x="102" y="3"/>
                    <a:pt x="102" y="3"/>
                    <a:pt x="101" y="3"/>
                  </a:cubicBezTo>
                  <a:cubicBezTo>
                    <a:pt x="101" y="3"/>
                    <a:pt x="101" y="2"/>
                    <a:pt x="101" y="2"/>
                  </a:cubicBezTo>
                  <a:cubicBezTo>
                    <a:pt x="101" y="2"/>
                    <a:pt x="101" y="3"/>
                    <a:pt x="100" y="3"/>
                  </a:cubicBezTo>
                  <a:cubicBezTo>
                    <a:pt x="100" y="3"/>
                    <a:pt x="100" y="3"/>
                    <a:pt x="100" y="3"/>
                  </a:cubicBezTo>
                  <a:cubicBezTo>
                    <a:pt x="101" y="3"/>
                    <a:pt x="101" y="3"/>
                    <a:pt x="101" y="3"/>
                  </a:cubicBezTo>
                  <a:cubicBezTo>
                    <a:pt x="101" y="4"/>
                    <a:pt x="101" y="4"/>
                    <a:pt x="101" y="4"/>
                  </a:cubicBezTo>
                  <a:cubicBezTo>
                    <a:pt x="101" y="4"/>
                    <a:pt x="101" y="4"/>
                    <a:pt x="101" y="4"/>
                  </a:cubicBezTo>
                  <a:cubicBezTo>
                    <a:pt x="101" y="4"/>
                    <a:pt x="101" y="4"/>
                    <a:pt x="101" y="4"/>
                  </a:cubicBezTo>
                  <a:cubicBezTo>
                    <a:pt x="101" y="4"/>
                    <a:pt x="101" y="4"/>
                    <a:pt x="100" y="4"/>
                  </a:cubicBezTo>
                  <a:cubicBezTo>
                    <a:pt x="100" y="4"/>
                    <a:pt x="100" y="4"/>
                    <a:pt x="100" y="4"/>
                  </a:cubicBezTo>
                  <a:cubicBezTo>
                    <a:pt x="100" y="5"/>
                    <a:pt x="101" y="5"/>
                    <a:pt x="101" y="5"/>
                  </a:cubicBezTo>
                  <a:cubicBezTo>
                    <a:pt x="101" y="5"/>
                    <a:pt x="101" y="5"/>
                    <a:pt x="101" y="5"/>
                  </a:cubicBezTo>
                  <a:cubicBezTo>
                    <a:pt x="101" y="5"/>
                    <a:pt x="101" y="5"/>
                    <a:pt x="101" y="6"/>
                  </a:cubicBezTo>
                  <a:cubicBezTo>
                    <a:pt x="101" y="6"/>
                    <a:pt x="101" y="6"/>
                    <a:pt x="101" y="6"/>
                  </a:cubicBezTo>
                  <a:cubicBezTo>
                    <a:pt x="100" y="6"/>
                    <a:pt x="100" y="6"/>
                    <a:pt x="100" y="6"/>
                  </a:cubicBezTo>
                  <a:cubicBezTo>
                    <a:pt x="99" y="6"/>
                    <a:pt x="98" y="6"/>
                    <a:pt x="98" y="6"/>
                  </a:cubicBezTo>
                  <a:cubicBezTo>
                    <a:pt x="98" y="6"/>
                    <a:pt x="98" y="6"/>
                    <a:pt x="98" y="6"/>
                  </a:cubicBezTo>
                  <a:cubicBezTo>
                    <a:pt x="98" y="5"/>
                    <a:pt x="98" y="5"/>
                    <a:pt x="98" y="5"/>
                  </a:cubicBezTo>
                  <a:cubicBezTo>
                    <a:pt x="98" y="5"/>
                    <a:pt x="98" y="5"/>
                    <a:pt x="98" y="4"/>
                  </a:cubicBezTo>
                  <a:cubicBezTo>
                    <a:pt x="98" y="4"/>
                    <a:pt x="97" y="4"/>
                    <a:pt x="97" y="4"/>
                  </a:cubicBezTo>
                  <a:cubicBezTo>
                    <a:pt x="96" y="4"/>
                    <a:pt x="96" y="4"/>
                    <a:pt x="96" y="4"/>
                  </a:cubicBezTo>
                  <a:cubicBezTo>
                    <a:pt x="96" y="4"/>
                    <a:pt x="96" y="4"/>
                    <a:pt x="96" y="4"/>
                  </a:cubicBezTo>
                  <a:cubicBezTo>
                    <a:pt x="96" y="4"/>
                    <a:pt x="96" y="4"/>
                    <a:pt x="96" y="4"/>
                  </a:cubicBezTo>
                  <a:cubicBezTo>
                    <a:pt x="96" y="4"/>
                    <a:pt x="96" y="4"/>
                    <a:pt x="96" y="4"/>
                  </a:cubicBezTo>
                  <a:cubicBezTo>
                    <a:pt x="96" y="4"/>
                    <a:pt x="96" y="5"/>
                    <a:pt x="95" y="5"/>
                  </a:cubicBezTo>
                  <a:cubicBezTo>
                    <a:pt x="95" y="6"/>
                    <a:pt x="95" y="6"/>
                    <a:pt x="95" y="7"/>
                  </a:cubicBezTo>
                  <a:cubicBezTo>
                    <a:pt x="94" y="7"/>
                    <a:pt x="94" y="7"/>
                    <a:pt x="93" y="7"/>
                  </a:cubicBezTo>
                  <a:cubicBezTo>
                    <a:pt x="93" y="7"/>
                    <a:pt x="92" y="6"/>
                    <a:pt x="92" y="6"/>
                  </a:cubicBezTo>
                  <a:cubicBezTo>
                    <a:pt x="92" y="6"/>
                    <a:pt x="91" y="6"/>
                    <a:pt x="91" y="6"/>
                  </a:cubicBezTo>
                  <a:cubicBezTo>
                    <a:pt x="91" y="7"/>
                    <a:pt x="91" y="7"/>
                    <a:pt x="91" y="7"/>
                  </a:cubicBezTo>
                  <a:cubicBezTo>
                    <a:pt x="90" y="7"/>
                    <a:pt x="90" y="7"/>
                    <a:pt x="90" y="7"/>
                  </a:cubicBezTo>
                  <a:cubicBezTo>
                    <a:pt x="89" y="7"/>
                    <a:pt x="88" y="7"/>
                    <a:pt x="87" y="7"/>
                  </a:cubicBezTo>
                  <a:cubicBezTo>
                    <a:pt x="87" y="7"/>
                    <a:pt x="87" y="7"/>
                    <a:pt x="87" y="6"/>
                  </a:cubicBezTo>
                  <a:cubicBezTo>
                    <a:pt x="87" y="6"/>
                    <a:pt x="86" y="6"/>
                    <a:pt x="86" y="6"/>
                  </a:cubicBezTo>
                  <a:cubicBezTo>
                    <a:pt x="86" y="6"/>
                    <a:pt x="86" y="6"/>
                    <a:pt x="86" y="6"/>
                  </a:cubicBezTo>
                  <a:cubicBezTo>
                    <a:pt x="86" y="6"/>
                    <a:pt x="86" y="6"/>
                    <a:pt x="86" y="6"/>
                  </a:cubicBezTo>
                  <a:cubicBezTo>
                    <a:pt x="86" y="5"/>
                    <a:pt x="86" y="5"/>
                    <a:pt x="86" y="5"/>
                  </a:cubicBezTo>
                  <a:cubicBezTo>
                    <a:pt x="85" y="6"/>
                    <a:pt x="85" y="6"/>
                    <a:pt x="84" y="6"/>
                  </a:cubicBezTo>
                  <a:cubicBezTo>
                    <a:pt x="83" y="6"/>
                    <a:pt x="83" y="6"/>
                    <a:pt x="82" y="6"/>
                  </a:cubicBezTo>
                  <a:cubicBezTo>
                    <a:pt x="82" y="6"/>
                    <a:pt x="82" y="6"/>
                    <a:pt x="82" y="6"/>
                  </a:cubicBezTo>
                  <a:cubicBezTo>
                    <a:pt x="82" y="6"/>
                    <a:pt x="82" y="6"/>
                    <a:pt x="82" y="6"/>
                  </a:cubicBezTo>
                  <a:cubicBezTo>
                    <a:pt x="82" y="5"/>
                    <a:pt x="82" y="5"/>
                    <a:pt x="82" y="5"/>
                  </a:cubicBezTo>
                  <a:cubicBezTo>
                    <a:pt x="82" y="6"/>
                    <a:pt x="82" y="6"/>
                    <a:pt x="82" y="6"/>
                  </a:cubicBezTo>
                  <a:cubicBezTo>
                    <a:pt x="82" y="6"/>
                    <a:pt x="82" y="6"/>
                    <a:pt x="82" y="6"/>
                  </a:cubicBezTo>
                  <a:cubicBezTo>
                    <a:pt x="82" y="6"/>
                    <a:pt x="81" y="6"/>
                    <a:pt x="81" y="7"/>
                  </a:cubicBezTo>
                  <a:cubicBezTo>
                    <a:pt x="81" y="7"/>
                    <a:pt x="80" y="7"/>
                    <a:pt x="80" y="7"/>
                  </a:cubicBezTo>
                  <a:cubicBezTo>
                    <a:pt x="80" y="7"/>
                    <a:pt x="80" y="7"/>
                    <a:pt x="79" y="7"/>
                  </a:cubicBezTo>
                  <a:cubicBezTo>
                    <a:pt x="79" y="7"/>
                    <a:pt x="79" y="6"/>
                    <a:pt x="79" y="6"/>
                  </a:cubicBezTo>
                  <a:cubicBezTo>
                    <a:pt x="78" y="6"/>
                    <a:pt x="78" y="6"/>
                    <a:pt x="78" y="6"/>
                  </a:cubicBezTo>
                  <a:cubicBezTo>
                    <a:pt x="78" y="6"/>
                    <a:pt x="78" y="5"/>
                    <a:pt x="78" y="5"/>
                  </a:cubicBezTo>
                  <a:cubicBezTo>
                    <a:pt x="77" y="5"/>
                    <a:pt x="77" y="6"/>
                    <a:pt x="77" y="6"/>
                  </a:cubicBezTo>
                  <a:cubicBezTo>
                    <a:pt x="77" y="6"/>
                    <a:pt x="77" y="6"/>
                    <a:pt x="77" y="6"/>
                  </a:cubicBezTo>
                  <a:cubicBezTo>
                    <a:pt x="77" y="7"/>
                    <a:pt x="77" y="7"/>
                    <a:pt x="76" y="7"/>
                  </a:cubicBezTo>
                  <a:cubicBezTo>
                    <a:pt x="76" y="7"/>
                    <a:pt x="76" y="7"/>
                    <a:pt x="76" y="6"/>
                  </a:cubicBezTo>
                  <a:cubicBezTo>
                    <a:pt x="76" y="6"/>
                    <a:pt x="76" y="6"/>
                    <a:pt x="76" y="6"/>
                  </a:cubicBezTo>
                  <a:cubicBezTo>
                    <a:pt x="76" y="6"/>
                    <a:pt x="76" y="6"/>
                    <a:pt x="76" y="6"/>
                  </a:cubicBezTo>
                  <a:cubicBezTo>
                    <a:pt x="76" y="6"/>
                    <a:pt x="76" y="6"/>
                    <a:pt x="76" y="6"/>
                  </a:cubicBezTo>
                  <a:cubicBezTo>
                    <a:pt x="76" y="6"/>
                    <a:pt x="76" y="6"/>
                    <a:pt x="76" y="6"/>
                  </a:cubicBezTo>
                  <a:cubicBezTo>
                    <a:pt x="75" y="7"/>
                    <a:pt x="75" y="7"/>
                    <a:pt x="74" y="6"/>
                  </a:cubicBezTo>
                  <a:cubicBezTo>
                    <a:pt x="74" y="6"/>
                    <a:pt x="74" y="6"/>
                    <a:pt x="74" y="6"/>
                  </a:cubicBezTo>
                  <a:cubicBezTo>
                    <a:pt x="74" y="6"/>
                    <a:pt x="73" y="6"/>
                    <a:pt x="73" y="6"/>
                  </a:cubicBezTo>
                  <a:cubicBezTo>
                    <a:pt x="73" y="6"/>
                    <a:pt x="73" y="6"/>
                    <a:pt x="73" y="7"/>
                  </a:cubicBezTo>
                  <a:cubicBezTo>
                    <a:pt x="73" y="7"/>
                    <a:pt x="73" y="7"/>
                    <a:pt x="73" y="7"/>
                  </a:cubicBezTo>
                  <a:cubicBezTo>
                    <a:pt x="72" y="7"/>
                    <a:pt x="72" y="7"/>
                    <a:pt x="72" y="6"/>
                  </a:cubicBezTo>
                  <a:cubicBezTo>
                    <a:pt x="72" y="6"/>
                    <a:pt x="72" y="6"/>
                    <a:pt x="72" y="6"/>
                  </a:cubicBezTo>
                  <a:cubicBezTo>
                    <a:pt x="72" y="6"/>
                    <a:pt x="72" y="6"/>
                    <a:pt x="72" y="6"/>
                  </a:cubicBezTo>
                  <a:cubicBezTo>
                    <a:pt x="73" y="5"/>
                    <a:pt x="72" y="5"/>
                    <a:pt x="72" y="5"/>
                  </a:cubicBezTo>
                  <a:cubicBezTo>
                    <a:pt x="72" y="5"/>
                    <a:pt x="72" y="5"/>
                    <a:pt x="72" y="5"/>
                  </a:cubicBezTo>
                  <a:cubicBezTo>
                    <a:pt x="71" y="5"/>
                    <a:pt x="71" y="5"/>
                    <a:pt x="71" y="5"/>
                  </a:cubicBezTo>
                  <a:cubicBezTo>
                    <a:pt x="70" y="6"/>
                    <a:pt x="70" y="5"/>
                    <a:pt x="70" y="5"/>
                  </a:cubicBezTo>
                  <a:cubicBezTo>
                    <a:pt x="69" y="5"/>
                    <a:pt x="69" y="5"/>
                    <a:pt x="69" y="5"/>
                  </a:cubicBezTo>
                  <a:cubicBezTo>
                    <a:pt x="70" y="5"/>
                    <a:pt x="69" y="5"/>
                    <a:pt x="69" y="4"/>
                  </a:cubicBezTo>
                  <a:cubicBezTo>
                    <a:pt x="69" y="4"/>
                    <a:pt x="69" y="4"/>
                    <a:pt x="69" y="4"/>
                  </a:cubicBezTo>
                  <a:cubicBezTo>
                    <a:pt x="68" y="4"/>
                    <a:pt x="68" y="5"/>
                    <a:pt x="69" y="5"/>
                  </a:cubicBezTo>
                  <a:cubicBezTo>
                    <a:pt x="69" y="5"/>
                    <a:pt x="69" y="5"/>
                    <a:pt x="69" y="5"/>
                  </a:cubicBezTo>
                  <a:cubicBezTo>
                    <a:pt x="69" y="6"/>
                    <a:pt x="70" y="6"/>
                    <a:pt x="70" y="6"/>
                  </a:cubicBezTo>
                  <a:cubicBezTo>
                    <a:pt x="69" y="6"/>
                    <a:pt x="69" y="6"/>
                    <a:pt x="68" y="6"/>
                  </a:cubicBezTo>
                  <a:cubicBezTo>
                    <a:pt x="68" y="6"/>
                    <a:pt x="68" y="6"/>
                    <a:pt x="68" y="6"/>
                  </a:cubicBezTo>
                  <a:cubicBezTo>
                    <a:pt x="68" y="6"/>
                    <a:pt x="68" y="6"/>
                    <a:pt x="68" y="6"/>
                  </a:cubicBezTo>
                  <a:cubicBezTo>
                    <a:pt x="68" y="6"/>
                    <a:pt x="67" y="6"/>
                    <a:pt x="67" y="7"/>
                  </a:cubicBezTo>
                  <a:cubicBezTo>
                    <a:pt x="67" y="7"/>
                    <a:pt x="67" y="7"/>
                    <a:pt x="67" y="7"/>
                  </a:cubicBezTo>
                  <a:cubicBezTo>
                    <a:pt x="66" y="7"/>
                    <a:pt x="66" y="6"/>
                    <a:pt x="66" y="6"/>
                  </a:cubicBezTo>
                  <a:cubicBezTo>
                    <a:pt x="65" y="6"/>
                    <a:pt x="65" y="7"/>
                    <a:pt x="65" y="7"/>
                  </a:cubicBezTo>
                  <a:cubicBezTo>
                    <a:pt x="64" y="7"/>
                    <a:pt x="64" y="7"/>
                    <a:pt x="64" y="7"/>
                  </a:cubicBezTo>
                  <a:cubicBezTo>
                    <a:pt x="64" y="7"/>
                    <a:pt x="64" y="7"/>
                    <a:pt x="64" y="7"/>
                  </a:cubicBezTo>
                  <a:cubicBezTo>
                    <a:pt x="64" y="7"/>
                    <a:pt x="64" y="7"/>
                    <a:pt x="63" y="7"/>
                  </a:cubicBezTo>
                  <a:cubicBezTo>
                    <a:pt x="63" y="7"/>
                    <a:pt x="63" y="7"/>
                    <a:pt x="62" y="7"/>
                  </a:cubicBezTo>
                  <a:cubicBezTo>
                    <a:pt x="62" y="7"/>
                    <a:pt x="62" y="7"/>
                    <a:pt x="61" y="7"/>
                  </a:cubicBezTo>
                  <a:cubicBezTo>
                    <a:pt x="61" y="7"/>
                    <a:pt x="61" y="7"/>
                    <a:pt x="61" y="7"/>
                  </a:cubicBezTo>
                  <a:cubicBezTo>
                    <a:pt x="60" y="7"/>
                    <a:pt x="59" y="7"/>
                    <a:pt x="59" y="7"/>
                  </a:cubicBezTo>
                  <a:cubicBezTo>
                    <a:pt x="59" y="7"/>
                    <a:pt x="59" y="7"/>
                    <a:pt x="58" y="7"/>
                  </a:cubicBezTo>
                  <a:cubicBezTo>
                    <a:pt x="58" y="7"/>
                    <a:pt x="58" y="7"/>
                    <a:pt x="58" y="7"/>
                  </a:cubicBezTo>
                  <a:cubicBezTo>
                    <a:pt x="58" y="7"/>
                    <a:pt x="58" y="6"/>
                    <a:pt x="58" y="6"/>
                  </a:cubicBezTo>
                  <a:cubicBezTo>
                    <a:pt x="57" y="6"/>
                    <a:pt x="57" y="6"/>
                    <a:pt x="57" y="6"/>
                  </a:cubicBezTo>
                  <a:cubicBezTo>
                    <a:pt x="57" y="6"/>
                    <a:pt x="57" y="7"/>
                    <a:pt x="56" y="7"/>
                  </a:cubicBezTo>
                  <a:cubicBezTo>
                    <a:pt x="56" y="7"/>
                    <a:pt x="56" y="7"/>
                    <a:pt x="56" y="7"/>
                  </a:cubicBezTo>
                  <a:cubicBezTo>
                    <a:pt x="56" y="7"/>
                    <a:pt x="56" y="7"/>
                    <a:pt x="56" y="6"/>
                  </a:cubicBezTo>
                  <a:cubicBezTo>
                    <a:pt x="55" y="6"/>
                    <a:pt x="55" y="6"/>
                    <a:pt x="54" y="6"/>
                  </a:cubicBezTo>
                  <a:cubicBezTo>
                    <a:pt x="54" y="6"/>
                    <a:pt x="54" y="6"/>
                    <a:pt x="54" y="6"/>
                  </a:cubicBezTo>
                  <a:cubicBezTo>
                    <a:pt x="53" y="6"/>
                    <a:pt x="53" y="6"/>
                    <a:pt x="53" y="6"/>
                  </a:cubicBezTo>
                  <a:cubicBezTo>
                    <a:pt x="53" y="6"/>
                    <a:pt x="53" y="5"/>
                    <a:pt x="53" y="5"/>
                  </a:cubicBezTo>
                  <a:cubicBezTo>
                    <a:pt x="52" y="5"/>
                    <a:pt x="53" y="5"/>
                    <a:pt x="53" y="5"/>
                  </a:cubicBezTo>
                  <a:cubicBezTo>
                    <a:pt x="53" y="5"/>
                    <a:pt x="53" y="4"/>
                    <a:pt x="52" y="4"/>
                  </a:cubicBezTo>
                  <a:cubicBezTo>
                    <a:pt x="52" y="4"/>
                    <a:pt x="52" y="4"/>
                    <a:pt x="52" y="4"/>
                  </a:cubicBezTo>
                  <a:cubicBezTo>
                    <a:pt x="52" y="4"/>
                    <a:pt x="51" y="4"/>
                    <a:pt x="51" y="4"/>
                  </a:cubicBezTo>
                  <a:cubicBezTo>
                    <a:pt x="51" y="4"/>
                    <a:pt x="51" y="4"/>
                    <a:pt x="51" y="4"/>
                  </a:cubicBezTo>
                  <a:cubicBezTo>
                    <a:pt x="51" y="4"/>
                    <a:pt x="51" y="4"/>
                    <a:pt x="51" y="4"/>
                  </a:cubicBezTo>
                  <a:cubicBezTo>
                    <a:pt x="51" y="4"/>
                    <a:pt x="51" y="4"/>
                    <a:pt x="51" y="4"/>
                  </a:cubicBezTo>
                  <a:cubicBezTo>
                    <a:pt x="51" y="4"/>
                    <a:pt x="52" y="4"/>
                    <a:pt x="52" y="4"/>
                  </a:cubicBezTo>
                  <a:cubicBezTo>
                    <a:pt x="52" y="5"/>
                    <a:pt x="51" y="5"/>
                    <a:pt x="51" y="6"/>
                  </a:cubicBezTo>
                  <a:cubicBezTo>
                    <a:pt x="51" y="6"/>
                    <a:pt x="51" y="6"/>
                    <a:pt x="51" y="6"/>
                  </a:cubicBezTo>
                  <a:cubicBezTo>
                    <a:pt x="51" y="6"/>
                    <a:pt x="52" y="6"/>
                    <a:pt x="52" y="6"/>
                  </a:cubicBezTo>
                  <a:cubicBezTo>
                    <a:pt x="52" y="6"/>
                    <a:pt x="52" y="6"/>
                    <a:pt x="52" y="7"/>
                  </a:cubicBezTo>
                  <a:cubicBezTo>
                    <a:pt x="52" y="7"/>
                    <a:pt x="52" y="7"/>
                    <a:pt x="52" y="7"/>
                  </a:cubicBezTo>
                  <a:cubicBezTo>
                    <a:pt x="51" y="7"/>
                    <a:pt x="51" y="7"/>
                    <a:pt x="51" y="7"/>
                  </a:cubicBezTo>
                  <a:cubicBezTo>
                    <a:pt x="51" y="6"/>
                    <a:pt x="50" y="6"/>
                    <a:pt x="50" y="6"/>
                  </a:cubicBezTo>
                  <a:cubicBezTo>
                    <a:pt x="49" y="7"/>
                    <a:pt x="49" y="7"/>
                    <a:pt x="48" y="7"/>
                  </a:cubicBezTo>
                  <a:cubicBezTo>
                    <a:pt x="48" y="6"/>
                    <a:pt x="47" y="6"/>
                    <a:pt x="47" y="6"/>
                  </a:cubicBezTo>
                  <a:cubicBezTo>
                    <a:pt x="47" y="6"/>
                    <a:pt x="46" y="6"/>
                    <a:pt x="46" y="6"/>
                  </a:cubicBezTo>
                  <a:cubicBezTo>
                    <a:pt x="46" y="6"/>
                    <a:pt x="46" y="6"/>
                    <a:pt x="45" y="6"/>
                  </a:cubicBezTo>
                  <a:cubicBezTo>
                    <a:pt x="45" y="6"/>
                    <a:pt x="45" y="6"/>
                    <a:pt x="45" y="6"/>
                  </a:cubicBezTo>
                  <a:cubicBezTo>
                    <a:pt x="45" y="6"/>
                    <a:pt x="45" y="6"/>
                    <a:pt x="45" y="6"/>
                  </a:cubicBezTo>
                  <a:cubicBezTo>
                    <a:pt x="44" y="7"/>
                    <a:pt x="44" y="7"/>
                    <a:pt x="44" y="7"/>
                  </a:cubicBezTo>
                  <a:cubicBezTo>
                    <a:pt x="43" y="7"/>
                    <a:pt x="42" y="7"/>
                    <a:pt x="42" y="6"/>
                  </a:cubicBezTo>
                  <a:cubicBezTo>
                    <a:pt x="41" y="6"/>
                    <a:pt x="41" y="6"/>
                    <a:pt x="41" y="6"/>
                  </a:cubicBezTo>
                  <a:cubicBezTo>
                    <a:pt x="41" y="7"/>
                    <a:pt x="41" y="7"/>
                    <a:pt x="41" y="7"/>
                  </a:cubicBezTo>
                  <a:cubicBezTo>
                    <a:pt x="40" y="7"/>
                    <a:pt x="39" y="7"/>
                    <a:pt x="39" y="6"/>
                  </a:cubicBezTo>
                  <a:cubicBezTo>
                    <a:pt x="39" y="6"/>
                    <a:pt x="38" y="6"/>
                    <a:pt x="38" y="6"/>
                  </a:cubicBezTo>
                  <a:cubicBezTo>
                    <a:pt x="38" y="6"/>
                    <a:pt x="38" y="7"/>
                    <a:pt x="38" y="7"/>
                  </a:cubicBezTo>
                  <a:cubicBezTo>
                    <a:pt x="37" y="7"/>
                    <a:pt x="36" y="7"/>
                    <a:pt x="35" y="7"/>
                  </a:cubicBezTo>
                  <a:cubicBezTo>
                    <a:pt x="35" y="7"/>
                    <a:pt x="35" y="7"/>
                    <a:pt x="35" y="7"/>
                  </a:cubicBezTo>
                  <a:cubicBezTo>
                    <a:pt x="34" y="7"/>
                    <a:pt x="34" y="7"/>
                    <a:pt x="34" y="6"/>
                  </a:cubicBezTo>
                  <a:cubicBezTo>
                    <a:pt x="34" y="6"/>
                    <a:pt x="34" y="6"/>
                    <a:pt x="34" y="5"/>
                  </a:cubicBezTo>
                  <a:cubicBezTo>
                    <a:pt x="34" y="5"/>
                    <a:pt x="34" y="5"/>
                    <a:pt x="34" y="5"/>
                  </a:cubicBezTo>
                  <a:cubicBezTo>
                    <a:pt x="34" y="5"/>
                    <a:pt x="35" y="4"/>
                    <a:pt x="35" y="4"/>
                  </a:cubicBezTo>
                  <a:cubicBezTo>
                    <a:pt x="35" y="3"/>
                    <a:pt x="35" y="3"/>
                    <a:pt x="35" y="3"/>
                  </a:cubicBezTo>
                  <a:cubicBezTo>
                    <a:pt x="35" y="3"/>
                    <a:pt x="35" y="3"/>
                    <a:pt x="35" y="3"/>
                  </a:cubicBezTo>
                  <a:close/>
                  <a:moveTo>
                    <a:pt x="97" y="2"/>
                  </a:move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lose/>
                  <a:moveTo>
                    <a:pt x="64" y="3"/>
                  </a:moveTo>
                  <a:cubicBezTo>
                    <a:pt x="64" y="2"/>
                    <a:pt x="63" y="2"/>
                    <a:pt x="63" y="2"/>
                  </a:cubicBezTo>
                  <a:cubicBezTo>
                    <a:pt x="63" y="2"/>
                    <a:pt x="63" y="3"/>
                    <a:pt x="63" y="3"/>
                  </a:cubicBezTo>
                  <a:cubicBezTo>
                    <a:pt x="63" y="3"/>
                    <a:pt x="63" y="3"/>
                    <a:pt x="64" y="3"/>
                  </a:cubicBezTo>
                  <a:cubicBezTo>
                    <a:pt x="64" y="3"/>
                    <a:pt x="64" y="3"/>
                    <a:pt x="64" y="3"/>
                  </a:cubicBezTo>
                  <a:cubicBezTo>
                    <a:pt x="64" y="3"/>
                    <a:pt x="64" y="4"/>
                    <a:pt x="64" y="4"/>
                  </a:cubicBezTo>
                  <a:cubicBezTo>
                    <a:pt x="64" y="4"/>
                    <a:pt x="64" y="4"/>
                    <a:pt x="64" y="4"/>
                  </a:cubicBezTo>
                  <a:cubicBezTo>
                    <a:pt x="64" y="4"/>
                    <a:pt x="65" y="4"/>
                    <a:pt x="65" y="4"/>
                  </a:cubicBezTo>
                  <a:cubicBezTo>
                    <a:pt x="65" y="4"/>
                    <a:pt x="65" y="3"/>
                    <a:pt x="65" y="3"/>
                  </a:cubicBezTo>
                  <a:cubicBezTo>
                    <a:pt x="64" y="3"/>
                    <a:pt x="64" y="3"/>
                    <a:pt x="64" y="3"/>
                  </a:cubicBezTo>
                  <a:cubicBezTo>
                    <a:pt x="64" y="3"/>
                    <a:pt x="64" y="3"/>
                    <a:pt x="64" y="3"/>
                  </a:cubicBezTo>
                  <a:close/>
                  <a:moveTo>
                    <a:pt x="10" y="3"/>
                  </a:moveTo>
                  <a:cubicBezTo>
                    <a:pt x="10" y="3"/>
                    <a:pt x="10" y="3"/>
                    <a:pt x="10" y="3"/>
                  </a:cubicBezTo>
                  <a:cubicBezTo>
                    <a:pt x="10" y="3"/>
                    <a:pt x="10" y="3"/>
                    <a:pt x="9" y="3"/>
                  </a:cubicBezTo>
                  <a:cubicBezTo>
                    <a:pt x="9" y="3"/>
                    <a:pt x="9" y="3"/>
                    <a:pt x="9" y="3"/>
                  </a:cubicBezTo>
                  <a:cubicBezTo>
                    <a:pt x="9" y="3"/>
                    <a:pt x="9" y="3"/>
                    <a:pt x="9" y="3"/>
                  </a:cubicBezTo>
                  <a:cubicBezTo>
                    <a:pt x="9" y="4"/>
                    <a:pt x="9" y="4"/>
                    <a:pt x="9" y="4"/>
                  </a:cubicBezTo>
                  <a:cubicBezTo>
                    <a:pt x="8" y="4"/>
                    <a:pt x="8" y="4"/>
                    <a:pt x="8" y="5"/>
                  </a:cubicBezTo>
                  <a:cubicBezTo>
                    <a:pt x="8" y="5"/>
                    <a:pt x="9" y="5"/>
                    <a:pt x="9" y="5"/>
                  </a:cubicBezTo>
                  <a:cubicBezTo>
                    <a:pt x="9" y="5"/>
                    <a:pt x="9" y="5"/>
                    <a:pt x="9" y="5"/>
                  </a:cubicBezTo>
                  <a:cubicBezTo>
                    <a:pt x="9" y="4"/>
                    <a:pt x="10" y="4"/>
                    <a:pt x="10" y="4"/>
                  </a:cubicBezTo>
                  <a:cubicBezTo>
                    <a:pt x="10" y="4"/>
                    <a:pt x="10" y="4"/>
                    <a:pt x="10" y="4"/>
                  </a:cubicBezTo>
                  <a:cubicBezTo>
                    <a:pt x="10" y="4"/>
                    <a:pt x="10" y="4"/>
                    <a:pt x="10" y="4"/>
                  </a:cubicBezTo>
                  <a:cubicBezTo>
                    <a:pt x="10" y="4"/>
                    <a:pt x="10" y="4"/>
                    <a:pt x="10" y="4"/>
                  </a:cubicBezTo>
                  <a:cubicBezTo>
                    <a:pt x="9" y="4"/>
                    <a:pt x="9" y="4"/>
                    <a:pt x="9" y="3"/>
                  </a:cubicBezTo>
                  <a:cubicBezTo>
                    <a:pt x="9" y="3"/>
                    <a:pt x="9" y="3"/>
                    <a:pt x="9" y="3"/>
                  </a:cubicBezTo>
                  <a:cubicBezTo>
                    <a:pt x="9" y="3"/>
                    <a:pt x="9" y="3"/>
                    <a:pt x="10" y="3"/>
                  </a:cubicBezTo>
                  <a:close/>
                  <a:moveTo>
                    <a:pt x="62" y="6"/>
                  </a:moveTo>
                  <a:cubicBezTo>
                    <a:pt x="61" y="6"/>
                    <a:pt x="62" y="6"/>
                    <a:pt x="62" y="7"/>
                  </a:cubicBezTo>
                  <a:cubicBezTo>
                    <a:pt x="62" y="7"/>
                    <a:pt x="62" y="7"/>
                    <a:pt x="62" y="7"/>
                  </a:cubicBezTo>
                  <a:cubicBezTo>
                    <a:pt x="63" y="6"/>
                    <a:pt x="63" y="6"/>
                    <a:pt x="63" y="6"/>
                  </a:cubicBezTo>
                  <a:cubicBezTo>
                    <a:pt x="63" y="6"/>
                    <a:pt x="63" y="6"/>
                    <a:pt x="63" y="6"/>
                  </a:cubicBezTo>
                  <a:cubicBezTo>
                    <a:pt x="63" y="5"/>
                    <a:pt x="62" y="5"/>
                    <a:pt x="62" y="5"/>
                  </a:cubicBezTo>
                  <a:cubicBezTo>
                    <a:pt x="62" y="5"/>
                    <a:pt x="62" y="5"/>
                    <a:pt x="62" y="6"/>
                  </a:cubicBezTo>
                  <a:close/>
                  <a:moveTo>
                    <a:pt x="21" y="4"/>
                  </a:moveTo>
                  <a:cubicBezTo>
                    <a:pt x="21" y="3"/>
                    <a:pt x="20" y="3"/>
                    <a:pt x="20" y="3"/>
                  </a:cubicBezTo>
                  <a:cubicBezTo>
                    <a:pt x="20" y="3"/>
                    <a:pt x="20" y="3"/>
                    <a:pt x="20" y="3"/>
                  </a:cubicBezTo>
                  <a:cubicBezTo>
                    <a:pt x="20" y="3"/>
                    <a:pt x="20" y="3"/>
                    <a:pt x="20" y="3"/>
                  </a:cubicBezTo>
                  <a:cubicBezTo>
                    <a:pt x="20" y="4"/>
                    <a:pt x="20" y="4"/>
                    <a:pt x="21" y="4"/>
                  </a:cubicBezTo>
                  <a:cubicBezTo>
                    <a:pt x="21" y="4"/>
                    <a:pt x="21" y="4"/>
                    <a:pt x="21" y="4"/>
                  </a:cubicBezTo>
                  <a:cubicBezTo>
                    <a:pt x="21" y="4"/>
                    <a:pt x="21" y="4"/>
                    <a:pt x="21" y="4"/>
                  </a:cubicBezTo>
                  <a:close/>
                  <a:moveTo>
                    <a:pt x="94" y="4"/>
                  </a:moveTo>
                  <a:cubicBezTo>
                    <a:pt x="94" y="4"/>
                    <a:pt x="94" y="4"/>
                    <a:pt x="94" y="4"/>
                  </a:cubicBezTo>
                  <a:cubicBezTo>
                    <a:pt x="94" y="5"/>
                    <a:pt x="94" y="5"/>
                    <a:pt x="94" y="5"/>
                  </a:cubicBezTo>
                  <a:cubicBezTo>
                    <a:pt x="94" y="5"/>
                    <a:pt x="95" y="5"/>
                    <a:pt x="95" y="4"/>
                  </a:cubicBezTo>
                  <a:cubicBezTo>
                    <a:pt x="95" y="4"/>
                    <a:pt x="95" y="4"/>
                    <a:pt x="95" y="4"/>
                  </a:cubicBezTo>
                  <a:cubicBezTo>
                    <a:pt x="94" y="4"/>
                    <a:pt x="94" y="4"/>
                    <a:pt x="94" y="4"/>
                  </a:cubicBezTo>
                  <a:cubicBezTo>
                    <a:pt x="94" y="4"/>
                    <a:pt x="94" y="4"/>
                    <a:pt x="94" y="4"/>
                  </a:cubicBezTo>
                  <a:close/>
                  <a:moveTo>
                    <a:pt x="83" y="2"/>
                  </a:moveTo>
                  <a:cubicBezTo>
                    <a:pt x="83" y="2"/>
                    <a:pt x="83" y="2"/>
                    <a:pt x="83" y="2"/>
                  </a:cubicBezTo>
                  <a:cubicBezTo>
                    <a:pt x="83" y="2"/>
                    <a:pt x="83" y="2"/>
                    <a:pt x="83" y="2"/>
                  </a:cubicBezTo>
                  <a:cubicBezTo>
                    <a:pt x="83" y="1"/>
                    <a:pt x="82" y="2"/>
                    <a:pt x="82" y="2"/>
                  </a:cubicBezTo>
                  <a:cubicBezTo>
                    <a:pt x="82" y="2"/>
                    <a:pt x="82" y="2"/>
                    <a:pt x="82" y="2"/>
                  </a:cubicBezTo>
                  <a:cubicBezTo>
                    <a:pt x="82" y="2"/>
                    <a:pt x="82" y="2"/>
                    <a:pt x="82" y="2"/>
                  </a:cubicBezTo>
                  <a:cubicBezTo>
                    <a:pt x="82" y="2"/>
                    <a:pt x="82" y="2"/>
                    <a:pt x="83" y="2"/>
                  </a:cubicBezTo>
                  <a:cubicBezTo>
                    <a:pt x="83" y="2"/>
                    <a:pt x="83" y="2"/>
                    <a:pt x="83" y="2"/>
                  </a:cubicBezTo>
                  <a:close/>
                  <a:moveTo>
                    <a:pt x="40" y="4"/>
                  </a:moveTo>
                  <a:cubicBezTo>
                    <a:pt x="40" y="4"/>
                    <a:pt x="40" y="4"/>
                    <a:pt x="40" y="4"/>
                  </a:cubicBezTo>
                  <a:cubicBezTo>
                    <a:pt x="40" y="4"/>
                    <a:pt x="40" y="3"/>
                    <a:pt x="39" y="3"/>
                  </a:cubicBezTo>
                  <a:cubicBezTo>
                    <a:pt x="39" y="4"/>
                    <a:pt x="39" y="4"/>
                    <a:pt x="39" y="4"/>
                  </a:cubicBezTo>
                  <a:cubicBezTo>
                    <a:pt x="39" y="4"/>
                    <a:pt x="40" y="4"/>
                    <a:pt x="40" y="4"/>
                  </a:cubicBezTo>
                  <a:close/>
                  <a:moveTo>
                    <a:pt x="43" y="6"/>
                  </a:moveTo>
                  <a:cubicBezTo>
                    <a:pt x="44" y="6"/>
                    <a:pt x="44" y="6"/>
                    <a:pt x="44" y="6"/>
                  </a:cubicBezTo>
                  <a:cubicBezTo>
                    <a:pt x="44" y="6"/>
                    <a:pt x="44" y="6"/>
                    <a:pt x="44" y="6"/>
                  </a:cubicBezTo>
                  <a:cubicBezTo>
                    <a:pt x="44" y="6"/>
                    <a:pt x="44" y="6"/>
                    <a:pt x="44" y="6"/>
                  </a:cubicBezTo>
                  <a:cubicBezTo>
                    <a:pt x="43" y="6"/>
                    <a:pt x="43" y="6"/>
                    <a:pt x="43" y="6"/>
                  </a:cubicBezTo>
                  <a:cubicBezTo>
                    <a:pt x="43" y="6"/>
                    <a:pt x="43" y="6"/>
                    <a:pt x="43" y="6"/>
                  </a:cubicBezTo>
                  <a:close/>
                  <a:moveTo>
                    <a:pt x="90" y="6"/>
                  </a:moveTo>
                  <a:cubicBezTo>
                    <a:pt x="90" y="6"/>
                    <a:pt x="91" y="6"/>
                    <a:pt x="91" y="6"/>
                  </a:cubicBezTo>
                  <a:cubicBezTo>
                    <a:pt x="91" y="6"/>
                    <a:pt x="91" y="5"/>
                    <a:pt x="91" y="5"/>
                  </a:cubicBezTo>
                  <a:cubicBezTo>
                    <a:pt x="91" y="5"/>
                    <a:pt x="91" y="5"/>
                    <a:pt x="91" y="5"/>
                  </a:cubicBezTo>
                  <a:cubicBezTo>
                    <a:pt x="91" y="5"/>
                    <a:pt x="90" y="5"/>
                    <a:pt x="90" y="6"/>
                  </a:cubicBezTo>
                  <a:cubicBezTo>
                    <a:pt x="90" y="6"/>
                    <a:pt x="90" y="6"/>
                    <a:pt x="90" y="6"/>
                  </a:cubicBezTo>
                  <a:close/>
                  <a:moveTo>
                    <a:pt x="83" y="5"/>
                  </a:moveTo>
                  <a:cubicBezTo>
                    <a:pt x="83" y="5"/>
                    <a:pt x="84" y="5"/>
                    <a:pt x="84" y="5"/>
                  </a:cubicBezTo>
                  <a:cubicBezTo>
                    <a:pt x="84" y="5"/>
                    <a:pt x="84" y="5"/>
                    <a:pt x="84" y="4"/>
                  </a:cubicBezTo>
                  <a:cubicBezTo>
                    <a:pt x="84" y="4"/>
                    <a:pt x="84" y="4"/>
                    <a:pt x="84" y="4"/>
                  </a:cubicBezTo>
                  <a:cubicBezTo>
                    <a:pt x="84" y="4"/>
                    <a:pt x="83" y="4"/>
                    <a:pt x="83" y="5"/>
                  </a:cubicBezTo>
                  <a:cubicBezTo>
                    <a:pt x="83" y="5"/>
                    <a:pt x="83" y="5"/>
                    <a:pt x="83" y="5"/>
                  </a:cubicBezTo>
                  <a:close/>
                  <a:moveTo>
                    <a:pt x="26" y="5"/>
                  </a:moveTo>
                  <a:cubicBezTo>
                    <a:pt x="26" y="5"/>
                    <a:pt x="25" y="5"/>
                    <a:pt x="25" y="5"/>
                  </a:cubicBezTo>
                  <a:cubicBezTo>
                    <a:pt x="25" y="5"/>
                    <a:pt x="25" y="5"/>
                    <a:pt x="25" y="5"/>
                  </a:cubicBezTo>
                  <a:cubicBezTo>
                    <a:pt x="26" y="5"/>
                    <a:pt x="26" y="5"/>
                    <a:pt x="26" y="5"/>
                  </a:cubicBezTo>
                  <a:cubicBezTo>
                    <a:pt x="26" y="5"/>
                    <a:pt x="26" y="5"/>
                    <a:pt x="26" y="5"/>
                  </a:cubicBezTo>
                  <a:cubicBezTo>
                    <a:pt x="26" y="5"/>
                    <a:pt x="26" y="5"/>
                    <a:pt x="26" y="5"/>
                  </a:cubicBezTo>
                  <a:cubicBezTo>
                    <a:pt x="26" y="5"/>
                    <a:pt x="26" y="5"/>
                    <a:pt x="26" y="5"/>
                  </a:cubicBezTo>
                  <a:close/>
                  <a:moveTo>
                    <a:pt x="74" y="5"/>
                  </a:moveTo>
                  <a:cubicBezTo>
                    <a:pt x="74" y="5"/>
                    <a:pt x="74" y="5"/>
                    <a:pt x="74" y="5"/>
                  </a:cubicBezTo>
                  <a:cubicBezTo>
                    <a:pt x="74" y="5"/>
                    <a:pt x="74" y="5"/>
                    <a:pt x="74" y="5"/>
                  </a:cubicBezTo>
                  <a:cubicBezTo>
                    <a:pt x="74" y="5"/>
                    <a:pt x="75" y="4"/>
                    <a:pt x="75" y="4"/>
                  </a:cubicBezTo>
                  <a:cubicBezTo>
                    <a:pt x="75" y="4"/>
                    <a:pt x="74" y="4"/>
                    <a:pt x="74" y="4"/>
                  </a:cubicBezTo>
                  <a:cubicBezTo>
                    <a:pt x="74" y="4"/>
                    <a:pt x="74" y="4"/>
                    <a:pt x="74" y="4"/>
                  </a:cubicBezTo>
                  <a:cubicBezTo>
                    <a:pt x="74" y="4"/>
                    <a:pt x="74" y="4"/>
                    <a:pt x="74" y="5"/>
                  </a:cubicBezTo>
                  <a:close/>
                  <a:moveTo>
                    <a:pt x="16" y="3"/>
                  </a:moveTo>
                  <a:cubicBezTo>
                    <a:pt x="15" y="3"/>
                    <a:pt x="15" y="3"/>
                    <a:pt x="15" y="3"/>
                  </a:cubicBezTo>
                  <a:cubicBezTo>
                    <a:pt x="15" y="3"/>
                    <a:pt x="15" y="3"/>
                    <a:pt x="15" y="3"/>
                  </a:cubicBezTo>
                  <a:cubicBezTo>
                    <a:pt x="15" y="3"/>
                    <a:pt x="15" y="3"/>
                    <a:pt x="16" y="3"/>
                  </a:cubicBezTo>
                  <a:cubicBezTo>
                    <a:pt x="16" y="3"/>
                    <a:pt x="16" y="3"/>
                    <a:pt x="16" y="3"/>
                  </a:cubicBezTo>
                  <a:cubicBezTo>
                    <a:pt x="16" y="3"/>
                    <a:pt x="16" y="3"/>
                    <a:pt x="16" y="3"/>
                  </a:cubicBezTo>
                  <a:close/>
                  <a:moveTo>
                    <a:pt x="64" y="5"/>
                  </a:moveTo>
                  <a:cubicBezTo>
                    <a:pt x="64" y="5"/>
                    <a:pt x="64" y="5"/>
                    <a:pt x="64" y="5"/>
                  </a:cubicBezTo>
                  <a:cubicBezTo>
                    <a:pt x="64" y="6"/>
                    <a:pt x="64" y="6"/>
                    <a:pt x="64" y="5"/>
                  </a:cubicBezTo>
                  <a:cubicBezTo>
                    <a:pt x="64" y="5"/>
                    <a:pt x="64" y="5"/>
                    <a:pt x="64" y="5"/>
                  </a:cubicBezTo>
                  <a:cubicBezTo>
                    <a:pt x="64" y="5"/>
                    <a:pt x="64" y="5"/>
                    <a:pt x="64" y="5"/>
                  </a:cubicBezTo>
                  <a:cubicBezTo>
                    <a:pt x="64" y="5"/>
                    <a:pt x="64" y="5"/>
                    <a:pt x="64" y="5"/>
                  </a:cubicBezTo>
                  <a:close/>
                  <a:moveTo>
                    <a:pt x="66" y="4"/>
                  </a:moveTo>
                  <a:cubicBezTo>
                    <a:pt x="66" y="4"/>
                    <a:pt x="66" y="4"/>
                    <a:pt x="66" y="4"/>
                  </a:cubicBezTo>
                  <a:cubicBezTo>
                    <a:pt x="66" y="4"/>
                    <a:pt x="66" y="4"/>
                    <a:pt x="66" y="4"/>
                  </a:cubicBezTo>
                  <a:cubicBezTo>
                    <a:pt x="66" y="4"/>
                    <a:pt x="66" y="4"/>
                    <a:pt x="66" y="4"/>
                  </a:cubicBezTo>
                  <a:cubicBezTo>
                    <a:pt x="66" y="4"/>
                    <a:pt x="65" y="4"/>
                    <a:pt x="66" y="4"/>
                  </a:cubicBezTo>
                  <a:close/>
                  <a:moveTo>
                    <a:pt x="95" y="1"/>
                  </a:moveTo>
                  <a:cubicBezTo>
                    <a:pt x="95" y="1"/>
                    <a:pt x="95" y="1"/>
                    <a:pt x="95" y="1"/>
                  </a:cubicBezTo>
                  <a:cubicBezTo>
                    <a:pt x="95" y="1"/>
                    <a:pt x="96" y="1"/>
                    <a:pt x="96" y="1"/>
                  </a:cubicBezTo>
                  <a:cubicBezTo>
                    <a:pt x="96" y="1"/>
                    <a:pt x="96" y="1"/>
                    <a:pt x="96" y="1"/>
                  </a:cubicBezTo>
                  <a:cubicBezTo>
                    <a:pt x="96" y="1"/>
                    <a:pt x="96" y="1"/>
                    <a:pt x="96" y="1"/>
                  </a:cubicBezTo>
                  <a:cubicBezTo>
                    <a:pt x="96" y="1"/>
                    <a:pt x="96" y="1"/>
                    <a:pt x="95" y="1"/>
                  </a:cubicBezTo>
                  <a:close/>
                  <a:moveTo>
                    <a:pt x="99" y="4"/>
                  </a:moveTo>
                  <a:cubicBezTo>
                    <a:pt x="99" y="4"/>
                    <a:pt x="100" y="3"/>
                    <a:pt x="100" y="3"/>
                  </a:cubicBezTo>
                  <a:cubicBezTo>
                    <a:pt x="100" y="3"/>
                    <a:pt x="100" y="3"/>
                    <a:pt x="99" y="3"/>
                  </a:cubicBezTo>
                  <a:cubicBezTo>
                    <a:pt x="99" y="3"/>
                    <a:pt x="99" y="3"/>
                    <a:pt x="99" y="3"/>
                  </a:cubicBezTo>
                  <a:cubicBezTo>
                    <a:pt x="99" y="3"/>
                    <a:pt x="99" y="3"/>
                    <a:pt x="99" y="4"/>
                  </a:cubicBezTo>
                  <a:close/>
                  <a:moveTo>
                    <a:pt x="32" y="6"/>
                  </a:moveTo>
                  <a:cubicBezTo>
                    <a:pt x="32" y="6"/>
                    <a:pt x="32" y="6"/>
                    <a:pt x="32" y="6"/>
                  </a:cubicBezTo>
                  <a:cubicBezTo>
                    <a:pt x="32" y="6"/>
                    <a:pt x="32" y="6"/>
                    <a:pt x="32" y="6"/>
                  </a:cubicBezTo>
                  <a:cubicBezTo>
                    <a:pt x="32" y="6"/>
                    <a:pt x="32" y="6"/>
                    <a:pt x="32" y="6"/>
                  </a:cubicBezTo>
                  <a:cubicBezTo>
                    <a:pt x="32" y="6"/>
                    <a:pt x="32" y="6"/>
                    <a:pt x="32" y="6"/>
                  </a:cubicBezTo>
                  <a:close/>
                  <a:moveTo>
                    <a:pt x="29" y="5"/>
                  </a:moveTo>
                  <a:cubicBezTo>
                    <a:pt x="29" y="5"/>
                    <a:pt x="29" y="5"/>
                    <a:pt x="29" y="5"/>
                  </a:cubicBezTo>
                  <a:cubicBezTo>
                    <a:pt x="29" y="5"/>
                    <a:pt x="29" y="5"/>
                    <a:pt x="29" y="5"/>
                  </a:cubicBezTo>
                  <a:close/>
                  <a:moveTo>
                    <a:pt x="9" y="2"/>
                  </a:moveTo>
                  <a:cubicBezTo>
                    <a:pt x="9" y="2"/>
                    <a:pt x="9" y="2"/>
                    <a:pt x="9" y="2"/>
                  </a:cubicBezTo>
                  <a:cubicBezTo>
                    <a:pt x="9" y="2"/>
                    <a:pt x="9" y="2"/>
                    <a:pt x="9" y="2"/>
                  </a:cubicBezTo>
                  <a:cubicBezTo>
                    <a:pt x="9" y="2"/>
                    <a:pt x="9" y="2"/>
                    <a:pt x="9" y="2"/>
                  </a:cubicBezTo>
                  <a:close/>
                  <a:moveTo>
                    <a:pt x="85" y="5"/>
                  </a:moveTo>
                  <a:cubicBezTo>
                    <a:pt x="85" y="5"/>
                    <a:pt x="85" y="5"/>
                    <a:pt x="85" y="5"/>
                  </a:cubicBezTo>
                  <a:cubicBezTo>
                    <a:pt x="85" y="5"/>
                    <a:pt x="85" y="5"/>
                    <a:pt x="85" y="5"/>
                  </a:cubicBezTo>
                  <a:cubicBezTo>
                    <a:pt x="85" y="5"/>
                    <a:pt x="85" y="5"/>
                    <a:pt x="85" y="5"/>
                  </a:cubicBezTo>
                  <a:cubicBezTo>
                    <a:pt x="85" y="5"/>
                    <a:pt x="85" y="5"/>
                    <a:pt x="85" y="5"/>
                  </a:cubicBezTo>
                  <a:close/>
                  <a:moveTo>
                    <a:pt x="83" y="3"/>
                  </a:moveTo>
                  <a:cubicBezTo>
                    <a:pt x="83" y="3"/>
                    <a:pt x="83" y="4"/>
                    <a:pt x="83" y="4"/>
                  </a:cubicBezTo>
                  <a:cubicBezTo>
                    <a:pt x="83" y="4"/>
                    <a:pt x="83" y="4"/>
                    <a:pt x="83" y="4"/>
                  </a:cubicBezTo>
                  <a:cubicBezTo>
                    <a:pt x="83" y="4"/>
                    <a:pt x="83" y="4"/>
                    <a:pt x="83" y="4"/>
                  </a:cubicBezTo>
                  <a:cubicBezTo>
                    <a:pt x="83" y="3"/>
                    <a:pt x="83" y="3"/>
                    <a:pt x="83" y="3"/>
                  </a:cubicBezTo>
                  <a:cubicBezTo>
                    <a:pt x="83" y="3"/>
                    <a:pt x="83" y="3"/>
                    <a:pt x="83" y="3"/>
                  </a:cubicBezTo>
                  <a:close/>
                  <a:moveTo>
                    <a:pt x="48" y="4"/>
                  </a:moveTo>
                  <a:cubicBezTo>
                    <a:pt x="48" y="4"/>
                    <a:pt x="48" y="4"/>
                    <a:pt x="48" y="4"/>
                  </a:cubicBezTo>
                  <a:cubicBezTo>
                    <a:pt x="47" y="4"/>
                    <a:pt x="47" y="4"/>
                    <a:pt x="48" y="4"/>
                  </a:cubicBezTo>
                  <a:cubicBezTo>
                    <a:pt x="48" y="4"/>
                    <a:pt x="48" y="4"/>
                    <a:pt x="48" y="4"/>
                  </a:cubicBezTo>
                  <a:cubicBezTo>
                    <a:pt x="48" y="4"/>
                    <a:pt x="48" y="4"/>
                    <a:pt x="48" y="4"/>
                  </a:cubicBezTo>
                  <a:close/>
                  <a:moveTo>
                    <a:pt x="51" y="2"/>
                  </a:moveTo>
                  <a:cubicBezTo>
                    <a:pt x="51" y="2"/>
                    <a:pt x="51" y="2"/>
                    <a:pt x="51" y="2"/>
                  </a:cubicBezTo>
                  <a:cubicBezTo>
                    <a:pt x="51" y="2"/>
                    <a:pt x="51" y="2"/>
                    <a:pt x="51" y="2"/>
                  </a:cubicBezTo>
                  <a:cubicBezTo>
                    <a:pt x="51" y="2"/>
                    <a:pt x="51" y="2"/>
                    <a:pt x="51" y="2"/>
                  </a:cubicBezTo>
                  <a:close/>
                  <a:moveTo>
                    <a:pt x="53" y="5"/>
                  </a:moveTo>
                  <a:cubicBezTo>
                    <a:pt x="53" y="5"/>
                    <a:pt x="53" y="5"/>
                    <a:pt x="53" y="5"/>
                  </a:cubicBezTo>
                  <a:cubicBezTo>
                    <a:pt x="53" y="5"/>
                    <a:pt x="53" y="5"/>
                    <a:pt x="53" y="5"/>
                  </a:cubicBezTo>
                  <a:close/>
                  <a:moveTo>
                    <a:pt x="80" y="5"/>
                  </a:moveTo>
                  <a:cubicBezTo>
                    <a:pt x="80" y="5"/>
                    <a:pt x="80" y="5"/>
                    <a:pt x="80" y="5"/>
                  </a:cubicBezTo>
                  <a:cubicBezTo>
                    <a:pt x="80" y="5"/>
                    <a:pt x="80" y="5"/>
                    <a:pt x="80" y="5"/>
                  </a:cubicBezTo>
                  <a:close/>
                  <a:moveTo>
                    <a:pt x="3" y="2"/>
                  </a:moveTo>
                  <a:cubicBezTo>
                    <a:pt x="3" y="3"/>
                    <a:pt x="3" y="3"/>
                    <a:pt x="3" y="3"/>
                  </a:cubicBezTo>
                  <a:cubicBezTo>
                    <a:pt x="3" y="3"/>
                    <a:pt x="3" y="3"/>
                    <a:pt x="3" y="3"/>
                  </a:cubicBezTo>
                  <a:lnTo>
                    <a:pt x="3" y="2"/>
                  </a:lnTo>
                  <a:close/>
                  <a:moveTo>
                    <a:pt x="11" y="1"/>
                  </a:moveTo>
                  <a:cubicBezTo>
                    <a:pt x="11" y="1"/>
                    <a:pt x="11" y="1"/>
                    <a:pt x="11" y="1"/>
                  </a:cubicBezTo>
                  <a:cubicBezTo>
                    <a:pt x="11" y="1"/>
                    <a:pt x="11" y="1"/>
                    <a:pt x="1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34"/>
            <p:cNvSpPr/>
            <p:nvPr/>
          </p:nvSpPr>
          <p:spPr>
            <a:xfrm>
              <a:off x="5879" y="1995"/>
              <a:ext cx="256" cy="125"/>
            </a:xfrm>
            <a:custGeom>
              <a:avLst/>
              <a:gdLst/>
              <a:ahLst/>
              <a:cxnLst/>
              <a:rect l="l" t="t" r="r" b="b"/>
              <a:pathLst>
                <a:path w="19" h="7" extrusionOk="0">
                  <a:moveTo>
                    <a:pt x="2" y="3"/>
                  </a:moveTo>
                  <a:cubicBezTo>
                    <a:pt x="2" y="3"/>
                    <a:pt x="2" y="3"/>
                    <a:pt x="3" y="3"/>
                  </a:cubicBezTo>
                  <a:cubicBezTo>
                    <a:pt x="3" y="3"/>
                    <a:pt x="3" y="3"/>
                    <a:pt x="3" y="2"/>
                  </a:cubicBezTo>
                  <a:cubicBezTo>
                    <a:pt x="3" y="2"/>
                    <a:pt x="3" y="2"/>
                    <a:pt x="3" y="2"/>
                  </a:cubicBezTo>
                  <a:cubicBezTo>
                    <a:pt x="3" y="2"/>
                    <a:pt x="3" y="2"/>
                    <a:pt x="3" y="2"/>
                  </a:cubicBezTo>
                  <a:cubicBezTo>
                    <a:pt x="2" y="2"/>
                    <a:pt x="2" y="2"/>
                    <a:pt x="1" y="2"/>
                  </a:cubicBezTo>
                  <a:cubicBezTo>
                    <a:pt x="1" y="2"/>
                    <a:pt x="1" y="2"/>
                    <a:pt x="1" y="2"/>
                  </a:cubicBezTo>
                  <a:cubicBezTo>
                    <a:pt x="1" y="3"/>
                    <a:pt x="1" y="3"/>
                    <a:pt x="1" y="3"/>
                  </a:cubicBezTo>
                  <a:cubicBezTo>
                    <a:pt x="1" y="3"/>
                    <a:pt x="1" y="3"/>
                    <a:pt x="1" y="3"/>
                  </a:cubicBezTo>
                  <a:cubicBezTo>
                    <a:pt x="1" y="3"/>
                    <a:pt x="1" y="3"/>
                    <a:pt x="1" y="3"/>
                  </a:cubicBezTo>
                  <a:cubicBezTo>
                    <a:pt x="1" y="3"/>
                    <a:pt x="0" y="3"/>
                    <a:pt x="0" y="3"/>
                  </a:cubicBezTo>
                  <a:cubicBezTo>
                    <a:pt x="0" y="3"/>
                    <a:pt x="0" y="3"/>
                    <a:pt x="0" y="2"/>
                  </a:cubicBezTo>
                  <a:cubicBezTo>
                    <a:pt x="0" y="2"/>
                    <a:pt x="0" y="1"/>
                    <a:pt x="0" y="0"/>
                  </a:cubicBezTo>
                  <a:cubicBezTo>
                    <a:pt x="1" y="1"/>
                    <a:pt x="1" y="1"/>
                    <a:pt x="2" y="1"/>
                  </a:cubicBezTo>
                  <a:cubicBezTo>
                    <a:pt x="3" y="1"/>
                    <a:pt x="3" y="1"/>
                    <a:pt x="4" y="0"/>
                  </a:cubicBezTo>
                  <a:cubicBezTo>
                    <a:pt x="4" y="0"/>
                    <a:pt x="4" y="0"/>
                    <a:pt x="4" y="0"/>
                  </a:cubicBezTo>
                  <a:cubicBezTo>
                    <a:pt x="5" y="0"/>
                    <a:pt x="5" y="0"/>
                    <a:pt x="5" y="0"/>
                  </a:cubicBezTo>
                  <a:cubicBezTo>
                    <a:pt x="6" y="1"/>
                    <a:pt x="6" y="1"/>
                    <a:pt x="7" y="1"/>
                  </a:cubicBezTo>
                  <a:cubicBezTo>
                    <a:pt x="7" y="1"/>
                    <a:pt x="7" y="1"/>
                    <a:pt x="7" y="2"/>
                  </a:cubicBezTo>
                  <a:cubicBezTo>
                    <a:pt x="7" y="2"/>
                    <a:pt x="7" y="2"/>
                    <a:pt x="7" y="2"/>
                  </a:cubicBezTo>
                  <a:cubicBezTo>
                    <a:pt x="7" y="2"/>
                    <a:pt x="7" y="2"/>
                    <a:pt x="7" y="2"/>
                  </a:cubicBezTo>
                  <a:cubicBezTo>
                    <a:pt x="7" y="2"/>
                    <a:pt x="8" y="2"/>
                    <a:pt x="8" y="2"/>
                  </a:cubicBezTo>
                  <a:cubicBezTo>
                    <a:pt x="8" y="2"/>
                    <a:pt x="8" y="1"/>
                    <a:pt x="8" y="1"/>
                  </a:cubicBezTo>
                  <a:cubicBezTo>
                    <a:pt x="8" y="1"/>
                    <a:pt x="8" y="1"/>
                    <a:pt x="8" y="1"/>
                  </a:cubicBezTo>
                  <a:cubicBezTo>
                    <a:pt x="8" y="0"/>
                    <a:pt x="8" y="0"/>
                    <a:pt x="7" y="0"/>
                  </a:cubicBezTo>
                  <a:cubicBezTo>
                    <a:pt x="7" y="0"/>
                    <a:pt x="7" y="0"/>
                    <a:pt x="7" y="0"/>
                  </a:cubicBezTo>
                  <a:cubicBezTo>
                    <a:pt x="7" y="0"/>
                    <a:pt x="7" y="0"/>
                    <a:pt x="7" y="0"/>
                  </a:cubicBezTo>
                  <a:cubicBezTo>
                    <a:pt x="7" y="0"/>
                    <a:pt x="7" y="0"/>
                    <a:pt x="7" y="0"/>
                  </a:cubicBezTo>
                  <a:cubicBezTo>
                    <a:pt x="7" y="0"/>
                    <a:pt x="8" y="0"/>
                    <a:pt x="8" y="0"/>
                  </a:cubicBezTo>
                  <a:cubicBezTo>
                    <a:pt x="9" y="0"/>
                    <a:pt x="9" y="0"/>
                    <a:pt x="9" y="0"/>
                  </a:cubicBezTo>
                  <a:cubicBezTo>
                    <a:pt x="10" y="0"/>
                    <a:pt x="11" y="0"/>
                    <a:pt x="11" y="0"/>
                  </a:cubicBezTo>
                  <a:cubicBezTo>
                    <a:pt x="12" y="0"/>
                    <a:pt x="12" y="0"/>
                    <a:pt x="13" y="0"/>
                  </a:cubicBezTo>
                  <a:cubicBezTo>
                    <a:pt x="13" y="0"/>
                    <a:pt x="14" y="0"/>
                    <a:pt x="14" y="0"/>
                  </a:cubicBezTo>
                  <a:cubicBezTo>
                    <a:pt x="14" y="0"/>
                    <a:pt x="15" y="0"/>
                    <a:pt x="15" y="0"/>
                  </a:cubicBezTo>
                  <a:cubicBezTo>
                    <a:pt x="15" y="0"/>
                    <a:pt x="16" y="0"/>
                    <a:pt x="17" y="0"/>
                  </a:cubicBezTo>
                  <a:cubicBezTo>
                    <a:pt x="17" y="0"/>
                    <a:pt x="17" y="0"/>
                    <a:pt x="18" y="0"/>
                  </a:cubicBezTo>
                  <a:cubicBezTo>
                    <a:pt x="18" y="0"/>
                    <a:pt x="18" y="0"/>
                    <a:pt x="18" y="0"/>
                  </a:cubicBezTo>
                  <a:cubicBezTo>
                    <a:pt x="19" y="0"/>
                    <a:pt x="19" y="0"/>
                    <a:pt x="19" y="0"/>
                  </a:cubicBezTo>
                  <a:cubicBezTo>
                    <a:pt x="19" y="0"/>
                    <a:pt x="19" y="1"/>
                    <a:pt x="18" y="1"/>
                  </a:cubicBezTo>
                  <a:cubicBezTo>
                    <a:pt x="18" y="1"/>
                    <a:pt x="18" y="1"/>
                    <a:pt x="18" y="1"/>
                  </a:cubicBezTo>
                  <a:cubicBezTo>
                    <a:pt x="17" y="1"/>
                    <a:pt x="17" y="2"/>
                    <a:pt x="18" y="2"/>
                  </a:cubicBezTo>
                  <a:cubicBezTo>
                    <a:pt x="18" y="2"/>
                    <a:pt x="19" y="2"/>
                    <a:pt x="19" y="3"/>
                  </a:cubicBezTo>
                  <a:cubicBezTo>
                    <a:pt x="19" y="3"/>
                    <a:pt x="19" y="3"/>
                    <a:pt x="19" y="3"/>
                  </a:cubicBezTo>
                  <a:cubicBezTo>
                    <a:pt x="18" y="3"/>
                    <a:pt x="18" y="3"/>
                    <a:pt x="18" y="3"/>
                  </a:cubicBezTo>
                  <a:cubicBezTo>
                    <a:pt x="17" y="3"/>
                    <a:pt x="17" y="4"/>
                    <a:pt x="17" y="4"/>
                  </a:cubicBezTo>
                  <a:cubicBezTo>
                    <a:pt x="18" y="4"/>
                    <a:pt x="18" y="4"/>
                    <a:pt x="18" y="4"/>
                  </a:cubicBezTo>
                  <a:cubicBezTo>
                    <a:pt x="18" y="4"/>
                    <a:pt x="18" y="4"/>
                    <a:pt x="18" y="5"/>
                  </a:cubicBezTo>
                  <a:cubicBezTo>
                    <a:pt x="18" y="5"/>
                    <a:pt x="17" y="5"/>
                    <a:pt x="17" y="4"/>
                  </a:cubicBezTo>
                  <a:cubicBezTo>
                    <a:pt x="17" y="4"/>
                    <a:pt x="17" y="4"/>
                    <a:pt x="16" y="5"/>
                  </a:cubicBezTo>
                  <a:cubicBezTo>
                    <a:pt x="16" y="5"/>
                    <a:pt x="16" y="5"/>
                    <a:pt x="16" y="5"/>
                  </a:cubicBezTo>
                  <a:cubicBezTo>
                    <a:pt x="15" y="5"/>
                    <a:pt x="15" y="4"/>
                    <a:pt x="14" y="4"/>
                  </a:cubicBezTo>
                  <a:cubicBezTo>
                    <a:pt x="14" y="5"/>
                    <a:pt x="13" y="5"/>
                    <a:pt x="13" y="5"/>
                  </a:cubicBezTo>
                  <a:cubicBezTo>
                    <a:pt x="13" y="5"/>
                    <a:pt x="13" y="5"/>
                    <a:pt x="13" y="5"/>
                  </a:cubicBezTo>
                  <a:cubicBezTo>
                    <a:pt x="13" y="5"/>
                    <a:pt x="13" y="5"/>
                    <a:pt x="13" y="5"/>
                  </a:cubicBezTo>
                  <a:cubicBezTo>
                    <a:pt x="12" y="5"/>
                    <a:pt x="12" y="5"/>
                    <a:pt x="12" y="5"/>
                  </a:cubicBezTo>
                  <a:cubicBezTo>
                    <a:pt x="11" y="4"/>
                    <a:pt x="10" y="4"/>
                    <a:pt x="9" y="4"/>
                  </a:cubicBezTo>
                  <a:cubicBezTo>
                    <a:pt x="9" y="4"/>
                    <a:pt x="9" y="4"/>
                    <a:pt x="9" y="4"/>
                  </a:cubicBezTo>
                  <a:cubicBezTo>
                    <a:pt x="9" y="4"/>
                    <a:pt x="9" y="4"/>
                    <a:pt x="9" y="4"/>
                  </a:cubicBezTo>
                  <a:cubicBezTo>
                    <a:pt x="9" y="4"/>
                    <a:pt x="10" y="5"/>
                    <a:pt x="10" y="5"/>
                  </a:cubicBezTo>
                  <a:cubicBezTo>
                    <a:pt x="10" y="5"/>
                    <a:pt x="11" y="5"/>
                    <a:pt x="10" y="5"/>
                  </a:cubicBezTo>
                  <a:cubicBezTo>
                    <a:pt x="10" y="6"/>
                    <a:pt x="10" y="6"/>
                    <a:pt x="10" y="6"/>
                  </a:cubicBezTo>
                  <a:cubicBezTo>
                    <a:pt x="11" y="6"/>
                    <a:pt x="11" y="7"/>
                    <a:pt x="11" y="7"/>
                  </a:cubicBezTo>
                  <a:cubicBezTo>
                    <a:pt x="11" y="7"/>
                    <a:pt x="11" y="7"/>
                    <a:pt x="11" y="7"/>
                  </a:cubicBezTo>
                  <a:cubicBezTo>
                    <a:pt x="11" y="7"/>
                    <a:pt x="11" y="7"/>
                    <a:pt x="11" y="7"/>
                  </a:cubicBezTo>
                  <a:cubicBezTo>
                    <a:pt x="11" y="7"/>
                    <a:pt x="10" y="7"/>
                    <a:pt x="10" y="7"/>
                  </a:cubicBezTo>
                  <a:cubicBezTo>
                    <a:pt x="10" y="7"/>
                    <a:pt x="10" y="6"/>
                    <a:pt x="9" y="6"/>
                  </a:cubicBezTo>
                  <a:cubicBezTo>
                    <a:pt x="9" y="7"/>
                    <a:pt x="9" y="6"/>
                    <a:pt x="9" y="6"/>
                  </a:cubicBezTo>
                  <a:cubicBezTo>
                    <a:pt x="9" y="6"/>
                    <a:pt x="9" y="6"/>
                    <a:pt x="9" y="6"/>
                  </a:cubicBezTo>
                  <a:cubicBezTo>
                    <a:pt x="9" y="6"/>
                    <a:pt x="9" y="6"/>
                    <a:pt x="9" y="6"/>
                  </a:cubicBezTo>
                  <a:cubicBezTo>
                    <a:pt x="9" y="6"/>
                    <a:pt x="9" y="6"/>
                    <a:pt x="9" y="6"/>
                  </a:cubicBezTo>
                  <a:cubicBezTo>
                    <a:pt x="9" y="6"/>
                    <a:pt x="8" y="6"/>
                    <a:pt x="8" y="6"/>
                  </a:cubicBezTo>
                  <a:cubicBezTo>
                    <a:pt x="8" y="6"/>
                    <a:pt x="8" y="6"/>
                    <a:pt x="8" y="6"/>
                  </a:cubicBezTo>
                  <a:cubicBezTo>
                    <a:pt x="8" y="6"/>
                    <a:pt x="8" y="7"/>
                    <a:pt x="8" y="7"/>
                  </a:cubicBezTo>
                  <a:cubicBezTo>
                    <a:pt x="7" y="7"/>
                    <a:pt x="7" y="7"/>
                    <a:pt x="7" y="6"/>
                  </a:cubicBezTo>
                  <a:cubicBezTo>
                    <a:pt x="7" y="6"/>
                    <a:pt x="7" y="6"/>
                    <a:pt x="6" y="6"/>
                  </a:cubicBezTo>
                  <a:cubicBezTo>
                    <a:pt x="6" y="6"/>
                    <a:pt x="5" y="6"/>
                    <a:pt x="5" y="7"/>
                  </a:cubicBezTo>
                  <a:cubicBezTo>
                    <a:pt x="4" y="7"/>
                    <a:pt x="4" y="7"/>
                    <a:pt x="4" y="7"/>
                  </a:cubicBezTo>
                  <a:cubicBezTo>
                    <a:pt x="3" y="7"/>
                    <a:pt x="2" y="7"/>
                    <a:pt x="1" y="6"/>
                  </a:cubicBezTo>
                  <a:cubicBezTo>
                    <a:pt x="1" y="6"/>
                    <a:pt x="1" y="6"/>
                    <a:pt x="1" y="6"/>
                  </a:cubicBezTo>
                  <a:cubicBezTo>
                    <a:pt x="2" y="6"/>
                    <a:pt x="1" y="5"/>
                    <a:pt x="1" y="5"/>
                  </a:cubicBezTo>
                  <a:cubicBezTo>
                    <a:pt x="1" y="5"/>
                    <a:pt x="1" y="4"/>
                    <a:pt x="0" y="4"/>
                  </a:cubicBezTo>
                  <a:cubicBezTo>
                    <a:pt x="0" y="4"/>
                    <a:pt x="0" y="4"/>
                    <a:pt x="0" y="4"/>
                  </a:cubicBezTo>
                  <a:cubicBezTo>
                    <a:pt x="0" y="4"/>
                    <a:pt x="0" y="4"/>
                    <a:pt x="0" y="4"/>
                  </a:cubicBezTo>
                  <a:cubicBezTo>
                    <a:pt x="0" y="4"/>
                    <a:pt x="0" y="4"/>
                    <a:pt x="0" y="4"/>
                  </a:cubicBezTo>
                  <a:cubicBezTo>
                    <a:pt x="0" y="3"/>
                    <a:pt x="1" y="3"/>
                    <a:pt x="1" y="3"/>
                  </a:cubicBezTo>
                  <a:cubicBezTo>
                    <a:pt x="1" y="3"/>
                    <a:pt x="1" y="3"/>
                    <a:pt x="2" y="3"/>
                  </a:cubicBezTo>
                  <a:close/>
                  <a:moveTo>
                    <a:pt x="4" y="4"/>
                  </a:moveTo>
                  <a:cubicBezTo>
                    <a:pt x="4" y="4"/>
                    <a:pt x="4" y="4"/>
                    <a:pt x="4" y="4"/>
                  </a:cubicBezTo>
                  <a:cubicBezTo>
                    <a:pt x="5" y="4"/>
                    <a:pt x="5" y="4"/>
                    <a:pt x="6" y="4"/>
                  </a:cubicBezTo>
                  <a:cubicBezTo>
                    <a:pt x="6" y="3"/>
                    <a:pt x="6" y="3"/>
                    <a:pt x="6" y="3"/>
                  </a:cubicBezTo>
                  <a:cubicBezTo>
                    <a:pt x="6" y="3"/>
                    <a:pt x="5" y="3"/>
                    <a:pt x="5" y="3"/>
                  </a:cubicBezTo>
                  <a:cubicBezTo>
                    <a:pt x="5" y="3"/>
                    <a:pt x="5" y="3"/>
                    <a:pt x="5" y="3"/>
                  </a:cubicBezTo>
                  <a:cubicBezTo>
                    <a:pt x="4" y="3"/>
                    <a:pt x="4" y="3"/>
                    <a:pt x="4" y="3"/>
                  </a:cubicBezTo>
                  <a:cubicBezTo>
                    <a:pt x="4" y="3"/>
                    <a:pt x="4" y="4"/>
                    <a:pt x="4" y="4"/>
                  </a:cubicBezTo>
                  <a:close/>
                  <a:moveTo>
                    <a:pt x="12" y="1"/>
                  </a:moveTo>
                  <a:cubicBezTo>
                    <a:pt x="12" y="2"/>
                    <a:pt x="12" y="2"/>
                    <a:pt x="12" y="2"/>
                  </a:cubicBezTo>
                  <a:cubicBezTo>
                    <a:pt x="12" y="2"/>
                    <a:pt x="12" y="2"/>
                    <a:pt x="12" y="2"/>
                  </a:cubicBezTo>
                  <a:cubicBezTo>
                    <a:pt x="12" y="2"/>
                    <a:pt x="13" y="3"/>
                    <a:pt x="14" y="3"/>
                  </a:cubicBezTo>
                  <a:cubicBezTo>
                    <a:pt x="14" y="3"/>
                    <a:pt x="14" y="2"/>
                    <a:pt x="14" y="2"/>
                  </a:cubicBezTo>
                  <a:cubicBezTo>
                    <a:pt x="15" y="2"/>
                    <a:pt x="15" y="2"/>
                    <a:pt x="14" y="2"/>
                  </a:cubicBezTo>
                  <a:cubicBezTo>
                    <a:pt x="14" y="2"/>
                    <a:pt x="14" y="2"/>
                    <a:pt x="14" y="2"/>
                  </a:cubicBezTo>
                  <a:cubicBezTo>
                    <a:pt x="13" y="2"/>
                    <a:pt x="13" y="2"/>
                    <a:pt x="13" y="2"/>
                  </a:cubicBezTo>
                  <a:cubicBezTo>
                    <a:pt x="13" y="2"/>
                    <a:pt x="13" y="2"/>
                    <a:pt x="13" y="2"/>
                  </a:cubicBezTo>
                  <a:cubicBezTo>
                    <a:pt x="12" y="2"/>
                    <a:pt x="12" y="1"/>
                    <a:pt x="12" y="1"/>
                  </a:cubicBezTo>
                  <a:close/>
                  <a:moveTo>
                    <a:pt x="16" y="1"/>
                  </a:moveTo>
                  <a:cubicBezTo>
                    <a:pt x="16" y="1"/>
                    <a:pt x="16" y="1"/>
                    <a:pt x="16" y="1"/>
                  </a:cubicBezTo>
                  <a:cubicBezTo>
                    <a:pt x="16" y="1"/>
                    <a:pt x="16" y="1"/>
                    <a:pt x="16" y="1"/>
                  </a:cubicBezTo>
                  <a:cubicBezTo>
                    <a:pt x="15" y="1"/>
                    <a:pt x="15" y="1"/>
                    <a:pt x="15" y="2"/>
                  </a:cubicBezTo>
                  <a:cubicBezTo>
                    <a:pt x="15" y="2"/>
                    <a:pt x="15" y="2"/>
                    <a:pt x="15" y="2"/>
                  </a:cubicBezTo>
                  <a:cubicBezTo>
                    <a:pt x="15" y="2"/>
                    <a:pt x="16" y="3"/>
                    <a:pt x="16" y="3"/>
                  </a:cubicBezTo>
                  <a:cubicBezTo>
                    <a:pt x="16" y="3"/>
                    <a:pt x="17" y="3"/>
                    <a:pt x="17" y="3"/>
                  </a:cubicBezTo>
                  <a:cubicBezTo>
                    <a:pt x="17" y="3"/>
                    <a:pt x="17" y="3"/>
                    <a:pt x="17" y="3"/>
                  </a:cubicBezTo>
                  <a:cubicBezTo>
                    <a:pt x="17" y="3"/>
                    <a:pt x="17" y="2"/>
                    <a:pt x="17" y="2"/>
                  </a:cubicBezTo>
                  <a:cubicBezTo>
                    <a:pt x="17" y="2"/>
                    <a:pt x="17" y="2"/>
                    <a:pt x="17" y="2"/>
                  </a:cubicBezTo>
                  <a:cubicBezTo>
                    <a:pt x="16" y="2"/>
                    <a:pt x="16" y="2"/>
                    <a:pt x="16" y="2"/>
                  </a:cubicBezTo>
                  <a:cubicBezTo>
                    <a:pt x="16" y="2"/>
                    <a:pt x="16" y="1"/>
                    <a:pt x="16" y="1"/>
                  </a:cubicBezTo>
                  <a:close/>
                  <a:moveTo>
                    <a:pt x="3" y="6"/>
                  </a:moveTo>
                  <a:cubicBezTo>
                    <a:pt x="3" y="7"/>
                    <a:pt x="3" y="7"/>
                    <a:pt x="4" y="6"/>
                  </a:cubicBezTo>
                  <a:cubicBezTo>
                    <a:pt x="4" y="6"/>
                    <a:pt x="4" y="6"/>
                    <a:pt x="4" y="5"/>
                  </a:cubicBezTo>
                  <a:cubicBezTo>
                    <a:pt x="4" y="5"/>
                    <a:pt x="4" y="5"/>
                    <a:pt x="4" y="5"/>
                  </a:cubicBezTo>
                  <a:cubicBezTo>
                    <a:pt x="3" y="5"/>
                    <a:pt x="3" y="5"/>
                    <a:pt x="3" y="5"/>
                  </a:cubicBezTo>
                  <a:cubicBezTo>
                    <a:pt x="3" y="5"/>
                    <a:pt x="3" y="6"/>
                    <a:pt x="2" y="6"/>
                  </a:cubicBezTo>
                  <a:cubicBezTo>
                    <a:pt x="3" y="6"/>
                    <a:pt x="3" y="6"/>
                    <a:pt x="3" y="6"/>
                  </a:cubicBezTo>
                  <a:close/>
                  <a:moveTo>
                    <a:pt x="13" y="4"/>
                  </a:moveTo>
                  <a:cubicBezTo>
                    <a:pt x="13" y="4"/>
                    <a:pt x="13" y="4"/>
                    <a:pt x="13" y="4"/>
                  </a:cubicBezTo>
                  <a:cubicBezTo>
                    <a:pt x="13" y="4"/>
                    <a:pt x="13" y="4"/>
                    <a:pt x="13" y="4"/>
                  </a:cubicBezTo>
                  <a:cubicBezTo>
                    <a:pt x="13" y="3"/>
                    <a:pt x="12" y="3"/>
                    <a:pt x="12" y="3"/>
                  </a:cubicBezTo>
                  <a:cubicBezTo>
                    <a:pt x="12" y="3"/>
                    <a:pt x="12" y="3"/>
                    <a:pt x="12" y="3"/>
                  </a:cubicBezTo>
                  <a:cubicBezTo>
                    <a:pt x="12" y="4"/>
                    <a:pt x="12" y="4"/>
                    <a:pt x="13" y="4"/>
                  </a:cubicBezTo>
                  <a:close/>
                  <a:moveTo>
                    <a:pt x="12" y="1"/>
                  </a:moveTo>
                  <a:cubicBezTo>
                    <a:pt x="12" y="1"/>
                    <a:pt x="12" y="1"/>
                    <a:pt x="13" y="1"/>
                  </a:cubicBezTo>
                  <a:cubicBezTo>
                    <a:pt x="13" y="1"/>
                    <a:pt x="13" y="1"/>
                    <a:pt x="13" y="1"/>
                  </a:cubicBezTo>
                  <a:cubicBezTo>
                    <a:pt x="13" y="1"/>
                    <a:pt x="13" y="1"/>
                    <a:pt x="13" y="1"/>
                  </a:cubicBezTo>
                  <a:cubicBezTo>
                    <a:pt x="13" y="1"/>
                    <a:pt x="12" y="1"/>
                    <a:pt x="12" y="1"/>
                  </a:cubicBezTo>
                  <a:close/>
                  <a:moveTo>
                    <a:pt x="7" y="5"/>
                  </a:moveTo>
                  <a:cubicBezTo>
                    <a:pt x="7" y="5"/>
                    <a:pt x="6" y="5"/>
                    <a:pt x="6" y="5"/>
                  </a:cubicBezTo>
                  <a:cubicBezTo>
                    <a:pt x="6" y="5"/>
                    <a:pt x="6" y="5"/>
                    <a:pt x="7" y="5"/>
                  </a:cubicBezTo>
                  <a:cubicBezTo>
                    <a:pt x="7" y="5"/>
                    <a:pt x="7" y="5"/>
                    <a:pt x="7" y="5"/>
                  </a:cubicBezTo>
                  <a:cubicBezTo>
                    <a:pt x="7" y="5"/>
                    <a:pt x="7" y="5"/>
                    <a:pt x="7" y="5"/>
                  </a:cubicBezTo>
                  <a:close/>
                  <a:moveTo>
                    <a:pt x="14" y="4"/>
                  </a:moveTo>
                  <a:cubicBezTo>
                    <a:pt x="14" y="3"/>
                    <a:pt x="14" y="3"/>
                    <a:pt x="14" y="3"/>
                  </a:cubicBezTo>
                  <a:cubicBezTo>
                    <a:pt x="14" y="4"/>
                    <a:pt x="14" y="4"/>
                    <a:pt x="14" y="4"/>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34"/>
            <p:cNvSpPr/>
            <p:nvPr/>
          </p:nvSpPr>
          <p:spPr>
            <a:xfrm>
              <a:off x="6135" y="1995"/>
              <a:ext cx="215" cy="125"/>
            </a:xfrm>
            <a:custGeom>
              <a:avLst/>
              <a:gdLst/>
              <a:ahLst/>
              <a:cxnLst/>
              <a:rect l="l" t="t" r="r" b="b"/>
              <a:pathLst>
                <a:path w="16" h="7" extrusionOk="0">
                  <a:moveTo>
                    <a:pt x="1" y="3"/>
                  </a:moveTo>
                  <a:cubicBezTo>
                    <a:pt x="1" y="3"/>
                    <a:pt x="1" y="3"/>
                    <a:pt x="2" y="2"/>
                  </a:cubicBezTo>
                  <a:cubicBezTo>
                    <a:pt x="2" y="2"/>
                    <a:pt x="2" y="2"/>
                    <a:pt x="2" y="2"/>
                  </a:cubicBezTo>
                  <a:cubicBezTo>
                    <a:pt x="1" y="2"/>
                    <a:pt x="2" y="1"/>
                    <a:pt x="2" y="1"/>
                  </a:cubicBezTo>
                  <a:cubicBezTo>
                    <a:pt x="2" y="1"/>
                    <a:pt x="2" y="1"/>
                    <a:pt x="2" y="1"/>
                  </a:cubicBezTo>
                  <a:cubicBezTo>
                    <a:pt x="3" y="2"/>
                    <a:pt x="3" y="2"/>
                    <a:pt x="3" y="2"/>
                  </a:cubicBezTo>
                  <a:cubicBezTo>
                    <a:pt x="3" y="1"/>
                    <a:pt x="4" y="2"/>
                    <a:pt x="4" y="2"/>
                  </a:cubicBezTo>
                  <a:cubicBezTo>
                    <a:pt x="4" y="2"/>
                    <a:pt x="5" y="2"/>
                    <a:pt x="5" y="2"/>
                  </a:cubicBezTo>
                  <a:cubicBezTo>
                    <a:pt x="5" y="1"/>
                    <a:pt x="5" y="1"/>
                    <a:pt x="5" y="1"/>
                  </a:cubicBezTo>
                  <a:cubicBezTo>
                    <a:pt x="5" y="1"/>
                    <a:pt x="5" y="1"/>
                    <a:pt x="5" y="1"/>
                  </a:cubicBezTo>
                  <a:cubicBezTo>
                    <a:pt x="5" y="1"/>
                    <a:pt x="5" y="0"/>
                    <a:pt x="5" y="1"/>
                  </a:cubicBezTo>
                  <a:cubicBezTo>
                    <a:pt x="6" y="1"/>
                    <a:pt x="6" y="1"/>
                    <a:pt x="7" y="0"/>
                  </a:cubicBezTo>
                  <a:cubicBezTo>
                    <a:pt x="7" y="0"/>
                    <a:pt x="7" y="0"/>
                    <a:pt x="7" y="0"/>
                  </a:cubicBezTo>
                  <a:cubicBezTo>
                    <a:pt x="8" y="0"/>
                    <a:pt x="8" y="0"/>
                    <a:pt x="8" y="0"/>
                  </a:cubicBezTo>
                  <a:cubicBezTo>
                    <a:pt x="9" y="1"/>
                    <a:pt x="9" y="1"/>
                    <a:pt x="10" y="1"/>
                  </a:cubicBezTo>
                  <a:cubicBezTo>
                    <a:pt x="10" y="0"/>
                    <a:pt x="10" y="1"/>
                    <a:pt x="10" y="1"/>
                  </a:cubicBezTo>
                  <a:cubicBezTo>
                    <a:pt x="10" y="1"/>
                    <a:pt x="11" y="1"/>
                    <a:pt x="11" y="1"/>
                  </a:cubicBezTo>
                  <a:cubicBezTo>
                    <a:pt x="11" y="1"/>
                    <a:pt x="11" y="1"/>
                    <a:pt x="11" y="1"/>
                  </a:cubicBezTo>
                  <a:cubicBezTo>
                    <a:pt x="11" y="1"/>
                    <a:pt x="11" y="2"/>
                    <a:pt x="10" y="2"/>
                  </a:cubicBezTo>
                  <a:cubicBezTo>
                    <a:pt x="10" y="2"/>
                    <a:pt x="10" y="2"/>
                    <a:pt x="10" y="2"/>
                  </a:cubicBezTo>
                  <a:cubicBezTo>
                    <a:pt x="9" y="2"/>
                    <a:pt x="9" y="2"/>
                    <a:pt x="9" y="2"/>
                  </a:cubicBezTo>
                  <a:cubicBezTo>
                    <a:pt x="9" y="2"/>
                    <a:pt x="9" y="2"/>
                    <a:pt x="9" y="2"/>
                  </a:cubicBezTo>
                  <a:cubicBezTo>
                    <a:pt x="10" y="3"/>
                    <a:pt x="10" y="3"/>
                    <a:pt x="11" y="3"/>
                  </a:cubicBezTo>
                  <a:cubicBezTo>
                    <a:pt x="11" y="3"/>
                    <a:pt x="11" y="3"/>
                    <a:pt x="11" y="3"/>
                  </a:cubicBezTo>
                  <a:cubicBezTo>
                    <a:pt x="11" y="3"/>
                    <a:pt x="11" y="2"/>
                    <a:pt x="11" y="2"/>
                  </a:cubicBezTo>
                  <a:cubicBezTo>
                    <a:pt x="11" y="2"/>
                    <a:pt x="12" y="2"/>
                    <a:pt x="12" y="2"/>
                  </a:cubicBezTo>
                  <a:cubicBezTo>
                    <a:pt x="12" y="3"/>
                    <a:pt x="12" y="3"/>
                    <a:pt x="12" y="3"/>
                  </a:cubicBezTo>
                  <a:cubicBezTo>
                    <a:pt x="13" y="4"/>
                    <a:pt x="13" y="4"/>
                    <a:pt x="13" y="3"/>
                  </a:cubicBezTo>
                  <a:cubicBezTo>
                    <a:pt x="14" y="3"/>
                    <a:pt x="14" y="3"/>
                    <a:pt x="15" y="2"/>
                  </a:cubicBezTo>
                  <a:cubicBezTo>
                    <a:pt x="15" y="2"/>
                    <a:pt x="16" y="3"/>
                    <a:pt x="16" y="3"/>
                  </a:cubicBezTo>
                  <a:cubicBezTo>
                    <a:pt x="16" y="3"/>
                    <a:pt x="16" y="3"/>
                    <a:pt x="16" y="3"/>
                  </a:cubicBezTo>
                  <a:cubicBezTo>
                    <a:pt x="15" y="3"/>
                    <a:pt x="15" y="3"/>
                    <a:pt x="15" y="3"/>
                  </a:cubicBezTo>
                  <a:cubicBezTo>
                    <a:pt x="14" y="3"/>
                    <a:pt x="14" y="4"/>
                    <a:pt x="14" y="4"/>
                  </a:cubicBezTo>
                  <a:cubicBezTo>
                    <a:pt x="14" y="4"/>
                    <a:pt x="13" y="4"/>
                    <a:pt x="13" y="5"/>
                  </a:cubicBezTo>
                  <a:cubicBezTo>
                    <a:pt x="13" y="5"/>
                    <a:pt x="13" y="5"/>
                    <a:pt x="13" y="5"/>
                  </a:cubicBezTo>
                  <a:cubicBezTo>
                    <a:pt x="13" y="4"/>
                    <a:pt x="13" y="4"/>
                    <a:pt x="12" y="5"/>
                  </a:cubicBezTo>
                  <a:cubicBezTo>
                    <a:pt x="12" y="5"/>
                    <a:pt x="12" y="5"/>
                    <a:pt x="11" y="5"/>
                  </a:cubicBezTo>
                  <a:cubicBezTo>
                    <a:pt x="11" y="4"/>
                    <a:pt x="11" y="4"/>
                    <a:pt x="10" y="4"/>
                  </a:cubicBezTo>
                  <a:cubicBezTo>
                    <a:pt x="10" y="4"/>
                    <a:pt x="10" y="3"/>
                    <a:pt x="9" y="3"/>
                  </a:cubicBezTo>
                  <a:cubicBezTo>
                    <a:pt x="9" y="3"/>
                    <a:pt x="9" y="3"/>
                    <a:pt x="9" y="3"/>
                  </a:cubicBezTo>
                  <a:cubicBezTo>
                    <a:pt x="8" y="3"/>
                    <a:pt x="8" y="3"/>
                    <a:pt x="8" y="3"/>
                  </a:cubicBezTo>
                  <a:cubicBezTo>
                    <a:pt x="8" y="3"/>
                    <a:pt x="8" y="3"/>
                    <a:pt x="8" y="3"/>
                  </a:cubicBezTo>
                  <a:cubicBezTo>
                    <a:pt x="8" y="2"/>
                    <a:pt x="8" y="2"/>
                    <a:pt x="7" y="2"/>
                  </a:cubicBezTo>
                  <a:cubicBezTo>
                    <a:pt x="7" y="3"/>
                    <a:pt x="7" y="3"/>
                    <a:pt x="6" y="3"/>
                  </a:cubicBezTo>
                  <a:cubicBezTo>
                    <a:pt x="6" y="3"/>
                    <a:pt x="6" y="3"/>
                    <a:pt x="6" y="3"/>
                  </a:cubicBezTo>
                  <a:cubicBezTo>
                    <a:pt x="5" y="3"/>
                    <a:pt x="5" y="3"/>
                    <a:pt x="5" y="3"/>
                  </a:cubicBezTo>
                  <a:cubicBezTo>
                    <a:pt x="4" y="3"/>
                    <a:pt x="4" y="3"/>
                    <a:pt x="4" y="3"/>
                  </a:cubicBezTo>
                  <a:cubicBezTo>
                    <a:pt x="4" y="3"/>
                    <a:pt x="5" y="3"/>
                    <a:pt x="5" y="3"/>
                  </a:cubicBezTo>
                  <a:cubicBezTo>
                    <a:pt x="5" y="3"/>
                    <a:pt x="6" y="4"/>
                    <a:pt x="6" y="3"/>
                  </a:cubicBezTo>
                  <a:cubicBezTo>
                    <a:pt x="7" y="3"/>
                    <a:pt x="7" y="3"/>
                    <a:pt x="7" y="4"/>
                  </a:cubicBezTo>
                  <a:cubicBezTo>
                    <a:pt x="7" y="4"/>
                    <a:pt x="8" y="4"/>
                    <a:pt x="8" y="4"/>
                  </a:cubicBezTo>
                  <a:cubicBezTo>
                    <a:pt x="8" y="4"/>
                    <a:pt x="8" y="5"/>
                    <a:pt x="8" y="5"/>
                  </a:cubicBezTo>
                  <a:cubicBezTo>
                    <a:pt x="7" y="5"/>
                    <a:pt x="7" y="5"/>
                    <a:pt x="7" y="5"/>
                  </a:cubicBezTo>
                  <a:cubicBezTo>
                    <a:pt x="7" y="5"/>
                    <a:pt x="6" y="5"/>
                    <a:pt x="6" y="6"/>
                  </a:cubicBezTo>
                  <a:cubicBezTo>
                    <a:pt x="6" y="6"/>
                    <a:pt x="6" y="6"/>
                    <a:pt x="5" y="6"/>
                  </a:cubicBezTo>
                  <a:cubicBezTo>
                    <a:pt x="5" y="6"/>
                    <a:pt x="4" y="6"/>
                    <a:pt x="3" y="6"/>
                  </a:cubicBezTo>
                  <a:cubicBezTo>
                    <a:pt x="3" y="6"/>
                    <a:pt x="3" y="6"/>
                    <a:pt x="3" y="6"/>
                  </a:cubicBezTo>
                  <a:cubicBezTo>
                    <a:pt x="3" y="6"/>
                    <a:pt x="3" y="6"/>
                    <a:pt x="3" y="6"/>
                  </a:cubicBezTo>
                  <a:cubicBezTo>
                    <a:pt x="3" y="6"/>
                    <a:pt x="3" y="7"/>
                    <a:pt x="2" y="6"/>
                  </a:cubicBezTo>
                  <a:cubicBezTo>
                    <a:pt x="2" y="6"/>
                    <a:pt x="1" y="6"/>
                    <a:pt x="1" y="6"/>
                  </a:cubicBezTo>
                  <a:cubicBezTo>
                    <a:pt x="1" y="5"/>
                    <a:pt x="1" y="6"/>
                    <a:pt x="0" y="6"/>
                  </a:cubicBezTo>
                  <a:cubicBezTo>
                    <a:pt x="0" y="6"/>
                    <a:pt x="0" y="5"/>
                    <a:pt x="0" y="5"/>
                  </a:cubicBezTo>
                  <a:cubicBezTo>
                    <a:pt x="0" y="5"/>
                    <a:pt x="0" y="5"/>
                    <a:pt x="0" y="5"/>
                  </a:cubicBezTo>
                  <a:cubicBezTo>
                    <a:pt x="1" y="5"/>
                    <a:pt x="1" y="5"/>
                    <a:pt x="1" y="5"/>
                  </a:cubicBezTo>
                  <a:cubicBezTo>
                    <a:pt x="2" y="5"/>
                    <a:pt x="2" y="5"/>
                    <a:pt x="2" y="4"/>
                  </a:cubicBezTo>
                  <a:cubicBezTo>
                    <a:pt x="2" y="4"/>
                    <a:pt x="2" y="4"/>
                    <a:pt x="2" y="3"/>
                  </a:cubicBezTo>
                  <a:cubicBezTo>
                    <a:pt x="2" y="3"/>
                    <a:pt x="2" y="3"/>
                    <a:pt x="2" y="3"/>
                  </a:cubicBezTo>
                  <a:cubicBezTo>
                    <a:pt x="1" y="3"/>
                    <a:pt x="1" y="3"/>
                    <a:pt x="1" y="3"/>
                  </a:cubicBezTo>
                  <a:close/>
                  <a:moveTo>
                    <a:pt x="5" y="4"/>
                  </a:moveTo>
                  <a:cubicBezTo>
                    <a:pt x="5" y="4"/>
                    <a:pt x="5" y="4"/>
                    <a:pt x="5" y="4"/>
                  </a:cubicBezTo>
                  <a:cubicBezTo>
                    <a:pt x="5" y="5"/>
                    <a:pt x="5" y="5"/>
                    <a:pt x="5" y="5"/>
                  </a:cubicBezTo>
                  <a:cubicBezTo>
                    <a:pt x="5" y="5"/>
                    <a:pt x="5" y="5"/>
                    <a:pt x="5" y="4"/>
                  </a:cubicBezTo>
                  <a:cubicBezTo>
                    <a:pt x="5" y="4"/>
                    <a:pt x="5" y="4"/>
                    <a:pt x="5" y="4"/>
                  </a:cubicBezTo>
                  <a:close/>
                  <a:moveTo>
                    <a:pt x="6" y="4"/>
                  </a:moveTo>
                  <a:cubicBezTo>
                    <a:pt x="6" y="4"/>
                    <a:pt x="6" y="4"/>
                    <a:pt x="6" y="4"/>
                  </a:cubicBezTo>
                  <a:cubicBezTo>
                    <a:pt x="6" y="5"/>
                    <a:pt x="6" y="5"/>
                    <a:pt x="7" y="5"/>
                  </a:cubicBezTo>
                  <a:cubicBezTo>
                    <a:pt x="7" y="5"/>
                    <a:pt x="7" y="4"/>
                    <a:pt x="7" y="4"/>
                  </a:cubicBezTo>
                  <a:cubicBezTo>
                    <a:pt x="7" y="4"/>
                    <a:pt x="7" y="4"/>
                    <a:pt x="6" y="4"/>
                  </a:cubicBezTo>
                  <a:close/>
                  <a:moveTo>
                    <a:pt x="6" y="2"/>
                  </a:moveTo>
                  <a:cubicBezTo>
                    <a:pt x="6" y="2"/>
                    <a:pt x="6" y="2"/>
                    <a:pt x="7" y="2"/>
                  </a:cubicBezTo>
                  <a:cubicBezTo>
                    <a:pt x="7" y="2"/>
                    <a:pt x="7" y="2"/>
                    <a:pt x="7" y="2"/>
                  </a:cubicBezTo>
                  <a:cubicBezTo>
                    <a:pt x="7" y="2"/>
                    <a:pt x="7" y="2"/>
                    <a:pt x="7" y="2"/>
                  </a:cubicBezTo>
                  <a:cubicBezTo>
                    <a:pt x="6" y="2"/>
                    <a:pt x="6" y="2"/>
                    <a:pt x="6" y="2"/>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34"/>
            <p:cNvSpPr/>
            <p:nvPr/>
          </p:nvSpPr>
          <p:spPr>
            <a:xfrm>
              <a:off x="6364" y="2013"/>
              <a:ext cx="94" cy="89"/>
            </a:xfrm>
            <a:custGeom>
              <a:avLst/>
              <a:gdLst/>
              <a:ahLst/>
              <a:cxnLst/>
              <a:rect l="l" t="t" r="r" b="b"/>
              <a:pathLst>
                <a:path w="7" h="5" extrusionOk="0">
                  <a:moveTo>
                    <a:pt x="7" y="3"/>
                  </a:moveTo>
                  <a:cubicBezTo>
                    <a:pt x="7" y="4"/>
                    <a:pt x="7" y="4"/>
                    <a:pt x="7" y="4"/>
                  </a:cubicBezTo>
                  <a:cubicBezTo>
                    <a:pt x="7" y="5"/>
                    <a:pt x="7" y="5"/>
                    <a:pt x="7" y="5"/>
                  </a:cubicBezTo>
                  <a:cubicBezTo>
                    <a:pt x="7" y="5"/>
                    <a:pt x="6" y="5"/>
                    <a:pt x="6" y="4"/>
                  </a:cubicBezTo>
                  <a:cubicBezTo>
                    <a:pt x="5" y="4"/>
                    <a:pt x="5" y="4"/>
                    <a:pt x="5" y="4"/>
                  </a:cubicBezTo>
                  <a:cubicBezTo>
                    <a:pt x="4" y="4"/>
                    <a:pt x="4" y="4"/>
                    <a:pt x="3" y="4"/>
                  </a:cubicBezTo>
                  <a:cubicBezTo>
                    <a:pt x="3" y="4"/>
                    <a:pt x="3" y="4"/>
                    <a:pt x="3" y="4"/>
                  </a:cubicBezTo>
                  <a:cubicBezTo>
                    <a:pt x="3" y="4"/>
                    <a:pt x="3" y="4"/>
                    <a:pt x="3" y="3"/>
                  </a:cubicBezTo>
                  <a:cubicBezTo>
                    <a:pt x="3" y="3"/>
                    <a:pt x="3" y="3"/>
                    <a:pt x="3" y="3"/>
                  </a:cubicBezTo>
                  <a:cubicBezTo>
                    <a:pt x="2" y="3"/>
                    <a:pt x="2" y="3"/>
                    <a:pt x="2" y="3"/>
                  </a:cubicBezTo>
                  <a:cubicBezTo>
                    <a:pt x="2" y="3"/>
                    <a:pt x="2" y="3"/>
                    <a:pt x="2" y="3"/>
                  </a:cubicBezTo>
                  <a:cubicBezTo>
                    <a:pt x="2" y="3"/>
                    <a:pt x="2" y="3"/>
                    <a:pt x="2" y="3"/>
                  </a:cubicBezTo>
                  <a:cubicBezTo>
                    <a:pt x="1" y="3"/>
                    <a:pt x="1" y="3"/>
                    <a:pt x="1" y="2"/>
                  </a:cubicBezTo>
                  <a:cubicBezTo>
                    <a:pt x="1" y="2"/>
                    <a:pt x="1" y="2"/>
                    <a:pt x="1" y="2"/>
                  </a:cubicBezTo>
                  <a:cubicBezTo>
                    <a:pt x="0" y="2"/>
                    <a:pt x="0" y="2"/>
                    <a:pt x="0" y="2"/>
                  </a:cubicBezTo>
                  <a:cubicBezTo>
                    <a:pt x="0" y="2"/>
                    <a:pt x="0" y="1"/>
                    <a:pt x="0" y="1"/>
                  </a:cubicBezTo>
                  <a:cubicBezTo>
                    <a:pt x="0" y="1"/>
                    <a:pt x="0" y="1"/>
                    <a:pt x="0" y="0"/>
                  </a:cubicBezTo>
                  <a:cubicBezTo>
                    <a:pt x="1" y="0"/>
                    <a:pt x="1" y="0"/>
                    <a:pt x="2" y="0"/>
                  </a:cubicBezTo>
                  <a:cubicBezTo>
                    <a:pt x="2" y="0"/>
                    <a:pt x="2" y="0"/>
                    <a:pt x="2" y="0"/>
                  </a:cubicBezTo>
                  <a:cubicBezTo>
                    <a:pt x="3" y="0"/>
                    <a:pt x="3" y="1"/>
                    <a:pt x="3" y="1"/>
                  </a:cubicBezTo>
                  <a:cubicBezTo>
                    <a:pt x="3" y="1"/>
                    <a:pt x="4" y="1"/>
                    <a:pt x="4" y="1"/>
                  </a:cubicBezTo>
                  <a:cubicBezTo>
                    <a:pt x="4" y="1"/>
                    <a:pt x="5" y="1"/>
                    <a:pt x="5" y="1"/>
                  </a:cubicBezTo>
                  <a:cubicBezTo>
                    <a:pt x="5" y="1"/>
                    <a:pt x="5" y="1"/>
                    <a:pt x="5" y="1"/>
                  </a:cubicBezTo>
                  <a:cubicBezTo>
                    <a:pt x="5" y="2"/>
                    <a:pt x="6" y="2"/>
                    <a:pt x="6" y="2"/>
                  </a:cubicBezTo>
                  <a:cubicBezTo>
                    <a:pt x="6" y="2"/>
                    <a:pt x="6" y="2"/>
                    <a:pt x="6" y="2"/>
                  </a:cubicBezTo>
                  <a:cubicBezTo>
                    <a:pt x="6" y="2"/>
                    <a:pt x="6" y="2"/>
                    <a:pt x="6" y="3"/>
                  </a:cubicBezTo>
                  <a:cubicBezTo>
                    <a:pt x="6" y="3"/>
                    <a:pt x="7" y="3"/>
                    <a:pt x="7" y="3"/>
                  </a:cubicBezTo>
                  <a:close/>
                  <a:moveTo>
                    <a:pt x="1" y="1"/>
                  </a:moveTo>
                  <a:cubicBezTo>
                    <a:pt x="1" y="1"/>
                    <a:pt x="1" y="2"/>
                    <a:pt x="1" y="2"/>
                  </a:cubicBezTo>
                  <a:cubicBezTo>
                    <a:pt x="1" y="2"/>
                    <a:pt x="1" y="2"/>
                    <a:pt x="1" y="1"/>
                  </a:cubicBezTo>
                  <a:cubicBezTo>
                    <a:pt x="1" y="1"/>
                    <a:pt x="1" y="1"/>
                    <a:pt x="1" y="1"/>
                  </a:cubicBezTo>
                  <a:cubicBezTo>
                    <a:pt x="1" y="1"/>
                    <a:pt x="1" y="1"/>
                    <a:pt x="1" y="1"/>
                  </a:cubicBezTo>
                  <a:close/>
                  <a:moveTo>
                    <a:pt x="5" y="3"/>
                  </a:moveTo>
                  <a:cubicBezTo>
                    <a:pt x="5" y="3"/>
                    <a:pt x="5" y="3"/>
                    <a:pt x="5" y="3"/>
                  </a:cubicBezTo>
                  <a:cubicBezTo>
                    <a:pt x="5" y="3"/>
                    <a:pt x="5" y="3"/>
                    <a:pt x="5" y="3"/>
                  </a:cubicBezTo>
                  <a:cubicBezTo>
                    <a:pt x="5" y="3"/>
                    <a:pt x="5" y="3"/>
                    <a:pt x="5" y="3"/>
                  </a:cubicBezTo>
                  <a:cubicBezTo>
                    <a:pt x="5" y="3"/>
                    <a:pt x="5" y="3"/>
                    <a:pt x="5" y="3"/>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34"/>
            <p:cNvSpPr/>
            <p:nvPr/>
          </p:nvSpPr>
          <p:spPr>
            <a:xfrm>
              <a:off x="6499" y="1995"/>
              <a:ext cx="67" cy="53"/>
            </a:xfrm>
            <a:custGeom>
              <a:avLst/>
              <a:gdLst/>
              <a:ahLst/>
              <a:cxnLst/>
              <a:rect l="l" t="t" r="r" b="b"/>
              <a:pathLst>
                <a:path w="5" h="3" extrusionOk="0">
                  <a:moveTo>
                    <a:pt x="3" y="2"/>
                  </a:moveTo>
                  <a:cubicBezTo>
                    <a:pt x="3" y="2"/>
                    <a:pt x="3" y="2"/>
                    <a:pt x="3" y="2"/>
                  </a:cubicBezTo>
                  <a:cubicBezTo>
                    <a:pt x="3" y="2"/>
                    <a:pt x="3" y="2"/>
                    <a:pt x="3" y="2"/>
                  </a:cubicBezTo>
                  <a:cubicBezTo>
                    <a:pt x="3" y="2"/>
                    <a:pt x="3" y="2"/>
                    <a:pt x="3" y="2"/>
                  </a:cubicBezTo>
                  <a:cubicBezTo>
                    <a:pt x="3" y="2"/>
                    <a:pt x="2" y="2"/>
                    <a:pt x="2" y="2"/>
                  </a:cubicBezTo>
                  <a:cubicBezTo>
                    <a:pt x="2" y="2"/>
                    <a:pt x="2" y="1"/>
                    <a:pt x="2" y="1"/>
                  </a:cubicBezTo>
                  <a:cubicBezTo>
                    <a:pt x="2" y="1"/>
                    <a:pt x="2" y="1"/>
                    <a:pt x="2" y="1"/>
                  </a:cubicBezTo>
                  <a:cubicBezTo>
                    <a:pt x="1" y="2"/>
                    <a:pt x="1" y="2"/>
                    <a:pt x="1" y="2"/>
                  </a:cubicBezTo>
                  <a:cubicBezTo>
                    <a:pt x="0" y="2"/>
                    <a:pt x="0" y="2"/>
                    <a:pt x="0" y="1"/>
                  </a:cubicBezTo>
                  <a:cubicBezTo>
                    <a:pt x="0" y="1"/>
                    <a:pt x="1" y="1"/>
                    <a:pt x="1" y="1"/>
                  </a:cubicBezTo>
                  <a:cubicBezTo>
                    <a:pt x="1" y="1"/>
                    <a:pt x="2" y="1"/>
                    <a:pt x="2" y="1"/>
                  </a:cubicBezTo>
                  <a:cubicBezTo>
                    <a:pt x="2" y="0"/>
                    <a:pt x="3" y="0"/>
                    <a:pt x="3" y="1"/>
                  </a:cubicBezTo>
                  <a:cubicBezTo>
                    <a:pt x="3" y="1"/>
                    <a:pt x="3" y="1"/>
                    <a:pt x="4" y="1"/>
                  </a:cubicBezTo>
                  <a:cubicBezTo>
                    <a:pt x="4" y="1"/>
                    <a:pt x="4" y="1"/>
                    <a:pt x="4" y="1"/>
                  </a:cubicBezTo>
                  <a:cubicBezTo>
                    <a:pt x="4" y="1"/>
                    <a:pt x="5" y="1"/>
                    <a:pt x="5" y="1"/>
                  </a:cubicBezTo>
                  <a:cubicBezTo>
                    <a:pt x="5" y="1"/>
                    <a:pt x="5" y="2"/>
                    <a:pt x="5" y="2"/>
                  </a:cubicBezTo>
                  <a:cubicBezTo>
                    <a:pt x="5" y="2"/>
                    <a:pt x="5" y="2"/>
                    <a:pt x="5" y="3"/>
                  </a:cubicBezTo>
                  <a:cubicBezTo>
                    <a:pt x="5" y="2"/>
                    <a:pt x="5" y="2"/>
                    <a:pt x="5" y="2"/>
                  </a:cubicBezTo>
                  <a:cubicBezTo>
                    <a:pt x="5" y="3"/>
                    <a:pt x="4" y="2"/>
                    <a:pt x="4" y="3"/>
                  </a:cubicBezTo>
                  <a:cubicBezTo>
                    <a:pt x="3" y="3"/>
                    <a:pt x="3" y="2"/>
                    <a:pt x="2" y="2"/>
                  </a:cubicBezTo>
                  <a:cubicBezTo>
                    <a:pt x="3" y="2"/>
                    <a:pt x="3" y="2"/>
                    <a:pt x="3" y="2"/>
                  </a:cubicBezTo>
                  <a:close/>
                  <a:moveTo>
                    <a:pt x="4" y="2"/>
                  </a:moveTo>
                  <a:cubicBezTo>
                    <a:pt x="4" y="2"/>
                    <a:pt x="4" y="2"/>
                    <a:pt x="4" y="2"/>
                  </a:cubicBezTo>
                  <a:cubicBezTo>
                    <a:pt x="4" y="2"/>
                    <a:pt x="4" y="2"/>
                    <a:pt x="4" y="2"/>
                  </a:cubicBezTo>
                  <a:cubicBezTo>
                    <a:pt x="4" y="2"/>
                    <a:pt x="4" y="2"/>
                    <a:pt x="4" y="2"/>
                  </a:cubicBezTo>
                  <a:cubicBezTo>
                    <a:pt x="4" y="2"/>
                    <a:pt x="4" y="2"/>
                    <a:pt x="4" y="2"/>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34"/>
            <p:cNvSpPr/>
            <p:nvPr/>
          </p:nvSpPr>
          <p:spPr>
            <a:xfrm>
              <a:off x="6512" y="2066"/>
              <a:ext cx="27" cy="36"/>
            </a:xfrm>
            <a:custGeom>
              <a:avLst/>
              <a:gdLst/>
              <a:ahLst/>
              <a:cxnLst/>
              <a:rect l="l" t="t" r="r" b="b"/>
              <a:pathLst>
                <a:path w="2" h="2" extrusionOk="0">
                  <a:moveTo>
                    <a:pt x="2" y="2"/>
                  </a:moveTo>
                  <a:cubicBezTo>
                    <a:pt x="2" y="2"/>
                    <a:pt x="2" y="2"/>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1" y="2"/>
                    <a:pt x="1" y="2"/>
                  </a:cubicBezTo>
                  <a:cubicBezTo>
                    <a:pt x="1" y="2"/>
                    <a:pt x="1" y="2"/>
                    <a:pt x="2" y="2"/>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34"/>
            <p:cNvSpPr/>
            <p:nvPr/>
          </p:nvSpPr>
          <p:spPr>
            <a:xfrm>
              <a:off x="6296" y="1995"/>
              <a:ext cx="41" cy="53"/>
            </a:xfrm>
            <a:custGeom>
              <a:avLst/>
              <a:gdLst/>
              <a:ahLst/>
              <a:cxnLst/>
              <a:rect l="l" t="t" r="r" b="b"/>
              <a:pathLst>
                <a:path w="3" h="3" extrusionOk="0">
                  <a:moveTo>
                    <a:pt x="3" y="0"/>
                  </a:moveTo>
                  <a:cubicBezTo>
                    <a:pt x="3" y="0"/>
                    <a:pt x="2" y="0"/>
                    <a:pt x="2" y="1"/>
                  </a:cubicBezTo>
                  <a:cubicBezTo>
                    <a:pt x="2" y="1"/>
                    <a:pt x="1" y="1"/>
                    <a:pt x="1" y="1"/>
                  </a:cubicBezTo>
                  <a:cubicBezTo>
                    <a:pt x="1" y="1"/>
                    <a:pt x="1" y="1"/>
                    <a:pt x="1" y="1"/>
                  </a:cubicBezTo>
                  <a:cubicBezTo>
                    <a:pt x="1" y="1"/>
                    <a:pt x="0" y="1"/>
                    <a:pt x="0" y="1"/>
                  </a:cubicBezTo>
                  <a:cubicBezTo>
                    <a:pt x="0" y="1"/>
                    <a:pt x="0" y="1"/>
                    <a:pt x="1" y="0"/>
                  </a:cubicBezTo>
                  <a:cubicBezTo>
                    <a:pt x="0" y="0"/>
                    <a:pt x="0" y="0"/>
                    <a:pt x="0" y="0"/>
                  </a:cubicBezTo>
                  <a:cubicBezTo>
                    <a:pt x="0" y="0"/>
                    <a:pt x="0" y="0"/>
                    <a:pt x="0" y="1"/>
                  </a:cubicBezTo>
                  <a:cubicBezTo>
                    <a:pt x="0" y="1"/>
                    <a:pt x="0" y="2"/>
                    <a:pt x="1" y="3"/>
                  </a:cubicBezTo>
                  <a:cubicBezTo>
                    <a:pt x="1" y="3"/>
                    <a:pt x="1" y="3"/>
                    <a:pt x="1" y="3"/>
                  </a:cubicBezTo>
                  <a:cubicBezTo>
                    <a:pt x="1" y="3"/>
                    <a:pt x="1" y="3"/>
                    <a:pt x="1" y="3"/>
                  </a:cubicBezTo>
                  <a:cubicBezTo>
                    <a:pt x="1" y="2"/>
                    <a:pt x="1" y="2"/>
                    <a:pt x="1" y="2"/>
                  </a:cubicBezTo>
                  <a:cubicBezTo>
                    <a:pt x="1" y="2"/>
                    <a:pt x="1" y="2"/>
                    <a:pt x="1" y="2"/>
                  </a:cubicBezTo>
                  <a:cubicBezTo>
                    <a:pt x="2" y="2"/>
                    <a:pt x="2" y="1"/>
                    <a:pt x="3" y="1"/>
                  </a:cubicBezTo>
                  <a:cubicBezTo>
                    <a:pt x="3" y="1"/>
                    <a:pt x="3" y="0"/>
                    <a:pt x="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34"/>
            <p:cNvSpPr/>
            <p:nvPr/>
          </p:nvSpPr>
          <p:spPr>
            <a:xfrm>
              <a:off x="4463" y="1995"/>
              <a:ext cx="27" cy="36"/>
            </a:xfrm>
            <a:custGeom>
              <a:avLst/>
              <a:gdLst/>
              <a:ahLst/>
              <a:cxnLst/>
              <a:rect l="l" t="t" r="r" b="b"/>
              <a:pathLst>
                <a:path w="2" h="2" extrusionOk="0">
                  <a:moveTo>
                    <a:pt x="2" y="2"/>
                  </a:moveTo>
                  <a:cubicBezTo>
                    <a:pt x="1" y="1"/>
                    <a:pt x="1" y="1"/>
                    <a:pt x="1" y="1"/>
                  </a:cubicBezTo>
                  <a:cubicBezTo>
                    <a:pt x="2" y="1"/>
                    <a:pt x="2" y="0"/>
                    <a:pt x="2" y="0"/>
                  </a:cubicBezTo>
                  <a:cubicBezTo>
                    <a:pt x="2" y="0"/>
                    <a:pt x="2" y="0"/>
                    <a:pt x="1" y="0"/>
                  </a:cubicBezTo>
                  <a:cubicBezTo>
                    <a:pt x="1" y="0"/>
                    <a:pt x="1" y="0"/>
                    <a:pt x="1" y="0"/>
                  </a:cubicBezTo>
                  <a:cubicBezTo>
                    <a:pt x="1" y="1"/>
                    <a:pt x="1" y="1"/>
                    <a:pt x="0" y="1"/>
                  </a:cubicBezTo>
                  <a:cubicBezTo>
                    <a:pt x="0" y="1"/>
                    <a:pt x="0" y="2"/>
                    <a:pt x="0" y="2"/>
                  </a:cubicBezTo>
                  <a:cubicBezTo>
                    <a:pt x="0" y="2"/>
                    <a:pt x="1" y="2"/>
                    <a:pt x="1" y="2"/>
                  </a:cubicBezTo>
                  <a:cubicBezTo>
                    <a:pt x="1" y="2"/>
                    <a:pt x="1" y="2"/>
                    <a:pt x="1" y="2"/>
                  </a:cubicBezTo>
                  <a:cubicBezTo>
                    <a:pt x="1" y="2"/>
                    <a:pt x="2" y="2"/>
                    <a:pt x="2" y="2"/>
                  </a:cubicBezTo>
                  <a:cubicBezTo>
                    <a:pt x="2" y="2"/>
                    <a:pt x="2" y="2"/>
                    <a:pt x="2" y="1"/>
                  </a:cubicBezTo>
                  <a:lnTo>
                    <a:pt x="2" y="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34"/>
            <p:cNvSpPr/>
            <p:nvPr/>
          </p:nvSpPr>
          <p:spPr>
            <a:xfrm>
              <a:off x="6458" y="2031"/>
              <a:ext cx="27" cy="35"/>
            </a:xfrm>
            <a:custGeom>
              <a:avLst/>
              <a:gdLst/>
              <a:ahLst/>
              <a:cxnLst/>
              <a:rect l="l" t="t" r="r" b="b"/>
              <a:pathLst>
                <a:path w="2" h="2" extrusionOk="0">
                  <a:moveTo>
                    <a:pt x="0" y="1"/>
                  </a:moveTo>
                  <a:cubicBezTo>
                    <a:pt x="1" y="1"/>
                    <a:pt x="1" y="1"/>
                    <a:pt x="1" y="1"/>
                  </a:cubicBezTo>
                  <a:cubicBezTo>
                    <a:pt x="1" y="1"/>
                    <a:pt x="2" y="1"/>
                    <a:pt x="2" y="1"/>
                  </a:cubicBezTo>
                  <a:cubicBezTo>
                    <a:pt x="2" y="2"/>
                    <a:pt x="2" y="1"/>
                    <a:pt x="2" y="1"/>
                  </a:cubicBezTo>
                  <a:cubicBezTo>
                    <a:pt x="2" y="1"/>
                    <a:pt x="2" y="1"/>
                    <a:pt x="2" y="1"/>
                  </a:cubicBezTo>
                  <a:cubicBezTo>
                    <a:pt x="2"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1"/>
                    <a:pt x="0" y="1"/>
                    <a:pt x="1" y="1"/>
                  </a:cubicBezTo>
                  <a:lnTo>
                    <a:pt x="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34"/>
            <p:cNvSpPr/>
            <p:nvPr/>
          </p:nvSpPr>
          <p:spPr>
            <a:xfrm>
              <a:off x="5852" y="2066"/>
              <a:ext cx="27" cy="36"/>
            </a:xfrm>
            <a:custGeom>
              <a:avLst/>
              <a:gdLst/>
              <a:ahLst/>
              <a:cxnLst/>
              <a:rect l="l" t="t" r="r" b="b"/>
              <a:pathLst>
                <a:path w="2" h="2" extrusionOk="0">
                  <a:moveTo>
                    <a:pt x="0" y="0"/>
                  </a:moveTo>
                  <a:cubicBezTo>
                    <a:pt x="0" y="1"/>
                    <a:pt x="0" y="1"/>
                    <a:pt x="1" y="1"/>
                  </a:cubicBezTo>
                  <a:cubicBezTo>
                    <a:pt x="1" y="1"/>
                    <a:pt x="1" y="1"/>
                    <a:pt x="1" y="1"/>
                  </a:cubicBezTo>
                  <a:cubicBezTo>
                    <a:pt x="1" y="2"/>
                    <a:pt x="1" y="2"/>
                    <a:pt x="1" y="2"/>
                  </a:cubicBezTo>
                  <a:cubicBezTo>
                    <a:pt x="1" y="2"/>
                    <a:pt x="1" y="2"/>
                    <a:pt x="2" y="2"/>
                  </a:cubicBezTo>
                  <a:cubicBezTo>
                    <a:pt x="2" y="2"/>
                    <a:pt x="2" y="2"/>
                    <a:pt x="2" y="2"/>
                  </a:cubicBezTo>
                  <a:cubicBezTo>
                    <a:pt x="2" y="2"/>
                    <a:pt x="2" y="2"/>
                    <a:pt x="2" y="2"/>
                  </a:cubicBezTo>
                  <a:cubicBezTo>
                    <a:pt x="2" y="1"/>
                    <a:pt x="1" y="1"/>
                    <a:pt x="1" y="1"/>
                  </a:cubicBezTo>
                  <a:cubicBezTo>
                    <a:pt x="1"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34"/>
            <p:cNvSpPr/>
            <p:nvPr/>
          </p:nvSpPr>
          <p:spPr>
            <a:xfrm>
              <a:off x="4692" y="1995"/>
              <a:ext cx="41" cy="18"/>
            </a:xfrm>
            <a:custGeom>
              <a:avLst/>
              <a:gdLst/>
              <a:ahLst/>
              <a:cxnLst/>
              <a:rect l="l" t="t" r="r" b="b"/>
              <a:pathLst>
                <a:path w="3" h="1" extrusionOk="0">
                  <a:moveTo>
                    <a:pt x="0" y="1"/>
                  </a:moveTo>
                  <a:cubicBezTo>
                    <a:pt x="0" y="1"/>
                    <a:pt x="0" y="1"/>
                    <a:pt x="0" y="1"/>
                  </a:cubicBezTo>
                  <a:cubicBezTo>
                    <a:pt x="1" y="1"/>
                    <a:pt x="1" y="1"/>
                    <a:pt x="1" y="1"/>
                  </a:cubicBezTo>
                  <a:cubicBezTo>
                    <a:pt x="1" y="1"/>
                    <a:pt x="1" y="1"/>
                    <a:pt x="2" y="1"/>
                  </a:cubicBezTo>
                  <a:cubicBezTo>
                    <a:pt x="2" y="1"/>
                    <a:pt x="2" y="1"/>
                    <a:pt x="2" y="1"/>
                  </a:cubicBezTo>
                  <a:cubicBezTo>
                    <a:pt x="2" y="1"/>
                    <a:pt x="2" y="1"/>
                    <a:pt x="2" y="1"/>
                  </a:cubicBezTo>
                  <a:cubicBezTo>
                    <a:pt x="3" y="0"/>
                    <a:pt x="2" y="0"/>
                    <a:pt x="2" y="0"/>
                  </a:cubicBezTo>
                  <a:cubicBezTo>
                    <a:pt x="2" y="0"/>
                    <a:pt x="1" y="0"/>
                    <a:pt x="1" y="0"/>
                  </a:cubicBezTo>
                  <a:cubicBezTo>
                    <a:pt x="0" y="0"/>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34"/>
            <p:cNvSpPr/>
            <p:nvPr/>
          </p:nvSpPr>
          <p:spPr>
            <a:xfrm>
              <a:off x="6337" y="2084"/>
              <a:ext cx="27" cy="18"/>
            </a:xfrm>
            <a:custGeom>
              <a:avLst/>
              <a:gdLst/>
              <a:ahLst/>
              <a:cxnLst/>
              <a:rect l="l" t="t" r="r" b="b"/>
              <a:pathLst>
                <a:path w="2" h="1" extrusionOk="0">
                  <a:moveTo>
                    <a:pt x="2" y="1"/>
                  </a:moveTo>
                  <a:cubicBezTo>
                    <a:pt x="2" y="1"/>
                    <a:pt x="2" y="1"/>
                    <a:pt x="2" y="0"/>
                  </a:cubicBezTo>
                  <a:cubicBezTo>
                    <a:pt x="1" y="0"/>
                    <a:pt x="1" y="0"/>
                    <a:pt x="1" y="1"/>
                  </a:cubicBezTo>
                  <a:cubicBezTo>
                    <a:pt x="0" y="1"/>
                    <a:pt x="0" y="1"/>
                    <a:pt x="0" y="1"/>
                  </a:cubicBezTo>
                  <a:cubicBezTo>
                    <a:pt x="0" y="1"/>
                    <a:pt x="1" y="1"/>
                    <a:pt x="1" y="1"/>
                  </a:cubicBezTo>
                  <a:cubicBezTo>
                    <a:pt x="1" y="1"/>
                    <a:pt x="1" y="1"/>
                    <a:pt x="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34"/>
            <p:cNvSpPr/>
            <p:nvPr/>
          </p:nvSpPr>
          <p:spPr>
            <a:xfrm>
              <a:off x="6552" y="2084"/>
              <a:ext cx="14" cy="36"/>
            </a:xfrm>
            <a:custGeom>
              <a:avLst/>
              <a:gdLst/>
              <a:ahLst/>
              <a:cxnLst/>
              <a:rect l="l" t="t" r="r" b="b"/>
              <a:pathLst>
                <a:path w="1" h="2" extrusionOk="0">
                  <a:moveTo>
                    <a:pt x="0" y="0"/>
                  </a:moveTo>
                  <a:cubicBezTo>
                    <a:pt x="0" y="0"/>
                    <a:pt x="0" y="0"/>
                    <a:pt x="0" y="0"/>
                  </a:cubicBezTo>
                  <a:cubicBezTo>
                    <a:pt x="0" y="1"/>
                    <a:pt x="0" y="1"/>
                    <a:pt x="0" y="1"/>
                  </a:cubicBezTo>
                  <a:cubicBezTo>
                    <a:pt x="0" y="2"/>
                    <a:pt x="0" y="2"/>
                    <a:pt x="0" y="2"/>
                  </a:cubicBezTo>
                  <a:cubicBezTo>
                    <a:pt x="1" y="2"/>
                    <a:pt x="1" y="2"/>
                    <a:pt x="1" y="2"/>
                  </a:cubicBezTo>
                  <a:cubicBezTo>
                    <a:pt x="1" y="1"/>
                    <a:pt x="1" y="1"/>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34"/>
            <p:cNvSpPr/>
            <p:nvPr/>
          </p:nvSpPr>
          <p:spPr>
            <a:xfrm>
              <a:off x="4881" y="1995"/>
              <a:ext cx="14" cy="18"/>
            </a:xfrm>
            <a:custGeom>
              <a:avLst/>
              <a:gdLst/>
              <a:ahLst/>
              <a:cxnLst/>
              <a:rect l="l" t="t" r="r" b="b"/>
              <a:pathLst>
                <a:path w="1" h="1" extrusionOk="0">
                  <a:moveTo>
                    <a:pt x="0" y="0"/>
                  </a:moveTo>
                  <a:cubicBezTo>
                    <a:pt x="0" y="0"/>
                    <a:pt x="0" y="0"/>
                    <a:pt x="0" y="0"/>
                  </a:cubicBezTo>
                  <a:cubicBezTo>
                    <a:pt x="0" y="0"/>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0"/>
                    <a:pt x="1"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13;p34"/>
            <p:cNvSpPr/>
            <p:nvPr/>
          </p:nvSpPr>
          <p:spPr>
            <a:xfrm>
              <a:off x="6242" y="2066"/>
              <a:ext cx="14" cy="18"/>
            </a:xfrm>
            <a:custGeom>
              <a:avLst/>
              <a:gdLst/>
              <a:ahLst/>
              <a:cxnLst/>
              <a:rect l="l" t="t" r="r" b="b"/>
              <a:pathLst>
                <a:path w="1" h="1" extrusionOk="0">
                  <a:moveTo>
                    <a:pt x="1" y="0"/>
                  </a:moveTo>
                  <a:cubicBezTo>
                    <a:pt x="1" y="0"/>
                    <a:pt x="1" y="0"/>
                    <a:pt x="0" y="1"/>
                  </a:cubicBezTo>
                  <a:cubicBezTo>
                    <a:pt x="0" y="1"/>
                    <a:pt x="0" y="1"/>
                    <a:pt x="0" y="1"/>
                  </a:cubicBezTo>
                  <a:cubicBezTo>
                    <a:pt x="1" y="1"/>
                    <a:pt x="1" y="1"/>
                    <a:pt x="1" y="1"/>
                  </a:cubicBezTo>
                  <a:cubicBezTo>
                    <a:pt x="1" y="1"/>
                    <a:pt x="1" y="1"/>
                    <a:pt x="1" y="1"/>
                  </a:cubicBezTo>
                  <a:cubicBezTo>
                    <a:pt x="1" y="0"/>
                    <a:pt x="1" y="0"/>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34"/>
            <p:cNvSpPr/>
            <p:nvPr/>
          </p:nvSpPr>
          <p:spPr>
            <a:xfrm>
              <a:off x="4733" y="2084"/>
              <a:ext cx="13" cy="18"/>
            </a:xfrm>
            <a:custGeom>
              <a:avLst/>
              <a:gdLst/>
              <a:ahLst/>
              <a:cxnLst/>
              <a:rect l="l" t="t" r="r" b="b"/>
              <a:pathLst>
                <a:path w="1" h="1" extrusionOk="0">
                  <a:moveTo>
                    <a:pt x="0" y="1"/>
                  </a:moveTo>
                  <a:cubicBezTo>
                    <a:pt x="0" y="1"/>
                    <a:pt x="1" y="1"/>
                    <a:pt x="1" y="1"/>
                  </a:cubicBezTo>
                  <a:cubicBezTo>
                    <a:pt x="1" y="1"/>
                    <a:pt x="1" y="1"/>
                    <a:pt x="1" y="1"/>
                  </a:cubicBezTo>
                  <a:cubicBezTo>
                    <a:pt x="1" y="1"/>
                    <a:pt x="1" y="1"/>
                    <a:pt x="1" y="0"/>
                  </a:cubicBezTo>
                  <a:cubicBezTo>
                    <a:pt x="1" y="0"/>
                    <a:pt x="1" y="0"/>
                    <a:pt x="1" y="0"/>
                  </a:cubicBezTo>
                  <a:cubicBezTo>
                    <a:pt x="1" y="0"/>
                    <a:pt x="1" y="0"/>
                    <a:pt x="0" y="0"/>
                  </a:cubicBezTo>
                  <a:cubicBezTo>
                    <a:pt x="0" y="0"/>
                    <a:pt x="0" y="1"/>
                    <a:pt x="0" y="1"/>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34"/>
            <p:cNvSpPr/>
            <p:nvPr/>
          </p:nvSpPr>
          <p:spPr>
            <a:xfrm>
              <a:off x="6040" y="2084"/>
              <a:ext cx="14" cy="18"/>
            </a:xfrm>
            <a:custGeom>
              <a:avLst/>
              <a:gdLst/>
              <a:ahLst/>
              <a:cxnLst/>
              <a:rect l="l" t="t" r="r" b="b"/>
              <a:pathLst>
                <a:path w="1" h="1" extrusionOk="0">
                  <a:moveTo>
                    <a:pt x="1" y="0"/>
                  </a:moveTo>
                  <a:cubicBezTo>
                    <a:pt x="1" y="0"/>
                    <a:pt x="1" y="0"/>
                    <a:pt x="0" y="0"/>
                  </a:cubicBezTo>
                  <a:cubicBezTo>
                    <a:pt x="0" y="0"/>
                    <a:pt x="0" y="0"/>
                    <a:pt x="0" y="0"/>
                  </a:cubicBezTo>
                  <a:cubicBezTo>
                    <a:pt x="0" y="1"/>
                    <a:pt x="0" y="1"/>
                    <a:pt x="0" y="1"/>
                  </a:cubicBezTo>
                  <a:cubicBezTo>
                    <a:pt x="0" y="1"/>
                    <a:pt x="0" y="1"/>
                    <a:pt x="0" y="1"/>
                  </a:cubicBezTo>
                  <a:cubicBezTo>
                    <a:pt x="0" y="1"/>
                    <a:pt x="0" y="1"/>
                    <a:pt x="0" y="1"/>
                  </a:cubicBezTo>
                  <a:cubicBezTo>
                    <a:pt x="1" y="1"/>
                    <a:pt x="1" y="1"/>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34"/>
            <p:cNvSpPr/>
            <p:nvPr/>
          </p:nvSpPr>
          <p:spPr>
            <a:xfrm>
              <a:off x="5083" y="1995"/>
              <a:ext cx="14" cy="18"/>
            </a:xfrm>
            <a:custGeom>
              <a:avLst/>
              <a:gdLst/>
              <a:ahLst/>
              <a:cxnLst/>
              <a:rect l="l" t="t" r="r" b="b"/>
              <a:pathLst>
                <a:path w="1" h="1" extrusionOk="0">
                  <a:moveTo>
                    <a:pt x="0" y="0"/>
                  </a:moveTo>
                  <a:cubicBezTo>
                    <a:pt x="0" y="0"/>
                    <a:pt x="0" y="0"/>
                    <a:pt x="0" y="1"/>
                  </a:cubicBezTo>
                  <a:cubicBezTo>
                    <a:pt x="0" y="1"/>
                    <a:pt x="0" y="1"/>
                    <a:pt x="0" y="1"/>
                  </a:cubicBezTo>
                  <a:cubicBezTo>
                    <a:pt x="0" y="1"/>
                    <a:pt x="0" y="1"/>
                    <a:pt x="0" y="1"/>
                  </a:cubicBezTo>
                  <a:cubicBezTo>
                    <a:pt x="0" y="1"/>
                    <a:pt x="0" y="1"/>
                    <a:pt x="1" y="1"/>
                  </a:cubicBezTo>
                  <a:cubicBezTo>
                    <a:pt x="1" y="1"/>
                    <a:pt x="1" y="1"/>
                    <a:pt x="1" y="1"/>
                  </a:cubicBezTo>
                  <a:cubicBezTo>
                    <a:pt x="1"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34"/>
            <p:cNvSpPr/>
            <p:nvPr/>
          </p:nvSpPr>
          <p:spPr>
            <a:xfrm>
              <a:off x="6458" y="2084"/>
              <a:ext cx="14" cy="18"/>
            </a:xfrm>
            <a:custGeom>
              <a:avLst/>
              <a:gdLst/>
              <a:ahLst/>
              <a:cxnLst/>
              <a:rect l="l" t="t" r="r" b="b"/>
              <a:pathLst>
                <a:path w="1" h="1" extrusionOk="0">
                  <a:moveTo>
                    <a:pt x="0" y="1"/>
                  </a:moveTo>
                  <a:cubicBezTo>
                    <a:pt x="1" y="1"/>
                    <a:pt x="1" y="1"/>
                    <a:pt x="1" y="1"/>
                  </a:cubicBezTo>
                  <a:cubicBezTo>
                    <a:pt x="1" y="1"/>
                    <a:pt x="1" y="1"/>
                    <a:pt x="1" y="1"/>
                  </a:cubicBezTo>
                  <a:cubicBezTo>
                    <a:pt x="1" y="1"/>
                    <a:pt x="1" y="1"/>
                    <a:pt x="1" y="1"/>
                  </a:cubicBezTo>
                  <a:cubicBezTo>
                    <a:pt x="1" y="0"/>
                    <a:pt x="0" y="0"/>
                    <a:pt x="0" y="0"/>
                  </a:cubicBezTo>
                  <a:cubicBezTo>
                    <a:pt x="0" y="1"/>
                    <a:pt x="0" y="1"/>
                    <a:pt x="0" y="1"/>
                  </a:cubicBezTo>
                  <a:cubicBezTo>
                    <a:pt x="0" y="0"/>
                    <a:pt x="0" y="0"/>
                    <a:pt x="0" y="1"/>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34"/>
            <p:cNvSpPr/>
            <p:nvPr/>
          </p:nvSpPr>
          <p:spPr>
            <a:xfrm>
              <a:off x="6108" y="2084"/>
              <a:ext cx="13" cy="18"/>
            </a:xfrm>
            <a:custGeom>
              <a:avLst/>
              <a:gdLst/>
              <a:ahLst/>
              <a:cxnLst/>
              <a:rect l="l" t="t" r="r" b="b"/>
              <a:pathLst>
                <a:path w="1" h="1" extrusionOk="0">
                  <a:moveTo>
                    <a:pt x="0" y="1"/>
                  </a:moveTo>
                  <a:cubicBezTo>
                    <a:pt x="0" y="1"/>
                    <a:pt x="0" y="1"/>
                    <a:pt x="0" y="1"/>
                  </a:cubicBezTo>
                  <a:cubicBezTo>
                    <a:pt x="1" y="1"/>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34"/>
            <p:cNvSpPr/>
            <p:nvPr/>
          </p:nvSpPr>
          <p:spPr>
            <a:xfrm>
              <a:off x="4059" y="2102"/>
              <a:ext cx="13" cy="18"/>
            </a:xfrm>
            <a:custGeom>
              <a:avLst/>
              <a:gdLst/>
              <a:ahLst/>
              <a:cxnLst/>
              <a:rect l="l" t="t" r="r" b="b"/>
              <a:pathLst>
                <a:path w="1" h="1" extrusionOk="0">
                  <a:moveTo>
                    <a:pt x="0" y="0"/>
                  </a:moveTo>
                  <a:cubicBezTo>
                    <a:pt x="0" y="0"/>
                    <a:pt x="0" y="0"/>
                    <a:pt x="0" y="0"/>
                  </a:cubicBezTo>
                  <a:cubicBezTo>
                    <a:pt x="0" y="1"/>
                    <a:pt x="1" y="1"/>
                    <a:pt x="1" y="1"/>
                  </a:cubicBezTo>
                  <a:cubicBezTo>
                    <a:pt x="1" y="1"/>
                    <a:pt x="1" y="1"/>
                    <a:pt x="1" y="1"/>
                  </a:cubicBezTo>
                  <a:cubicBezTo>
                    <a:pt x="1" y="1"/>
                    <a:pt x="1" y="1"/>
                    <a:pt x="1" y="1"/>
                  </a:cubicBezTo>
                  <a:cubicBezTo>
                    <a:pt x="1" y="0"/>
                    <a:pt x="1" y="0"/>
                    <a:pt x="1" y="0"/>
                  </a:cubicBezTo>
                  <a:cubicBezTo>
                    <a:pt x="1" y="0"/>
                    <a:pt x="1" y="0"/>
                    <a:pt x="1" y="0"/>
                  </a:cubicBezTo>
                  <a:cubicBezTo>
                    <a:pt x="1"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34"/>
            <p:cNvSpPr/>
            <p:nvPr/>
          </p:nvSpPr>
          <p:spPr>
            <a:xfrm>
              <a:off x="5312" y="1995"/>
              <a:ext cx="14" cy="18"/>
            </a:xfrm>
            <a:custGeom>
              <a:avLst/>
              <a:gdLst/>
              <a:ahLst/>
              <a:cxnLst/>
              <a:rect l="l" t="t" r="r" b="b"/>
              <a:pathLst>
                <a:path w="1" h="1" extrusionOk="0">
                  <a:moveTo>
                    <a:pt x="0" y="0"/>
                  </a:moveTo>
                  <a:cubicBezTo>
                    <a:pt x="1" y="0"/>
                    <a:pt x="1" y="1"/>
                    <a:pt x="1" y="0"/>
                  </a:cubicBezTo>
                  <a:cubicBezTo>
                    <a:pt x="1" y="0"/>
                    <a:pt x="1" y="0"/>
                    <a:pt x="1" y="0"/>
                  </a:cubicBezTo>
                  <a:cubicBezTo>
                    <a:pt x="1" y="0"/>
                    <a:pt x="1" y="0"/>
                    <a:pt x="1" y="0"/>
                  </a:cubicBezTo>
                  <a:cubicBezTo>
                    <a:pt x="1" y="0"/>
                    <a:pt x="1"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34"/>
            <p:cNvSpPr/>
            <p:nvPr/>
          </p:nvSpPr>
          <p:spPr>
            <a:xfrm>
              <a:off x="5259" y="2013"/>
              <a:ext cx="13" cy="0"/>
            </a:xfrm>
            <a:custGeom>
              <a:avLst/>
              <a:gdLst/>
              <a:ahLst/>
              <a:cxnLst/>
              <a:rect l="l" t="t" r="r" b="b"/>
              <a:pathLst>
                <a:path w="1" h="120000" extrusionOk="0">
                  <a:moveTo>
                    <a:pt x="0" y="0"/>
                  </a:moveTo>
                  <a:cubicBezTo>
                    <a:pt x="0" y="0"/>
                    <a:pt x="0" y="0"/>
                    <a:pt x="1" y="0"/>
                  </a:cubicBezTo>
                  <a:cubicBezTo>
                    <a:pt x="1" y="0"/>
                    <a:pt x="1" y="0"/>
                    <a:pt x="1" y="0"/>
                  </a:cubicBezTo>
                  <a:cubicBezTo>
                    <a:pt x="1"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34"/>
            <p:cNvSpPr/>
            <p:nvPr/>
          </p:nvSpPr>
          <p:spPr>
            <a:xfrm>
              <a:off x="5649" y="2102"/>
              <a:ext cx="0" cy="18"/>
            </a:xfrm>
            <a:custGeom>
              <a:avLst/>
              <a:gdLst/>
              <a:ahLst/>
              <a:cxnLst/>
              <a:rect l="l" t="t" r="r" b="b"/>
              <a:pathLst>
                <a:path w="120000" h="1" extrusionOk="0">
                  <a:moveTo>
                    <a:pt x="0" y="0"/>
                  </a:moveTo>
                  <a:cubicBezTo>
                    <a:pt x="0" y="0"/>
                    <a:pt x="0" y="0"/>
                    <a:pt x="0" y="0"/>
                  </a:cubicBezTo>
                  <a:cubicBezTo>
                    <a:pt x="0" y="0"/>
                    <a:pt x="0" y="0"/>
                    <a:pt x="0" y="1"/>
                  </a:cubicBezTo>
                  <a:cubicBezTo>
                    <a:pt x="0" y="1"/>
                    <a:pt x="0" y="1"/>
                    <a:pt x="0" y="1"/>
                  </a:cubicBezTo>
                  <a:cubicBezTo>
                    <a:pt x="0" y="1"/>
                    <a:pt x="0" y="1"/>
                    <a:pt x="0" y="1"/>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34"/>
            <p:cNvSpPr/>
            <p:nvPr/>
          </p:nvSpPr>
          <p:spPr>
            <a:xfrm>
              <a:off x="5784" y="2066"/>
              <a:ext cx="14" cy="18"/>
            </a:xfrm>
            <a:custGeom>
              <a:avLst/>
              <a:gdLst/>
              <a:ahLst/>
              <a:cxnLst/>
              <a:rect l="l" t="t" r="r" b="b"/>
              <a:pathLst>
                <a:path w="1" h="1" extrusionOk="0">
                  <a:moveTo>
                    <a:pt x="0" y="0"/>
                  </a:moveTo>
                  <a:cubicBezTo>
                    <a:pt x="0" y="1"/>
                    <a:pt x="0" y="1"/>
                    <a:pt x="1" y="1"/>
                  </a:cubicBezTo>
                  <a:cubicBezTo>
                    <a:pt x="1" y="1"/>
                    <a:pt x="1" y="1"/>
                    <a:pt x="1" y="1"/>
                  </a:cubicBezTo>
                  <a:cubicBezTo>
                    <a:pt x="1" y="1"/>
                    <a:pt x="1" y="1"/>
                    <a:pt x="1" y="1"/>
                  </a:cubicBezTo>
                  <a:cubicBezTo>
                    <a:pt x="1" y="1"/>
                    <a:pt x="0" y="1"/>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34"/>
            <p:cNvSpPr/>
            <p:nvPr/>
          </p:nvSpPr>
          <p:spPr>
            <a:xfrm>
              <a:off x="5515" y="2031"/>
              <a:ext cx="13" cy="0"/>
            </a:xfrm>
            <a:custGeom>
              <a:avLst/>
              <a:gdLst/>
              <a:ahLst/>
              <a:cxnLst/>
              <a:rect l="l" t="t" r="r" b="b"/>
              <a:pathLst>
                <a:path w="1" h="120000" extrusionOk="0">
                  <a:moveTo>
                    <a:pt x="1" y="0"/>
                  </a:moveTo>
                  <a:cubicBezTo>
                    <a:pt x="1" y="0"/>
                    <a:pt x="1" y="0"/>
                    <a:pt x="0" y="0"/>
                  </a:cubicBezTo>
                  <a:cubicBezTo>
                    <a:pt x="0" y="0"/>
                    <a:pt x="0" y="0"/>
                    <a:pt x="0" y="0"/>
                  </a:cubicBezTo>
                  <a:cubicBezTo>
                    <a:pt x="0" y="0"/>
                    <a:pt x="0" y="0"/>
                    <a:pt x="1" y="0"/>
                  </a:cubicBezTo>
                  <a:cubicBezTo>
                    <a:pt x="1" y="0"/>
                    <a:pt x="1" y="0"/>
                    <a:pt x="1" y="0"/>
                  </a:cubicBezTo>
                  <a:cubicBezTo>
                    <a:pt x="1" y="0"/>
                    <a:pt x="1" y="0"/>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34"/>
            <p:cNvSpPr/>
            <p:nvPr/>
          </p:nvSpPr>
          <p:spPr>
            <a:xfrm>
              <a:off x="5542" y="2048"/>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34"/>
            <p:cNvSpPr/>
            <p:nvPr/>
          </p:nvSpPr>
          <p:spPr>
            <a:xfrm>
              <a:off x="3183" y="2084"/>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34"/>
            <p:cNvSpPr/>
            <p:nvPr/>
          </p:nvSpPr>
          <p:spPr>
            <a:xfrm>
              <a:off x="5717" y="1995"/>
              <a:ext cx="13" cy="0"/>
            </a:xfrm>
            <a:custGeom>
              <a:avLst/>
              <a:gdLst/>
              <a:ahLst/>
              <a:cxnLst/>
              <a:rect l="l" t="t" r="r" b="b"/>
              <a:pathLst>
                <a:path w="1" h="120000" extrusionOk="0">
                  <a:moveTo>
                    <a:pt x="0" y="0"/>
                  </a:moveTo>
                  <a:cubicBezTo>
                    <a:pt x="0" y="0"/>
                    <a:pt x="0" y="0"/>
                    <a:pt x="0" y="0"/>
                  </a:cubicBezTo>
                  <a:cubicBezTo>
                    <a:pt x="1" y="0"/>
                    <a:pt x="1" y="0"/>
                    <a:pt x="1" y="0"/>
                  </a:cubicBezTo>
                  <a:cubicBezTo>
                    <a:pt x="1" y="0"/>
                    <a:pt x="1" y="0"/>
                    <a:pt x="1" y="0"/>
                  </a:cubicBezTo>
                  <a:cubicBezTo>
                    <a:pt x="1" y="0"/>
                    <a:pt x="1"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34"/>
            <p:cNvSpPr/>
            <p:nvPr/>
          </p:nvSpPr>
          <p:spPr>
            <a:xfrm>
              <a:off x="4207" y="2084"/>
              <a:ext cx="0" cy="18"/>
            </a:xfrm>
            <a:custGeom>
              <a:avLst/>
              <a:gdLst/>
              <a:ahLst/>
              <a:cxnLst/>
              <a:rect l="l" t="t" r="r" b="b"/>
              <a:pathLst>
                <a:path w="120000" h="1" extrusionOk="0">
                  <a:moveTo>
                    <a:pt x="0" y="0"/>
                  </a:moveTo>
                  <a:cubicBezTo>
                    <a:pt x="0" y="0"/>
                    <a:pt x="0" y="0"/>
                    <a:pt x="0" y="0"/>
                  </a:cubicBezTo>
                  <a:cubicBezTo>
                    <a:pt x="0" y="0"/>
                    <a:pt x="0" y="1"/>
                    <a:pt x="0" y="1"/>
                  </a:cubicBezTo>
                  <a:cubicBezTo>
                    <a:pt x="0" y="1"/>
                    <a:pt x="0" y="1"/>
                    <a:pt x="0" y="1"/>
                  </a:cubicBezTo>
                  <a:cubicBezTo>
                    <a:pt x="0" y="1"/>
                    <a:pt x="0" y="1"/>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34"/>
            <p:cNvSpPr/>
            <p:nvPr/>
          </p:nvSpPr>
          <p:spPr>
            <a:xfrm>
              <a:off x="6458" y="2066"/>
              <a:ext cx="14" cy="0"/>
            </a:xfrm>
            <a:custGeom>
              <a:avLst/>
              <a:gdLst/>
              <a:ahLst/>
              <a:cxnLst/>
              <a:rect l="l" t="t" r="r" b="b"/>
              <a:pathLst>
                <a:path w="1" h="120000" extrusionOk="0">
                  <a:moveTo>
                    <a:pt x="0" y="0"/>
                  </a:moveTo>
                  <a:cubicBezTo>
                    <a:pt x="1" y="0"/>
                    <a:pt x="1" y="0"/>
                    <a:pt x="1" y="0"/>
                  </a:cubicBezTo>
                  <a:cubicBezTo>
                    <a:pt x="1" y="0"/>
                    <a:pt x="1" y="0"/>
                    <a:pt x="1" y="0"/>
                  </a:cubicBezTo>
                  <a:cubicBezTo>
                    <a:pt x="1" y="0"/>
                    <a:pt x="1" y="0"/>
                    <a:pt x="1" y="0"/>
                  </a:cubicBezTo>
                  <a:cubicBezTo>
                    <a:pt x="1"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34"/>
            <p:cNvSpPr/>
            <p:nvPr/>
          </p:nvSpPr>
          <p:spPr>
            <a:xfrm>
              <a:off x="6485" y="2102"/>
              <a:ext cx="14" cy="0"/>
            </a:xfrm>
            <a:custGeom>
              <a:avLst/>
              <a:gdLst/>
              <a:ahLst/>
              <a:cxnLst/>
              <a:rect l="l" t="t" r="r" b="b"/>
              <a:pathLst>
                <a:path w="1" h="120000" extrusionOk="0">
                  <a:moveTo>
                    <a:pt x="0" y="0"/>
                  </a:moveTo>
                  <a:cubicBezTo>
                    <a:pt x="0" y="0"/>
                    <a:pt x="1" y="0"/>
                    <a:pt x="1" y="0"/>
                  </a:cubicBezTo>
                  <a:cubicBezTo>
                    <a:pt x="1" y="0"/>
                    <a:pt x="1" y="0"/>
                    <a:pt x="1" y="0"/>
                  </a:cubicBezTo>
                  <a:cubicBezTo>
                    <a:pt x="1"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34"/>
            <p:cNvSpPr/>
            <p:nvPr/>
          </p:nvSpPr>
          <p:spPr>
            <a:xfrm>
              <a:off x="4881" y="2013"/>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34"/>
            <p:cNvSpPr/>
            <p:nvPr/>
          </p:nvSpPr>
          <p:spPr>
            <a:xfrm>
              <a:off x="4558" y="1995"/>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34"/>
            <p:cNvSpPr/>
            <p:nvPr/>
          </p:nvSpPr>
          <p:spPr>
            <a:xfrm>
              <a:off x="4382" y="2084"/>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34"/>
            <p:cNvSpPr/>
            <p:nvPr/>
          </p:nvSpPr>
          <p:spPr>
            <a:xfrm>
              <a:off x="3331" y="2031"/>
              <a:ext cx="14" cy="17"/>
            </a:xfrm>
            <a:custGeom>
              <a:avLst/>
              <a:gdLst/>
              <a:ahLst/>
              <a:cxnLst/>
              <a:rect l="l" t="t" r="r" b="b"/>
              <a:pathLst>
                <a:path w="1" h="1" extrusionOk="0">
                  <a:moveTo>
                    <a:pt x="0" y="0"/>
                  </a:moveTo>
                  <a:cubicBezTo>
                    <a:pt x="0" y="1"/>
                    <a:pt x="0" y="1"/>
                    <a:pt x="1" y="1"/>
                  </a:cubicBezTo>
                  <a:cubicBezTo>
                    <a:pt x="1" y="1"/>
                    <a:pt x="1" y="1"/>
                    <a:pt x="1" y="1"/>
                  </a:cubicBezTo>
                  <a:cubicBezTo>
                    <a:pt x="1" y="1"/>
                    <a:pt x="1" y="1"/>
                    <a:pt x="1" y="1"/>
                  </a:cubicBezTo>
                  <a:cubicBezTo>
                    <a:pt x="1" y="1"/>
                    <a:pt x="0" y="1"/>
                    <a:pt x="0" y="1"/>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34"/>
            <p:cNvSpPr/>
            <p:nvPr/>
          </p:nvSpPr>
          <p:spPr>
            <a:xfrm>
              <a:off x="3129" y="2102"/>
              <a:ext cx="0" cy="18"/>
            </a:xfrm>
            <a:custGeom>
              <a:avLst/>
              <a:gdLst/>
              <a:ahLst/>
              <a:cxnLst/>
              <a:rect l="l" t="t" r="r" b="b"/>
              <a:pathLst>
                <a:path w="120000" h="1" extrusionOk="0">
                  <a:moveTo>
                    <a:pt x="0" y="0"/>
                  </a:moveTo>
                  <a:cubicBezTo>
                    <a:pt x="0" y="0"/>
                    <a:pt x="0" y="0"/>
                    <a:pt x="0" y="1"/>
                  </a:cubicBezTo>
                  <a:cubicBezTo>
                    <a:pt x="0" y="1"/>
                    <a:pt x="0" y="1"/>
                    <a:pt x="0" y="1"/>
                  </a:cubicBezTo>
                  <a:cubicBezTo>
                    <a:pt x="0" y="1"/>
                    <a:pt x="0" y="1"/>
                    <a:pt x="0" y="1"/>
                  </a:cubicBezTo>
                  <a:cubicBezTo>
                    <a:pt x="0" y="1"/>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34"/>
            <p:cNvSpPr/>
            <p:nvPr/>
          </p:nvSpPr>
          <p:spPr>
            <a:xfrm>
              <a:off x="6593" y="2031"/>
              <a:ext cx="0" cy="17"/>
            </a:xfrm>
            <a:custGeom>
              <a:avLst/>
              <a:gdLst/>
              <a:ahLst/>
              <a:cxnLst/>
              <a:rect l="l" t="t" r="r" b="b"/>
              <a:pathLst>
                <a:path w="120000" h="1" extrusionOk="0">
                  <a:moveTo>
                    <a:pt x="0" y="1"/>
                  </a:moveTo>
                  <a:cubicBezTo>
                    <a:pt x="0" y="1"/>
                    <a:pt x="0" y="1"/>
                    <a:pt x="0" y="1"/>
                  </a:cubicBezTo>
                  <a:cubicBezTo>
                    <a:pt x="0" y="1"/>
                    <a:pt x="0" y="1"/>
                    <a:pt x="0" y="1"/>
                  </a:cubicBezTo>
                  <a:cubicBezTo>
                    <a:pt x="0" y="1"/>
                    <a:pt x="0" y="1"/>
                    <a:pt x="0" y="1"/>
                  </a:cubicBezTo>
                  <a:cubicBezTo>
                    <a:pt x="0" y="1"/>
                    <a:pt x="0" y="0"/>
                    <a:pt x="0" y="0"/>
                  </a:cubicBezTo>
                  <a:cubicBezTo>
                    <a:pt x="0" y="0"/>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34"/>
            <p:cNvSpPr/>
            <p:nvPr/>
          </p:nvSpPr>
          <p:spPr>
            <a:xfrm>
              <a:off x="6485" y="2013"/>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34"/>
            <p:cNvSpPr/>
            <p:nvPr/>
          </p:nvSpPr>
          <p:spPr>
            <a:xfrm>
              <a:off x="6472" y="2013"/>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34"/>
            <p:cNvSpPr/>
            <p:nvPr/>
          </p:nvSpPr>
          <p:spPr>
            <a:xfrm>
              <a:off x="6431" y="2013"/>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34"/>
            <p:cNvSpPr/>
            <p:nvPr/>
          </p:nvSpPr>
          <p:spPr>
            <a:xfrm>
              <a:off x="6189" y="2120"/>
              <a:ext cx="13" cy="0"/>
            </a:xfrm>
            <a:custGeom>
              <a:avLst/>
              <a:gdLst/>
              <a:ahLst/>
              <a:cxnLst/>
              <a:rect l="l" t="t" r="r" b="b"/>
              <a:pathLst>
                <a:path w="1" h="120000" extrusionOk="0">
                  <a:moveTo>
                    <a:pt x="0" y="0"/>
                  </a:moveTo>
                  <a:cubicBezTo>
                    <a:pt x="0" y="0"/>
                    <a:pt x="0" y="0"/>
                    <a:pt x="0" y="0"/>
                  </a:cubicBezTo>
                  <a:cubicBezTo>
                    <a:pt x="1" y="0"/>
                    <a:pt x="1" y="0"/>
                    <a:pt x="1"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34"/>
            <p:cNvSpPr/>
            <p:nvPr/>
          </p:nvSpPr>
          <p:spPr>
            <a:xfrm>
              <a:off x="6040" y="2102"/>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34"/>
            <p:cNvSpPr/>
            <p:nvPr/>
          </p:nvSpPr>
          <p:spPr>
            <a:xfrm>
              <a:off x="5784" y="2102"/>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34"/>
            <p:cNvSpPr/>
            <p:nvPr/>
          </p:nvSpPr>
          <p:spPr>
            <a:xfrm>
              <a:off x="5703" y="1995"/>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34"/>
            <p:cNvSpPr/>
            <p:nvPr/>
          </p:nvSpPr>
          <p:spPr>
            <a:xfrm>
              <a:off x="5151" y="1995"/>
              <a:ext cx="13" cy="18"/>
            </a:xfrm>
            <a:custGeom>
              <a:avLst/>
              <a:gdLst/>
              <a:ahLst/>
              <a:cxnLst/>
              <a:rect l="l" t="t" r="r" b="b"/>
              <a:pathLst>
                <a:path w="1" h="1" extrusionOk="0">
                  <a:moveTo>
                    <a:pt x="0" y="1"/>
                  </a:moveTo>
                  <a:cubicBezTo>
                    <a:pt x="0" y="1"/>
                    <a:pt x="1" y="1"/>
                    <a:pt x="0" y="1"/>
                  </a:cubicBezTo>
                  <a:cubicBezTo>
                    <a:pt x="0" y="0"/>
                    <a:pt x="0" y="0"/>
                    <a:pt x="0" y="0"/>
                  </a:cubicBezTo>
                  <a:cubicBezTo>
                    <a:pt x="0" y="0"/>
                    <a:pt x="0" y="0"/>
                    <a:pt x="0" y="0"/>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34"/>
            <p:cNvSpPr/>
            <p:nvPr/>
          </p:nvSpPr>
          <p:spPr>
            <a:xfrm>
              <a:off x="5137" y="1995"/>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34"/>
            <p:cNvSpPr/>
            <p:nvPr/>
          </p:nvSpPr>
          <p:spPr>
            <a:xfrm>
              <a:off x="5151" y="2013"/>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34"/>
            <p:cNvSpPr/>
            <p:nvPr/>
          </p:nvSpPr>
          <p:spPr>
            <a:xfrm>
              <a:off x="3668" y="2048"/>
              <a:ext cx="14" cy="0"/>
            </a:xfrm>
            <a:custGeom>
              <a:avLst/>
              <a:gdLst/>
              <a:ahLst/>
              <a:cxnLst/>
              <a:rect l="l" t="t" r="r" b="b"/>
              <a:pathLst>
                <a:path w="1" h="120000" extrusionOk="0">
                  <a:moveTo>
                    <a:pt x="1" y="0"/>
                  </a:moveTo>
                  <a:cubicBezTo>
                    <a:pt x="1" y="0"/>
                    <a:pt x="1" y="0"/>
                    <a:pt x="1" y="0"/>
                  </a:cubicBezTo>
                  <a:cubicBezTo>
                    <a:pt x="0" y="0"/>
                    <a:pt x="0" y="0"/>
                    <a:pt x="0" y="0"/>
                  </a:cubicBezTo>
                  <a:cubicBezTo>
                    <a:pt x="1" y="0"/>
                    <a:pt x="1" y="0"/>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34"/>
            <p:cNvSpPr/>
            <p:nvPr/>
          </p:nvSpPr>
          <p:spPr>
            <a:xfrm>
              <a:off x="3641" y="2013"/>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34"/>
            <p:cNvSpPr/>
            <p:nvPr/>
          </p:nvSpPr>
          <p:spPr>
            <a:xfrm>
              <a:off x="5312" y="1995"/>
              <a:ext cx="14" cy="0"/>
            </a:xfrm>
            <a:custGeom>
              <a:avLst/>
              <a:gdLst/>
              <a:ahLst/>
              <a:cxnLst/>
              <a:rect l="l" t="t" r="r" b="b"/>
              <a:pathLst>
                <a:path w="1" h="120000" extrusionOk="0">
                  <a:moveTo>
                    <a:pt x="0" y="0"/>
                  </a:moveTo>
                  <a:cubicBezTo>
                    <a:pt x="1" y="0"/>
                    <a:pt x="1" y="0"/>
                    <a:pt x="1"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p34"/>
            <p:cNvSpPr/>
            <p:nvPr/>
          </p:nvSpPr>
          <p:spPr>
            <a:xfrm>
              <a:off x="4167" y="2013"/>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34"/>
            <p:cNvSpPr/>
            <p:nvPr/>
          </p:nvSpPr>
          <p:spPr>
            <a:xfrm>
              <a:off x="5447" y="1995"/>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34"/>
            <p:cNvSpPr/>
            <p:nvPr/>
          </p:nvSpPr>
          <p:spPr>
            <a:xfrm>
              <a:off x="5447"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34"/>
            <p:cNvSpPr/>
            <p:nvPr/>
          </p:nvSpPr>
          <p:spPr>
            <a:xfrm>
              <a:off x="3223" y="2013"/>
              <a:ext cx="0" cy="18"/>
            </a:xfrm>
            <a:custGeom>
              <a:avLst/>
              <a:gdLst/>
              <a:ahLst/>
              <a:cxnLst/>
              <a:rect l="l" t="t" r="r" b="b"/>
              <a:pathLst>
                <a:path w="120000" h="1" extrusionOk="0">
                  <a:moveTo>
                    <a:pt x="0" y="1"/>
                  </a:moveTo>
                  <a:cubicBezTo>
                    <a:pt x="0" y="0"/>
                    <a:pt x="0" y="0"/>
                    <a:pt x="0" y="0"/>
                  </a:cubicBezTo>
                  <a:cubicBezTo>
                    <a:pt x="0" y="0"/>
                    <a:pt x="0" y="1"/>
                    <a:pt x="0" y="1"/>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454;p34"/>
            <p:cNvSpPr/>
            <p:nvPr/>
          </p:nvSpPr>
          <p:spPr>
            <a:xfrm>
              <a:off x="5744" y="2120"/>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34"/>
            <p:cNvSpPr/>
            <p:nvPr/>
          </p:nvSpPr>
          <p:spPr>
            <a:xfrm>
              <a:off x="5771" y="2120"/>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34"/>
            <p:cNvSpPr/>
            <p:nvPr/>
          </p:nvSpPr>
          <p:spPr>
            <a:xfrm>
              <a:off x="5879" y="2066"/>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34"/>
            <p:cNvSpPr/>
            <p:nvPr/>
          </p:nvSpPr>
          <p:spPr>
            <a:xfrm>
              <a:off x="6000" y="2102"/>
              <a:ext cx="0" cy="18"/>
            </a:xfrm>
            <a:custGeom>
              <a:avLst/>
              <a:gdLst/>
              <a:ahLst/>
              <a:cxnLst/>
              <a:rect l="l" t="t" r="r" b="b"/>
              <a:pathLst>
                <a:path w="120000" h="1" extrusionOk="0">
                  <a:moveTo>
                    <a:pt x="0" y="0"/>
                  </a:moveTo>
                  <a:cubicBezTo>
                    <a:pt x="0" y="1"/>
                    <a:pt x="0" y="1"/>
                    <a:pt x="0" y="1"/>
                  </a:cubicBezTo>
                  <a:cubicBezTo>
                    <a:pt x="0" y="1"/>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34"/>
            <p:cNvSpPr/>
            <p:nvPr/>
          </p:nvSpPr>
          <p:spPr>
            <a:xfrm>
              <a:off x="6148" y="2048"/>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34"/>
            <p:cNvSpPr/>
            <p:nvPr/>
          </p:nvSpPr>
          <p:spPr>
            <a:xfrm>
              <a:off x="6337"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34"/>
            <p:cNvSpPr/>
            <p:nvPr/>
          </p:nvSpPr>
          <p:spPr>
            <a:xfrm>
              <a:off x="6391" y="2066"/>
              <a:ext cx="0" cy="18"/>
            </a:xfrm>
            <a:custGeom>
              <a:avLst/>
              <a:gdLst/>
              <a:ahLst/>
              <a:cxnLst/>
              <a:rect l="l" t="t" r="r" b="b"/>
              <a:pathLst>
                <a:path w="120000" h="1" extrusionOk="0">
                  <a:moveTo>
                    <a:pt x="0" y="0"/>
                  </a:moveTo>
                  <a:cubicBezTo>
                    <a:pt x="0" y="1"/>
                    <a:pt x="0" y="1"/>
                    <a:pt x="0" y="1"/>
                  </a:cubicBezTo>
                  <a:cubicBezTo>
                    <a:pt x="0" y="1"/>
                    <a:pt x="0" y="1"/>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34"/>
            <p:cNvSpPr/>
            <p:nvPr/>
          </p:nvSpPr>
          <p:spPr>
            <a:xfrm>
              <a:off x="6458" y="2048"/>
              <a:ext cx="14" cy="0"/>
            </a:xfrm>
            <a:custGeom>
              <a:avLst/>
              <a:gdLst/>
              <a:ahLst/>
              <a:cxnLst/>
              <a:rect l="l" t="t" r="r" b="b"/>
              <a:pathLst>
                <a:path w="1" h="120000" extrusionOk="0">
                  <a:moveTo>
                    <a:pt x="1" y="0"/>
                  </a:moveTo>
                  <a:cubicBezTo>
                    <a:pt x="0" y="0"/>
                    <a:pt x="0" y="0"/>
                    <a:pt x="0" y="0"/>
                  </a:cubicBezTo>
                  <a:cubicBezTo>
                    <a:pt x="0" y="0"/>
                    <a:pt x="0" y="0"/>
                    <a:pt x="0" y="0"/>
                  </a:cubicBezTo>
                  <a:cubicBezTo>
                    <a:pt x="0" y="0"/>
                    <a:pt x="1" y="0"/>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34"/>
            <p:cNvSpPr/>
            <p:nvPr/>
          </p:nvSpPr>
          <p:spPr>
            <a:xfrm>
              <a:off x="6458" y="2102"/>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34"/>
            <p:cNvSpPr/>
            <p:nvPr/>
          </p:nvSpPr>
          <p:spPr>
            <a:xfrm>
              <a:off x="6472" y="2120"/>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34"/>
            <p:cNvSpPr/>
            <p:nvPr/>
          </p:nvSpPr>
          <p:spPr>
            <a:xfrm>
              <a:off x="6566" y="2031"/>
              <a:ext cx="0" cy="17"/>
            </a:xfrm>
            <a:custGeom>
              <a:avLst/>
              <a:gdLst/>
              <a:ahLst/>
              <a:cxnLst/>
              <a:rect l="l" t="t" r="r" b="b"/>
              <a:pathLst>
                <a:path w="120000" h="1" extrusionOk="0">
                  <a:moveTo>
                    <a:pt x="0" y="0"/>
                  </a:moveTo>
                  <a:cubicBezTo>
                    <a:pt x="0" y="1"/>
                    <a:pt x="0" y="1"/>
                    <a:pt x="0" y="1"/>
                  </a:cubicBezTo>
                  <a:cubicBezTo>
                    <a:pt x="0" y="1"/>
                    <a:pt x="0" y="1"/>
                    <a:pt x="0" y="1"/>
                  </a:cubicBezTo>
                  <a:cubicBezTo>
                    <a:pt x="0" y="1"/>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34"/>
            <p:cNvSpPr/>
            <p:nvPr/>
          </p:nvSpPr>
          <p:spPr>
            <a:xfrm>
              <a:off x="3965" y="2102"/>
              <a:ext cx="13" cy="18"/>
            </a:xfrm>
            <a:custGeom>
              <a:avLst/>
              <a:gdLst/>
              <a:ahLst/>
              <a:cxnLst/>
              <a:rect l="l" t="t" r="r" b="b"/>
              <a:pathLst>
                <a:path w="1" h="1" extrusionOk="0">
                  <a:moveTo>
                    <a:pt x="1" y="0"/>
                  </a:moveTo>
                  <a:cubicBezTo>
                    <a:pt x="1" y="0"/>
                    <a:pt x="0" y="0"/>
                    <a:pt x="0" y="1"/>
                  </a:cubicBezTo>
                  <a:cubicBezTo>
                    <a:pt x="0" y="1"/>
                    <a:pt x="0" y="1"/>
                    <a:pt x="0" y="0"/>
                  </a:cubicBezTo>
                  <a:cubicBezTo>
                    <a:pt x="0" y="0"/>
                    <a:pt x="1" y="0"/>
                    <a:pt x="1" y="0"/>
                  </a:cubicBezTo>
                  <a:cubicBezTo>
                    <a:pt x="1" y="0"/>
                    <a:pt x="1" y="0"/>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34"/>
            <p:cNvSpPr/>
            <p:nvPr/>
          </p:nvSpPr>
          <p:spPr>
            <a:xfrm>
              <a:off x="4800"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34"/>
            <p:cNvSpPr/>
            <p:nvPr/>
          </p:nvSpPr>
          <p:spPr>
            <a:xfrm>
              <a:off x="2226" y="2048"/>
              <a:ext cx="0" cy="18"/>
            </a:xfrm>
            <a:custGeom>
              <a:avLst/>
              <a:gdLst/>
              <a:ahLst/>
              <a:cxnLst/>
              <a:rect l="l" t="t" r="r" b="b"/>
              <a:pathLst>
                <a:path w="120000" h="1" extrusionOk="0">
                  <a:moveTo>
                    <a:pt x="0" y="1"/>
                  </a:moveTo>
                  <a:cubicBezTo>
                    <a:pt x="0" y="0"/>
                    <a:pt x="0" y="0"/>
                    <a:pt x="0" y="0"/>
                  </a:cubicBezTo>
                  <a:cubicBezTo>
                    <a:pt x="0" y="0"/>
                    <a:pt x="0" y="0"/>
                    <a:pt x="0" y="0"/>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34"/>
            <p:cNvSpPr/>
            <p:nvPr/>
          </p:nvSpPr>
          <p:spPr>
            <a:xfrm>
              <a:off x="4854" y="2031"/>
              <a:ext cx="0" cy="17"/>
            </a:xfrm>
            <a:custGeom>
              <a:avLst/>
              <a:gdLst/>
              <a:ahLst/>
              <a:cxnLst/>
              <a:rect l="l" t="t" r="r" b="b"/>
              <a:pathLst>
                <a:path w="120000" h="1" extrusionOk="0">
                  <a:moveTo>
                    <a:pt x="0" y="1"/>
                  </a:moveTo>
                  <a:cubicBezTo>
                    <a:pt x="0" y="0"/>
                    <a:pt x="0" y="0"/>
                    <a:pt x="0" y="0"/>
                  </a:cubicBezTo>
                  <a:cubicBezTo>
                    <a:pt x="0" y="0"/>
                    <a:pt x="0" y="1"/>
                    <a:pt x="0" y="1"/>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34"/>
            <p:cNvSpPr/>
            <p:nvPr/>
          </p:nvSpPr>
          <p:spPr>
            <a:xfrm>
              <a:off x="5056" y="1995"/>
              <a:ext cx="0" cy="18"/>
            </a:xfrm>
            <a:custGeom>
              <a:avLst/>
              <a:gdLst/>
              <a:ahLst/>
              <a:cxnLst/>
              <a:rect l="l" t="t" r="r" b="b"/>
              <a:pathLst>
                <a:path w="120000" h="1" extrusionOk="0">
                  <a:moveTo>
                    <a:pt x="0" y="0"/>
                  </a:moveTo>
                  <a:cubicBezTo>
                    <a:pt x="0" y="1"/>
                    <a:pt x="0" y="1"/>
                    <a:pt x="0" y="1"/>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0" name="Google Shape;470;p34"/>
          <p:cNvSpPr txBox="1"/>
          <p:nvPr/>
        </p:nvSpPr>
        <p:spPr>
          <a:xfrm>
            <a:off x="1124921" y="3109451"/>
            <a:ext cx="2103000" cy="315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1600" b="1">
                <a:solidFill>
                  <a:srgbClr val="7F7F7F"/>
                </a:solidFill>
              </a:rPr>
              <a:t>Data Volume</a:t>
            </a:r>
            <a:endParaRPr sz="1600" b="1">
              <a:solidFill>
                <a:srgbClr val="7F7F7F"/>
              </a:solidFill>
            </a:endParaRPr>
          </a:p>
        </p:txBody>
      </p:sp>
      <p:grpSp>
        <p:nvGrpSpPr>
          <p:cNvPr id="471" name="Google Shape;471;p34"/>
          <p:cNvGrpSpPr/>
          <p:nvPr/>
        </p:nvGrpSpPr>
        <p:grpSpPr>
          <a:xfrm rot="10800000" flipH="1">
            <a:off x="1164353" y="3422071"/>
            <a:ext cx="1791711" cy="44179"/>
            <a:chOff x="1579" y="1995"/>
            <a:chExt cx="5014" cy="143"/>
          </a:xfrm>
        </p:grpSpPr>
        <p:sp>
          <p:nvSpPr>
            <p:cNvPr id="472" name="Google Shape;472;p34"/>
            <p:cNvSpPr/>
            <p:nvPr/>
          </p:nvSpPr>
          <p:spPr>
            <a:xfrm>
              <a:off x="1579" y="1995"/>
              <a:ext cx="2938" cy="143"/>
            </a:xfrm>
            <a:custGeom>
              <a:avLst/>
              <a:gdLst/>
              <a:ahLst/>
              <a:cxnLst/>
              <a:rect l="l" t="t" r="r" b="b"/>
              <a:pathLst>
                <a:path w="218" h="8" extrusionOk="0">
                  <a:moveTo>
                    <a:pt x="122" y="2"/>
                  </a:moveTo>
                  <a:cubicBezTo>
                    <a:pt x="122" y="2"/>
                    <a:pt x="122" y="2"/>
                    <a:pt x="122" y="2"/>
                  </a:cubicBezTo>
                  <a:cubicBezTo>
                    <a:pt x="122" y="2"/>
                    <a:pt x="122" y="3"/>
                    <a:pt x="122" y="3"/>
                  </a:cubicBezTo>
                  <a:cubicBezTo>
                    <a:pt x="122" y="3"/>
                    <a:pt x="121" y="2"/>
                    <a:pt x="121" y="2"/>
                  </a:cubicBezTo>
                  <a:cubicBezTo>
                    <a:pt x="121" y="2"/>
                    <a:pt x="121" y="2"/>
                    <a:pt x="120" y="3"/>
                  </a:cubicBezTo>
                  <a:cubicBezTo>
                    <a:pt x="120" y="3"/>
                    <a:pt x="120" y="3"/>
                    <a:pt x="120" y="3"/>
                  </a:cubicBezTo>
                  <a:cubicBezTo>
                    <a:pt x="121" y="3"/>
                    <a:pt x="121" y="3"/>
                    <a:pt x="122" y="3"/>
                  </a:cubicBezTo>
                  <a:cubicBezTo>
                    <a:pt x="122" y="4"/>
                    <a:pt x="122" y="3"/>
                    <a:pt x="122" y="3"/>
                  </a:cubicBezTo>
                  <a:cubicBezTo>
                    <a:pt x="122" y="3"/>
                    <a:pt x="122" y="3"/>
                    <a:pt x="122" y="3"/>
                  </a:cubicBezTo>
                  <a:cubicBezTo>
                    <a:pt x="123" y="2"/>
                    <a:pt x="123" y="2"/>
                    <a:pt x="123" y="2"/>
                  </a:cubicBezTo>
                  <a:cubicBezTo>
                    <a:pt x="123" y="2"/>
                    <a:pt x="123" y="2"/>
                    <a:pt x="123" y="2"/>
                  </a:cubicBezTo>
                  <a:cubicBezTo>
                    <a:pt x="123" y="2"/>
                    <a:pt x="123" y="2"/>
                    <a:pt x="124" y="2"/>
                  </a:cubicBezTo>
                  <a:cubicBezTo>
                    <a:pt x="124" y="2"/>
                    <a:pt x="124" y="2"/>
                    <a:pt x="124" y="2"/>
                  </a:cubicBezTo>
                  <a:cubicBezTo>
                    <a:pt x="124" y="2"/>
                    <a:pt x="124" y="3"/>
                    <a:pt x="124" y="2"/>
                  </a:cubicBezTo>
                  <a:cubicBezTo>
                    <a:pt x="125" y="2"/>
                    <a:pt x="125" y="2"/>
                    <a:pt x="126" y="2"/>
                  </a:cubicBezTo>
                  <a:cubicBezTo>
                    <a:pt x="126" y="2"/>
                    <a:pt x="126" y="2"/>
                    <a:pt x="126" y="2"/>
                  </a:cubicBezTo>
                  <a:cubicBezTo>
                    <a:pt x="126" y="2"/>
                    <a:pt x="126" y="3"/>
                    <a:pt x="126" y="3"/>
                  </a:cubicBezTo>
                  <a:cubicBezTo>
                    <a:pt x="126" y="3"/>
                    <a:pt x="126" y="3"/>
                    <a:pt x="126" y="3"/>
                  </a:cubicBezTo>
                  <a:cubicBezTo>
                    <a:pt x="126" y="3"/>
                    <a:pt x="126" y="3"/>
                    <a:pt x="127" y="3"/>
                  </a:cubicBezTo>
                  <a:cubicBezTo>
                    <a:pt x="127" y="3"/>
                    <a:pt x="127" y="2"/>
                    <a:pt x="127" y="2"/>
                  </a:cubicBezTo>
                  <a:cubicBezTo>
                    <a:pt x="128" y="1"/>
                    <a:pt x="128" y="1"/>
                    <a:pt x="129" y="1"/>
                  </a:cubicBezTo>
                  <a:cubicBezTo>
                    <a:pt x="129" y="1"/>
                    <a:pt x="129" y="1"/>
                    <a:pt x="129" y="1"/>
                  </a:cubicBezTo>
                  <a:cubicBezTo>
                    <a:pt x="130" y="1"/>
                    <a:pt x="130" y="1"/>
                    <a:pt x="130" y="1"/>
                  </a:cubicBezTo>
                  <a:cubicBezTo>
                    <a:pt x="130" y="2"/>
                    <a:pt x="130" y="2"/>
                    <a:pt x="130" y="3"/>
                  </a:cubicBezTo>
                  <a:cubicBezTo>
                    <a:pt x="130" y="2"/>
                    <a:pt x="130" y="2"/>
                    <a:pt x="130" y="2"/>
                  </a:cubicBezTo>
                  <a:cubicBezTo>
                    <a:pt x="130" y="2"/>
                    <a:pt x="130" y="2"/>
                    <a:pt x="130" y="2"/>
                  </a:cubicBezTo>
                  <a:cubicBezTo>
                    <a:pt x="130" y="2"/>
                    <a:pt x="129" y="2"/>
                    <a:pt x="129" y="2"/>
                  </a:cubicBezTo>
                  <a:cubicBezTo>
                    <a:pt x="129" y="2"/>
                    <a:pt x="129" y="2"/>
                    <a:pt x="129" y="2"/>
                  </a:cubicBezTo>
                  <a:cubicBezTo>
                    <a:pt x="129" y="2"/>
                    <a:pt x="129" y="3"/>
                    <a:pt x="129" y="3"/>
                  </a:cubicBezTo>
                  <a:cubicBezTo>
                    <a:pt x="129" y="3"/>
                    <a:pt x="129" y="3"/>
                    <a:pt x="129" y="3"/>
                  </a:cubicBezTo>
                  <a:cubicBezTo>
                    <a:pt x="130" y="3"/>
                    <a:pt x="130" y="2"/>
                    <a:pt x="130" y="2"/>
                  </a:cubicBezTo>
                  <a:cubicBezTo>
                    <a:pt x="130" y="2"/>
                    <a:pt x="129" y="3"/>
                    <a:pt x="130" y="3"/>
                  </a:cubicBezTo>
                  <a:cubicBezTo>
                    <a:pt x="130" y="3"/>
                    <a:pt x="131" y="4"/>
                    <a:pt x="131" y="3"/>
                  </a:cubicBezTo>
                  <a:cubicBezTo>
                    <a:pt x="131" y="3"/>
                    <a:pt x="132" y="3"/>
                    <a:pt x="132" y="2"/>
                  </a:cubicBezTo>
                  <a:cubicBezTo>
                    <a:pt x="132" y="2"/>
                    <a:pt x="132" y="2"/>
                    <a:pt x="132" y="1"/>
                  </a:cubicBezTo>
                  <a:cubicBezTo>
                    <a:pt x="132" y="1"/>
                    <a:pt x="132" y="1"/>
                    <a:pt x="132" y="1"/>
                  </a:cubicBezTo>
                  <a:cubicBezTo>
                    <a:pt x="132" y="1"/>
                    <a:pt x="132" y="1"/>
                    <a:pt x="132" y="1"/>
                  </a:cubicBezTo>
                  <a:cubicBezTo>
                    <a:pt x="132" y="2"/>
                    <a:pt x="132" y="2"/>
                    <a:pt x="132" y="3"/>
                  </a:cubicBezTo>
                  <a:cubicBezTo>
                    <a:pt x="132" y="3"/>
                    <a:pt x="132" y="3"/>
                    <a:pt x="132" y="3"/>
                  </a:cubicBezTo>
                  <a:cubicBezTo>
                    <a:pt x="132" y="3"/>
                    <a:pt x="132" y="4"/>
                    <a:pt x="132" y="4"/>
                  </a:cubicBezTo>
                  <a:cubicBezTo>
                    <a:pt x="132" y="4"/>
                    <a:pt x="133" y="4"/>
                    <a:pt x="133" y="4"/>
                  </a:cubicBezTo>
                  <a:cubicBezTo>
                    <a:pt x="133" y="4"/>
                    <a:pt x="134" y="4"/>
                    <a:pt x="134" y="5"/>
                  </a:cubicBezTo>
                  <a:cubicBezTo>
                    <a:pt x="134" y="5"/>
                    <a:pt x="134" y="5"/>
                    <a:pt x="134" y="5"/>
                  </a:cubicBezTo>
                  <a:cubicBezTo>
                    <a:pt x="134" y="4"/>
                    <a:pt x="134" y="5"/>
                    <a:pt x="134" y="5"/>
                  </a:cubicBezTo>
                  <a:cubicBezTo>
                    <a:pt x="134" y="4"/>
                    <a:pt x="134" y="4"/>
                    <a:pt x="134" y="4"/>
                  </a:cubicBezTo>
                  <a:cubicBezTo>
                    <a:pt x="134" y="3"/>
                    <a:pt x="133" y="3"/>
                    <a:pt x="133" y="3"/>
                  </a:cubicBezTo>
                  <a:cubicBezTo>
                    <a:pt x="133" y="3"/>
                    <a:pt x="133" y="3"/>
                    <a:pt x="132" y="3"/>
                  </a:cubicBezTo>
                  <a:cubicBezTo>
                    <a:pt x="133" y="3"/>
                    <a:pt x="133" y="3"/>
                    <a:pt x="133" y="3"/>
                  </a:cubicBezTo>
                  <a:cubicBezTo>
                    <a:pt x="133" y="3"/>
                    <a:pt x="133" y="2"/>
                    <a:pt x="134" y="2"/>
                  </a:cubicBezTo>
                  <a:cubicBezTo>
                    <a:pt x="134" y="2"/>
                    <a:pt x="133" y="1"/>
                    <a:pt x="133" y="1"/>
                  </a:cubicBezTo>
                  <a:cubicBezTo>
                    <a:pt x="134" y="1"/>
                    <a:pt x="134" y="1"/>
                    <a:pt x="134" y="1"/>
                  </a:cubicBezTo>
                  <a:cubicBezTo>
                    <a:pt x="134" y="1"/>
                    <a:pt x="135" y="1"/>
                    <a:pt x="135" y="1"/>
                  </a:cubicBezTo>
                  <a:cubicBezTo>
                    <a:pt x="135" y="1"/>
                    <a:pt x="136" y="1"/>
                    <a:pt x="136" y="1"/>
                  </a:cubicBezTo>
                  <a:cubicBezTo>
                    <a:pt x="137" y="1"/>
                    <a:pt x="138" y="1"/>
                    <a:pt x="139" y="2"/>
                  </a:cubicBezTo>
                  <a:cubicBezTo>
                    <a:pt x="139" y="1"/>
                    <a:pt x="140" y="1"/>
                    <a:pt x="140" y="1"/>
                  </a:cubicBezTo>
                  <a:cubicBezTo>
                    <a:pt x="140" y="1"/>
                    <a:pt x="140" y="1"/>
                    <a:pt x="140" y="1"/>
                  </a:cubicBezTo>
                  <a:cubicBezTo>
                    <a:pt x="141" y="1"/>
                    <a:pt x="142" y="1"/>
                    <a:pt x="143" y="1"/>
                  </a:cubicBezTo>
                  <a:cubicBezTo>
                    <a:pt x="143" y="1"/>
                    <a:pt x="143" y="1"/>
                    <a:pt x="143" y="2"/>
                  </a:cubicBezTo>
                  <a:cubicBezTo>
                    <a:pt x="143" y="2"/>
                    <a:pt x="143" y="2"/>
                    <a:pt x="143" y="2"/>
                  </a:cubicBezTo>
                  <a:cubicBezTo>
                    <a:pt x="142" y="2"/>
                    <a:pt x="142" y="2"/>
                    <a:pt x="142" y="2"/>
                  </a:cubicBezTo>
                  <a:cubicBezTo>
                    <a:pt x="142" y="1"/>
                    <a:pt x="141" y="1"/>
                    <a:pt x="141" y="1"/>
                  </a:cubicBezTo>
                  <a:cubicBezTo>
                    <a:pt x="141" y="1"/>
                    <a:pt x="141" y="1"/>
                    <a:pt x="141" y="1"/>
                  </a:cubicBezTo>
                  <a:cubicBezTo>
                    <a:pt x="141" y="2"/>
                    <a:pt x="141" y="2"/>
                    <a:pt x="141" y="2"/>
                  </a:cubicBezTo>
                  <a:cubicBezTo>
                    <a:pt x="141" y="2"/>
                    <a:pt x="141" y="2"/>
                    <a:pt x="141" y="2"/>
                  </a:cubicBezTo>
                  <a:cubicBezTo>
                    <a:pt x="141" y="2"/>
                    <a:pt x="141" y="2"/>
                    <a:pt x="141" y="2"/>
                  </a:cubicBezTo>
                  <a:cubicBezTo>
                    <a:pt x="141" y="2"/>
                    <a:pt x="141" y="3"/>
                    <a:pt x="141" y="3"/>
                  </a:cubicBezTo>
                  <a:cubicBezTo>
                    <a:pt x="141" y="2"/>
                    <a:pt x="141" y="2"/>
                    <a:pt x="141" y="2"/>
                  </a:cubicBezTo>
                  <a:cubicBezTo>
                    <a:pt x="140" y="2"/>
                    <a:pt x="140" y="2"/>
                    <a:pt x="140" y="2"/>
                  </a:cubicBezTo>
                  <a:cubicBezTo>
                    <a:pt x="140" y="2"/>
                    <a:pt x="140" y="2"/>
                    <a:pt x="140" y="2"/>
                  </a:cubicBezTo>
                  <a:cubicBezTo>
                    <a:pt x="140" y="2"/>
                    <a:pt x="140" y="3"/>
                    <a:pt x="140" y="3"/>
                  </a:cubicBezTo>
                  <a:cubicBezTo>
                    <a:pt x="139" y="3"/>
                    <a:pt x="139" y="4"/>
                    <a:pt x="139" y="5"/>
                  </a:cubicBezTo>
                  <a:cubicBezTo>
                    <a:pt x="139" y="5"/>
                    <a:pt x="139" y="5"/>
                    <a:pt x="139" y="6"/>
                  </a:cubicBezTo>
                  <a:cubicBezTo>
                    <a:pt x="139" y="6"/>
                    <a:pt x="140" y="6"/>
                    <a:pt x="140" y="6"/>
                  </a:cubicBezTo>
                  <a:cubicBezTo>
                    <a:pt x="140" y="6"/>
                    <a:pt x="140" y="6"/>
                    <a:pt x="140" y="6"/>
                  </a:cubicBezTo>
                  <a:cubicBezTo>
                    <a:pt x="140" y="6"/>
                    <a:pt x="140" y="6"/>
                    <a:pt x="140" y="6"/>
                  </a:cubicBezTo>
                  <a:cubicBezTo>
                    <a:pt x="140" y="6"/>
                    <a:pt x="140" y="6"/>
                    <a:pt x="140" y="6"/>
                  </a:cubicBezTo>
                  <a:cubicBezTo>
                    <a:pt x="140" y="5"/>
                    <a:pt x="140" y="5"/>
                    <a:pt x="140" y="4"/>
                  </a:cubicBezTo>
                  <a:cubicBezTo>
                    <a:pt x="140" y="4"/>
                    <a:pt x="141" y="4"/>
                    <a:pt x="141" y="4"/>
                  </a:cubicBezTo>
                  <a:cubicBezTo>
                    <a:pt x="141" y="4"/>
                    <a:pt x="141" y="4"/>
                    <a:pt x="141" y="4"/>
                  </a:cubicBezTo>
                  <a:cubicBezTo>
                    <a:pt x="142" y="4"/>
                    <a:pt x="142" y="4"/>
                    <a:pt x="143" y="4"/>
                  </a:cubicBezTo>
                  <a:cubicBezTo>
                    <a:pt x="143" y="4"/>
                    <a:pt x="143" y="4"/>
                    <a:pt x="143" y="4"/>
                  </a:cubicBezTo>
                  <a:cubicBezTo>
                    <a:pt x="143" y="4"/>
                    <a:pt x="143" y="4"/>
                    <a:pt x="143" y="4"/>
                  </a:cubicBezTo>
                  <a:cubicBezTo>
                    <a:pt x="143" y="4"/>
                    <a:pt x="143" y="4"/>
                    <a:pt x="143" y="3"/>
                  </a:cubicBezTo>
                  <a:cubicBezTo>
                    <a:pt x="143" y="3"/>
                    <a:pt x="143" y="3"/>
                    <a:pt x="143" y="3"/>
                  </a:cubicBezTo>
                  <a:cubicBezTo>
                    <a:pt x="144" y="3"/>
                    <a:pt x="144" y="3"/>
                    <a:pt x="144" y="3"/>
                  </a:cubicBezTo>
                  <a:cubicBezTo>
                    <a:pt x="144" y="2"/>
                    <a:pt x="144" y="2"/>
                    <a:pt x="145" y="2"/>
                  </a:cubicBezTo>
                  <a:cubicBezTo>
                    <a:pt x="145" y="2"/>
                    <a:pt x="145" y="2"/>
                    <a:pt x="145" y="1"/>
                  </a:cubicBezTo>
                  <a:cubicBezTo>
                    <a:pt x="145" y="1"/>
                    <a:pt x="145" y="1"/>
                    <a:pt x="146" y="1"/>
                  </a:cubicBezTo>
                  <a:cubicBezTo>
                    <a:pt x="146" y="1"/>
                    <a:pt x="147" y="1"/>
                    <a:pt x="147" y="1"/>
                  </a:cubicBezTo>
                  <a:cubicBezTo>
                    <a:pt x="148" y="1"/>
                    <a:pt x="148" y="1"/>
                    <a:pt x="149" y="1"/>
                  </a:cubicBezTo>
                  <a:cubicBezTo>
                    <a:pt x="149" y="1"/>
                    <a:pt x="150" y="1"/>
                    <a:pt x="150" y="1"/>
                  </a:cubicBezTo>
                  <a:cubicBezTo>
                    <a:pt x="150" y="1"/>
                    <a:pt x="150" y="1"/>
                    <a:pt x="150" y="1"/>
                  </a:cubicBezTo>
                  <a:cubicBezTo>
                    <a:pt x="150" y="1"/>
                    <a:pt x="150" y="1"/>
                    <a:pt x="150" y="1"/>
                  </a:cubicBezTo>
                  <a:cubicBezTo>
                    <a:pt x="150" y="2"/>
                    <a:pt x="150" y="2"/>
                    <a:pt x="150" y="2"/>
                  </a:cubicBezTo>
                  <a:cubicBezTo>
                    <a:pt x="150" y="2"/>
                    <a:pt x="151" y="2"/>
                    <a:pt x="151" y="2"/>
                  </a:cubicBezTo>
                  <a:cubicBezTo>
                    <a:pt x="151" y="2"/>
                    <a:pt x="152" y="2"/>
                    <a:pt x="152" y="2"/>
                  </a:cubicBezTo>
                  <a:cubicBezTo>
                    <a:pt x="152" y="1"/>
                    <a:pt x="151" y="1"/>
                    <a:pt x="152" y="1"/>
                  </a:cubicBezTo>
                  <a:cubicBezTo>
                    <a:pt x="152" y="1"/>
                    <a:pt x="152" y="1"/>
                    <a:pt x="152" y="1"/>
                  </a:cubicBezTo>
                  <a:cubicBezTo>
                    <a:pt x="152" y="2"/>
                    <a:pt x="152" y="2"/>
                    <a:pt x="153" y="2"/>
                  </a:cubicBezTo>
                  <a:cubicBezTo>
                    <a:pt x="153" y="2"/>
                    <a:pt x="153" y="1"/>
                    <a:pt x="153" y="1"/>
                  </a:cubicBezTo>
                  <a:cubicBezTo>
                    <a:pt x="153" y="1"/>
                    <a:pt x="153" y="1"/>
                    <a:pt x="153" y="1"/>
                  </a:cubicBezTo>
                  <a:cubicBezTo>
                    <a:pt x="153" y="1"/>
                    <a:pt x="153" y="1"/>
                    <a:pt x="153" y="1"/>
                  </a:cubicBezTo>
                  <a:cubicBezTo>
                    <a:pt x="153" y="1"/>
                    <a:pt x="154" y="1"/>
                    <a:pt x="154" y="1"/>
                  </a:cubicBezTo>
                  <a:cubicBezTo>
                    <a:pt x="154" y="1"/>
                    <a:pt x="154" y="2"/>
                    <a:pt x="154" y="2"/>
                  </a:cubicBezTo>
                  <a:cubicBezTo>
                    <a:pt x="154" y="2"/>
                    <a:pt x="154" y="2"/>
                    <a:pt x="155" y="2"/>
                  </a:cubicBezTo>
                  <a:cubicBezTo>
                    <a:pt x="155" y="3"/>
                    <a:pt x="155" y="3"/>
                    <a:pt x="156" y="3"/>
                  </a:cubicBezTo>
                  <a:cubicBezTo>
                    <a:pt x="155" y="3"/>
                    <a:pt x="155" y="3"/>
                    <a:pt x="155" y="3"/>
                  </a:cubicBezTo>
                  <a:cubicBezTo>
                    <a:pt x="155" y="3"/>
                    <a:pt x="155" y="4"/>
                    <a:pt x="155" y="4"/>
                  </a:cubicBezTo>
                  <a:cubicBezTo>
                    <a:pt x="155" y="4"/>
                    <a:pt x="155" y="4"/>
                    <a:pt x="155" y="4"/>
                  </a:cubicBezTo>
                  <a:cubicBezTo>
                    <a:pt x="155" y="4"/>
                    <a:pt x="155" y="4"/>
                    <a:pt x="155" y="5"/>
                  </a:cubicBezTo>
                  <a:cubicBezTo>
                    <a:pt x="155" y="5"/>
                    <a:pt x="155" y="5"/>
                    <a:pt x="155" y="5"/>
                  </a:cubicBezTo>
                  <a:cubicBezTo>
                    <a:pt x="155" y="4"/>
                    <a:pt x="155" y="4"/>
                    <a:pt x="155" y="4"/>
                  </a:cubicBezTo>
                  <a:cubicBezTo>
                    <a:pt x="155" y="4"/>
                    <a:pt x="155" y="4"/>
                    <a:pt x="155" y="4"/>
                  </a:cubicBezTo>
                  <a:cubicBezTo>
                    <a:pt x="156" y="4"/>
                    <a:pt x="156" y="4"/>
                    <a:pt x="156" y="4"/>
                  </a:cubicBezTo>
                  <a:cubicBezTo>
                    <a:pt x="156" y="4"/>
                    <a:pt x="157" y="4"/>
                    <a:pt x="157" y="4"/>
                  </a:cubicBezTo>
                  <a:cubicBezTo>
                    <a:pt x="157" y="4"/>
                    <a:pt x="157" y="4"/>
                    <a:pt x="158" y="4"/>
                  </a:cubicBezTo>
                  <a:cubicBezTo>
                    <a:pt x="158" y="4"/>
                    <a:pt x="158" y="3"/>
                    <a:pt x="158" y="3"/>
                  </a:cubicBezTo>
                  <a:cubicBezTo>
                    <a:pt x="158" y="3"/>
                    <a:pt x="158" y="3"/>
                    <a:pt x="158" y="3"/>
                  </a:cubicBezTo>
                  <a:cubicBezTo>
                    <a:pt x="158" y="3"/>
                    <a:pt x="157" y="3"/>
                    <a:pt x="157" y="3"/>
                  </a:cubicBezTo>
                  <a:cubicBezTo>
                    <a:pt x="157" y="2"/>
                    <a:pt x="157" y="2"/>
                    <a:pt x="156" y="2"/>
                  </a:cubicBezTo>
                  <a:cubicBezTo>
                    <a:pt x="156" y="2"/>
                    <a:pt x="156" y="2"/>
                    <a:pt x="156" y="3"/>
                  </a:cubicBezTo>
                  <a:cubicBezTo>
                    <a:pt x="156" y="3"/>
                    <a:pt x="156" y="3"/>
                    <a:pt x="156" y="3"/>
                  </a:cubicBezTo>
                  <a:cubicBezTo>
                    <a:pt x="156" y="2"/>
                    <a:pt x="156" y="2"/>
                    <a:pt x="155" y="2"/>
                  </a:cubicBezTo>
                  <a:cubicBezTo>
                    <a:pt x="155" y="2"/>
                    <a:pt x="155" y="2"/>
                    <a:pt x="155" y="2"/>
                  </a:cubicBezTo>
                  <a:cubicBezTo>
                    <a:pt x="155" y="2"/>
                    <a:pt x="155" y="2"/>
                    <a:pt x="155" y="1"/>
                  </a:cubicBezTo>
                  <a:cubicBezTo>
                    <a:pt x="155" y="1"/>
                    <a:pt x="155" y="1"/>
                    <a:pt x="155" y="1"/>
                  </a:cubicBezTo>
                  <a:cubicBezTo>
                    <a:pt x="155" y="1"/>
                    <a:pt x="155" y="1"/>
                    <a:pt x="155" y="1"/>
                  </a:cubicBezTo>
                  <a:cubicBezTo>
                    <a:pt x="156" y="1"/>
                    <a:pt x="156" y="1"/>
                    <a:pt x="156" y="2"/>
                  </a:cubicBezTo>
                  <a:cubicBezTo>
                    <a:pt x="156" y="2"/>
                    <a:pt x="156" y="2"/>
                    <a:pt x="156" y="2"/>
                  </a:cubicBezTo>
                  <a:cubicBezTo>
                    <a:pt x="156" y="1"/>
                    <a:pt x="157" y="1"/>
                    <a:pt x="157" y="1"/>
                  </a:cubicBezTo>
                  <a:cubicBezTo>
                    <a:pt x="158" y="1"/>
                    <a:pt x="158" y="1"/>
                    <a:pt x="158" y="1"/>
                  </a:cubicBezTo>
                  <a:cubicBezTo>
                    <a:pt x="158" y="1"/>
                    <a:pt x="159" y="1"/>
                    <a:pt x="159" y="1"/>
                  </a:cubicBezTo>
                  <a:cubicBezTo>
                    <a:pt x="159" y="2"/>
                    <a:pt x="159" y="2"/>
                    <a:pt x="159" y="2"/>
                  </a:cubicBezTo>
                  <a:cubicBezTo>
                    <a:pt x="159" y="3"/>
                    <a:pt x="160" y="3"/>
                    <a:pt x="160" y="3"/>
                  </a:cubicBezTo>
                  <a:cubicBezTo>
                    <a:pt x="160" y="3"/>
                    <a:pt x="160" y="3"/>
                    <a:pt x="160" y="3"/>
                  </a:cubicBezTo>
                  <a:cubicBezTo>
                    <a:pt x="160" y="3"/>
                    <a:pt x="160" y="4"/>
                    <a:pt x="160" y="4"/>
                  </a:cubicBezTo>
                  <a:cubicBezTo>
                    <a:pt x="160" y="4"/>
                    <a:pt x="161" y="4"/>
                    <a:pt x="161" y="3"/>
                  </a:cubicBezTo>
                  <a:cubicBezTo>
                    <a:pt x="161" y="3"/>
                    <a:pt x="161" y="3"/>
                    <a:pt x="161" y="3"/>
                  </a:cubicBezTo>
                  <a:cubicBezTo>
                    <a:pt x="161" y="3"/>
                    <a:pt x="160" y="3"/>
                    <a:pt x="160" y="2"/>
                  </a:cubicBezTo>
                  <a:cubicBezTo>
                    <a:pt x="160" y="2"/>
                    <a:pt x="160" y="2"/>
                    <a:pt x="160" y="2"/>
                  </a:cubicBezTo>
                  <a:cubicBezTo>
                    <a:pt x="160" y="1"/>
                    <a:pt x="160" y="1"/>
                    <a:pt x="160" y="1"/>
                  </a:cubicBezTo>
                  <a:cubicBezTo>
                    <a:pt x="160" y="1"/>
                    <a:pt x="160" y="1"/>
                    <a:pt x="160" y="1"/>
                  </a:cubicBezTo>
                  <a:cubicBezTo>
                    <a:pt x="160" y="1"/>
                    <a:pt x="161" y="1"/>
                    <a:pt x="161" y="1"/>
                  </a:cubicBezTo>
                  <a:cubicBezTo>
                    <a:pt x="161" y="1"/>
                    <a:pt x="161" y="1"/>
                    <a:pt x="161" y="2"/>
                  </a:cubicBezTo>
                  <a:cubicBezTo>
                    <a:pt x="161" y="2"/>
                    <a:pt x="161" y="2"/>
                    <a:pt x="161" y="2"/>
                  </a:cubicBezTo>
                  <a:cubicBezTo>
                    <a:pt x="161" y="2"/>
                    <a:pt x="162" y="2"/>
                    <a:pt x="162" y="2"/>
                  </a:cubicBezTo>
                  <a:cubicBezTo>
                    <a:pt x="162" y="2"/>
                    <a:pt x="162" y="2"/>
                    <a:pt x="162" y="2"/>
                  </a:cubicBezTo>
                  <a:cubicBezTo>
                    <a:pt x="162" y="1"/>
                    <a:pt x="162" y="1"/>
                    <a:pt x="162" y="1"/>
                  </a:cubicBezTo>
                  <a:cubicBezTo>
                    <a:pt x="163" y="1"/>
                    <a:pt x="163" y="1"/>
                    <a:pt x="163" y="1"/>
                  </a:cubicBezTo>
                  <a:cubicBezTo>
                    <a:pt x="164" y="1"/>
                    <a:pt x="164" y="2"/>
                    <a:pt x="164" y="2"/>
                  </a:cubicBezTo>
                  <a:cubicBezTo>
                    <a:pt x="164" y="2"/>
                    <a:pt x="164" y="2"/>
                    <a:pt x="164" y="2"/>
                  </a:cubicBezTo>
                  <a:cubicBezTo>
                    <a:pt x="164" y="2"/>
                    <a:pt x="165" y="2"/>
                    <a:pt x="165" y="1"/>
                  </a:cubicBezTo>
                  <a:cubicBezTo>
                    <a:pt x="165" y="1"/>
                    <a:pt x="165" y="1"/>
                    <a:pt x="166" y="1"/>
                  </a:cubicBezTo>
                  <a:cubicBezTo>
                    <a:pt x="166" y="1"/>
                    <a:pt x="167" y="1"/>
                    <a:pt x="167" y="1"/>
                  </a:cubicBezTo>
                  <a:cubicBezTo>
                    <a:pt x="167" y="1"/>
                    <a:pt x="168" y="1"/>
                    <a:pt x="168" y="1"/>
                  </a:cubicBezTo>
                  <a:cubicBezTo>
                    <a:pt x="168" y="1"/>
                    <a:pt x="169" y="1"/>
                    <a:pt x="169" y="0"/>
                  </a:cubicBezTo>
                  <a:cubicBezTo>
                    <a:pt x="169" y="0"/>
                    <a:pt x="170" y="1"/>
                    <a:pt x="170" y="1"/>
                  </a:cubicBezTo>
                  <a:cubicBezTo>
                    <a:pt x="170" y="1"/>
                    <a:pt x="171" y="1"/>
                    <a:pt x="171" y="0"/>
                  </a:cubicBezTo>
                  <a:cubicBezTo>
                    <a:pt x="171" y="1"/>
                    <a:pt x="171" y="1"/>
                    <a:pt x="172" y="1"/>
                  </a:cubicBezTo>
                  <a:cubicBezTo>
                    <a:pt x="172" y="1"/>
                    <a:pt x="172" y="1"/>
                    <a:pt x="172" y="1"/>
                  </a:cubicBezTo>
                  <a:cubicBezTo>
                    <a:pt x="173" y="1"/>
                    <a:pt x="173" y="1"/>
                    <a:pt x="173" y="0"/>
                  </a:cubicBezTo>
                  <a:cubicBezTo>
                    <a:pt x="173" y="1"/>
                    <a:pt x="173" y="1"/>
                    <a:pt x="174" y="1"/>
                  </a:cubicBezTo>
                  <a:cubicBezTo>
                    <a:pt x="174" y="1"/>
                    <a:pt x="174" y="1"/>
                    <a:pt x="174" y="1"/>
                  </a:cubicBezTo>
                  <a:cubicBezTo>
                    <a:pt x="174" y="1"/>
                    <a:pt x="174" y="2"/>
                    <a:pt x="174" y="2"/>
                  </a:cubicBezTo>
                  <a:cubicBezTo>
                    <a:pt x="174" y="2"/>
                    <a:pt x="175" y="2"/>
                    <a:pt x="175" y="2"/>
                  </a:cubicBezTo>
                  <a:cubicBezTo>
                    <a:pt x="175" y="2"/>
                    <a:pt x="176" y="2"/>
                    <a:pt x="175" y="1"/>
                  </a:cubicBezTo>
                  <a:cubicBezTo>
                    <a:pt x="175" y="1"/>
                    <a:pt x="175" y="1"/>
                    <a:pt x="175" y="1"/>
                  </a:cubicBezTo>
                  <a:cubicBezTo>
                    <a:pt x="177" y="0"/>
                    <a:pt x="178" y="0"/>
                    <a:pt x="179" y="1"/>
                  </a:cubicBezTo>
                  <a:cubicBezTo>
                    <a:pt x="179" y="1"/>
                    <a:pt x="179" y="1"/>
                    <a:pt x="179" y="2"/>
                  </a:cubicBezTo>
                  <a:cubicBezTo>
                    <a:pt x="179" y="2"/>
                    <a:pt x="179" y="2"/>
                    <a:pt x="178" y="2"/>
                  </a:cubicBezTo>
                  <a:cubicBezTo>
                    <a:pt x="178" y="2"/>
                    <a:pt x="177" y="2"/>
                    <a:pt x="177" y="1"/>
                  </a:cubicBezTo>
                  <a:cubicBezTo>
                    <a:pt x="177" y="1"/>
                    <a:pt x="176" y="1"/>
                    <a:pt x="176" y="2"/>
                  </a:cubicBezTo>
                  <a:cubicBezTo>
                    <a:pt x="176" y="2"/>
                    <a:pt x="176" y="2"/>
                    <a:pt x="176" y="2"/>
                  </a:cubicBezTo>
                  <a:cubicBezTo>
                    <a:pt x="176" y="3"/>
                    <a:pt x="176" y="3"/>
                    <a:pt x="176" y="3"/>
                  </a:cubicBezTo>
                  <a:cubicBezTo>
                    <a:pt x="176" y="3"/>
                    <a:pt x="176" y="3"/>
                    <a:pt x="176" y="3"/>
                  </a:cubicBezTo>
                  <a:cubicBezTo>
                    <a:pt x="177" y="3"/>
                    <a:pt x="177" y="3"/>
                    <a:pt x="176" y="4"/>
                  </a:cubicBezTo>
                  <a:cubicBezTo>
                    <a:pt x="176" y="4"/>
                    <a:pt x="176" y="4"/>
                    <a:pt x="176" y="4"/>
                  </a:cubicBezTo>
                  <a:cubicBezTo>
                    <a:pt x="176" y="4"/>
                    <a:pt x="176" y="4"/>
                    <a:pt x="176" y="4"/>
                  </a:cubicBezTo>
                  <a:cubicBezTo>
                    <a:pt x="177" y="4"/>
                    <a:pt x="177" y="4"/>
                    <a:pt x="177" y="4"/>
                  </a:cubicBezTo>
                  <a:cubicBezTo>
                    <a:pt x="177" y="4"/>
                    <a:pt x="177" y="4"/>
                    <a:pt x="178" y="4"/>
                  </a:cubicBezTo>
                  <a:cubicBezTo>
                    <a:pt x="178" y="4"/>
                    <a:pt x="178" y="4"/>
                    <a:pt x="178" y="4"/>
                  </a:cubicBezTo>
                  <a:cubicBezTo>
                    <a:pt x="178" y="4"/>
                    <a:pt x="179" y="4"/>
                    <a:pt x="179" y="4"/>
                  </a:cubicBezTo>
                  <a:cubicBezTo>
                    <a:pt x="179" y="4"/>
                    <a:pt x="179" y="3"/>
                    <a:pt x="179" y="3"/>
                  </a:cubicBezTo>
                  <a:cubicBezTo>
                    <a:pt x="179" y="3"/>
                    <a:pt x="179" y="2"/>
                    <a:pt x="179" y="2"/>
                  </a:cubicBezTo>
                  <a:cubicBezTo>
                    <a:pt x="180" y="2"/>
                    <a:pt x="180" y="2"/>
                    <a:pt x="180" y="2"/>
                  </a:cubicBezTo>
                  <a:cubicBezTo>
                    <a:pt x="181" y="2"/>
                    <a:pt x="181" y="2"/>
                    <a:pt x="181" y="2"/>
                  </a:cubicBezTo>
                  <a:cubicBezTo>
                    <a:pt x="181" y="2"/>
                    <a:pt x="181" y="2"/>
                    <a:pt x="181" y="2"/>
                  </a:cubicBezTo>
                  <a:cubicBezTo>
                    <a:pt x="181" y="2"/>
                    <a:pt x="180" y="1"/>
                    <a:pt x="180" y="1"/>
                  </a:cubicBezTo>
                  <a:cubicBezTo>
                    <a:pt x="180" y="1"/>
                    <a:pt x="180" y="1"/>
                    <a:pt x="179" y="1"/>
                  </a:cubicBezTo>
                  <a:cubicBezTo>
                    <a:pt x="179" y="1"/>
                    <a:pt x="180" y="0"/>
                    <a:pt x="180" y="0"/>
                  </a:cubicBezTo>
                  <a:cubicBezTo>
                    <a:pt x="180" y="0"/>
                    <a:pt x="181" y="1"/>
                    <a:pt x="181" y="1"/>
                  </a:cubicBezTo>
                  <a:cubicBezTo>
                    <a:pt x="181" y="1"/>
                    <a:pt x="182" y="0"/>
                    <a:pt x="182" y="0"/>
                  </a:cubicBezTo>
                  <a:cubicBezTo>
                    <a:pt x="182" y="0"/>
                    <a:pt x="183" y="0"/>
                    <a:pt x="183" y="0"/>
                  </a:cubicBezTo>
                  <a:cubicBezTo>
                    <a:pt x="183" y="1"/>
                    <a:pt x="184" y="1"/>
                    <a:pt x="184" y="0"/>
                  </a:cubicBezTo>
                  <a:cubicBezTo>
                    <a:pt x="185" y="0"/>
                    <a:pt x="185" y="0"/>
                    <a:pt x="186" y="1"/>
                  </a:cubicBezTo>
                  <a:cubicBezTo>
                    <a:pt x="186" y="1"/>
                    <a:pt x="186" y="1"/>
                    <a:pt x="186" y="2"/>
                  </a:cubicBezTo>
                  <a:cubicBezTo>
                    <a:pt x="186" y="2"/>
                    <a:pt x="186" y="2"/>
                    <a:pt x="186" y="2"/>
                  </a:cubicBezTo>
                  <a:cubicBezTo>
                    <a:pt x="187" y="2"/>
                    <a:pt x="187" y="2"/>
                    <a:pt x="187" y="2"/>
                  </a:cubicBezTo>
                  <a:cubicBezTo>
                    <a:pt x="187" y="1"/>
                    <a:pt x="188" y="1"/>
                    <a:pt x="188" y="1"/>
                  </a:cubicBezTo>
                  <a:cubicBezTo>
                    <a:pt x="189" y="1"/>
                    <a:pt x="190" y="1"/>
                    <a:pt x="191" y="1"/>
                  </a:cubicBezTo>
                  <a:cubicBezTo>
                    <a:pt x="191" y="1"/>
                    <a:pt x="191" y="1"/>
                    <a:pt x="192" y="2"/>
                  </a:cubicBezTo>
                  <a:cubicBezTo>
                    <a:pt x="192" y="2"/>
                    <a:pt x="192" y="2"/>
                    <a:pt x="192" y="2"/>
                  </a:cubicBezTo>
                  <a:cubicBezTo>
                    <a:pt x="193" y="2"/>
                    <a:pt x="193" y="2"/>
                    <a:pt x="193" y="2"/>
                  </a:cubicBezTo>
                  <a:cubicBezTo>
                    <a:pt x="193" y="1"/>
                    <a:pt x="192" y="1"/>
                    <a:pt x="192" y="1"/>
                  </a:cubicBezTo>
                  <a:cubicBezTo>
                    <a:pt x="192" y="1"/>
                    <a:pt x="192" y="1"/>
                    <a:pt x="192" y="0"/>
                  </a:cubicBezTo>
                  <a:cubicBezTo>
                    <a:pt x="192" y="0"/>
                    <a:pt x="192" y="0"/>
                    <a:pt x="192" y="0"/>
                  </a:cubicBezTo>
                  <a:cubicBezTo>
                    <a:pt x="193" y="0"/>
                    <a:pt x="193" y="1"/>
                    <a:pt x="193" y="0"/>
                  </a:cubicBezTo>
                  <a:cubicBezTo>
                    <a:pt x="194" y="0"/>
                    <a:pt x="194" y="0"/>
                    <a:pt x="195" y="0"/>
                  </a:cubicBezTo>
                  <a:cubicBezTo>
                    <a:pt x="195" y="0"/>
                    <a:pt x="195" y="1"/>
                    <a:pt x="195" y="1"/>
                  </a:cubicBezTo>
                  <a:cubicBezTo>
                    <a:pt x="195" y="1"/>
                    <a:pt x="195" y="1"/>
                    <a:pt x="195" y="1"/>
                  </a:cubicBezTo>
                  <a:cubicBezTo>
                    <a:pt x="195" y="1"/>
                    <a:pt x="196" y="1"/>
                    <a:pt x="196" y="1"/>
                  </a:cubicBezTo>
                  <a:cubicBezTo>
                    <a:pt x="196" y="1"/>
                    <a:pt x="197" y="1"/>
                    <a:pt x="197" y="1"/>
                  </a:cubicBezTo>
                  <a:cubicBezTo>
                    <a:pt x="198" y="1"/>
                    <a:pt x="198" y="1"/>
                    <a:pt x="199" y="1"/>
                  </a:cubicBezTo>
                  <a:cubicBezTo>
                    <a:pt x="199" y="1"/>
                    <a:pt x="199" y="1"/>
                    <a:pt x="199" y="1"/>
                  </a:cubicBezTo>
                  <a:cubicBezTo>
                    <a:pt x="199" y="1"/>
                    <a:pt x="199" y="1"/>
                    <a:pt x="199" y="1"/>
                  </a:cubicBezTo>
                  <a:cubicBezTo>
                    <a:pt x="199" y="1"/>
                    <a:pt x="199" y="1"/>
                    <a:pt x="199" y="1"/>
                  </a:cubicBezTo>
                  <a:cubicBezTo>
                    <a:pt x="199" y="1"/>
                    <a:pt x="199" y="1"/>
                    <a:pt x="199" y="1"/>
                  </a:cubicBezTo>
                  <a:cubicBezTo>
                    <a:pt x="199" y="1"/>
                    <a:pt x="199" y="0"/>
                    <a:pt x="199" y="0"/>
                  </a:cubicBezTo>
                  <a:cubicBezTo>
                    <a:pt x="200" y="1"/>
                    <a:pt x="200" y="0"/>
                    <a:pt x="201" y="0"/>
                  </a:cubicBezTo>
                  <a:cubicBezTo>
                    <a:pt x="201" y="1"/>
                    <a:pt x="201" y="1"/>
                    <a:pt x="201" y="2"/>
                  </a:cubicBezTo>
                  <a:cubicBezTo>
                    <a:pt x="201" y="2"/>
                    <a:pt x="201" y="2"/>
                    <a:pt x="201" y="2"/>
                  </a:cubicBezTo>
                  <a:cubicBezTo>
                    <a:pt x="202" y="2"/>
                    <a:pt x="202" y="2"/>
                    <a:pt x="203" y="2"/>
                  </a:cubicBezTo>
                  <a:cubicBezTo>
                    <a:pt x="203" y="2"/>
                    <a:pt x="202" y="2"/>
                    <a:pt x="202" y="2"/>
                  </a:cubicBezTo>
                  <a:cubicBezTo>
                    <a:pt x="202" y="1"/>
                    <a:pt x="202" y="1"/>
                    <a:pt x="202" y="0"/>
                  </a:cubicBezTo>
                  <a:cubicBezTo>
                    <a:pt x="202" y="0"/>
                    <a:pt x="203" y="0"/>
                    <a:pt x="203" y="0"/>
                  </a:cubicBezTo>
                  <a:cubicBezTo>
                    <a:pt x="203" y="0"/>
                    <a:pt x="203" y="0"/>
                    <a:pt x="203" y="0"/>
                  </a:cubicBezTo>
                  <a:cubicBezTo>
                    <a:pt x="203" y="1"/>
                    <a:pt x="203" y="1"/>
                    <a:pt x="203" y="1"/>
                  </a:cubicBezTo>
                  <a:cubicBezTo>
                    <a:pt x="203" y="1"/>
                    <a:pt x="203" y="1"/>
                    <a:pt x="204" y="1"/>
                  </a:cubicBezTo>
                  <a:cubicBezTo>
                    <a:pt x="204" y="1"/>
                    <a:pt x="204" y="0"/>
                    <a:pt x="204" y="0"/>
                  </a:cubicBezTo>
                  <a:cubicBezTo>
                    <a:pt x="205" y="1"/>
                    <a:pt x="205" y="1"/>
                    <a:pt x="205" y="1"/>
                  </a:cubicBezTo>
                  <a:cubicBezTo>
                    <a:pt x="205" y="1"/>
                    <a:pt x="206" y="1"/>
                    <a:pt x="206" y="1"/>
                  </a:cubicBezTo>
                  <a:cubicBezTo>
                    <a:pt x="206" y="1"/>
                    <a:pt x="206" y="1"/>
                    <a:pt x="206" y="1"/>
                  </a:cubicBezTo>
                  <a:cubicBezTo>
                    <a:pt x="207" y="0"/>
                    <a:pt x="207" y="0"/>
                    <a:pt x="208" y="0"/>
                  </a:cubicBezTo>
                  <a:cubicBezTo>
                    <a:pt x="208" y="0"/>
                    <a:pt x="208" y="0"/>
                    <a:pt x="208" y="1"/>
                  </a:cubicBezTo>
                  <a:cubicBezTo>
                    <a:pt x="208" y="1"/>
                    <a:pt x="209" y="2"/>
                    <a:pt x="209"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9" y="2"/>
                    <a:pt x="209" y="2"/>
                  </a:cubicBezTo>
                  <a:cubicBezTo>
                    <a:pt x="209" y="2"/>
                    <a:pt x="209" y="3"/>
                    <a:pt x="209" y="3"/>
                  </a:cubicBezTo>
                  <a:cubicBezTo>
                    <a:pt x="209" y="3"/>
                    <a:pt x="209" y="3"/>
                    <a:pt x="209" y="3"/>
                  </a:cubicBezTo>
                  <a:cubicBezTo>
                    <a:pt x="210" y="3"/>
                    <a:pt x="210" y="3"/>
                    <a:pt x="210" y="2"/>
                  </a:cubicBezTo>
                  <a:cubicBezTo>
                    <a:pt x="210" y="2"/>
                    <a:pt x="211" y="2"/>
                    <a:pt x="211" y="2"/>
                  </a:cubicBezTo>
                  <a:cubicBezTo>
                    <a:pt x="211" y="2"/>
                    <a:pt x="211" y="2"/>
                    <a:pt x="211" y="2"/>
                  </a:cubicBezTo>
                  <a:cubicBezTo>
                    <a:pt x="211" y="2"/>
                    <a:pt x="211" y="2"/>
                    <a:pt x="211" y="2"/>
                  </a:cubicBezTo>
                  <a:cubicBezTo>
                    <a:pt x="211" y="2"/>
                    <a:pt x="211" y="2"/>
                    <a:pt x="211" y="2"/>
                  </a:cubicBezTo>
                  <a:cubicBezTo>
                    <a:pt x="211" y="1"/>
                    <a:pt x="211" y="1"/>
                    <a:pt x="210" y="1"/>
                  </a:cubicBezTo>
                  <a:cubicBezTo>
                    <a:pt x="210" y="1"/>
                    <a:pt x="210" y="1"/>
                    <a:pt x="209" y="1"/>
                  </a:cubicBezTo>
                  <a:cubicBezTo>
                    <a:pt x="209" y="1"/>
                    <a:pt x="209" y="1"/>
                    <a:pt x="209" y="1"/>
                  </a:cubicBezTo>
                  <a:cubicBezTo>
                    <a:pt x="209" y="1"/>
                    <a:pt x="209" y="1"/>
                    <a:pt x="209" y="1"/>
                  </a:cubicBezTo>
                  <a:cubicBezTo>
                    <a:pt x="209" y="1"/>
                    <a:pt x="210" y="0"/>
                    <a:pt x="210" y="0"/>
                  </a:cubicBezTo>
                  <a:cubicBezTo>
                    <a:pt x="211" y="0"/>
                    <a:pt x="211" y="0"/>
                    <a:pt x="212" y="0"/>
                  </a:cubicBezTo>
                  <a:cubicBezTo>
                    <a:pt x="212" y="0"/>
                    <a:pt x="213" y="0"/>
                    <a:pt x="213" y="0"/>
                  </a:cubicBezTo>
                  <a:cubicBezTo>
                    <a:pt x="213" y="0"/>
                    <a:pt x="213" y="1"/>
                    <a:pt x="213" y="1"/>
                  </a:cubicBezTo>
                  <a:cubicBezTo>
                    <a:pt x="213" y="1"/>
                    <a:pt x="213" y="1"/>
                    <a:pt x="213" y="1"/>
                  </a:cubicBezTo>
                  <a:cubicBezTo>
                    <a:pt x="213" y="1"/>
                    <a:pt x="213" y="1"/>
                    <a:pt x="212" y="1"/>
                  </a:cubicBezTo>
                  <a:cubicBezTo>
                    <a:pt x="212" y="2"/>
                    <a:pt x="212" y="2"/>
                    <a:pt x="212" y="2"/>
                  </a:cubicBezTo>
                  <a:cubicBezTo>
                    <a:pt x="212" y="2"/>
                    <a:pt x="212" y="2"/>
                    <a:pt x="213" y="2"/>
                  </a:cubicBezTo>
                  <a:cubicBezTo>
                    <a:pt x="213" y="2"/>
                    <a:pt x="213" y="2"/>
                    <a:pt x="213" y="2"/>
                  </a:cubicBezTo>
                  <a:cubicBezTo>
                    <a:pt x="213" y="2"/>
                    <a:pt x="213" y="2"/>
                    <a:pt x="214" y="2"/>
                  </a:cubicBezTo>
                  <a:cubicBezTo>
                    <a:pt x="214" y="3"/>
                    <a:pt x="214" y="3"/>
                    <a:pt x="214" y="3"/>
                  </a:cubicBezTo>
                  <a:cubicBezTo>
                    <a:pt x="215" y="3"/>
                    <a:pt x="215" y="3"/>
                    <a:pt x="216" y="3"/>
                  </a:cubicBezTo>
                  <a:cubicBezTo>
                    <a:pt x="216" y="3"/>
                    <a:pt x="216" y="3"/>
                    <a:pt x="216" y="3"/>
                  </a:cubicBezTo>
                  <a:cubicBezTo>
                    <a:pt x="216" y="3"/>
                    <a:pt x="217" y="3"/>
                    <a:pt x="217" y="3"/>
                  </a:cubicBezTo>
                  <a:cubicBezTo>
                    <a:pt x="217" y="3"/>
                    <a:pt x="217" y="3"/>
                    <a:pt x="217" y="3"/>
                  </a:cubicBezTo>
                  <a:cubicBezTo>
                    <a:pt x="217" y="3"/>
                    <a:pt x="217" y="4"/>
                    <a:pt x="217" y="4"/>
                  </a:cubicBezTo>
                  <a:cubicBezTo>
                    <a:pt x="218" y="4"/>
                    <a:pt x="218" y="4"/>
                    <a:pt x="218" y="5"/>
                  </a:cubicBezTo>
                  <a:cubicBezTo>
                    <a:pt x="218" y="4"/>
                    <a:pt x="218" y="4"/>
                    <a:pt x="218" y="4"/>
                  </a:cubicBezTo>
                  <a:cubicBezTo>
                    <a:pt x="218" y="4"/>
                    <a:pt x="218" y="5"/>
                    <a:pt x="217" y="4"/>
                  </a:cubicBezTo>
                  <a:cubicBezTo>
                    <a:pt x="217" y="4"/>
                    <a:pt x="217" y="4"/>
                    <a:pt x="217" y="4"/>
                  </a:cubicBezTo>
                  <a:cubicBezTo>
                    <a:pt x="217" y="4"/>
                    <a:pt x="217" y="4"/>
                    <a:pt x="217" y="4"/>
                  </a:cubicBezTo>
                  <a:cubicBezTo>
                    <a:pt x="217" y="5"/>
                    <a:pt x="217" y="5"/>
                    <a:pt x="217" y="5"/>
                  </a:cubicBezTo>
                  <a:cubicBezTo>
                    <a:pt x="217" y="5"/>
                    <a:pt x="217" y="5"/>
                    <a:pt x="217" y="6"/>
                  </a:cubicBezTo>
                  <a:cubicBezTo>
                    <a:pt x="217" y="6"/>
                    <a:pt x="217" y="6"/>
                    <a:pt x="217" y="6"/>
                  </a:cubicBezTo>
                  <a:cubicBezTo>
                    <a:pt x="217" y="7"/>
                    <a:pt x="216" y="7"/>
                    <a:pt x="216" y="7"/>
                  </a:cubicBezTo>
                  <a:cubicBezTo>
                    <a:pt x="216" y="7"/>
                    <a:pt x="216" y="7"/>
                    <a:pt x="215" y="7"/>
                  </a:cubicBezTo>
                  <a:cubicBezTo>
                    <a:pt x="215" y="6"/>
                    <a:pt x="214" y="6"/>
                    <a:pt x="213" y="7"/>
                  </a:cubicBezTo>
                  <a:cubicBezTo>
                    <a:pt x="213" y="7"/>
                    <a:pt x="213" y="7"/>
                    <a:pt x="212" y="7"/>
                  </a:cubicBezTo>
                  <a:cubicBezTo>
                    <a:pt x="212" y="7"/>
                    <a:pt x="211" y="7"/>
                    <a:pt x="211" y="6"/>
                  </a:cubicBezTo>
                  <a:cubicBezTo>
                    <a:pt x="210" y="6"/>
                    <a:pt x="210" y="6"/>
                    <a:pt x="209" y="6"/>
                  </a:cubicBezTo>
                  <a:cubicBezTo>
                    <a:pt x="209" y="6"/>
                    <a:pt x="209" y="6"/>
                    <a:pt x="209" y="6"/>
                  </a:cubicBezTo>
                  <a:cubicBezTo>
                    <a:pt x="209" y="6"/>
                    <a:pt x="208" y="6"/>
                    <a:pt x="208" y="6"/>
                  </a:cubicBezTo>
                  <a:cubicBezTo>
                    <a:pt x="208" y="6"/>
                    <a:pt x="208" y="5"/>
                    <a:pt x="209" y="5"/>
                  </a:cubicBezTo>
                  <a:cubicBezTo>
                    <a:pt x="209" y="5"/>
                    <a:pt x="209" y="5"/>
                    <a:pt x="209" y="4"/>
                  </a:cubicBezTo>
                  <a:cubicBezTo>
                    <a:pt x="210" y="4"/>
                    <a:pt x="209" y="4"/>
                    <a:pt x="209" y="4"/>
                  </a:cubicBezTo>
                  <a:cubicBezTo>
                    <a:pt x="209" y="4"/>
                    <a:pt x="208" y="4"/>
                    <a:pt x="207" y="4"/>
                  </a:cubicBezTo>
                  <a:cubicBezTo>
                    <a:pt x="208" y="4"/>
                    <a:pt x="208" y="4"/>
                    <a:pt x="208" y="5"/>
                  </a:cubicBezTo>
                  <a:cubicBezTo>
                    <a:pt x="208" y="5"/>
                    <a:pt x="208" y="5"/>
                    <a:pt x="208" y="5"/>
                  </a:cubicBezTo>
                  <a:cubicBezTo>
                    <a:pt x="208" y="5"/>
                    <a:pt x="208" y="5"/>
                    <a:pt x="208" y="5"/>
                  </a:cubicBezTo>
                  <a:cubicBezTo>
                    <a:pt x="208" y="5"/>
                    <a:pt x="208" y="6"/>
                    <a:pt x="208" y="6"/>
                  </a:cubicBezTo>
                  <a:cubicBezTo>
                    <a:pt x="207" y="6"/>
                    <a:pt x="206" y="6"/>
                    <a:pt x="206" y="6"/>
                  </a:cubicBezTo>
                  <a:cubicBezTo>
                    <a:pt x="206" y="5"/>
                    <a:pt x="206" y="5"/>
                    <a:pt x="205" y="5"/>
                  </a:cubicBezTo>
                  <a:cubicBezTo>
                    <a:pt x="205" y="5"/>
                    <a:pt x="205" y="5"/>
                    <a:pt x="205" y="5"/>
                  </a:cubicBezTo>
                  <a:cubicBezTo>
                    <a:pt x="205" y="6"/>
                    <a:pt x="205" y="6"/>
                    <a:pt x="205" y="6"/>
                  </a:cubicBezTo>
                  <a:cubicBezTo>
                    <a:pt x="204" y="5"/>
                    <a:pt x="204" y="5"/>
                    <a:pt x="204" y="5"/>
                  </a:cubicBezTo>
                  <a:cubicBezTo>
                    <a:pt x="203" y="5"/>
                    <a:pt x="203" y="5"/>
                    <a:pt x="203" y="5"/>
                  </a:cubicBezTo>
                  <a:cubicBezTo>
                    <a:pt x="203" y="5"/>
                    <a:pt x="203" y="5"/>
                    <a:pt x="203" y="5"/>
                  </a:cubicBezTo>
                  <a:cubicBezTo>
                    <a:pt x="203" y="5"/>
                    <a:pt x="203" y="5"/>
                    <a:pt x="203" y="5"/>
                  </a:cubicBezTo>
                  <a:cubicBezTo>
                    <a:pt x="203" y="5"/>
                    <a:pt x="203" y="5"/>
                    <a:pt x="203" y="5"/>
                  </a:cubicBezTo>
                  <a:cubicBezTo>
                    <a:pt x="203" y="5"/>
                    <a:pt x="203" y="5"/>
                    <a:pt x="203" y="5"/>
                  </a:cubicBezTo>
                  <a:cubicBezTo>
                    <a:pt x="203" y="6"/>
                    <a:pt x="203" y="6"/>
                    <a:pt x="203" y="7"/>
                  </a:cubicBezTo>
                  <a:cubicBezTo>
                    <a:pt x="203" y="7"/>
                    <a:pt x="203" y="7"/>
                    <a:pt x="203" y="7"/>
                  </a:cubicBezTo>
                  <a:cubicBezTo>
                    <a:pt x="202" y="6"/>
                    <a:pt x="202" y="7"/>
                    <a:pt x="201" y="7"/>
                  </a:cubicBezTo>
                  <a:cubicBezTo>
                    <a:pt x="200" y="7"/>
                    <a:pt x="200" y="7"/>
                    <a:pt x="200" y="6"/>
                  </a:cubicBezTo>
                  <a:cubicBezTo>
                    <a:pt x="200" y="6"/>
                    <a:pt x="199" y="6"/>
                    <a:pt x="199" y="6"/>
                  </a:cubicBezTo>
                  <a:cubicBezTo>
                    <a:pt x="199" y="6"/>
                    <a:pt x="199" y="6"/>
                    <a:pt x="199" y="6"/>
                  </a:cubicBezTo>
                  <a:cubicBezTo>
                    <a:pt x="198" y="6"/>
                    <a:pt x="198" y="7"/>
                    <a:pt x="198" y="6"/>
                  </a:cubicBezTo>
                  <a:cubicBezTo>
                    <a:pt x="197" y="6"/>
                    <a:pt x="197" y="6"/>
                    <a:pt x="196" y="5"/>
                  </a:cubicBezTo>
                  <a:cubicBezTo>
                    <a:pt x="196" y="5"/>
                    <a:pt x="196" y="5"/>
                    <a:pt x="196" y="5"/>
                  </a:cubicBezTo>
                  <a:cubicBezTo>
                    <a:pt x="196" y="5"/>
                    <a:pt x="196" y="5"/>
                    <a:pt x="196" y="5"/>
                  </a:cubicBezTo>
                  <a:cubicBezTo>
                    <a:pt x="195" y="5"/>
                    <a:pt x="195" y="5"/>
                    <a:pt x="195" y="5"/>
                  </a:cubicBezTo>
                  <a:cubicBezTo>
                    <a:pt x="194" y="4"/>
                    <a:pt x="194" y="4"/>
                    <a:pt x="194" y="4"/>
                  </a:cubicBezTo>
                  <a:cubicBezTo>
                    <a:pt x="194" y="4"/>
                    <a:pt x="194" y="3"/>
                    <a:pt x="194" y="3"/>
                  </a:cubicBezTo>
                  <a:cubicBezTo>
                    <a:pt x="194" y="3"/>
                    <a:pt x="193" y="3"/>
                    <a:pt x="193" y="3"/>
                  </a:cubicBezTo>
                  <a:cubicBezTo>
                    <a:pt x="193" y="4"/>
                    <a:pt x="193" y="4"/>
                    <a:pt x="193" y="4"/>
                  </a:cubicBezTo>
                  <a:cubicBezTo>
                    <a:pt x="192" y="4"/>
                    <a:pt x="192" y="5"/>
                    <a:pt x="193" y="5"/>
                  </a:cubicBezTo>
                  <a:cubicBezTo>
                    <a:pt x="193" y="5"/>
                    <a:pt x="193" y="5"/>
                    <a:pt x="193" y="5"/>
                  </a:cubicBezTo>
                  <a:cubicBezTo>
                    <a:pt x="194" y="5"/>
                    <a:pt x="194" y="5"/>
                    <a:pt x="194" y="5"/>
                  </a:cubicBezTo>
                  <a:cubicBezTo>
                    <a:pt x="194" y="5"/>
                    <a:pt x="194" y="5"/>
                    <a:pt x="194" y="5"/>
                  </a:cubicBezTo>
                  <a:cubicBezTo>
                    <a:pt x="194" y="6"/>
                    <a:pt x="194" y="6"/>
                    <a:pt x="193" y="6"/>
                  </a:cubicBezTo>
                  <a:cubicBezTo>
                    <a:pt x="193" y="6"/>
                    <a:pt x="192" y="6"/>
                    <a:pt x="192" y="6"/>
                  </a:cubicBezTo>
                  <a:cubicBezTo>
                    <a:pt x="192" y="6"/>
                    <a:pt x="192" y="6"/>
                    <a:pt x="191" y="5"/>
                  </a:cubicBezTo>
                  <a:cubicBezTo>
                    <a:pt x="191" y="5"/>
                    <a:pt x="191" y="5"/>
                    <a:pt x="191" y="5"/>
                  </a:cubicBezTo>
                  <a:cubicBezTo>
                    <a:pt x="191" y="5"/>
                    <a:pt x="191" y="5"/>
                    <a:pt x="191" y="5"/>
                  </a:cubicBezTo>
                  <a:cubicBezTo>
                    <a:pt x="191" y="6"/>
                    <a:pt x="191" y="6"/>
                    <a:pt x="191" y="5"/>
                  </a:cubicBezTo>
                  <a:cubicBezTo>
                    <a:pt x="191" y="5"/>
                    <a:pt x="191" y="6"/>
                    <a:pt x="191" y="6"/>
                  </a:cubicBezTo>
                  <a:cubicBezTo>
                    <a:pt x="191" y="6"/>
                    <a:pt x="190" y="6"/>
                    <a:pt x="190" y="6"/>
                  </a:cubicBezTo>
                  <a:cubicBezTo>
                    <a:pt x="190" y="6"/>
                    <a:pt x="189" y="5"/>
                    <a:pt x="189" y="6"/>
                  </a:cubicBezTo>
                  <a:cubicBezTo>
                    <a:pt x="189" y="6"/>
                    <a:pt x="189" y="6"/>
                    <a:pt x="188" y="6"/>
                  </a:cubicBezTo>
                  <a:cubicBezTo>
                    <a:pt x="188" y="6"/>
                    <a:pt x="188" y="6"/>
                    <a:pt x="188" y="6"/>
                  </a:cubicBezTo>
                  <a:cubicBezTo>
                    <a:pt x="188" y="6"/>
                    <a:pt x="188" y="7"/>
                    <a:pt x="188" y="7"/>
                  </a:cubicBezTo>
                  <a:cubicBezTo>
                    <a:pt x="188" y="7"/>
                    <a:pt x="187" y="7"/>
                    <a:pt x="187" y="7"/>
                  </a:cubicBezTo>
                  <a:cubicBezTo>
                    <a:pt x="187" y="7"/>
                    <a:pt x="186" y="7"/>
                    <a:pt x="186" y="6"/>
                  </a:cubicBezTo>
                  <a:cubicBezTo>
                    <a:pt x="186" y="6"/>
                    <a:pt x="186" y="6"/>
                    <a:pt x="185" y="5"/>
                  </a:cubicBezTo>
                  <a:cubicBezTo>
                    <a:pt x="185" y="5"/>
                    <a:pt x="185" y="5"/>
                    <a:pt x="185" y="6"/>
                  </a:cubicBezTo>
                  <a:cubicBezTo>
                    <a:pt x="185" y="6"/>
                    <a:pt x="185" y="6"/>
                    <a:pt x="185" y="6"/>
                  </a:cubicBezTo>
                  <a:cubicBezTo>
                    <a:pt x="185" y="6"/>
                    <a:pt x="185" y="6"/>
                    <a:pt x="185" y="6"/>
                  </a:cubicBezTo>
                  <a:cubicBezTo>
                    <a:pt x="185" y="6"/>
                    <a:pt x="184" y="6"/>
                    <a:pt x="184" y="5"/>
                  </a:cubicBezTo>
                  <a:cubicBezTo>
                    <a:pt x="184" y="5"/>
                    <a:pt x="184" y="5"/>
                    <a:pt x="184" y="5"/>
                  </a:cubicBezTo>
                  <a:cubicBezTo>
                    <a:pt x="184" y="4"/>
                    <a:pt x="185" y="4"/>
                    <a:pt x="185" y="4"/>
                  </a:cubicBezTo>
                  <a:cubicBezTo>
                    <a:pt x="185" y="4"/>
                    <a:pt x="185" y="4"/>
                    <a:pt x="185" y="4"/>
                  </a:cubicBezTo>
                  <a:cubicBezTo>
                    <a:pt x="185" y="5"/>
                    <a:pt x="186" y="4"/>
                    <a:pt x="186" y="4"/>
                  </a:cubicBezTo>
                  <a:cubicBezTo>
                    <a:pt x="186" y="4"/>
                    <a:pt x="186" y="4"/>
                    <a:pt x="186" y="3"/>
                  </a:cubicBezTo>
                  <a:cubicBezTo>
                    <a:pt x="186" y="3"/>
                    <a:pt x="185" y="3"/>
                    <a:pt x="185" y="3"/>
                  </a:cubicBezTo>
                  <a:cubicBezTo>
                    <a:pt x="185" y="2"/>
                    <a:pt x="185" y="2"/>
                    <a:pt x="184" y="2"/>
                  </a:cubicBezTo>
                  <a:cubicBezTo>
                    <a:pt x="184" y="2"/>
                    <a:pt x="184" y="2"/>
                    <a:pt x="184" y="2"/>
                  </a:cubicBezTo>
                  <a:cubicBezTo>
                    <a:pt x="184" y="2"/>
                    <a:pt x="183" y="3"/>
                    <a:pt x="183" y="3"/>
                  </a:cubicBezTo>
                  <a:cubicBezTo>
                    <a:pt x="183" y="3"/>
                    <a:pt x="184" y="3"/>
                    <a:pt x="184" y="3"/>
                  </a:cubicBezTo>
                  <a:cubicBezTo>
                    <a:pt x="184" y="3"/>
                    <a:pt x="184" y="3"/>
                    <a:pt x="184" y="3"/>
                  </a:cubicBezTo>
                  <a:cubicBezTo>
                    <a:pt x="185" y="3"/>
                    <a:pt x="185" y="3"/>
                    <a:pt x="185" y="3"/>
                  </a:cubicBezTo>
                  <a:cubicBezTo>
                    <a:pt x="185" y="3"/>
                    <a:pt x="185" y="3"/>
                    <a:pt x="185" y="4"/>
                  </a:cubicBezTo>
                  <a:cubicBezTo>
                    <a:pt x="184" y="4"/>
                    <a:pt x="184" y="4"/>
                    <a:pt x="184" y="4"/>
                  </a:cubicBezTo>
                  <a:cubicBezTo>
                    <a:pt x="183" y="4"/>
                    <a:pt x="183" y="5"/>
                    <a:pt x="184" y="5"/>
                  </a:cubicBezTo>
                  <a:cubicBezTo>
                    <a:pt x="184" y="6"/>
                    <a:pt x="184" y="5"/>
                    <a:pt x="184" y="5"/>
                  </a:cubicBezTo>
                  <a:cubicBezTo>
                    <a:pt x="184" y="6"/>
                    <a:pt x="184" y="6"/>
                    <a:pt x="184" y="6"/>
                  </a:cubicBezTo>
                  <a:cubicBezTo>
                    <a:pt x="184" y="6"/>
                    <a:pt x="184" y="6"/>
                    <a:pt x="184" y="6"/>
                  </a:cubicBezTo>
                  <a:cubicBezTo>
                    <a:pt x="183" y="6"/>
                    <a:pt x="183" y="7"/>
                    <a:pt x="182" y="7"/>
                  </a:cubicBezTo>
                  <a:cubicBezTo>
                    <a:pt x="182" y="7"/>
                    <a:pt x="182" y="7"/>
                    <a:pt x="182" y="7"/>
                  </a:cubicBezTo>
                  <a:cubicBezTo>
                    <a:pt x="181" y="7"/>
                    <a:pt x="181" y="7"/>
                    <a:pt x="181" y="7"/>
                  </a:cubicBezTo>
                  <a:cubicBezTo>
                    <a:pt x="180" y="7"/>
                    <a:pt x="180" y="7"/>
                    <a:pt x="180" y="7"/>
                  </a:cubicBezTo>
                  <a:cubicBezTo>
                    <a:pt x="179" y="7"/>
                    <a:pt x="179" y="7"/>
                    <a:pt x="179" y="7"/>
                  </a:cubicBezTo>
                  <a:cubicBezTo>
                    <a:pt x="179" y="7"/>
                    <a:pt x="179" y="7"/>
                    <a:pt x="179" y="7"/>
                  </a:cubicBezTo>
                  <a:cubicBezTo>
                    <a:pt x="178" y="7"/>
                    <a:pt x="178" y="7"/>
                    <a:pt x="178" y="7"/>
                  </a:cubicBezTo>
                  <a:cubicBezTo>
                    <a:pt x="178" y="6"/>
                    <a:pt x="178" y="6"/>
                    <a:pt x="178" y="6"/>
                  </a:cubicBezTo>
                  <a:cubicBezTo>
                    <a:pt x="178" y="6"/>
                    <a:pt x="177" y="6"/>
                    <a:pt x="177" y="6"/>
                  </a:cubicBezTo>
                  <a:cubicBezTo>
                    <a:pt x="177" y="6"/>
                    <a:pt x="178" y="6"/>
                    <a:pt x="178" y="6"/>
                  </a:cubicBezTo>
                  <a:cubicBezTo>
                    <a:pt x="178" y="6"/>
                    <a:pt x="178" y="6"/>
                    <a:pt x="178" y="6"/>
                  </a:cubicBezTo>
                  <a:cubicBezTo>
                    <a:pt x="177" y="7"/>
                    <a:pt x="176" y="7"/>
                    <a:pt x="175" y="7"/>
                  </a:cubicBezTo>
                  <a:cubicBezTo>
                    <a:pt x="175" y="7"/>
                    <a:pt x="174" y="7"/>
                    <a:pt x="174" y="6"/>
                  </a:cubicBezTo>
                  <a:cubicBezTo>
                    <a:pt x="174" y="6"/>
                    <a:pt x="174" y="6"/>
                    <a:pt x="174" y="6"/>
                  </a:cubicBezTo>
                  <a:cubicBezTo>
                    <a:pt x="174" y="6"/>
                    <a:pt x="174" y="6"/>
                    <a:pt x="174" y="6"/>
                  </a:cubicBezTo>
                  <a:cubicBezTo>
                    <a:pt x="174" y="6"/>
                    <a:pt x="174" y="7"/>
                    <a:pt x="174" y="7"/>
                  </a:cubicBezTo>
                  <a:cubicBezTo>
                    <a:pt x="173" y="7"/>
                    <a:pt x="172" y="6"/>
                    <a:pt x="171" y="7"/>
                  </a:cubicBezTo>
                  <a:cubicBezTo>
                    <a:pt x="171" y="7"/>
                    <a:pt x="171" y="6"/>
                    <a:pt x="170" y="6"/>
                  </a:cubicBezTo>
                  <a:cubicBezTo>
                    <a:pt x="170" y="6"/>
                    <a:pt x="169" y="6"/>
                    <a:pt x="169" y="6"/>
                  </a:cubicBezTo>
                  <a:cubicBezTo>
                    <a:pt x="169" y="6"/>
                    <a:pt x="169" y="6"/>
                    <a:pt x="169" y="6"/>
                  </a:cubicBezTo>
                  <a:cubicBezTo>
                    <a:pt x="169" y="6"/>
                    <a:pt x="168" y="6"/>
                    <a:pt x="168" y="6"/>
                  </a:cubicBezTo>
                  <a:cubicBezTo>
                    <a:pt x="168" y="7"/>
                    <a:pt x="168" y="7"/>
                    <a:pt x="168" y="6"/>
                  </a:cubicBezTo>
                  <a:cubicBezTo>
                    <a:pt x="167" y="6"/>
                    <a:pt x="167" y="5"/>
                    <a:pt x="166" y="5"/>
                  </a:cubicBezTo>
                  <a:cubicBezTo>
                    <a:pt x="166" y="5"/>
                    <a:pt x="166" y="5"/>
                    <a:pt x="166" y="5"/>
                  </a:cubicBezTo>
                  <a:cubicBezTo>
                    <a:pt x="166" y="5"/>
                    <a:pt x="166" y="6"/>
                    <a:pt x="166" y="6"/>
                  </a:cubicBezTo>
                  <a:cubicBezTo>
                    <a:pt x="166" y="6"/>
                    <a:pt x="166" y="6"/>
                    <a:pt x="166" y="6"/>
                  </a:cubicBezTo>
                  <a:cubicBezTo>
                    <a:pt x="166" y="6"/>
                    <a:pt x="166" y="7"/>
                    <a:pt x="166" y="7"/>
                  </a:cubicBezTo>
                  <a:cubicBezTo>
                    <a:pt x="166" y="7"/>
                    <a:pt x="166" y="7"/>
                    <a:pt x="165" y="7"/>
                  </a:cubicBezTo>
                  <a:cubicBezTo>
                    <a:pt x="165" y="7"/>
                    <a:pt x="164" y="7"/>
                    <a:pt x="164" y="6"/>
                  </a:cubicBezTo>
                  <a:cubicBezTo>
                    <a:pt x="164" y="6"/>
                    <a:pt x="164" y="6"/>
                    <a:pt x="165" y="6"/>
                  </a:cubicBezTo>
                  <a:cubicBezTo>
                    <a:pt x="165" y="6"/>
                    <a:pt x="165" y="6"/>
                    <a:pt x="166" y="6"/>
                  </a:cubicBezTo>
                  <a:cubicBezTo>
                    <a:pt x="165" y="6"/>
                    <a:pt x="165" y="6"/>
                    <a:pt x="165" y="6"/>
                  </a:cubicBezTo>
                  <a:cubicBezTo>
                    <a:pt x="165" y="6"/>
                    <a:pt x="165" y="5"/>
                    <a:pt x="165" y="5"/>
                  </a:cubicBezTo>
                  <a:cubicBezTo>
                    <a:pt x="164" y="5"/>
                    <a:pt x="163" y="5"/>
                    <a:pt x="163" y="4"/>
                  </a:cubicBezTo>
                  <a:cubicBezTo>
                    <a:pt x="163" y="4"/>
                    <a:pt x="163" y="4"/>
                    <a:pt x="163" y="4"/>
                  </a:cubicBezTo>
                  <a:cubicBezTo>
                    <a:pt x="162" y="4"/>
                    <a:pt x="162" y="4"/>
                    <a:pt x="162" y="4"/>
                  </a:cubicBezTo>
                  <a:cubicBezTo>
                    <a:pt x="162" y="4"/>
                    <a:pt x="162" y="5"/>
                    <a:pt x="162" y="5"/>
                  </a:cubicBezTo>
                  <a:cubicBezTo>
                    <a:pt x="162" y="5"/>
                    <a:pt x="163" y="5"/>
                    <a:pt x="163" y="5"/>
                  </a:cubicBezTo>
                  <a:cubicBezTo>
                    <a:pt x="163" y="6"/>
                    <a:pt x="163" y="6"/>
                    <a:pt x="163" y="6"/>
                  </a:cubicBezTo>
                  <a:cubicBezTo>
                    <a:pt x="163" y="6"/>
                    <a:pt x="162" y="6"/>
                    <a:pt x="162" y="7"/>
                  </a:cubicBezTo>
                  <a:cubicBezTo>
                    <a:pt x="162" y="7"/>
                    <a:pt x="162" y="7"/>
                    <a:pt x="162" y="7"/>
                  </a:cubicBezTo>
                  <a:cubicBezTo>
                    <a:pt x="161" y="7"/>
                    <a:pt x="161" y="7"/>
                    <a:pt x="160" y="7"/>
                  </a:cubicBezTo>
                  <a:cubicBezTo>
                    <a:pt x="159" y="7"/>
                    <a:pt x="159" y="7"/>
                    <a:pt x="158" y="7"/>
                  </a:cubicBezTo>
                  <a:cubicBezTo>
                    <a:pt x="158" y="6"/>
                    <a:pt x="157" y="7"/>
                    <a:pt x="157" y="7"/>
                  </a:cubicBezTo>
                  <a:cubicBezTo>
                    <a:pt x="157" y="7"/>
                    <a:pt x="157" y="7"/>
                    <a:pt x="157" y="7"/>
                  </a:cubicBezTo>
                  <a:cubicBezTo>
                    <a:pt x="157" y="7"/>
                    <a:pt x="156" y="6"/>
                    <a:pt x="156" y="7"/>
                  </a:cubicBezTo>
                  <a:cubicBezTo>
                    <a:pt x="156" y="7"/>
                    <a:pt x="156" y="7"/>
                    <a:pt x="155" y="7"/>
                  </a:cubicBezTo>
                  <a:cubicBezTo>
                    <a:pt x="155" y="7"/>
                    <a:pt x="155" y="7"/>
                    <a:pt x="155" y="6"/>
                  </a:cubicBezTo>
                  <a:cubicBezTo>
                    <a:pt x="154" y="6"/>
                    <a:pt x="154" y="6"/>
                    <a:pt x="154" y="7"/>
                  </a:cubicBezTo>
                  <a:cubicBezTo>
                    <a:pt x="154" y="7"/>
                    <a:pt x="154" y="7"/>
                    <a:pt x="153" y="7"/>
                  </a:cubicBezTo>
                  <a:cubicBezTo>
                    <a:pt x="153" y="7"/>
                    <a:pt x="152" y="7"/>
                    <a:pt x="151" y="6"/>
                  </a:cubicBezTo>
                  <a:cubicBezTo>
                    <a:pt x="151" y="6"/>
                    <a:pt x="151" y="6"/>
                    <a:pt x="151" y="6"/>
                  </a:cubicBezTo>
                  <a:cubicBezTo>
                    <a:pt x="150" y="6"/>
                    <a:pt x="149" y="6"/>
                    <a:pt x="149" y="6"/>
                  </a:cubicBezTo>
                  <a:cubicBezTo>
                    <a:pt x="148" y="6"/>
                    <a:pt x="148" y="6"/>
                    <a:pt x="148" y="6"/>
                  </a:cubicBezTo>
                  <a:cubicBezTo>
                    <a:pt x="148" y="6"/>
                    <a:pt x="148" y="6"/>
                    <a:pt x="148" y="7"/>
                  </a:cubicBezTo>
                  <a:cubicBezTo>
                    <a:pt x="147" y="7"/>
                    <a:pt x="147" y="7"/>
                    <a:pt x="146" y="7"/>
                  </a:cubicBezTo>
                  <a:cubicBezTo>
                    <a:pt x="146" y="7"/>
                    <a:pt x="145" y="7"/>
                    <a:pt x="145" y="7"/>
                  </a:cubicBezTo>
                  <a:cubicBezTo>
                    <a:pt x="145" y="7"/>
                    <a:pt x="144" y="7"/>
                    <a:pt x="144" y="6"/>
                  </a:cubicBezTo>
                  <a:cubicBezTo>
                    <a:pt x="144" y="6"/>
                    <a:pt x="143" y="6"/>
                    <a:pt x="143" y="6"/>
                  </a:cubicBezTo>
                  <a:cubicBezTo>
                    <a:pt x="143" y="6"/>
                    <a:pt x="143" y="6"/>
                    <a:pt x="143" y="6"/>
                  </a:cubicBezTo>
                  <a:cubicBezTo>
                    <a:pt x="143" y="6"/>
                    <a:pt x="143" y="5"/>
                    <a:pt x="143" y="5"/>
                  </a:cubicBezTo>
                  <a:cubicBezTo>
                    <a:pt x="142" y="5"/>
                    <a:pt x="142" y="5"/>
                    <a:pt x="142" y="5"/>
                  </a:cubicBezTo>
                  <a:cubicBezTo>
                    <a:pt x="142" y="5"/>
                    <a:pt x="142" y="5"/>
                    <a:pt x="142" y="5"/>
                  </a:cubicBezTo>
                  <a:cubicBezTo>
                    <a:pt x="142" y="5"/>
                    <a:pt x="142" y="6"/>
                    <a:pt x="142" y="6"/>
                  </a:cubicBezTo>
                  <a:cubicBezTo>
                    <a:pt x="142" y="6"/>
                    <a:pt x="143" y="6"/>
                    <a:pt x="143" y="6"/>
                  </a:cubicBezTo>
                  <a:cubicBezTo>
                    <a:pt x="143" y="6"/>
                    <a:pt x="142" y="6"/>
                    <a:pt x="142" y="6"/>
                  </a:cubicBezTo>
                  <a:cubicBezTo>
                    <a:pt x="142" y="6"/>
                    <a:pt x="141" y="6"/>
                    <a:pt x="141" y="7"/>
                  </a:cubicBezTo>
                  <a:cubicBezTo>
                    <a:pt x="141" y="7"/>
                    <a:pt x="140" y="7"/>
                    <a:pt x="140" y="7"/>
                  </a:cubicBezTo>
                  <a:cubicBezTo>
                    <a:pt x="139" y="7"/>
                    <a:pt x="139" y="6"/>
                    <a:pt x="138" y="7"/>
                  </a:cubicBezTo>
                  <a:cubicBezTo>
                    <a:pt x="138" y="7"/>
                    <a:pt x="138" y="7"/>
                    <a:pt x="137" y="7"/>
                  </a:cubicBezTo>
                  <a:cubicBezTo>
                    <a:pt x="137" y="7"/>
                    <a:pt x="136" y="7"/>
                    <a:pt x="136" y="7"/>
                  </a:cubicBezTo>
                  <a:cubicBezTo>
                    <a:pt x="136" y="7"/>
                    <a:pt x="135" y="7"/>
                    <a:pt x="135" y="7"/>
                  </a:cubicBezTo>
                  <a:cubicBezTo>
                    <a:pt x="134" y="7"/>
                    <a:pt x="134" y="7"/>
                    <a:pt x="133" y="6"/>
                  </a:cubicBezTo>
                  <a:cubicBezTo>
                    <a:pt x="132" y="6"/>
                    <a:pt x="132" y="6"/>
                    <a:pt x="132" y="6"/>
                  </a:cubicBezTo>
                  <a:cubicBezTo>
                    <a:pt x="131" y="6"/>
                    <a:pt x="131" y="6"/>
                    <a:pt x="131" y="6"/>
                  </a:cubicBezTo>
                  <a:cubicBezTo>
                    <a:pt x="130" y="7"/>
                    <a:pt x="130" y="6"/>
                    <a:pt x="129" y="7"/>
                  </a:cubicBezTo>
                  <a:cubicBezTo>
                    <a:pt x="128" y="7"/>
                    <a:pt x="128" y="7"/>
                    <a:pt x="127" y="7"/>
                  </a:cubicBezTo>
                  <a:cubicBezTo>
                    <a:pt x="127" y="6"/>
                    <a:pt x="127" y="6"/>
                    <a:pt x="126" y="6"/>
                  </a:cubicBezTo>
                  <a:cubicBezTo>
                    <a:pt x="126" y="7"/>
                    <a:pt x="126" y="7"/>
                    <a:pt x="125" y="7"/>
                  </a:cubicBezTo>
                  <a:cubicBezTo>
                    <a:pt x="125" y="7"/>
                    <a:pt x="124" y="7"/>
                    <a:pt x="123" y="7"/>
                  </a:cubicBezTo>
                  <a:cubicBezTo>
                    <a:pt x="123" y="7"/>
                    <a:pt x="123" y="7"/>
                    <a:pt x="123" y="7"/>
                  </a:cubicBezTo>
                  <a:cubicBezTo>
                    <a:pt x="123" y="7"/>
                    <a:pt x="122" y="7"/>
                    <a:pt x="122" y="6"/>
                  </a:cubicBezTo>
                  <a:cubicBezTo>
                    <a:pt x="122" y="7"/>
                    <a:pt x="122" y="7"/>
                    <a:pt x="122" y="7"/>
                  </a:cubicBezTo>
                  <a:cubicBezTo>
                    <a:pt x="122" y="7"/>
                    <a:pt x="121" y="7"/>
                    <a:pt x="121" y="7"/>
                  </a:cubicBezTo>
                  <a:cubicBezTo>
                    <a:pt x="121" y="7"/>
                    <a:pt x="120" y="7"/>
                    <a:pt x="120" y="7"/>
                  </a:cubicBezTo>
                  <a:cubicBezTo>
                    <a:pt x="120" y="7"/>
                    <a:pt x="119" y="7"/>
                    <a:pt x="119" y="7"/>
                  </a:cubicBezTo>
                  <a:cubicBezTo>
                    <a:pt x="119" y="7"/>
                    <a:pt x="119" y="7"/>
                    <a:pt x="119" y="7"/>
                  </a:cubicBezTo>
                  <a:cubicBezTo>
                    <a:pt x="119" y="7"/>
                    <a:pt x="119" y="7"/>
                    <a:pt x="119" y="6"/>
                  </a:cubicBezTo>
                  <a:cubicBezTo>
                    <a:pt x="119" y="6"/>
                    <a:pt x="119" y="6"/>
                    <a:pt x="119" y="6"/>
                  </a:cubicBezTo>
                  <a:cubicBezTo>
                    <a:pt x="119" y="6"/>
                    <a:pt x="120" y="6"/>
                    <a:pt x="120" y="6"/>
                  </a:cubicBezTo>
                  <a:cubicBezTo>
                    <a:pt x="120" y="6"/>
                    <a:pt x="120" y="6"/>
                    <a:pt x="121" y="6"/>
                  </a:cubicBezTo>
                  <a:cubicBezTo>
                    <a:pt x="121" y="6"/>
                    <a:pt x="121" y="6"/>
                    <a:pt x="121" y="6"/>
                  </a:cubicBezTo>
                  <a:cubicBezTo>
                    <a:pt x="122" y="6"/>
                    <a:pt x="122" y="6"/>
                    <a:pt x="122" y="5"/>
                  </a:cubicBezTo>
                  <a:cubicBezTo>
                    <a:pt x="122" y="5"/>
                    <a:pt x="122" y="5"/>
                    <a:pt x="122" y="4"/>
                  </a:cubicBezTo>
                  <a:cubicBezTo>
                    <a:pt x="122" y="4"/>
                    <a:pt x="121" y="4"/>
                    <a:pt x="121" y="4"/>
                  </a:cubicBezTo>
                  <a:cubicBezTo>
                    <a:pt x="121" y="4"/>
                    <a:pt x="121" y="5"/>
                    <a:pt x="121" y="5"/>
                  </a:cubicBezTo>
                  <a:cubicBezTo>
                    <a:pt x="121" y="5"/>
                    <a:pt x="120" y="5"/>
                    <a:pt x="120" y="5"/>
                  </a:cubicBezTo>
                  <a:cubicBezTo>
                    <a:pt x="120" y="5"/>
                    <a:pt x="120" y="4"/>
                    <a:pt x="120" y="4"/>
                  </a:cubicBezTo>
                  <a:cubicBezTo>
                    <a:pt x="120" y="4"/>
                    <a:pt x="120" y="4"/>
                    <a:pt x="120" y="4"/>
                  </a:cubicBezTo>
                  <a:cubicBezTo>
                    <a:pt x="119" y="4"/>
                    <a:pt x="119" y="4"/>
                    <a:pt x="118" y="4"/>
                  </a:cubicBezTo>
                  <a:cubicBezTo>
                    <a:pt x="118" y="4"/>
                    <a:pt x="118" y="4"/>
                    <a:pt x="118" y="4"/>
                  </a:cubicBezTo>
                  <a:cubicBezTo>
                    <a:pt x="118" y="4"/>
                    <a:pt x="118" y="4"/>
                    <a:pt x="118" y="4"/>
                  </a:cubicBezTo>
                  <a:cubicBezTo>
                    <a:pt x="118" y="4"/>
                    <a:pt x="118" y="4"/>
                    <a:pt x="118" y="4"/>
                  </a:cubicBezTo>
                  <a:cubicBezTo>
                    <a:pt x="119" y="4"/>
                    <a:pt x="119" y="5"/>
                    <a:pt x="119" y="5"/>
                  </a:cubicBezTo>
                  <a:cubicBezTo>
                    <a:pt x="119" y="5"/>
                    <a:pt x="119" y="5"/>
                    <a:pt x="119" y="5"/>
                  </a:cubicBezTo>
                  <a:cubicBezTo>
                    <a:pt x="119" y="5"/>
                    <a:pt x="118" y="5"/>
                    <a:pt x="118" y="5"/>
                  </a:cubicBezTo>
                  <a:cubicBezTo>
                    <a:pt x="118" y="5"/>
                    <a:pt x="118" y="5"/>
                    <a:pt x="118" y="6"/>
                  </a:cubicBezTo>
                  <a:cubicBezTo>
                    <a:pt x="118" y="6"/>
                    <a:pt x="117" y="6"/>
                    <a:pt x="117" y="6"/>
                  </a:cubicBezTo>
                  <a:cubicBezTo>
                    <a:pt x="117" y="6"/>
                    <a:pt x="116" y="6"/>
                    <a:pt x="116" y="6"/>
                  </a:cubicBezTo>
                  <a:cubicBezTo>
                    <a:pt x="115" y="6"/>
                    <a:pt x="115" y="5"/>
                    <a:pt x="114" y="5"/>
                  </a:cubicBezTo>
                  <a:cubicBezTo>
                    <a:pt x="114" y="5"/>
                    <a:pt x="114" y="5"/>
                    <a:pt x="114" y="5"/>
                  </a:cubicBezTo>
                  <a:cubicBezTo>
                    <a:pt x="113" y="5"/>
                    <a:pt x="113" y="5"/>
                    <a:pt x="113" y="5"/>
                  </a:cubicBezTo>
                  <a:cubicBezTo>
                    <a:pt x="113" y="5"/>
                    <a:pt x="113" y="5"/>
                    <a:pt x="113" y="5"/>
                  </a:cubicBezTo>
                  <a:cubicBezTo>
                    <a:pt x="113" y="6"/>
                    <a:pt x="113" y="6"/>
                    <a:pt x="114" y="6"/>
                  </a:cubicBezTo>
                  <a:cubicBezTo>
                    <a:pt x="114" y="6"/>
                    <a:pt x="114" y="7"/>
                    <a:pt x="114" y="7"/>
                  </a:cubicBezTo>
                  <a:cubicBezTo>
                    <a:pt x="114" y="7"/>
                    <a:pt x="114" y="7"/>
                    <a:pt x="114" y="7"/>
                  </a:cubicBezTo>
                  <a:cubicBezTo>
                    <a:pt x="114" y="7"/>
                    <a:pt x="114" y="7"/>
                    <a:pt x="113" y="7"/>
                  </a:cubicBezTo>
                  <a:cubicBezTo>
                    <a:pt x="113" y="7"/>
                    <a:pt x="112" y="7"/>
                    <a:pt x="111" y="7"/>
                  </a:cubicBezTo>
                  <a:cubicBezTo>
                    <a:pt x="111" y="7"/>
                    <a:pt x="110" y="6"/>
                    <a:pt x="110" y="6"/>
                  </a:cubicBezTo>
                  <a:cubicBezTo>
                    <a:pt x="110" y="6"/>
                    <a:pt x="109" y="6"/>
                    <a:pt x="109" y="7"/>
                  </a:cubicBezTo>
                  <a:cubicBezTo>
                    <a:pt x="108" y="7"/>
                    <a:pt x="108" y="7"/>
                    <a:pt x="108" y="7"/>
                  </a:cubicBezTo>
                  <a:cubicBezTo>
                    <a:pt x="107" y="7"/>
                    <a:pt x="106" y="7"/>
                    <a:pt x="106" y="6"/>
                  </a:cubicBezTo>
                  <a:cubicBezTo>
                    <a:pt x="106" y="6"/>
                    <a:pt x="105" y="6"/>
                    <a:pt x="105" y="6"/>
                  </a:cubicBezTo>
                  <a:cubicBezTo>
                    <a:pt x="105" y="6"/>
                    <a:pt x="104" y="6"/>
                    <a:pt x="103" y="6"/>
                  </a:cubicBezTo>
                  <a:cubicBezTo>
                    <a:pt x="103" y="6"/>
                    <a:pt x="103" y="6"/>
                    <a:pt x="103" y="6"/>
                  </a:cubicBezTo>
                  <a:cubicBezTo>
                    <a:pt x="104" y="6"/>
                    <a:pt x="103" y="7"/>
                    <a:pt x="103" y="7"/>
                  </a:cubicBezTo>
                  <a:cubicBezTo>
                    <a:pt x="102" y="7"/>
                    <a:pt x="102" y="7"/>
                    <a:pt x="101" y="7"/>
                  </a:cubicBezTo>
                  <a:cubicBezTo>
                    <a:pt x="100" y="7"/>
                    <a:pt x="100" y="7"/>
                    <a:pt x="100" y="7"/>
                  </a:cubicBezTo>
                  <a:cubicBezTo>
                    <a:pt x="99" y="7"/>
                    <a:pt x="99" y="6"/>
                    <a:pt x="98" y="6"/>
                  </a:cubicBezTo>
                  <a:cubicBezTo>
                    <a:pt x="98" y="6"/>
                    <a:pt x="98" y="6"/>
                    <a:pt x="98" y="6"/>
                  </a:cubicBezTo>
                  <a:cubicBezTo>
                    <a:pt x="97" y="6"/>
                    <a:pt x="97" y="6"/>
                    <a:pt x="97" y="6"/>
                  </a:cubicBezTo>
                  <a:cubicBezTo>
                    <a:pt x="97" y="6"/>
                    <a:pt x="97" y="6"/>
                    <a:pt x="97" y="6"/>
                  </a:cubicBezTo>
                  <a:cubicBezTo>
                    <a:pt x="97" y="6"/>
                    <a:pt x="97" y="6"/>
                    <a:pt x="97" y="6"/>
                  </a:cubicBezTo>
                  <a:cubicBezTo>
                    <a:pt x="97" y="6"/>
                    <a:pt x="97" y="6"/>
                    <a:pt x="97" y="6"/>
                  </a:cubicBezTo>
                  <a:cubicBezTo>
                    <a:pt x="97" y="7"/>
                    <a:pt x="96" y="7"/>
                    <a:pt x="95" y="7"/>
                  </a:cubicBezTo>
                  <a:cubicBezTo>
                    <a:pt x="95" y="7"/>
                    <a:pt x="95" y="7"/>
                    <a:pt x="95" y="7"/>
                  </a:cubicBezTo>
                  <a:cubicBezTo>
                    <a:pt x="95" y="6"/>
                    <a:pt x="95" y="6"/>
                    <a:pt x="95" y="6"/>
                  </a:cubicBezTo>
                  <a:cubicBezTo>
                    <a:pt x="95" y="6"/>
                    <a:pt x="95" y="5"/>
                    <a:pt x="95" y="5"/>
                  </a:cubicBezTo>
                  <a:cubicBezTo>
                    <a:pt x="95" y="5"/>
                    <a:pt x="95" y="5"/>
                    <a:pt x="95" y="5"/>
                  </a:cubicBezTo>
                  <a:cubicBezTo>
                    <a:pt x="95" y="5"/>
                    <a:pt x="95" y="5"/>
                    <a:pt x="95" y="5"/>
                  </a:cubicBezTo>
                  <a:cubicBezTo>
                    <a:pt x="95" y="6"/>
                    <a:pt x="94" y="6"/>
                    <a:pt x="94" y="6"/>
                  </a:cubicBezTo>
                  <a:cubicBezTo>
                    <a:pt x="94" y="7"/>
                    <a:pt x="94" y="7"/>
                    <a:pt x="94" y="7"/>
                  </a:cubicBezTo>
                  <a:cubicBezTo>
                    <a:pt x="93" y="6"/>
                    <a:pt x="93" y="6"/>
                    <a:pt x="92" y="7"/>
                  </a:cubicBezTo>
                  <a:cubicBezTo>
                    <a:pt x="92" y="7"/>
                    <a:pt x="92" y="7"/>
                    <a:pt x="92" y="7"/>
                  </a:cubicBezTo>
                  <a:cubicBezTo>
                    <a:pt x="91" y="7"/>
                    <a:pt x="91" y="7"/>
                    <a:pt x="91" y="7"/>
                  </a:cubicBezTo>
                  <a:cubicBezTo>
                    <a:pt x="90" y="7"/>
                    <a:pt x="90" y="7"/>
                    <a:pt x="89" y="7"/>
                  </a:cubicBezTo>
                  <a:cubicBezTo>
                    <a:pt x="88" y="7"/>
                    <a:pt x="86" y="7"/>
                    <a:pt x="85" y="7"/>
                  </a:cubicBezTo>
                  <a:cubicBezTo>
                    <a:pt x="84" y="7"/>
                    <a:pt x="84" y="7"/>
                    <a:pt x="84" y="7"/>
                  </a:cubicBezTo>
                  <a:cubicBezTo>
                    <a:pt x="83" y="7"/>
                    <a:pt x="82" y="7"/>
                    <a:pt x="82" y="7"/>
                  </a:cubicBezTo>
                  <a:cubicBezTo>
                    <a:pt x="82" y="7"/>
                    <a:pt x="81" y="7"/>
                    <a:pt x="81" y="7"/>
                  </a:cubicBezTo>
                  <a:cubicBezTo>
                    <a:pt x="80" y="7"/>
                    <a:pt x="80" y="7"/>
                    <a:pt x="80" y="7"/>
                  </a:cubicBezTo>
                  <a:cubicBezTo>
                    <a:pt x="80" y="7"/>
                    <a:pt x="79" y="7"/>
                    <a:pt x="79" y="7"/>
                  </a:cubicBezTo>
                  <a:cubicBezTo>
                    <a:pt x="79" y="7"/>
                    <a:pt x="78" y="7"/>
                    <a:pt x="77" y="7"/>
                  </a:cubicBezTo>
                  <a:cubicBezTo>
                    <a:pt x="76" y="7"/>
                    <a:pt x="75" y="7"/>
                    <a:pt x="74" y="7"/>
                  </a:cubicBezTo>
                  <a:cubicBezTo>
                    <a:pt x="73" y="7"/>
                    <a:pt x="73" y="7"/>
                    <a:pt x="72" y="7"/>
                  </a:cubicBezTo>
                  <a:cubicBezTo>
                    <a:pt x="71" y="7"/>
                    <a:pt x="71" y="7"/>
                    <a:pt x="70" y="7"/>
                  </a:cubicBezTo>
                  <a:cubicBezTo>
                    <a:pt x="70" y="7"/>
                    <a:pt x="69" y="7"/>
                    <a:pt x="69" y="7"/>
                  </a:cubicBezTo>
                  <a:cubicBezTo>
                    <a:pt x="69" y="7"/>
                    <a:pt x="69" y="7"/>
                    <a:pt x="69" y="7"/>
                  </a:cubicBezTo>
                  <a:cubicBezTo>
                    <a:pt x="68" y="7"/>
                    <a:pt x="68" y="7"/>
                    <a:pt x="68" y="7"/>
                  </a:cubicBezTo>
                  <a:cubicBezTo>
                    <a:pt x="68" y="7"/>
                    <a:pt x="67" y="6"/>
                    <a:pt x="67" y="6"/>
                  </a:cubicBezTo>
                  <a:cubicBezTo>
                    <a:pt x="67" y="6"/>
                    <a:pt x="67" y="6"/>
                    <a:pt x="67" y="6"/>
                  </a:cubicBezTo>
                  <a:cubicBezTo>
                    <a:pt x="67" y="7"/>
                    <a:pt x="67" y="7"/>
                    <a:pt x="66" y="7"/>
                  </a:cubicBezTo>
                  <a:cubicBezTo>
                    <a:pt x="66" y="7"/>
                    <a:pt x="65" y="7"/>
                    <a:pt x="64" y="7"/>
                  </a:cubicBezTo>
                  <a:cubicBezTo>
                    <a:pt x="63" y="7"/>
                    <a:pt x="63" y="7"/>
                    <a:pt x="63" y="7"/>
                  </a:cubicBezTo>
                  <a:cubicBezTo>
                    <a:pt x="62" y="7"/>
                    <a:pt x="61" y="7"/>
                    <a:pt x="60" y="6"/>
                  </a:cubicBezTo>
                  <a:cubicBezTo>
                    <a:pt x="60" y="6"/>
                    <a:pt x="60" y="6"/>
                    <a:pt x="60" y="6"/>
                  </a:cubicBezTo>
                  <a:cubicBezTo>
                    <a:pt x="60" y="6"/>
                    <a:pt x="60" y="7"/>
                    <a:pt x="59" y="7"/>
                  </a:cubicBezTo>
                  <a:cubicBezTo>
                    <a:pt x="59" y="7"/>
                    <a:pt x="59" y="7"/>
                    <a:pt x="58" y="7"/>
                  </a:cubicBezTo>
                  <a:cubicBezTo>
                    <a:pt x="58" y="7"/>
                    <a:pt x="57" y="7"/>
                    <a:pt x="56" y="7"/>
                  </a:cubicBezTo>
                  <a:cubicBezTo>
                    <a:pt x="54" y="7"/>
                    <a:pt x="53" y="7"/>
                    <a:pt x="51" y="7"/>
                  </a:cubicBezTo>
                  <a:cubicBezTo>
                    <a:pt x="51" y="7"/>
                    <a:pt x="50" y="7"/>
                    <a:pt x="49" y="8"/>
                  </a:cubicBezTo>
                  <a:cubicBezTo>
                    <a:pt x="49" y="8"/>
                    <a:pt x="49" y="8"/>
                    <a:pt x="49" y="7"/>
                  </a:cubicBezTo>
                  <a:cubicBezTo>
                    <a:pt x="48" y="7"/>
                    <a:pt x="48" y="7"/>
                    <a:pt x="47" y="7"/>
                  </a:cubicBezTo>
                  <a:cubicBezTo>
                    <a:pt x="47" y="7"/>
                    <a:pt x="47" y="7"/>
                    <a:pt x="46" y="7"/>
                  </a:cubicBezTo>
                  <a:cubicBezTo>
                    <a:pt x="46" y="7"/>
                    <a:pt x="45" y="7"/>
                    <a:pt x="45" y="7"/>
                  </a:cubicBezTo>
                  <a:cubicBezTo>
                    <a:pt x="45" y="7"/>
                    <a:pt x="44" y="7"/>
                    <a:pt x="44" y="7"/>
                  </a:cubicBezTo>
                  <a:cubicBezTo>
                    <a:pt x="43" y="7"/>
                    <a:pt x="42" y="8"/>
                    <a:pt x="41" y="7"/>
                  </a:cubicBezTo>
                  <a:cubicBezTo>
                    <a:pt x="41" y="7"/>
                    <a:pt x="41" y="7"/>
                    <a:pt x="40" y="7"/>
                  </a:cubicBezTo>
                  <a:cubicBezTo>
                    <a:pt x="40" y="8"/>
                    <a:pt x="39" y="8"/>
                    <a:pt x="38" y="7"/>
                  </a:cubicBezTo>
                  <a:cubicBezTo>
                    <a:pt x="37" y="7"/>
                    <a:pt x="36" y="7"/>
                    <a:pt x="35" y="7"/>
                  </a:cubicBezTo>
                  <a:cubicBezTo>
                    <a:pt x="34" y="7"/>
                    <a:pt x="34" y="7"/>
                    <a:pt x="33" y="7"/>
                  </a:cubicBezTo>
                  <a:cubicBezTo>
                    <a:pt x="33" y="7"/>
                    <a:pt x="33" y="7"/>
                    <a:pt x="33" y="7"/>
                  </a:cubicBezTo>
                  <a:cubicBezTo>
                    <a:pt x="32" y="7"/>
                    <a:pt x="32" y="7"/>
                    <a:pt x="32" y="7"/>
                  </a:cubicBezTo>
                  <a:cubicBezTo>
                    <a:pt x="31" y="7"/>
                    <a:pt x="31" y="7"/>
                    <a:pt x="31" y="7"/>
                  </a:cubicBezTo>
                  <a:cubicBezTo>
                    <a:pt x="31" y="7"/>
                    <a:pt x="31" y="7"/>
                    <a:pt x="30" y="7"/>
                  </a:cubicBezTo>
                  <a:cubicBezTo>
                    <a:pt x="30" y="7"/>
                    <a:pt x="29" y="7"/>
                    <a:pt x="29" y="7"/>
                  </a:cubicBezTo>
                  <a:cubicBezTo>
                    <a:pt x="28" y="7"/>
                    <a:pt x="26" y="7"/>
                    <a:pt x="25" y="7"/>
                  </a:cubicBezTo>
                  <a:cubicBezTo>
                    <a:pt x="25" y="7"/>
                    <a:pt x="24" y="7"/>
                    <a:pt x="23" y="7"/>
                  </a:cubicBezTo>
                  <a:cubicBezTo>
                    <a:pt x="22" y="7"/>
                    <a:pt x="20" y="7"/>
                    <a:pt x="18" y="7"/>
                  </a:cubicBezTo>
                  <a:cubicBezTo>
                    <a:pt x="18" y="7"/>
                    <a:pt x="18" y="7"/>
                    <a:pt x="17" y="7"/>
                  </a:cubicBezTo>
                  <a:cubicBezTo>
                    <a:pt x="17" y="7"/>
                    <a:pt x="16" y="7"/>
                    <a:pt x="16" y="7"/>
                  </a:cubicBezTo>
                  <a:cubicBezTo>
                    <a:pt x="15" y="7"/>
                    <a:pt x="15" y="7"/>
                    <a:pt x="14" y="7"/>
                  </a:cubicBezTo>
                  <a:cubicBezTo>
                    <a:pt x="14" y="7"/>
                    <a:pt x="14" y="7"/>
                    <a:pt x="13" y="7"/>
                  </a:cubicBezTo>
                  <a:cubicBezTo>
                    <a:pt x="13" y="7"/>
                    <a:pt x="13" y="7"/>
                    <a:pt x="12" y="7"/>
                  </a:cubicBezTo>
                  <a:cubicBezTo>
                    <a:pt x="12" y="7"/>
                    <a:pt x="11" y="7"/>
                    <a:pt x="10" y="7"/>
                  </a:cubicBezTo>
                  <a:cubicBezTo>
                    <a:pt x="10" y="7"/>
                    <a:pt x="10" y="7"/>
                    <a:pt x="10" y="7"/>
                  </a:cubicBezTo>
                  <a:cubicBezTo>
                    <a:pt x="9" y="7"/>
                    <a:pt x="8" y="7"/>
                    <a:pt x="8" y="7"/>
                  </a:cubicBezTo>
                  <a:cubicBezTo>
                    <a:pt x="6" y="7"/>
                    <a:pt x="5" y="7"/>
                    <a:pt x="3" y="7"/>
                  </a:cubicBezTo>
                  <a:cubicBezTo>
                    <a:pt x="2" y="7"/>
                    <a:pt x="1" y="6"/>
                    <a:pt x="0" y="5"/>
                  </a:cubicBezTo>
                  <a:cubicBezTo>
                    <a:pt x="0" y="5"/>
                    <a:pt x="0" y="5"/>
                    <a:pt x="0" y="5"/>
                  </a:cubicBezTo>
                  <a:cubicBezTo>
                    <a:pt x="1" y="4"/>
                    <a:pt x="1" y="4"/>
                    <a:pt x="2" y="4"/>
                  </a:cubicBezTo>
                  <a:cubicBezTo>
                    <a:pt x="3" y="4"/>
                    <a:pt x="5" y="3"/>
                    <a:pt x="6" y="3"/>
                  </a:cubicBezTo>
                  <a:cubicBezTo>
                    <a:pt x="7" y="3"/>
                    <a:pt x="9" y="3"/>
                    <a:pt x="10" y="3"/>
                  </a:cubicBezTo>
                  <a:cubicBezTo>
                    <a:pt x="10" y="3"/>
                    <a:pt x="10" y="3"/>
                    <a:pt x="11" y="3"/>
                  </a:cubicBezTo>
                  <a:cubicBezTo>
                    <a:pt x="11" y="3"/>
                    <a:pt x="11" y="3"/>
                    <a:pt x="12" y="3"/>
                  </a:cubicBezTo>
                  <a:cubicBezTo>
                    <a:pt x="12" y="3"/>
                    <a:pt x="13" y="3"/>
                    <a:pt x="13" y="3"/>
                  </a:cubicBezTo>
                  <a:cubicBezTo>
                    <a:pt x="14" y="3"/>
                    <a:pt x="14" y="3"/>
                    <a:pt x="14" y="3"/>
                  </a:cubicBezTo>
                  <a:cubicBezTo>
                    <a:pt x="15" y="3"/>
                    <a:pt x="15" y="3"/>
                    <a:pt x="15" y="3"/>
                  </a:cubicBezTo>
                  <a:cubicBezTo>
                    <a:pt x="15" y="4"/>
                    <a:pt x="15" y="4"/>
                    <a:pt x="16" y="3"/>
                  </a:cubicBezTo>
                  <a:cubicBezTo>
                    <a:pt x="16" y="3"/>
                    <a:pt x="16" y="3"/>
                    <a:pt x="16" y="3"/>
                  </a:cubicBezTo>
                  <a:cubicBezTo>
                    <a:pt x="17" y="3"/>
                    <a:pt x="17" y="3"/>
                    <a:pt x="18" y="3"/>
                  </a:cubicBezTo>
                  <a:cubicBezTo>
                    <a:pt x="18" y="3"/>
                    <a:pt x="18" y="3"/>
                    <a:pt x="18" y="3"/>
                  </a:cubicBezTo>
                  <a:cubicBezTo>
                    <a:pt x="19" y="3"/>
                    <a:pt x="19" y="3"/>
                    <a:pt x="19" y="3"/>
                  </a:cubicBezTo>
                  <a:cubicBezTo>
                    <a:pt x="19" y="3"/>
                    <a:pt x="20" y="3"/>
                    <a:pt x="20" y="3"/>
                  </a:cubicBezTo>
                  <a:cubicBezTo>
                    <a:pt x="20" y="3"/>
                    <a:pt x="20" y="3"/>
                    <a:pt x="20" y="3"/>
                  </a:cubicBezTo>
                  <a:cubicBezTo>
                    <a:pt x="20" y="3"/>
                    <a:pt x="20" y="3"/>
                    <a:pt x="21" y="3"/>
                  </a:cubicBezTo>
                  <a:cubicBezTo>
                    <a:pt x="21" y="3"/>
                    <a:pt x="22" y="3"/>
                    <a:pt x="23" y="3"/>
                  </a:cubicBezTo>
                  <a:cubicBezTo>
                    <a:pt x="23" y="3"/>
                    <a:pt x="23" y="3"/>
                    <a:pt x="24" y="3"/>
                  </a:cubicBezTo>
                  <a:cubicBezTo>
                    <a:pt x="24" y="3"/>
                    <a:pt x="24" y="3"/>
                    <a:pt x="25" y="3"/>
                  </a:cubicBezTo>
                  <a:cubicBezTo>
                    <a:pt x="25" y="4"/>
                    <a:pt x="25" y="4"/>
                    <a:pt x="25" y="4"/>
                  </a:cubicBezTo>
                  <a:cubicBezTo>
                    <a:pt x="26" y="3"/>
                    <a:pt x="27" y="3"/>
                    <a:pt x="28" y="3"/>
                  </a:cubicBezTo>
                  <a:cubicBezTo>
                    <a:pt x="28" y="2"/>
                    <a:pt x="29" y="3"/>
                    <a:pt x="29" y="3"/>
                  </a:cubicBezTo>
                  <a:cubicBezTo>
                    <a:pt x="30" y="3"/>
                    <a:pt x="30" y="3"/>
                    <a:pt x="30" y="3"/>
                  </a:cubicBezTo>
                  <a:cubicBezTo>
                    <a:pt x="30" y="3"/>
                    <a:pt x="30" y="3"/>
                    <a:pt x="30" y="3"/>
                  </a:cubicBezTo>
                  <a:cubicBezTo>
                    <a:pt x="30" y="3"/>
                    <a:pt x="31" y="3"/>
                    <a:pt x="31" y="3"/>
                  </a:cubicBezTo>
                  <a:cubicBezTo>
                    <a:pt x="31" y="3"/>
                    <a:pt x="32" y="3"/>
                    <a:pt x="33" y="2"/>
                  </a:cubicBezTo>
                  <a:cubicBezTo>
                    <a:pt x="33" y="2"/>
                    <a:pt x="34" y="2"/>
                    <a:pt x="35" y="3"/>
                  </a:cubicBezTo>
                  <a:cubicBezTo>
                    <a:pt x="35" y="3"/>
                    <a:pt x="36" y="3"/>
                    <a:pt x="36" y="3"/>
                  </a:cubicBezTo>
                  <a:cubicBezTo>
                    <a:pt x="36" y="3"/>
                    <a:pt x="37" y="3"/>
                    <a:pt x="37" y="3"/>
                  </a:cubicBezTo>
                  <a:cubicBezTo>
                    <a:pt x="37" y="3"/>
                    <a:pt x="37" y="3"/>
                    <a:pt x="38" y="3"/>
                  </a:cubicBezTo>
                  <a:cubicBezTo>
                    <a:pt x="38" y="3"/>
                    <a:pt x="39" y="3"/>
                    <a:pt x="39" y="4"/>
                  </a:cubicBezTo>
                  <a:cubicBezTo>
                    <a:pt x="39" y="4"/>
                    <a:pt x="39" y="4"/>
                    <a:pt x="39" y="4"/>
                  </a:cubicBezTo>
                  <a:cubicBezTo>
                    <a:pt x="39" y="4"/>
                    <a:pt x="39" y="4"/>
                    <a:pt x="40" y="4"/>
                  </a:cubicBezTo>
                  <a:cubicBezTo>
                    <a:pt x="40" y="4"/>
                    <a:pt x="41" y="3"/>
                    <a:pt x="41" y="3"/>
                  </a:cubicBezTo>
                  <a:cubicBezTo>
                    <a:pt x="41" y="3"/>
                    <a:pt x="42" y="3"/>
                    <a:pt x="42" y="3"/>
                  </a:cubicBezTo>
                  <a:cubicBezTo>
                    <a:pt x="43" y="3"/>
                    <a:pt x="43" y="2"/>
                    <a:pt x="44" y="2"/>
                  </a:cubicBezTo>
                  <a:cubicBezTo>
                    <a:pt x="44" y="2"/>
                    <a:pt x="45" y="2"/>
                    <a:pt x="45" y="2"/>
                  </a:cubicBezTo>
                  <a:cubicBezTo>
                    <a:pt x="46" y="2"/>
                    <a:pt x="46" y="3"/>
                    <a:pt x="46" y="3"/>
                  </a:cubicBezTo>
                  <a:cubicBezTo>
                    <a:pt x="46" y="3"/>
                    <a:pt x="47" y="4"/>
                    <a:pt x="47" y="4"/>
                  </a:cubicBezTo>
                  <a:cubicBezTo>
                    <a:pt x="47" y="4"/>
                    <a:pt x="48" y="4"/>
                    <a:pt x="48" y="4"/>
                  </a:cubicBezTo>
                  <a:cubicBezTo>
                    <a:pt x="48" y="4"/>
                    <a:pt x="48" y="4"/>
                    <a:pt x="48" y="4"/>
                  </a:cubicBezTo>
                  <a:cubicBezTo>
                    <a:pt x="48" y="4"/>
                    <a:pt x="48" y="4"/>
                    <a:pt x="48" y="4"/>
                  </a:cubicBezTo>
                  <a:cubicBezTo>
                    <a:pt x="48" y="4"/>
                    <a:pt x="48" y="4"/>
                    <a:pt x="48" y="4"/>
                  </a:cubicBezTo>
                  <a:cubicBezTo>
                    <a:pt x="49" y="4"/>
                    <a:pt x="49" y="4"/>
                    <a:pt x="49" y="4"/>
                  </a:cubicBezTo>
                  <a:cubicBezTo>
                    <a:pt x="50" y="4"/>
                    <a:pt x="50" y="3"/>
                    <a:pt x="51" y="3"/>
                  </a:cubicBezTo>
                  <a:cubicBezTo>
                    <a:pt x="51" y="3"/>
                    <a:pt x="51" y="3"/>
                    <a:pt x="51" y="3"/>
                  </a:cubicBezTo>
                  <a:cubicBezTo>
                    <a:pt x="52" y="4"/>
                    <a:pt x="52" y="4"/>
                    <a:pt x="52" y="4"/>
                  </a:cubicBezTo>
                  <a:cubicBezTo>
                    <a:pt x="52" y="4"/>
                    <a:pt x="52" y="4"/>
                    <a:pt x="52" y="4"/>
                  </a:cubicBezTo>
                  <a:cubicBezTo>
                    <a:pt x="52" y="4"/>
                    <a:pt x="52" y="3"/>
                    <a:pt x="52" y="3"/>
                  </a:cubicBezTo>
                  <a:cubicBezTo>
                    <a:pt x="52" y="3"/>
                    <a:pt x="52" y="3"/>
                    <a:pt x="52" y="3"/>
                  </a:cubicBezTo>
                  <a:cubicBezTo>
                    <a:pt x="53" y="3"/>
                    <a:pt x="53" y="2"/>
                    <a:pt x="54" y="2"/>
                  </a:cubicBezTo>
                  <a:cubicBezTo>
                    <a:pt x="54" y="3"/>
                    <a:pt x="54" y="3"/>
                    <a:pt x="54" y="3"/>
                  </a:cubicBezTo>
                  <a:cubicBezTo>
                    <a:pt x="53" y="3"/>
                    <a:pt x="53" y="3"/>
                    <a:pt x="53" y="4"/>
                  </a:cubicBezTo>
                  <a:cubicBezTo>
                    <a:pt x="53" y="4"/>
                    <a:pt x="53" y="4"/>
                    <a:pt x="54" y="4"/>
                  </a:cubicBezTo>
                  <a:cubicBezTo>
                    <a:pt x="54" y="4"/>
                    <a:pt x="55" y="4"/>
                    <a:pt x="55" y="4"/>
                  </a:cubicBezTo>
                  <a:cubicBezTo>
                    <a:pt x="55" y="3"/>
                    <a:pt x="55" y="3"/>
                    <a:pt x="55" y="3"/>
                  </a:cubicBezTo>
                  <a:cubicBezTo>
                    <a:pt x="55" y="3"/>
                    <a:pt x="55" y="4"/>
                    <a:pt x="55" y="4"/>
                  </a:cubicBezTo>
                  <a:cubicBezTo>
                    <a:pt x="56" y="4"/>
                    <a:pt x="56" y="4"/>
                    <a:pt x="56" y="4"/>
                  </a:cubicBezTo>
                  <a:cubicBezTo>
                    <a:pt x="56" y="4"/>
                    <a:pt x="57" y="4"/>
                    <a:pt x="57" y="4"/>
                  </a:cubicBezTo>
                  <a:cubicBezTo>
                    <a:pt x="57" y="3"/>
                    <a:pt x="57" y="3"/>
                    <a:pt x="56" y="3"/>
                  </a:cubicBezTo>
                  <a:cubicBezTo>
                    <a:pt x="56" y="3"/>
                    <a:pt x="56" y="3"/>
                    <a:pt x="56" y="3"/>
                  </a:cubicBezTo>
                  <a:cubicBezTo>
                    <a:pt x="56" y="3"/>
                    <a:pt x="56" y="3"/>
                    <a:pt x="56" y="3"/>
                  </a:cubicBezTo>
                  <a:cubicBezTo>
                    <a:pt x="56" y="2"/>
                    <a:pt x="56" y="2"/>
                    <a:pt x="56" y="2"/>
                  </a:cubicBezTo>
                  <a:cubicBezTo>
                    <a:pt x="57" y="2"/>
                    <a:pt x="57" y="2"/>
                    <a:pt x="57" y="3"/>
                  </a:cubicBezTo>
                  <a:cubicBezTo>
                    <a:pt x="58" y="3"/>
                    <a:pt x="58" y="3"/>
                    <a:pt x="59" y="2"/>
                  </a:cubicBezTo>
                  <a:cubicBezTo>
                    <a:pt x="59" y="2"/>
                    <a:pt x="60" y="2"/>
                    <a:pt x="60" y="2"/>
                  </a:cubicBezTo>
                  <a:cubicBezTo>
                    <a:pt x="61" y="3"/>
                    <a:pt x="61" y="3"/>
                    <a:pt x="61" y="3"/>
                  </a:cubicBezTo>
                  <a:cubicBezTo>
                    <a:pt x="61" y="2"/>
                    <a:pt x="61" y="3"/>
                    <a:pt x="60" y="3"/>
                  </a:cubicBezTo>
                  <a:cubicBezTo>
                    <a:pt x="61" y="2"/>
                    <a:pt x="61" y="2"/>
                    <a:pt x="61" y="2"/>
                  </a:cubicBezTo>
                  <a:cubicBezTo>
                    <a:pt x="61" y="2"/>
                    <a:pt x="62" y="2"/>
                    <a:pt x="62" y="2"/>
                  </a:cubicBezTo>
                  <a:cubicBezTo>
                    <a:pt x="63" y="2"/>
                    <a:pt x="63" y="2"/>
                    <a:pt x="63" y="2"/>
                  </a:cubicBezTo>
                  <a:cubicBezTo>
                    <a:pt x="64" y="2"/>
                    <a:pt x="64" y="3"/>
                    <a:pt x="64" y="3"/>
                  </a:cubicBezTo>
                  <a:cubicBezTo>
                    <a:pt x="64" y="3"/>
                    <a:pt x="64" y="4"/>
                    <a:pt x="63" y="4"/>
                  </a:cubicBezTo>
                  <a:cubicBezTo>
                    <a:pt x="63" y="4"/>
                    <a:pt x="63" y="4"/>
                    <a:pt x="63" y="4"/>
                  </a:cubicBezTo>
                  <a:cubicBezTo>
                    <a:pt x="62" y="4"/>
                    <a:pt x="62" y="5"/>
                    <a:pt x="62" y="5"/>
                  </a:cubicBezTo>
                  <a:cubicBezTo>
                    <a:pt x="62" y="5"/>
                    <a:pt x="62" y="6"/>
                    <a:pt x="62" y="6"/>
                  </a:cubicBezTo>
                  <a:cubicBezTo>
                    <a:pt x="63" y="6"/>
                    <a:pt x="64" y="6"/>
                    <a:pt x="64" y="5"/>
                  </a:cubicBezTo>
                  <a:cubicBezTo>
                    <a:pt x="64" y="5"/>
                    <a:pt x="64" y="4"/>
                    <a:pt x="65" y="4"/>
                  </a:cubicBezTo>
                  <a:cubicBezTo>
                    <a:pt x="65" y="4"/>
                    <a:pt x="65" y="4"/>
                    <a:pt x="65" y="3"/>
                  </a:cubicBezTo>
                  <a:cubicBezTo>
                    <a:pt x="65" y="3"/>
                    <a:pt x="64" y="3"/>
                    <a:pt x="64" y="3"/>
                  </a:cubicBezTo>
                  <a:cubicBezTo>
                    <a:pt x="65" y="2"/>
                    <a:pt x="65" y="2"/>
                    <a:pt x="65" y="2"/>
                  </a:cubicBezTo>
                  <a:cubicBezTo>
                    <a:pt x="66" y="2"/>
                    <a:pt x="66" y="2"/>
                    <a:pt x="66" y="2"/>
                  </a:cubicBezTo>
                  <a:cubicBezTo>
                    <a:pt x="66" y="3"/>
                    <a:pt x="66" y="3"/>
                    <a:pt x="67" y="2"/>
                  </a:cubicBezTo>
                  <a:cubicBezTo>
                    <a:pt x="67" y="2"/>
                    <a:pt x="67" y="2"/>
                    <a:pt x="68" y="2"/>
                  </a:cubicBezTo>
                  <a:cubicBezTo>
                    <a:pt x="68" y="2"/>
                    <a:pt x="68" y="2"/>
                    <a:pt x="68" y="2"/>
                  </a:cubicBezTo>
                  <a:cubicBezTo>
                    <a:pt x="69" y="3"/>
                    <a:pt x="69" y="3"/>
                    <a:pt x="68" y="3"/>
                  </a:cubicBezTo>
                  <a:cubicBezTo>
                    <a:pt x="68" y="3"/>
                    <a:pt x="68" y="3"/>
                    <a:pt x="68" y="3"/>
                  </a:cubicBezTo>
                  <a:cubicBezTo>
                    <a:pt x="68" y="3"/>
                    <a:pt x="68" y="4"/>
                    <a:pt x="68" y="4"/>
                  </a:cubicBezTo>
                  <a:cubicBezTo>
                    <a:pt x="68" y="4"/>
                    <a:pt x="68" y="4"/>
                    <a:pt x="69" y="4"/>
                  </a:cubicBezTo>
                  <a:cubicBezTo>
                    <a:pt x="69" y="3"/>
                    <a:pt x="70" y="3"/>
                    <a:pt x="70" y="3"/>
                  </a:cubicBezTo>
                  <a:cubicBezTo>
                    <a:pt x="71" y="3"/>
                    <a:pt x="71" y="2"/>
                    <a:pt x="71" y="2"/>
                  </a:cubicBezTo>
                  <a:cubicBezTo>
                    <a:pt x="72" y="2"/>
                    <a:pt x="72" y="2"/>
                    <a:pt x="73" y="2"/>
                  </a:cubicBezTo>
                  <a:cubicBezTo>
                    <a:pt x="73" y="2"/>
                    <a:pt x="73" y="2"/>
                    <a:pt x="74" y="2"/>
                  </a:cubicBezTo>
                  <a:cubicBezTo>
                    <a:pt x="74" y="2"/>
                    <a:pt x="75" y="2"/>
                    <a:pt x="75" y="3"/>
                  </a:cubicBezTo>
                  <a:cubicBezTo>
                    <a:pt x="75" y="3"/>
                    <a:pt x="75" y="3"/>
                    <a:pt x="75" y="3"/>
                  </a:cubicBezTo>
                  <a:cubicBezTo>
                    <a:pt x="76" y="2"/>
                    <a:pt x="76" y="2"/>
                    <a:pt x="77" y="2"/>
                  </a:cubicBezTo>
                  <a:cubicBezTo>
                    <a:pt x="78" y="2"/>
                    <a:pt x="78" y="2"/>
                    <a:pt x="79" y="2"/>
                  </a:cubicBezTo>
                  <a:cubicBezTo>
                    <a:pt x="79" y="2"/>
                    <a:pt x="79" y="2"/>
                    <a:pt x="80" y="3"/>
                  </a:cubicBezTo>
                  <a:cubicBezTo>
                    <a:pt x="80" y="3"/>
                    <a:pt x="80" y="3"/>
                    <a:pt x="80" y="3"/>
                  </a:cubicBezTo>
                  <a:cubicBezTo>
                    <a:pt x="81" y="3"/>
                    <a:pt x="81" y="3"/>
                    <a:pt x="81" y="2"/>
                  </a:cubicBezTo>
                  <a:cubicBezTo>
                    <a:pt x="81" y="2"/>
                    <a:pt x="81" y="2"/>
                    <a:pt x="81" y="2"/>
                  </a:cubicBezTo>
                  <a:cubicBezTo>
                    <a:pt x="82" y="2"/>
                    <a:pt x="82" y="2"/>
                    <a:pt x="83" y="2"/>
                  </a:cubicBezTo>
                  <a:cubicBezTo>
                    <a:pt x="83" y="2"/>
                    <a:pt x="83" y="2"/>
                    <a:pt x="83" y="2"/>
                  </a:cubicBezTo>
                  <a:cubicBezTo>
                    <a:pt x="83" y="2"/>
                    <a:pt x="83" y="3"/>
                    <a:pt x="83" y="3"/>
                  </a:cubicBezTo>
                  <a:cubicBezTo>
                    <a:pt x="83" y="3"/>
                    <a:pt x="83" y="3"/>
                    <a:pt x="84" y="3"/>
                  </a:cubicBezTo>
                  <a:cubicBezTo>
                    <a:pt x="84" y="3"/>
                    <a:pt x="84" y="3"/>
                    <a:pt x="84" y="3"/>
                  </a:cubicBezTo>
                  <a:cubicBezTo>
                    <a:pt x="84" y="3"/>
                    <a:pt x="84" y="3"/>
                    <a:pt x="85" y="2"/>
                  </a:cubicBezTo>
                  <a:cubicBezTo>
                    <a:pt x="85" y="2"/>
                    <a:pt x="85" y="2"/>
                    <a:pt x="85" y="2"/>
                  </a:cubicBezTo>
                  <a:cubicBezTo>
                    <a:pt x="85" y="3"/>
                    <a:pt x="86" y="3"/>
                    <a:pt x="86" y="3"/>
                  </a:cubicBezTo>
                  <a:cubicBezTo>
                    <a:pt x="86" y="3"/>
                    <a:pt x="86" y="4"/>
                    <a:pt x="86" y="4"/>
                  </a:cubicBezTo>
                  <a:cubicBezTo>
                    <a:pt x="86" y="4"/>
                    <a:pt x="86" y="4"/>
                    <a:pt x="86" y="4"/>
                  </a:cubicBezTo>
                  <a:cubicBezTo>
                    <a:pt x="87" y="4"/>
                    <a:pt x="87" y="4"/>
                    <a:pt x="87" y="4"/>
                  </a:cubicBezTo>
                  <a:cubicBezTo>
                    <a:pt x="88" y="4"/>
                    <a:pt x="88" y="4"/>
                    <a:pt x="89" y="3"/>
                  </a:cubicBezTo>
                  <a:cubicBezTo>
                    <a:pt x="89" y="3"/>
                    <a:pt x="89" y="3"/>
                    <a:pt x="89" y="3"/>
                  </a:cubicBezTo>
                  <a:cubicBezTo>
                    <a:pt x="89" y="3"/>
                    <a:pt x="89" y="2"/>
                    <a:pt x="89" y="2"/>
                  </a:cubicBezTo>
                  <a:cubicBezTo>
                    <a:pt x="89" y="3"/>
                    <a:pt x="89" y="3"/>
                    <a:pt x="88" y="3"/>
                  </a:cubicBezTo>
                  <a:cubicBezTo>
                    <a:pt x="88" y="3"/>
                    <a:pt x="88" y="3"/>
                    <a:pt x="88" y="3"/>
                  </a:cubicBezTo>
                  <a:cubicBezTo>
                    <a:pt x="88" y="3"/>
                    <a:pt x="88" y="3"/>
                    <a:pt x="87" y="3"/>
                  </a:cubicBezTo>
                  <a:cubicBezTo>
                    <a:pt x="87" y="3"/>
                    <a:pt x="86" y="3"/>
                    <a:pt x="86" y="3"/>
                  </a:cubicBezTo>
                  <a:cubicBezTo>
                    <a:pt x="86" y="3"/>
                    <a:pt x="87" y="3"/>
                    <a:pt x="87" y="2"/>
                  </a:cubicBezTo>
                  <a:cubicBezTo>
                    <a:pt x="87" y="2"/>
                    <a:pt x="87" y="2"/>
                    <a:pt x="87" y="2"/>
                  </a:cubicBezTo>
                  <a:cubicBezTo>
                    <a:pt x="89" y="2"/>
                    <a:pt x="89" y="2"/>
                    <a:pt x="91" y="2"/>
                  </a:cubicBezTo>
                  <a:cubicBezTo>
                    <a:pt x="92" y="2"/>
                    <a:pt x="92" y="1"/>
                    <a:pt x="93" y="2"/>
                  </a:cubicBezTo>
                  <a:cubicBezTo>
                    <a:pt x="93" y="2"/>
                    <a:pt x="93" y="2"/>
                    <a:pt x="94" y="1"/>
                  </a:cubicBezTo>
                  <a:cubicBezTo>
                    <a:pt x="94" y="1"/>
                    <a:pt x="94" y="1"/>
                    <a:pt x="94" y="2"/>
                  </a:cubicBezTo>
                  <a:cubicBezTo>
                    <a:pt x="94" y="2"/>
                    <a:pt x="94" y="2"/>
                    <a:pt x="94" y="2"/>
                  </a:cubicBezTo>
                  <a:cubicBezTo>
                    <a:pt x="95" y="2"/>
                    <a:pt x="95" y="2"/>
                    <a:pt x="95" y="1"/>
                  </a:cubicBezTo>
                  <a:cubicBezTo>
                    <a:pt x="96" y="1"/>
                    <a:pt x="96" y="2"/>
                    <a:pt x="96" y="2"/>
                  </a:cubicBezTo>
                  <a:cubicBezTo>
                    <a:pt x="96" y="2"/>
                    <a:pt x="96" y="3"/>
                    <a:pt x="96" y="3"/>
                  </a:cubicBezTo>
                  <a:cubicBezTo>
                    <a:pt x="96" y="3"/>
                    <a:pt x="96" y="3"/>
                    <a:pt x="96" y="3"/>
                  </a:cubicBezTo>
                  <a:cubicBezTo>
                    <a:pt x="96" y="3"/>
                    <a:pt x="96" y="3"/>
                    <a:pt x="96" y="3"/>
                  </a:cubicBezTo>
                  <a:cubicBezTo>
                    <a:pt x="96" y="3"/>
                    <a:pt x="97" y="3"/>
                    <a:pt x="97" y="3"/>
                  </a:cubicBezTo>
                  <a:cubicBezTo>
                    <a:pt x="97" y="3"/>
                    <a:pt x="97" y="3"/>
                    <a:pt x="97" y="3"/>
                  </a:cubicBezTo>
                  <a:cubicBezTo>
                    <a:pt x="97" y="2"/>
                    <a:pt x="97" y="2"/>
                    <a:pt x="97" y="2"/>
                  </a:cubicBezTo>
                  <a:cubicBezTo>
                    <a:pt x="97" y="2"/>
                    <a:pt x="97" y="2"/>
                    <a:pt x="97" y="2"/>
                  </a:cubicBezTo>
                  <a:cubicBezTo>
                    <a:pt x="97" y="2"/>
                    <a:pt x="97" y="2"/>
                    <a:pt x="97" y="2"/>
                  </a:cubicBezTo>
                  <a:cubicBezTo>
                    <a:pt x="97" y="2"/>
                    <a:pt x="97" y="2"/>
                    <a:pt x="97" y="2"/>
                  </a:cubicBezTo>
                  <a:cubicBezTo>
                    <a:pt x="98" y="3"/>
                    <a:pt x="98" y="3"/>
                    <a:pt x="98" y="3"/>
                  </a:cubicBezTo>
                  <a:cubicBezTo>
                    <a:pt x="99" y="2"/>
                    <a:pt x="99" y="2"/>
                    <a:pt x="100" y="2"/>
                  </a:cubicBezTo>
                  <a:cubicBezTo>
                    <a:pt x="100" y="2"/>
                    <a:pt x="100" y="2"/>
                    <a:pt x="101" y="2"/>
                  </a:cubicBezTo>
                  <a:cubicBezTo>
                    <a:pt x="101" y="2"/>
                    <a:pt x="101" y="2"/>
                    <a:pt x="101" y="2"/>
                  </a:cubicBezTo>
                  <a:cubicBezTo>
                    <a:pt x="101" y="2"/>
                    <a:pt x="101" y="2"/>
                    <a:pt x="101" y="2"/>
                  </a:cubicBezTo>
                  <a:cubicBezTo>
                    <a:pt x="101" y="3"/>
                    <a:pt x="102" y="3"/>
                    <a:pt x="102" y="3"/>
                  </a:cubicBezTo>
                  <a:cubicBezTo>
                    <a:pt x="102" y="3"/>
                    <a:pt x="102" y="3"/>
                    <a:pt x="102" y="3"/>
                  </a:cubicBezTo>
                  <a:cubicBezTo>
                    <a:pt x="103" y="2"/>
                    <a:pt x="103" y="3"/>
                    <a:pt x="103" y="2"/>
                  </a:cubicBezTo>
                  <a:cubicBezTo>
                    <a:pt x="103" y="2"/>
                    <a:pt x="103" y="2"/>
                    <a:pt x="104" y="1"/>
                  </a:cubicBezTo>
                  <a:cubicBezTo>
                    <a:pt x="104" y="1"/>
                    <a:pt x="105" y="1"/>
                    <a:pt x="106" y="1"/>
                  </a:cubicBezTo>
                  <a:cubicBezTo>
                    <a:pt x="106" y="1"/>
                    <a:pt x="106" y="1"/>
                    <a:pt x="106" y="1"/>
                  </a:cubicBezTo>
                  <a:cubicBezTo>
                    <a:pt x="107" y="2"/>
                    <a:pt x="107" y="2"/>
                    <a:pt x="108" y="1"/>
                  </a:cubicBezTo>
                  <a:cubicBezTo>
                    <a:pt x="108" y="1"/>
                    <a:pt x="109" y="1"/>
                    <a:pt x="109" y="1"/>
                  </a:cubicBezTo>
                  <a:cubicBezTo>
                    <a:pt x="109" y="1"/>
                    <a:pt x="110" y="2"/>
                    <a:pt x="110" y="2"/>
                  </a:cubicBezTo>
                  <a:cubicBezTo>
                    <a:pt x="111" y="2"/>
                    <a:pt x="111" y="2"/>
                    <a:pt x="111" y="2"/>
                  </a:cubicBezTo>
                  <a:cubicBezTo>
                    <a:pt x="112" y="1"/>
                    <a:pt x="112" y="1"/>
                    <a:pt x="112" y="1"/>
                  </a:cubicBezTo>
                  <a:cubicBezTo>
                    <a:pt x="113" y="1"/>
                    <a:pt x="114" y="1"/>
                    <a:pt x="115" y="1"/>
                  </a:cubicBezTo>
                  <a:cubicBezTo>
                    <a:pt x="115" y="2"/>
                    <a:pt x="115" y="2"/>
                    <a:pt x="115" y="1"/>
                  </a:cubicBezTo>
                  <a:cubicBezTo>
                    <a:pt x="116" y="1"/>
                    <a:pt x="117" y="1"/>
                    <a:pt x="117" y="1"/>
                  </a:cubicBezTo>
                  <a:cubicBezTo>
                    <a:pt x="118" y="1"/>
                    <a:pt x="119" y="1"/>
                    <a:pt x="119" y="1"/>
                  </a:cubicBezTo>
                  <a:cubicBezTo>
                    <a:pt x="119" y="2"/>
                    <a:pt x="120" y="2"/>
                    <a:pt x="120" y="2"/>
                  </a:cubicBezTo>
                  <a:cubicBezTo>
                    <a:pt x="120" y="2"/>
                    <a:pt x="121" y="2"/>
                    <a:pt x="121" y="2"/>
                  </a:cubicBezTo>
                  <a:cubicBezTo>
                    <a:pt x="121" y="1"/>
                    <a:pt x="121" y="2"/>
                    <a:pt x="122" y="2"/>
                  </a:cubicBezTo>
                  <a:close/>
                  <a:moveTo>
                    <a:pt x="175" y="6"/>
                  </a:moveTo>
                  <a:cubicBezTo>
                    <a:pt x="175" y="6"/>
                    <a:pt x="175" y="6"/>
                    <a:pt x="175" y="6"/>
                  </a:cubicBezTo>
                  <a:cubicBezTo>
                    <a:pt x="174" y="6"/>
                    <a:pt x="174" y="6"/>
                    <a:pt x="174" y="6"/>
                  </a:cubicBezTo>
                  <a:cubicBezTo>
                    <a:pt x="174" y="6"/>
                    <a:pt x="174" y="6"/>
                    <a:pt x="174" y="5"/>
                  </a:cubicBezTo>
                  <a:cubicBezTo>
                    <a:pt x="174" y="5"/>
                    <a:pt x="174" y="5"/>
                    <a:pt x="174" y="5"/>
                  </a:cubicBezTo>
                  <a:cubicBezTo>
                    <a:pt x="174" y="5"/>
                    <a:pt x="174" y="5"/>
                    <a:pt x="174" y="5"/>
                  </a:cubicBezTo>
                  <a:cubicBezTo>
                    <a:pt x="174" y="5"/>
                    <a:pt x="174" y="5"/>
                    <a:pt x="174" y="5"/>
                  </a:cubicBezTo>
                  <a:cubicBezTo>
                    <a:pt x="174" y="5"/>
                    <a:pt x="174" y="5"/>
                    <a:pt x="174" y="5"/>
                  </a:cubicBezTo>
                  <a:cubicBezTo>
                    <a:pt x="174" y="5"/>
                    <a:pt x="174" y="6"/>
                    <a:pt x="174" y="6"/>
                  </a:cubicBezTo>
                  <a:cubicBezTo>
                    <a:pt x="174" y="6"/>
                    <a:pt x="175" y="6"/>
                    <a:pt x="175" y="6"/>
                  </a:cubicBezTo>
                  <a:close/>
                  <a:moveTo>
                    <a:pt x="183" y="1"/>
                  </a:moveTo>
                  <a:cubicBezTo>
                    <a:pt x="183" y="2"/>
                    <a:pt x="183" y="1"/>
                    <a:pt x="183" y="1"/>
                  </a:cubicBezTo>
                  <a:cubicBezTo>
                    <a:pt x="183" y="1"/>
                    <a:pt x="184" y="1"/>
                    <a:pt x="184" y="1"/>
                  </a:cubicBezTo>
                  <a:cubicBezTo>
                    <a:pt x="184" y="1"/>
                    <a:pt x="183" y="1"/>
                    <a:pt x="183" y="1"/>
                  </a:cubicBezTo>
                  <a:cubicBezTo>
                    <a:pt x="183" y="1"/>
                    <a:pt x="183" y="1"/>
                    <a:pt x="183" y="1"/>
                  </a:cubicBezTo>
                  <a:cubicBezTo>
                    <a:pt x="183" y="1"/>
                    <a:pt x="183" y="1"/>
                    <a:pt x="183" y="1"/>
                  </a:cubicBezTo>
                  <a:close/>
                  <a:moveTo>
                    <a:pt x="187" y="2"/>
                  </a:moveTo>
                  <a:cubicBezTo>
                    <a:pt x="187" y="2"/>
                    <a:pt x="187" y="2"/>
                    <a:pt x="187" y="3"/>
                  </a:cubicBezTo>
                  <a:cubicBezTo>
                    <a:pt x="187" y="2"/>
                    <a:pt x="187" y="2"/>
                    <a:pt x="187" y="2"/>
                  </a:cubicBezTo>
                  <a:cubicBezTo>
                    <a:pt x="187" y="2"/>
                    <a:pt x="187" y="2"/>
                    <a:pt x="187" y="2"/>
                  </a:cubicBezTo>
                  <a:cubicBezTo>
                    <a:pt x="187" y="2"/>
                    <a:pt x="187" y="2"/>
                    <a:pt x="187" y="2"/>
                  </a:cubicBezTo>
                  <a:cubicBezTo>
                    <a:pt x="187" y="3"/>
                    <a:pt x="187" y="3"/>
                    <a:pt x="187" y="2"/>
                  </a:cubicBezTo>
                  <a:close/>
                  <a:moveTo>
                    <a:pt x="117" y="4"/>
                  </a:moveTo>
                  <a:cubicBezTo>
                    <a:pt x="117" y="3"/>
                    <a:pt x="117" y="3"/>
                    <a:pt x="117" y="3"/>
                  </a:cubicBezTo>
                  <a:cubicBezTo>
                    <a:pt x="116" y="3"/>
                    <a:pt x="116" y="3"/>
                    <a:pt x="116" y="3"/>
                  </a:cubicBezTo>
                  <a:cubicBezTo>
                    <a:pt x="117" y="3"/>
                    <a:pt x="117" y="3"/>
                    <a:pt x="117" y="3"/>
                  </a:cubicBezTo>
                  <a:lnTo>
                    <a:pt x="117" y="4"/>
                  </a:lnTo>
                  <a:close/>
                  <a:moveTo>
                    <a:pt x="171" y="5"/>
                  </a:move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lose/>
                  <a:moveTo>
                    <a:pt x="187" y="4"/>
                  </a:moveTo>
                  <a:cubicBezTo>
                    <a:pt x="187" y="4"/>
                    <a:pt x="187" y="4"/>
                    <a:pt x="187" y="4"/>
                  </a:cubicBezTo>
                  <a:cubicBezTo>
                    <a:pt x="187" y="4"/>
                    <a:pt x="187" y="4"/>
                    <a:pt x="187" y="4"/>
                  </a:cubicBezTo>
                  <a:cubicBezTo>
                    <a:pt x="187" y="4"/>
                    <a:pt x="187" y="4"/>
                    <a:pt x="187" y="4"/>
                  </a:cubicBezTo>
                  <a:cubicBezTo>
                    <a:pt x="187" y="4"/>
                    <a:pt x="187" y="4"/>
                    <a:pt x="187" y="4"/>
                  </a:cubicBezTo>
                  <a:cubicBezTo>
                    <a:pt x="187" y="4"/>
                    <a:pt x="187" y="4"/>
                    <a:pt x="187" y="4"/>
                  </a:cubicBezTo>
                  <a:close/>
                  <a:moveTo>
                    <a:pt x="167" y="3"/>
                  </a:moveTo>
                  <a:cubicBezTo>
                    <a:pt x="167" y="3"/>
                    <a:pt x="167" y="2"/>
                    <a:pt x="166" y="2"/>
                  </a:cubicBezTo>
                  <a:cubicBezTo>
                    <a:pt x="166" y="2"/>
                    <a:pt x="166" y="2"/>
                    <a:pt x="166" y="2"/>
                  </a:cubicBezTo>
                  <a:cubicBezTo>
                    <a:pt x="166" y="2"/>
                    <a:pt x="165" y="3"/>
                    <a:pt x="165" y="3"/>
                  </a:cubicBezTo>
                  <a:cubicBezTo>
                    <a:pt x="165" y="3"/>
                    <a:pt x="165" y="3"/>
                    <a:pt x="166" y="4"/>
                  </a:cubicBezTo>
                  <a:cubicBezTo>
                    <a:pt x="166" y="4"/>
                    <a:pt x="166" y="4"/>
                    <a:pt x="166" y="4"/>
                  </a:cubicBezTo>
                  <a:cubicBezTo>
                    <a:pt x="166" y="4"/>
                    <a:pt x="166" y="4"/>
                    <a:pt x="166" y="4"/>
                  </a:cubicBezTo>
                  <a:cubicBezTo>
                    <a:pt x="166" y="4"/>
                    <a:pt x="166" y="4"/>
                    <a:pt x="166" y="4"/>
                  </a:cubicBezTo>
                  <a:cubicBezTo>
                    <a:pt x="166" y="4"/>
                    <a:pt x="166" y="4"/>
                    <a:pt x="166" y="4"/>
                  </a:cubicBezTo>
                  <a:cubicBezTo>
                    <a:pt x="166" y="3"/>
                    <a:pt x="166" y="3"/>
                    <a:pt x="167" y="3"/>
                  </a:cubicBezTo>
                  <a:close/>
                  <a:moveTo>
                    <a:pt x="77" y="4"/>
                  </a:moveTo>
                  <a:cubicBezTo>
                    <a:pt x="77" y="4"/>
                    <a:pt x="77" y="4"/>
                    <a:pt x="77" y="4"/>
                  </a:cubicBezTo>
                  <a:cubicBezTo>
                    <a:pt x="77" y="3"/>
                    <a:pt x="77" y="3"/>
                    <a:pt x="77" y="3"/>
                  </a:cubicBezTo>
                  <a:cubicBezTo>
                    <a:pt x="77" y="3"/>
                    <a:pt x="77" y="3"/>
                    <a:pt x="77" y="4"/>
                  </a:cubicBezTo>
                  <a:cubicBezTo>
                    <a:pt x="76" y="4"/>
                    <a:pt x="76" y="3"/>
                    <a:pt x="75" y="3"/>
                  </a:cubicBezTo>
                  <a:cubicBezTo>
                    <a:pt x="75" y="3"/>
                    <a:pt x="75" y="3"/>
                    <a:pt x="75" y="4"/>
                  </a:cubicBezTo>
                  <a:cubicBezTo>
                    <a:pt x="75" y="4"/>
                    <a:pt x="75" y="4"/>
                    <a:pt x="75" y="4"/>
                  </a:cubicBezTo>
                  <a:cubicBezTo>
                    <a:pt x="75" y="4"/>
                    <a:pt x="75" y="4"/>
                    <a:pt x="75" y="4"/>
                  </a:cubicBezTo>
                  <a:cubicBezTo>
                    <a:pt x="75" y="4"/>
                    <a:pt x="75" y="4"/>
                    <a:pt x="75" y="4"/>
                  </a:cubicBezTo>
                  <a:cubicBezTo>
                    <a:pt x="74" y="4"/>
                    <a:pt x="74" y="4"/>
                    <a:pt x="74" y="5"/>
                  </a:cubicBezTo>
                  <a:cubicBezTo>
                    <a:pt x="74" y="5"/>
                    <a:pt x="74" y="5"/>
                    <a:pt x="74" y="5"/>
                  </a:cubicBezTo>
                  <a:cubicBezTo>
                    <a:pt x="75" y="5"/>
                    <a:pt x="75" y="6"/>
                    <a:pt x="76" y="5"/>
                  </a:cubicBezTo>
                  <a:cubicBezTo>
                    <a:pt x="76" y="5"/>
                    <a:pt x="77" y="5"/>
                    <a:pt x="77" y="5"/>
                  </a:cubicBezTo>
                  <a:cubicBezTo>
                    <a:pt x="77" y="5"/>
                    <a:pt x="77" y="4"/>
                    <a:pt x="77" y="4"/>
                  </a:cubicBezTo>
                  <a:cubicBezTo>
                    <a:pt x="77" y="4"/>
                    <a:pt x="77" y="4"/>
                    <a:pt x="77" y="4"/>
                  </a:cubicBezTo>
                  <a:cubicBezTo>
                    <a:pt x="77" y="4"/>
                    <a:pt x="77" y="4"/>
                    <a:pt x="77" y="4"/>
                  </a:cubicBezTo>
                  <a:close/>
                  <a:moveTo>
                    <a:pt x="174" y="4"/>
                  </a:moveTo>
                  <a:cubicBezTo>
                    <a:pt x="174" y="3"/>
                    <a:pt x="174" y="3"/>
                    <a:pt x="175" y="3"/>
                  </a:cubicBezTo>
                  <a:cubicBezTo>
                    <a:pt x="175" y="3"/>
                    <a:pt x="174" y="3"/>
                    <a:pt x="174" y="3"/>
                  </a:cubicBezTo>
                  <a:cubicBezTo>
                    <a:pt x="174" y="3"/>
                    <a:pt x="174" y="3"/>
                    <a:pt x="174" y="3"/>
                  </a:cubicBezTo>
                  <a:cubicBezTo>
                    <a:pt x="174" y="3"/>
                    <a:pt x="174" y="3"/>
                    <a:pt x="174" y="3"/>
                  </a:cubicBezTo>
                  <a:cubicBezTo>
                    <a:pt x="173" y="3"/>
                    <a:pt x="173" y="3"/>
                    <a:pt x="173" y="3"/>
                  </a:cubicBezTo>
                  <a:cubicBezTo>
                    <a:pt x="173" y="3"/>
                    <a:pt x="173" y="2"/>
                    <a:pt x="172" y="3"/>
                  </a:cubicBezTo>
                  <a:cubicBezTo>
                    <a:pt x="172" y="3"/>
                    <a:pt x="172" y="3"/>
                    <a:pt x="172" y="3"/>
                  </a:cubicBezTo>
                  <a:cubicBezTo>
                    <a:pt x="172" y="3"/>
                    <a:pt x="171" y="3"/>
                    <a:pt x="171" y="3"/>
                  </a:cubicBezTo>
                  <a:cubicBezTo>
                    <a:pt x="171" y="3"/>
                    <a:pt x="171" y="3"/>
                    <a:pt x="171" y="3"/>
                  </a:cubicBezTo>
                  <a:cubicBezTo>
                    <a:pt x="172" y="3"/>
                    <a:pt x="172" y="4"/>
                    <a:pt x="172" y="3"/>
                  </a:cubicBezTo>
                  <a:cubicBezTo>
                    <a:pt x="173" y="3"/>
                    <a:pt x="173" y="4"/>
                    <a:pt x="173" y="4"/>
                  </a:cubicBezTo>
                  <a:cubicBezTo>
                    <a:pt x="173" y="4"/>
                    <a:pt x="172" y="4"/>
                    <a:pt x="172" y="4"/>
                  </a:cubicBezTo>
                  <a:cubicBezTo>
                    <a:pt x="172" y="4"/>
                    <a:pt x="172" y="4"/>
                    <a:pt x="172" y="4"/>
                  </a:cubicBezTo>
                  <a:cubicBezTo>
                    <a:pt x="173" y="4"/>
                    <a:pt x="174" y="4"/>
                    <a:pt x="174" y="4"/>
                  </a:cubicBezTo>
                  <a:close/>
                  <a:moveTo>
                    <a:pt x="104" y="3"/>
                  </a:moveTo>
                  <a:cubicBezTo>
                    <a:pt x="104" y="3"/>
                    <a:pt x="104" y="4"/>
                    <a:pt x="104" y="4"/>
                  </a:cubicBezTo>
                  <a:cubicBezTo>
                    <a:pt x="104" y="4"/>
                    <a:pt x="104" y="5"/>
                    <a:pt x="104" y="5"/>
                  </a:cubicBezTo>
                  <a:cubicBezTo>
                    <a:pt x="105" y="4"/>
                    <a:pt x="105" y="4"/>
                    <a:pt x="105" y="4"/>
                  </a:cubicBezTo>
                  <a:cubicBezTo>
                    <a:pt x="105" y="4"/>
                    <a:pt x="105" y="4"/>
                    <a:pt x="105" y="4"/>
                  </a:cubicBezTo>
                  <a:cubicBezTo>
                    <a:pt x="105" y="4"/>
                    <a:pt x="105" y="3"/>
                    <a:pt x="105" y="3"/>
                  </a:cubicBezTo>
                  <a:cubicBezTo>
                    <a:pt x="105" y="3"/>
                    <a:pt x="104" y="3"/>
                    <a:pt x="104" y="3"/>
                  </a:cubicBezTo>
                  <a:cubicBezTo>
                    <a:pt x="104" y="3"/>
                    <a:pt x="104" y="3"/>
                    <a:pt x="104" y="3"/>
                  </a:cubicBezTo>
                  <a:close/>
                  <a:moveTo>
                    <a:pt x="180" y="5"/>
                  </a:moveTo>
                  <a:cubicBezTo>
                    <a:pt x="180" y="5"/>
                    <a:pt x="180" y="5"/>
                    <a:pt x="180" y="5"/>
                  </a:cubicBezTo>
                  <a:cubicBezTo>
                    <a:pt x="181" y="5"/>
                    <a:pt x="181" y="5"/>
                    <a:pt x="182" y="4"/>
                  </a:cubicBezTo>
                  <a:cubicBezTo>
                    <a:pt x="182" y="4"/>
                    <a:pt x="182" y="4"/>
                    <a:pt x="182" y="4"/>
                  </a:cubicBezTo>
                  <a:cubicBezTo>
                    <a:pt x="182" y="4"/>
                    <a:pt x="181" y="4"/>
                    <a:pt x="181" y="4"/>
                  </a:cubicBezTo>
                  <a:cubicBezTo>
                    <a:pt x="181" y="4"/>
                    <a:pt x="181" y="4"/>
                    <a:pt x="181" y="4"/>
                  </a:cubicBezTo>
                  <a:cubicBezTo>
                    <a:pt x="181" y="4"/>
                    <a:pt x="180" y="4"/>
                    <a:pt x="180" y="5"/>
                  </a:cubicBezTo>
                  <a:cubicBezTo>
                    <a:pt x="180" y="5"/>
                    <a:pt x="180" y="5"/>
                    <a:pt x="180" y="5"/>
                  </a:cubicBezTo>
                  <a:cubicBezTo>
                    <a:pt x="180" y="5"/>
                    <a:pt x="180" y="5"/>
                    <a:pt x="180" y="5"/>
                  </a:cubicBezTo>
                  <a:close/>
                  <a:moveTo>
                    <a:pt x="116" y="5"/>
                  </a:moveTo>
                  <a:cubicBezTo>
                    <a:pt x="116" y="4"/>
                    <a:pt x="116" y="4"/>
                    <a:pt x="116" y="4"/>
                  </a:cubicBezTo>
                  <a:cubicBezTo>
                    <a:pt x="115" y="4"/>
                    <a:pt x="115" y="4"/>
                    <a:pt x="115" y="4"/>
                  </a:cubicBezTo>
                  <a:cubicBezTo>
                    <a:pt x="115" y="5"/>
                    <a:pt x="116" y="5"/>
                    <a:pt x="116" y="6"/>
                  </a:cubicBezTo>
                  <a:cubicBezTo>
                    <a:pt x="116" y="6"/>
                    <a:pt x="116" y="6"/>
                    <a:pt x="116" y="6"/>
                  </a:cubicBezTo>
                  <a:cubicBezTo>
                    <a:pt x="116" y="5"/>
                    <a:pt x="116" y="5"/>
                    <a:pt x="116" y="5"/>
                  </a:cubicBezTo>
                  <a:cubicBezTo>
                    <a:pt x="116" y="5"/>
                    <a:pt x="116" y="5"/>
                    <a:pt x="116" y="5"/>
                  </a:cubicBezTo>
                  <a:close/>
                  <a:moveTo>
                    <a:pt x="33" y="5"/>
                  </a:moveTo>
                  <a:cubicBezTo>
                    <a:pt x="33" y="5"/>
                    <a:pt x="33" y="5"/>
                    <a:pt x="33" y="5"/>
                  </a:cubicBezTo>
                  <a:cubicBezTo>
                    <a:pt x="33" y="5"/>
                    <a:pt x="34" y="5"/>
                    <a:pt x="34" y="5"/>
                  </a:cubicBezTo>
                  <a:cubicBezTo>
                    <a:pt x="34" y="5"/>
                    <a:pt x="34" y="5"/>
                    <a:pt x="34" y="5"/>
                  </a:cubicBezTo>
                  <a:cubicBezTo>
                    <a:pt x="35" y="5"/>
                    <a:pt x="35" y="5"/>
                    <a:pt x="34" y="4"/>
                  </a:cubicBezTo>
                  <a:cubicBezTo>
                    <a:pt x="34" y="5"/>
                    <a:pt x="34" y="5"/>
                    <a:pt x="33" y="5"/>
                  </a:cubicBezTo>
                  <a:close/>
                  <a:moveTo>
                    <a:pt x="152" y="3"/>
                  </a:moveTo>
                  <a:cubicBezTo>
                    <a:pt x="152" y="3"/>
                    <a:pt x="152" y="3"/>
                    <a:pt x="152" y="3"/>
                  </a:cubicBezTo>
                  <a:cubicBezTo>
                    <a:pt x="151" y="3"/>
                    <a:pt x="151" y="4"/>
                    <a:pt x="152" y="4"/>
                  </a:cubicBezTo>
                  <a:cubicBezTo>
                    <a:pt x="152" y="4"/>
                    <a:pt x="152" y="4"/>
                    <a:pt x="152" y="4"/>
                  </a:cubicBezTo>
                  <a:cubicBezTo>
                    <a:pt x="152" y="4"/>
                    <a:pt x="153" y="3"/>
                    <a:pt x="153" y="3"/>
                  </a:cubicBezTo>
                  <a:cubicBezTo>
                    <a:pt x="152" y="3"/>
                    <a:pt x="152" y="3"/>
                    <a:pt x="152" y="3"/>
                  </a:cubicBezTo>
                  <a:close/>
                  <a:moveTo>
                    <a:pt x="199" y="3"/>
                  </a:moveTo>
                  <a:cubicBezTo>
                    <a:pt x="199" y="3"/>
                    <a:pt x="199" y="3"/>
                    <a:pt x="199" y="3"/>
                  </a:cubicBezTo>
                  <a:cubicBezTo>
                    <a:pt x="199" y="3"/>
                    <a:pt x="199" y="3"/>
                    <a:pt x="198" y="3"/>
                  </a:cubicBezTo>
                  <a:cubicBezTo>
                    <a:pt x="198" y="3"/>
                    <a:pt x="198" y="3"/>
                    <a:pt x="197" y="3"/>
                  </a:cubicBezTo>
                  <a:cubicBezTo>
                    <a:pt x="197" y="3"/>
                    <a:pt x="197" y="3"/>
                    <a:pt x="197" y="4"/>
                  </a:cubicBezTo>
                  <a:cubicBezTo>
                    <a:pt x="198" y="4"/>
                    <a:pt x="198" y="3"/>
                    <a:pt x="199" y="3"/>
                  </a:cubicBezTo>
                  <a:close/>
                  <a:moveTo>
                    <a:pt x="206" y="4"/>
                  </a:moveTo>
                  <a:cubicBezTo>
                    <a:pt x="206" y="4"/>
                    <a:pt x="206" y="5"/>
                    <a:pt x="206" y="5"/>
                  </a:cubicBezTo>
                  <a:cubicBezTo>
                    <a:pt x="206" y="5"/>
                    <a:pt x="206" y="5"/>
                    <a:pt x="206" y="5"/>
                  </a:cubicBezTo>
                  <a:cubicBezTo>
                    <a:pt x="207" y="5"/>
                    <a:pt x="207" y="5"/>
                    <a:pt x="207" y="5"/>
                  </a:cubicBezTo>
                  <a:cubicBezTo>
                    <a:pt x="207" y="5"/>
                    <a:pt x="207" y="5"/>
                    <a:pt x="207" y="4"/>
                  </a:cubicBezTo>
                  <a:cubicBezTo>
                    <a:pt x="207" y="4"/>
                    <a:pt x="207" y="4"/>
                    <a:pt x="207" y="4"/>
                  </a:cubicBezTo>
                  <a:cubicBezTo>
                    <a:pt x="207" y="4"/>
                    <a:pt x="207" y="4"/>
                    <a:pt x="206" y="4"/>
                  </a:cubicBezTo>
                  <a:cubicBezTo>
                    <a:pt x="206" y="4"/>
                    <a:pt x="206" y="4"/>
                    <a:pt x="206" y="4"/>
                  </a:cubicBezTo>
                  <a:close/>
                  <a:moveTo>
                    <a:pt x="107" y="4"/>
                  </a:moveTo>
                  <a:cubicBezTo>
                    <a:pt x="107" y="4"/>
                    <a:pt x="107" y="4"/>
                    <a:pt x="108" y="4"/>
                  </a:cubicBezTo>
                  <a:cubicBezTo>
                    <a:pt x="108" y="5"/>
                    <a:pt x="108" y="4"/>
                    <a:pt x="108" y="4"/>
                  </a:cubicBezTo>
                  <a:cubicBezTo>
                    <a:pt x="108" y="4"/>
                    <a:pt x="108" y="4"/>
                    <a:pt x="108" y="4"/>
                  </a:cubicBezTo>
                  <a:cubicBezTo>
                    <a:pt x="108" y="4"/>
                    <a:pt x="108" y="3"/>
                    <a:pt x="107" y="3"/>
                  </a:cubicBezTo>
                  <a:cubicBezTo>
                    <a:pt x="107" y="3"/>
                    <a:pt x="107" y="3"/>
                    <a:pt x="107" y="3"/>
                  </a:cubicBezTo>
                  <a:cubicBezTo>
                    <a:pt x="107" y="3"/>
                    <a:pt x="107" y="3"/>
                    <a:pt x="107" y="4"/>
                  </a:cubicBezTo>
                  <a:cubicBezTo>
                    <a:pt x="107" y="4"/>
                    <a:pt x="107" y="4"/>
                    <a:pt x="107" y="4"/>
                  </a:cubicBezTo>
                  <a:close/>
                  <a:moveTo>
                    <a:pt x="212" y="3"/>
                  </a:moveTo>
                  <a:cubicBezTo>
                    <a:pt x="212" y="3"/>
                    <a:pt x="212" y="3"/>
                    <a:pt x="212" y="3"/>
                  </a:cubicBezTo>
                  <a:cubicBezTo>
                    <a:pt x="212" y="3"/>
                    <a:pt x="212" y="3"/>
                    <a:pt x="212" y="3"/>
                  </a:cubicBezTo>
                  <a:cubicBezTo>
                    <a:pt x="212" y="3"/>
                    <a:pt x="212" y="3"/>
                    <a:pt x="212" y="3"/>
                  </a:cubicBezTo>
                  <a:cubicBezTo>
                    <a:pt x="213" y="3"/>
                    <a:pt x="213" y="3"/>
                    <a:pt x="213" y="3"/>
                  </a:cubicBezTo>
                  <a:cubicBezTo>
                    <a:pt x="213" y="3"/>
                    <a:pt x="212" y="3"/>
                    <a:pt x="212" y="3"/>
                  </a:cubicBezTo>
                  <a:cubicBezTo>
                    <a:pt x="212" y="3"/>
                    <a:pt x="212" y="3"/>
                    <a:pt x="212" y="3"/>
                  </a:cubicBezTo>
                  <a:close/>
                  <a:moveTo>
                    <a:pt x="96" y="5"/>
                  </a:moveTo>
                  <a:cubicBezTo>
                    <a:pt x="96" y="5"/>
                    <a:pt x="96" y="5"/>
                    <a:pt x="96" y="5"/>
                  </a:cubicBezTo>
                  <a:cubicBezTo>
                    <a:pt x="96" y="5"/>
                    <a:pt x="96" y="5"/>
                    <a:pt x="96" y="5"/>
                  </a:cubicBezTo>
                  <a:cubicBezTo>
                    <a:pt x="96" y="5"/>
                    <a:pt x="97" y="5"/>
                    <a:pt x="97" y="5"/>
                  </a:cubicBezTo>
                  <a:cubicBezTo>
                    <a:pt x="97" y="5"/>
                    <a:pt x="97" y="5"/>
                    <a:pt x="97" y="5"/>
                  </a:cubicBezTo>
                  <a:cubicBezTo>
                    <a:pt x="97" y="5"/>
                    <a:pt x="97" y="4"/>
                    <a:pt x="96" y="4"/>
                  </a:cubicBezTo>
                  <a:cubicBezTo>
                    <a:pt x="96" y="4"/>
                    <a:pt x="96" y="5"/>
                    <a:pt x="96" y="5"/>
                  </a:cubicBezTo>
                  <a:close/>
                  <a:moveTo>
                    <a:pt x="111" y="4"/>
                  </a:moveTo>
                  <a:cubicBezTo>
                    <a:pt x="111" y="4"/>
                    <a:pt x="110" y="4"/>
                    <a:pt x="110" y="4"/>
                  </a:cubicBezTo>
                  <a:cubicBezTo>
                    <a:pt x="110" y="5"/>
                    <a:pt x="110" y="5"/>
                    <a:pt x="111" y="5"/>
                  </a:cubicBezTo>
                  <a:cubicBezTo>
                    <a:pt x="111" y="5"/>
                    <a:pt x="111" y="5"/>
                    <a:pt x="111" y="5"/>
                  </a:cubicBezTo>
                  <a:cubicBezTo>
                    <a:pt x="111" y="5"/>
                    <a:pt x="111" y="4"/>
                    <a:pt x="111" y="4"/>
                  </a:cubicBezTo>
                  <a:cubicBezTo>
                    <a:pt x="111" y="4"/>
                    <a:pt x="111" y="4"/>
                    <a:pt x="111" y="4"/>
                  </a:cubicBezTo>
                  <a:close/>
                  <a:moveTo>
                    <a:pt x="113" y="4"/>
                  </a:moveTo>
                  <a:cubicBezTo>
                    <a:pt x="113" y="4"/>
                    <a:pt x="113" y="4"/>
                    <a:pt x="113" y="5"/>
                  </a:cubicBezTo>
                  <a:cubicBezTo>
                    <a:pt x="114" y="5"/>
                    <a:pt x="114" y="5"/>
                    <a:pt x="114" y="4"/>
                  </a:cubicBezTo>
                  <a:cubicBezTo>
                    <a:pt x="114" y="4"/>
                    <a:pt x="114" y="4"/>
                    <a:pt x="114" y="4"/>
                  </a:cubicBezTo>
                  <a:cubicBezTo>
                    <a:pt x="114" y="4"/>
                    <a:pt x="114" y="4"/>
                    <a:pt x="114" y="4"/>
                  </a:cubicBezTo>
                  <a:cubicBezTo>
                    <a:pt x="114" y="4"/>
                    <a:pt x="114" y="4"/>
                    <a:pt x="114" y="4"/>
                  </a:cubicBezTo>
                  <a:cubicBezTo>
                    <a:pt x="113" y="4"/>
                    <a:pt x="113" y="4"/>
                    <a:pt x="113" y="4"/>
                  </a:cubicBezTo>
                  <a:close/>
                  <a:moveTo>
                    <a:pt x="145" y="4"/>
                  </a:moveTo>
                  <a:cubicBezTo>
                    <a:pt x="144" y="4"/>
                    <a:pt x="144" y="4"/>
                    <a:pt x="144" y="4"/>
                  </a:cubicBezTo>
                  <a:cubicBezTo>
                    <a:pt x="144" y="4"/>
                    <a:pt x="144" y="5"/>
                    <a:pt x="144" y="5"/>
                  </a:cubicBezTo>
                  <a:cubicBezTo>
                    <a:pt x="144" y="5"/>
                    <a:pt x="144" y="5"/>
                    <a:pt x="144" y="5"/>
                  </a:cubicBezTo>
                  <a:cubicBezTo>
                    <a:pt x="144" y="4"/>
                    <a:pt x="145" y="4"/>
                    <a:pt x="145" y="4"/>
                  </a:cubicBezTo>
                  <a:cubicBezTo>
                    <a:pt x="145" y="4"/>
                    <a:pt x="145" y="4"/>
                    <a:pt x="145" y="4"/>
                  </a:cubicBezTo>
                  <a:cubicBezTo>
                    <a:pt x="145" y="4"/>
                    <a:pt x="145" y="4"/>
                    <a:pt x="145" y="4"/>
                  </a:cubicBezTo>
                  <a:close/>
                  <a:moveTo>
                    <a:pt x="147" y="2"/>
                  </a:moveTo>
                  <a:cubicBezTo>
                    <a:pt x="147" y="2"/>
                    <a:pt x="147" y="2"/>
                    <a:pt x="147" y="2"/>
                  </a:cubicBezTo>
                  <a:cubicBezTo>
                    <a:pt x="147" y="2"/>
                    <a:pt x="148" y="2"/>
                    <a:pt x="148" y="2"/>
                  </a:cubicBezTo>
                  <a:cubicBezTo>
                    <a:pt x="148" y="2"/>
                    <a:pt x="148" y="2"/>
                    <a:pt x="148" y="2"/>
                  </a:cubicBezTo>
                  <a:cubicBezTo>
                    <a:pt x="148" y="2"/>
                    <a:pt x="148" y="2"/>
                    <a:pt x="148" y="2"/>
                  </a:cubicBezTo>
                  <a:cubicBezTo>
                    <a:pt x="148" y="1"/>
                    <a:pt x="148" y="2"/>
                    <a:pt x="148" y="2"/>
                  </a:cubicBezTo>
                  <a:cubicBezTo>
                    <a:pt x="147" y="2"/>
                    <a:pt x="147" y="2"/>
                    <a:pt x="147" y="2"/>
                  </a:cubicBezTo>
                  <a:close/>
                  <a:moveTo>
                    <a:pt x="158" y="5"/>
                  </a:moveTo>
                  <a:cubicBezTo>
                    <a:pt x="158" y="5"/>
                    <a:pt x="158" y="5"/>
                    <a:pt x="159" y="5"/>
                  </a:cubicBezTo>
                  <a:cubicBezTo>
                    <a:pt x="159" y="5"/>
                    <a:pt x="159" y="5"/>
                    <a:pt x="159" y="5"/>
                  </a:cubicBezTo>
                  <a:cubicBezTo>
                    <a:pt x="159" y="5"/>
                    <a:pt x="159" y="5"/>
                    <a:pt x="159" y="4"/>
                  </a:cubicBezTo>
                  <a:cubicBezTo>
                    <a:pt x="159" y="4"/>
                    <a:pt x="159" y="4"/>
                    <a:pt x="159" y="4"/>
                  </a:cubicBezTo>
                  <a:cubicBezTo>
                    <a:pt x="159" y="4"/>
                    <a:pt x="158" y="5"/>
                    <a:pt x="158" y="5"/>
                  </a:cubicBezTo>
                  <a:close/>
                  <a:moveTo>
                    <a:pt x="83" y="4"/>
                  </a:moveTo>
                  <a:cubicBezTo>
                    <a:pt x="83" y="4"/>
                    <a:pt x="83" y="4"/>
                    <a:pt x="83" y="5"/>
                  </a:cubicBezTo>
                  <a:cubicBezTo>
                    <a:pt x="83" y="5"/>
                    <a:pt x="83" y="5"/>
                    <a:pt x="83" y="5"/>
                  </a:cubicBezTo>
                  <a:cubicBezTo>
                    <a:pt x="83" y="5"/>
                    <a:pt x="83" y="5"/>
                    <a:pt x="83" y="5"/>
                  </a:cubicBezTo>
                  <a:cubicBezTo>
                    <a:pt x="83" y="4"/>
                    <a:pt x="83" y="4"/>
                    <a:pt x="83" y="4"/>
                  </a:cubicBezTo>
                  <a:cubicBezTo>
                    <a:pt x="83" y="4"/>
                    <a:pt x="83" y="4"/>
                    <a:pt x="83" y="4"/>
                  </a:cubicBezTo>
                  <a:cubicBezTo>
                    <a:pt x="83" y="4"/>
                    <a:pt x="83" y="4"/>
                    <a:pt x="83" y="4"/>
                  </a:cubicBezTo>
                  <a:close/>
                  <a:moveTo>
                    <a:pt x="45" y="5"/>
                  </a:moveTo>
                  <a:cubicBezTo>
                    <a:pt x="44" y="5"/>
                    <a:pt x="44" y="5"/>
                    <a:pt x="44" y="5"/>
                  </a:cubicBezTo>
                  <a:cubicBezTo>
                    <a:pt x="44" y="5"/>
                    <a:pt x="44" y="5"/>
                    <a:pt x="44" y="5"/>
                  </a:cubicBezTo>
                  <a:cubicBezTo>
                    <a:pt x="44" y="5"/>
                    <a:pt x="44" y="5"/>
                    <a:pt x="44" y="5"/>
                  </a:cubicBezTo>
                  <a:cubicBezTo>
                    <a:pt x="44" y="5"/>
                    <a:pt x="44" y="5"/>
                    <a:pt x="44" y="5"/>
                  </a:cubicBezTo>
                  <a:cubicBezTo>
                    <a:pt x="44" y="5"/>
                    <a:pt x="45" y="5"/>
                    <a:pt x="45" y="5"/>
                  </a:cubicBezTo>
                  <a:cubicBezTo>
                    <a:pt x="45" y="5"/>
                    <a:pt x="45" y="5"/>
                    <a:pt x="45" y="5"/>
                  </a:cubicBezTo>
                  <a:close/>
                  <a:moveTo>
                    <a:pt x="136" y="5"/>
                  </a:moveTo>
                  <a:cubicBezTo>
                    <a:pt x="136" y="5"/>
                    <a:pt x="137" y="5"/>
                    <a:pt x="137" y="5"/>
                  </a:cubicBezTo>
                  <a:cubicBezTo>
                    <a:pt x="137" y="5"/>
                    <a:pt x="137" y="5"/>
                    <a:pt x="137" y="4"/>
                  </a:cubicBezTo>
                  <a:cubicBezTo>
                    <a:pt x="137" y="4"/>
                    <a:pt x="137" y="4"/>
                    <a:pt x="137" y="4"/>
                  </a:cubicBezTo>
                  <a:cubicBezTo>
                    <a:pt x="137" y="4"/>
                    <a:pt x="136" y="4"/>
                    <a:pt x="136" y="5"/>
                  </a:cubicBezTo>
                  <a:close/>
                  <a:moveTo>
                    <a:pt x="85" y="6"/>
                  </a:moveTo>
                  <a:cubicBezTo>
                    <a:pt x="85" y="6"/>
                    <a:pt x="85" y="6"/>
                    <a:pt x="85" y="6"/>
                  </a:cubicBezTo>
                  <a:cubicBezTo>
                    <a:pt x="85" y="6"/>
                    <a:pt x="85" y="6"/>
                    <a:pt x="85" y="5"/>
                  </a:cubicBezTo>
                  <a:cubicBezTo>
                    <a:pt x="85" y="5"/>
                    <a:pt x="85" y="5"/>
                    <a:pt x="85" y="5"/>
                  </a:cubicBezTo>
                  <a:cubicBezTo>
                    <a:pt x="84" y="6"/>
                    <a:pt x="84" y="6"/>
                    <a:pt x="84" y="6"/>
                  </a:cubicBezTo>
                  <a:cubicBezTo>
                    <a:pt x="84" y="6"/>
                    <a:pt x="85" y="6"/>
                    <a:pt x="85" y="6"/>
                  </a:cubicBezTo>
                  <a:close/>
                  <a:moveTo>
                    <a:pt x="80" y="5"/>
                  </a:moveTo>
                  <a:cubicBezTo>
                    <a:pt x="80" y="5"/>
                    <a:pt x="80" y="5"/>
                    <a:pt x="80" y="5"/>
                  </a:cubicBezTo>
                  <a:cubicBezTo>
                    <a:pt x="80" y="5"/>
                    <a:pt x="80" y="6"/>
                    <a:pt x="81" y="6"/>
                  </a:cubicBezTo>
                  <a:cubicBezTo>
                    <a:pt x="81" y="6"/>
                    <a:pt x="81" y="6"/>
                    <a:pt x="81" y="5"/>
                  </a:cubicBezTo>
                  <a:cubicBezTo>
                    <a:pt x="81" y="5"/>
                    <a:pt x="81" y="5"/>
                    <a:pt x="81" y="5"/>
                  </a:cubicBezTo>
                  <a:cubicBezTo>
                    <a:pt x="81" y="5"/>
                    <a:pt x="81" y="5"/>
                    <a:pt x="80" y="5"/>
                  </a:cubicBezTo>
                  <a:close/>
                  <a:moveTo>
                    <a:pt x="197" y="1"/>
                  </a:moveTo>
                  <a:cubicBezTo>
                    <a:pt x="197" y="2"/>
                    <a:pt x="197" y="2"/>
                    <a:pt x="197" y="2"/>
                  </a:cubicBezTo>
                  <a:cubicBezTo>
                    <a:pt x="197" y="2"/>
                    <a:pt x="197" y="2"/>
                    <a:pt x="197" y="2"/>
                  </a:cubicBezTo>
                  <a:cubicBezTo>
                    <a:pt x="197" y="2"/>
                    <a:pt x="197" y="2"/>
                    <a:pt x="197" y="2"/>
                  </a:cubicBezTo>
                  <a:cubicBezTo>
                    <a:pt x="197" y="2"/>
                    <a:pt x="198" y="2"/>
                    <a:pt x="198" y="2"/>
                  </a:cubicBezTo>
                  <a:cubicBezTo>
                    <a:pt x="198" y="2"/>
                    <a:pt x="197" y="1"/>
                    <a:pt x="197" y="1"/>
                  </a:cubicBezTo>
                  <a:cubicBezTo>
                    <a:pt x="197" y="1"/>
                    <a:pt x="197" y="1"/>
                    <a:pt x="197" y="1"/>
                  </a:cubicBezTo>
                  <a:close/>
                  <a:moveTo>
                    <a:pt x="158" y="5"/>
                  </a:moveTo>
                  <a:cubicBezTo>
                    <a:pt x="158" y="5"/>
                    <a:pt x="158" y="5"/>
                    <a:pt x="158" y="5"/>
                  </a:cubicBezTo>
                  <a:cubicBezTo>
                    <a:pt x="157" y="5"/>
                    <a:pt x="157" y="5"/>
                    <a:pt x="157" y="5"/>
                  </a:cubicBezTo>
                  <a:cubicBezTo>
                    <a:pt x="157" y="5"/>
                    <a:pt x="158" y="5"/>
                    <a:pt x="158" y="5"/>
                  </a:cubicBezTo>
                  <a:cubicBezTo>
                    <a:pt x="158" y="5"/>
                    <a:pt x="158" y="5"/>
                    <a:pt x="158" y="5"/>
                  </a:cubicBezTo>
                  <a:cubicBezTo>
                    <a:pt x="158" y="5"/>
                    <a:pt x="158" y="5"/>
                    <a:pt x="158" y="5"/>
                  </a:cubicBezTo>
                  <a:cubicBezTo>
                    <a:pt x="158" y="5"/>
                    <a:pt x="158" y="5"/>
                    <a:pt x="158" y="5"/>
                  </a:cubicBezTo>
                  <a:cubicBezTo>
                    <a:pt x="158" y="5"/>
                    <a:pt x="158" y="5"/>
                    <a:pt x="158" y="5"/>
                  </a:cubicBezTo>
                  <a:close/>
                  <a:moveTo>
                    <a:pt x="125" y="6"/>
                  </a:moveTo>
                  <a:cubicBezTo>
                    <a:pt x="125" y="6"/>
                    <a:pt x="125" y="6"/>
                    <a:pt x="125" y="6"/>
                  </a:cubicBezTo>
                  <a:cubicBezTo>
                    <a:pt x="125" y="6"/>
                    <a:pt x="125" y="6"/>
                    <a:pt x="125" y="6"/>
                  </a:cubicBezTo>
                  <a:cubicBezTo>
                    <a:pt x="125" y="6"/>
                    <a:pt x="125" y="6"/>
                    <a:pt x="125" y="6"/>
                  </a:cubicBezTo>
                  <a:cubicBezTo>
                    <a:pt x="125" y="6"/>
                    <a:pt x="125" y="6"/>
                    <a:pt x="125" y="6"/>
                  </a:cubicBezTo>
                  <a:close/>
                  <a:moveTo>
                    <a:pt x="135" y="2"/>
                  </a:move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lose/>
                  <a:moveTo>
                    <a:pt x="162" y="3"/>
                  </a:moveTo>
                  <a:cubicBezTo>
                    <a:pt x="162" y="3"/>
                    <a:pt x="162" y="3"/>
                    <a:pt x="162" y="3"/>
                  </a:cubicBezTo>
                  <a:cubicBezTo>
                    <a:pt x="162" y="3"/>
                    <a:pt x="162" y="3"/>
                    <a:pt x="162" y="3"/>
                  </a:cubicBezTo>
                  <a:cubicBezTo>
                    <a:pt x="163" y="3"/>
                    <a:pt x="162" y="3"/>
                    <a:pt x="162" y="3"/>
                  </a:cubicBezTo>
                  <a:cubicBezTo>
                    <a:pt x="162" y="3"/>
                    <a:pt x="162" y="3"/>
                    <a:pt x="162" y="3"/>
                  </a:cubicBezTo>
                  <a:close/>
                  <a:moveTo>
                    <a:pt x="154" y="3"/>
                  </a:moveTo>
                  <a:cubicBezTo>
                    <a:pt x="154" y="3"/>
                    <a:pt x="154" y="4"/>
                    <a:pt x="154" y="4"/>
                  </a:cubicBezTo>
                  <a:cubicBezTo>
                    <a:pt x="154" y="4"/>
                    <a:pt x="154" y="4"/>
                    <a:pt x="155" y="4"/>
                  </a:cubicBezTo>
                  <a:cubicBezTo>
                    <a:pt x="155" y="4"/>
                    <a:pt x="155" y="4"/>
                    <a:pt x="155" y="4"/>
                  </a:cubicBezTo>
                  <a:cubicBezTo>
                    <a:pt x="155" y="3"/>
                    <a:pt x="155" y="3"/>
                    <a:pt x="155" y="3"/>
                  </a:cubicBezTo>
                  <a:cubicBezTo>
                    <a:pt x="155" y="3"/>
                    <a:pt x="154" y="3"/>
                    <a:pt x="154" y="3"/>
                  </a:cubicBezTo>
                  <a:cubicBezTo>
                    <a:pt x="154" y="3"/>
                    <a:pt x="154" y="3"/>
                    <a:pt x="154" y="3"/>
                  </a:cubicBezTo>
                  <a:close/>
                  <a:moveTo>
                    <a:pt x="113" y="2"/>
                  </a:moveTo>
                  <a:cubicBezTo>
                    <a:pt x="113" y="2"/>
                    <a:pt x="113" y="2"/>
                    <a:pt x="113" y="2"/>
                  </a:cubicBezTo>
                  <a:cubicBezTo>
                    <a:pt x="112" y="3"/>
                    <a:pt x="113" y="3"/>
                    <a:pt x="113" y="3"/>
                  </a:cubicBezTo>
                  <a:cubicBezTo>
                    <a:pt x="113" y="3"/>
                    <a:pt x="113" y="3"/>
                    <a:pt x="113" y="3"/>
                  </a:cubicBezTo>
                  <a:cubicBezTo>
                    <a:pt x="113" y="3"/>
                    <a:pt x="113" y="2"/>
                    <a:pt x="113" y="2"/>
                  </a:cubicBezTo>
                  <a:close/>
                  <a:moveTo>
                    <a:pt x="47" y="6"/>
                  </a:moveTo>
                  <a:cubicBezTo>
                    <a:pt x="47" y="6"/>
                    <a:pt x="47" y="6"/>
                    <a:pt x="47" y="6"/>
                  </a:cubicBezTo>
                  <a:cubicBezTo>
                    <a:pt x="47" y="7"/>
                    <a:pt x="47" y="6"/>
                    <a:pt x="47" y="6"/>
                  </a:cubicBezTo>
                  <a:cubicBezTo>
                    <a:pt x="47" y="6"/>
                    <a:pt x="47" y="6"/>
                    <a:pt x="47" y="6"/>
                  </a:cubicBezTo>
                  <a:cubicBezTo>
                    <a:pt x="47" y="6"/>
                    <a:pt x="47" y="6"/>
                    <a:pt x="47" y="6"/>
                  </a:cubicBezTo>
                  <a:close/>
                  <a:moveTo>
                    <a:pt x="110" y="3"/>
                  </a:moveTo>
                  <a:cubicBezTo>
                    <a:pt x="110" y="3"/>
                    <a:pt x="110" y="3"/>
                    <a:pt x="110" y="3"/>
                  </a:cubicBezTo>
                  <a:cubicBezTo>
                    <a:pt x="110" y="3"/>
                    <a:pt x="110" y="3"/>
                    <a:pt x="110" y="3"/>
                  </a:cubicBezTo>
                  <a:cubicBezTo>
                    <a:pt x="110" y="3"/>
                    <a:pt x="110" y="2"/>
                    <a:pt x="110" y="2"/>
                  </a:cubicBezTo>
                  <a:cubicBezTo>
                    <a:pt x="110" y="2"/>
                    <a:pt x="110" y="2"/>
                    <a:pt x="110" y="3"/>
                  </a:cubicBezTo>
                  <a:close/>
                  <a:moveTo>
                    <a:pt x="38" y="4"/>
                  </a:move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lose/>
                  <a:moveTo>
                    <a:pt x="16" y="4"/>
                  </a:move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lose/>
                  <a:moveTo>
                    <a:pt x="206" y="3"/>
                  </a:moveTo>
                  <a:cubicBezTo>
                    <a:pt x="206" y="3"/>
                    <a:pt x="206" y="3"/>
                    <a:pt x="206" y="3"/>
                  </a:cubicBezTo>
                  <a:cubicBezTo>
                    <a:pt x="206" y="3"/>
                    <a:pt x="206" y="3"/>
                    <a:pt x="206" y="3"/>
                  </a:cubicBezTo>
                  <a:cubicBezTo>
                    <a:pt x="206" y="3"/>
                    <a:pt x="206" y="3"/>
                    <a:pt x="206" y="3"/>
                  </a:cubicBezTo>
                  <a:cubicBezTo>
                    <a:pt x="206" y="3"/>
                    <a:pt x="206" y="3"/>
                    <a:pt x="206" y="3"/>
                  </a:cubicBezTo>
                  <a:close/>
                  <a:moveTo>
                    <a:pt x="205" y="4"/>
                  </a:moveTo>
                  <a:cubicBezTo>
                    <a:pt x="205" y="4"/>
                    <a:pt x="205" y="4"/>
                    <a:pt x="205" y="4"/>
                  </a:cubicBezTo>
                  <a:cubicBezTo>
                    <a:pt x="205" y="4"/>
                    <a:pt x="205" y="4"/>
                    <a:pt x="205" y="4"/>
                  </a:cubicBezTo>
                  <a:cubicBezTo>
                    <a:pt x="205" y="4"/>
                    <a:pt x="205" y="4"/>
                    <a:pt x="205" y="4"/>
                  </a:cubicBezTo>
                  <a:close/>
                  <a:moveTo>
                    <a:pt x="201" y="5"/>
                  </a:moveTo>
                  <a:cubicBezTo>
                    <a:pt x="201" y="5"/>
                    <a:pt x="201" y="5"/>
                    <a:pt x="201" y="5"/>
                  </a:cubicBezTo>
                  <a:cubicBezTo>
                    <a:pt x="201" y="5"/>
                    <a:pt x="201" y="5"/>
                    <a:pt x="201" y="5"/>
                  </a:cubicBezTo>
                  <a:cubicBezTo>
                    <a:pt x="201" y="5"/>
                    <a:pt x="201" y="5"/>
                    <a:pt x="201" y="5"/>
                  </a:cubicBezTo>
                  <a:cubicBezTo>
                    <a:pt x="201" y="5"/>
                    <a:pt x="201" y="5"/>
                    <a:pt x="201" y="5"/>
                  </a:cubicBezTo>
                  <a:close/>
                  <a:moveTo>
                    <a:pt x="200" y="1"/>
                  </a:moveTo>
                  <a:cubicBezTo>
                    <a:pt x="200" y="1"/>
                    <a:pt x="200" y="1"/>
                    <a:pt x="200" y="1"/>
                  </a:cubicBezTo>
                  <a:cubicBezTo>
                    <a:pt x="200" y="1"/>
                    <a:pt x="200" y="1"/>
                    <a:pt x="200" y="1"/>
                  </a:cubicBezTo>
                  <a:cubicBezTo>
                    <a:pt x="200" y="1"/>
                    <a:pt x="200" y="1"/>
                    <a:pt x="200" y="1"/>
                  </a:cubicBezTo>
                  <a:close/>
                  <a:moveTo>
                    <a:pt x="183" y="5"/>
                  </a:moveTo>
                  <a:cubicBezTo>
                    <a:pt x="183" y="5"/>
                    <a:pt x="183" y="5"/>
                    <a:pt x="183" y="5"/>
                  </a:cubicBezTo>
                  <a:cubicBezTo>
                    <a:pt x="183" y="5"/>
                    <a:pt x="183" y="5"/>
                    <a:pt x="183" y="5"/>
                  </a:cubicBezTo>
                  <a:cubicBezTo>
                    <a:pt x="183" y="5"/>
                    <a:pt x="183" y="5"/>
                    <a:pt x="183" y="5"/>
                  </a:cubicBezTo>
                  <a:cubicBezTo>
                    <a:pt x="183" y="5"/>
                    <a:pt x="182" y="5"/>
                    <a:pt x="183" y="5"/>
                  </a:cubicBezTo>
                  <a:close/>
                  <a:moveTo>
                    <a:pt x="171" y="3"/>
                  </a:moveTo>
                  <a:cubicBezTo>
                    <a:pt x="171" y="2"/>
                    <a:pt x="171" y="2"/>
                    <a:pt x="171" y="3"/>
                  </a:cubicBezTo>
                  <a:cubicBezTo>
                    <a:pt x="171" y="3"/>
                    <a:pt x="171" y="3"/>
                    <a:pt x="171" y="3"/>
                  </a:cubicBezTo>
                  <a:cubicBezTo>
                    <a:pt x="171" y="3"/>
                    <a:pt x="171" y="3"/>
                    <a:pt x="171" y="3"/>
                  </a:cubicBezTo>
                  <a:cubicBezTo>
                    <a:pt x="171" y="3"/>
                    <a:pt x="171" y="3"/>
                    <a:pt x="171" y="3"/>
                  </a:cubicBezTo>
                  <a:close/>
                  <a:moveTo>
                    <a:pt x="157" y="5"/>
                  </a:moveTo>
                  <a:cubicBezTo>
                    <a:pt x="157" y="5"/>
                    <a:pt x="157" y="5"/>
                    <a:pt x="157" y="5"/>
                  </a:cubicBezTo>
                  <a:cubicBezTo>
                    <a:pt x="157" y="5"/>
                    <a:pt x="157" y="5"/>
                    <a:pt x="157" y="5"/>
                  </a:cubicBezTo>
                  <a:cubicBezTo>
                    <a:pt x="157" y="5"/>
                    <a:pt x="157" y="5"/>
                    <a:pt x="157" y="5"/>
                  </a:cubicBezTo>
                  <a:cubicBezTo>
                    <a:pt x="157" y="5"/>
                    <a:pt x="157" y="5"/>
                    <a:pt x="157" y="5"/>
                  </a:cubicBezTo>
                  <a:cubicBezTo>
                    <a:pt x="157" y="5"/>
                    <a:pt x="157" y="5"/>
                    <a:pt x="157" y="5"/>
                  </a:cubicBezTo>
                  <a:close/>
                  <a:moveTo>
                    <a:pt x="149" y="3"/>
                  </a:moveTo>
                  <a:cubicBezTo>
                    <a:pt x="149" y="3"/>
                    <a:pt x="150" y="3"/>
                    <a:pt x="150" y="3"/>
                  </a:cubicBezTo>
                  <a:cubicBezTo>
                    <a:pt x="150" y="3"/>
                    <a:pt x="150" y="3"/>
                    <a:pt x="150" y="3"/>
                  </a:cubicBezTo>
                  <a:cubicBezTo>
                    <a:pt x="150" y="3"/>
                    <a:pt x="150" y="3"/>
                    <a:pt x="149" y="3"/>
                  </a:cubicBezTo>
                  <a:cubicBezTo>
                    <a:pt x="149" y="3"/>
                    <a:pt x="149" y="3"/>
                    <a:pt x="149" y="3"/>
                  </a:cubicBezTo>
                  <a:close/>
                  <a:moveTo>
                    <a:pt x="148" y="5"/>
                  </a:moveTo>
                  <a:cubicBezTo>
                    <a:pt x="148" y="5"/>
                    <a:pt x="148" y="5"/>
                    <a:pt x="148" y="5"/>
                  </a:cubicBezTo>
                  <a:cubicBezTo>
                    <a:pt x="148" y="5"/>
                    <a:pt x="148" y="5"/>
                    <a:pt x="148" y="5"/>
                  </a:cubicBezTo>
                  <a:cubicBezTo>
                    <a:pt x="148" y="5"/>
                    <a:pt x="148" y="5"/>
                    <a:pt x="148" y="4"/>
                  </a:cubicBezTo>
                  <a:cubicBezTo>
                    <a:pt x="148" y="4"/>
                    <a:pt x="148" y="4"/>
                    <a:pt x="148" y="5"/>
                  </a:cubicBezTo>
                  <a:close/>
                  <a:moveTo>
                    <a:pt x="138" y="5"/>
                  </a:moveTo>
                  <a:cubicBezTo>
                    <a:pt x="138" y="5"/>
                    <a:pt x="138" y="5"/>
                    <a:pt x="138" y="5"/>
                  </a:cubicBezTo>
                  <a:cubicBezTo>
                    <a:pt x="138" y="5"/>
                    <a:pt x="138" y="5"/>
                    <a:pt x="138" y="5"/>
                  </a:cubicBezTo>
                  <a:cubicBezTo>
                    <a:pt x="138" y="5"/>
                    <a:pt x="138" y="5"/>
                    <a:pt x="138" y="5"/>
                  </a:cubicBezTo>
                  <a:cubicBezTo>
                    <a:pt x="138" y="5"/>
                    <a:pt x="138" y="5"/>
                    <a:pt x="138" y="5"/>
                  </a:cubicBezTo>
                  <a:close/>
                  <a:moveTo>
                    <a:pt x="135" y="6"/>
                  </a:moveTo>
                  <a:cubicBezTo>
                    <a:pt x="135" y="6"/>
                    <a:pt x="135" y="6"/>
                    <a:pt x="135" y="6"/>
                  </a:cubicBezTo>
                  <a:cubicBezTo>
                    <a:pt x="135" y="5"/>
                    <a:pt x="135" y="5"/>
                    <a:pt x="135" y="5"/>
                  </a:cubicBezTo>
                  <a:cubicBezTo>
                    <a:pt x="135" y="6"/>
                    <a:pt x="135" y="6"/>
                    <a:pt x="135" y="6"/>
                  </a:cubicBezTo>
                  <a:cubicBezTo>
                    <a:pt x="135" y="6"/>
                    <a:pt x="135" y="6"/>
                    <a:pt x="135" y="6"/>
                  </a:cubicBezTo>
                  <a:close/>
                  <a:moveTo>
                    <a:pt x="128" y="3"/>
                  </a:moveTo>
                  <a:cubicBezTo>
                    <a:pt x="128" y="4"/>
                    <a:pt x="128" y="4"/>
                    <a:pt x="128" y="4"/>
                  </a:cubicBezTo>
                  <a:cubicBezTo>
                    <a:pt x="128" y="4"/>
                    <a:pt x="128" y="4"/>
                    <a:pt x="128" y="4"/>
                  </a:cubicBezTo>
                  <a:lnTo>
                    <a:pt x="128" y="3"/>
                  </a:lnTo>
                  <a:close/>
                  <a:moveTo>
                    <a:pt x="125" y="3"/>
                  </a:moveTo>
                  <a:cubicBezTo>
                    <a:pt x="125" y="3"/>
                    <a:pt x="125" y="3"/>
                    <a:pt x="125" y="3"/>
                  </a:cubicBezTo>
                  <a:cubicBezTo>
                    <a:pt x="125" y="3"/>
                    <a:pt x="125" y="3"/>
                    <a:pt x="125" y="3"/>
                  </a:cubicBezTo>
                  <a:cubicBezTo>
                    <a:pt x="125" y="3"/>
                    <a:pt x="125" y="3"/>
                    <a:pt x="125" y="3"/>
                  </a:cubicBezTo>
                  <a:cubicBezTo>
                    <a:pt x="125" y="3"/>
                    <a:pt x="125" y="3"/>
                    <a:pt x="125" y="3"/>
                  </a:cubicBezTo>
                  <a:close/>
                  <a:moveTo>
                    <a:pt x="121" y="4"/>
                  </a:moveTo>
                  <a:cubicBezTo>
                    <a:pt x="121" y="4"/>
                    <a:pt x="121" y="4"/>
                    <a:pt x="121" y="4"/>
                  </a:cubicBezTo>
                  <a:cubicBezTo>
                    <a:pt x="121" y="4"/>
                    <a:pt x="121" y="4"/>
                    <a:pt x="121" y="4"/>
                  </a:cubicBezTo>
                  <a:cubicBezTo>
                    <a:pt x="121" y="4"/>
                    <a:pt x="121" y="4"/>
                    <a:pt x="121" y="4"/>
                  </a:cubicBezTo>
                  <a:cubicBezTo>
                    <a:pt x="121" y="4"/>
                    <a:pt x="121" y="4"/>
                    <a:pt x="121" y="4"/>
                  </a:cubicBezTo>
                  <a:close/>
                  <a:moveTo>
                    <a:pt x="99" y="3"/>
                  </a:moveTo>
                  <a:cubicBezTo>
                    <a:pt x="99" y="3"/>
                    <a:pt x="99" y="3"/>
                    <a:pt x="99" y="3"/>
                  </a:cubicBezTo>
                  <a:cubicBezTo>
                    <a:pt x="99" y="3"/>
                    <a:pt x="99" y="3"/>
                    <a:pt x="100" y="3"/>
                  </a:cubicBezTo>
                  <a:cubicBezTo>
                    <a:pt x="100" y="3"/>
                    <a:pt x="99" y="3"/>
                    <a:pt x="99" y="3"/>
                  </a:cubicBezTo>
                  <a:cubicBezTo>
                    <a:pt x="99" y="3"/>
                    <a:pt x="99" y="3"/>
                    <a:pt x="99" y="3"/>
                  </a:cubicBezTo>
                  <a:close/>
                  <a:moveTo>
                    <a:pt x="91" y="6"/>
                  </a:moveTo>
                  <a:cubicBezTo>
                    <a:pt x="91" y="6"/>
                    <a:pt x="91" y="6"/>
                    <a:pt x="91" y="6"/>
                  </a:cubicBezTo>
                  <a:cubicBezTo>
                    <a:pt x="91" y="6"/>
                    <a:pt x="91" y="6"/>
                    <a:pt x="91" y="6"/>
                  </a:cubicBezTo>
                  <a:cubicBezTo>
                    <a:pt x="91" y="6"/>
                    <a:pt x="91" y="6"/>
                    <a:pt x="91" y="6"/>
                  </a:cubicBezTo>
                  <a:cubicBezTo>
                    <a:pt x="91" y="6"/>
                    <a:pt x="91" y="6"/>
                    <a:pt x="91" y="6"/>
                  </a:cubicBezTo>
                  <a:close/>
                  <a:moveTo>
                    <a:pt x="91" y="5"/>
                  </a:moveTo>
                  <a:cubicBezTo>
                    <a:pt x="91" y="5"/>
                    <a:pt x="91" y="5"/>
                    <a:pt x="91" y="5"/>
                  </a:cubicBezTo>
                  <a:cubicBezTo>
                    <a:pt x="91" y="5"/>
                    <a:pt x="91" y="5"/>
                    <a:pt x="91" y="5"/>
                  </a:cubicBezTo>
                  <a:cubicBezTo>
                    <a:pt x="91" y="5"/>
                    <a:pt x="91" y="5"/>
                    <a:pt x="91" y="5"/>
                  </a:cubicBezTo>
                  <a:cubicBezTo>
                    <a:pt x="91" y="5"/>
                    <a:pt x="91" y="5"/>
                    <a:pt x="91" y="5"/>
                  </a:cubicBezTo>
                  <a:close/>
                  <a:moveTo>
                    <a:pt x="72" y="4"/>
                  </a:moveTo>
                  <a:cubicBezTo>
                    <a:pt x="72" y="4"/>
                    <a:pt x="72" y="4"/>
                    <a:pt x="72" y="4"/>
                  </a:cubicBezTo>
                  <a:cubicBezTo>
                    <a:pt x="72" y="4"/>
                    <a:pt x="72" y="4"/>
                    <a:pt x="72" y="5"/>
                  </a:cubicBezTo>
                  <a:cubicBezTo>
                    <a:pt x="72" y="4"/>
                    <a:pt x="72" y="4"/>
                    <a:pt x="72" y="4"/>
                  </a:cubicBezTo>
                  <a:cubicBezTo>
                    <a:pt x="72" y="4"/>
                    <a:pt x="72" y="4"/>
                    <a:pt x="72" y="4"/>
                  </a:cubicBezTo>
                  <a:close/>
                  <a:moveTo>
                    <a:pt x="210" y="6"/>
                  </a:moveTo>
                  <a:cubicBezTo>
                    <a:pt x="210" y="6"/>
                    <a:pt x="210" y="6"/>
                    <a:pt x="210" y="6"/>
                  </a:cubicBezTo>
                  <a:cubicBezTo>
                    <a:pt x="210" y="5"/>
                    <a:pt x="210" y="5"/>
                    <a:pt x="210" y="5"/>
                  </a:cubicBezTo>
                  <a:lnTo>
                    <a:pt x="210" y="6"/>
                  </a:lnTo>
                  <a:close/>
                  <a:moveTo>
                    <a:pt x="211" y="5"/>
                  </a:moveTo>
                  <a:cubicBezTo>
                    <a:pt x="211" y="5"/>
                    <a:pt x="211" y="5"/>
                    <a:pt x="211" y="5"/>
                  </a:cubicBezTo>
                  <a:cubicBezTo>
                    <a:pt x="211" y="5"/>
                    <a:pt x="211" y="5"/>
                    <a:pt x="211" y="5"/>
                  </a:cubicBezTo>
                  <a:close/>
                  <a:moveTo>
                    <a:pt x="212" y="4"/>
                  </a:moveTo>
                  <a:cubicBezTo>
                    <a:pt x="212" y="4"/>
                    <a:pt x="212" y="4"/>
                    <a:pt x="212" y="4"/>
                  </a:cubicBezTo>
                  <a:cubicBezTo>
                    <a:pt x="212" y="4"/>
                    <a:pt x="212" y="4"/>
                    <a:pt x="212" y="4"/>
                  </a:cubicBezTo>
                  <a:close/>
                  <a:moveTo>
                    <a:pt x="214" y="5"/>
                  </a:moveTo>
                  <a:cubicBezTo>
                    <a:pt x="214" y="5"/>
                    <a:pt x="214" y="5"/>
                    <a:pt x="214" y="5"/>
                  </a:cubicBezTo>
                  <a:cubicBezTo>
                    <a:pt x="214" y="5"/>
                    <a:pt x="214" y="5"/>
                    <a:pt x="214" y="5"/>
                  </a:cubicBezTo>
                  <a:close/>
                  <a:moveTo>
                    <a:pt x="200" y="3"/>
                  </a:moveTo>
                  <a:cubicBezTo>
                    <a:pt x="200" y="3"/>
                    <a:pt x="200" y="3"/>
                    <a:pt x="200" y="3"/>
                  </a:cubicBezTo>
                  <a:cubicBezTo>
                    <a:pt x="199" y="3"/>
                    <a:pt x="199" y="3"/>
                    <a:pt x="199" y="3"/>
                  </a:cubicBezTo>
                  <a:lnTo>
                    <a:pt x="200" y="3"/>
                  </a:lnTo>
                  <a:close/>
                  <a:moveTo>
                    <a:pt x="107" y="2"/>
                  </a:moveTo>
                  <a:cubicBezTo>
                    <a:pt x="107" y="2"/>
                    <a:pt x="107" y="2"/>
                    <a:pt x="107" y="2"/>
                  </a:cubicBezTo>
                  <a:cubicBezTo>
                    <a:pt x="108" y="2"/>
                    <a:pt x="108" y="2"/>
                    <a:pt x="108" y="2"/>
                  </a:cubicBezTo>
                  <a:lnTo>
                    <a:pt x="107" y="2"/>
                  </a:lnTo>
                  <a:close/>
                  <a:moveTo>
                    <a:pt x="94" y="4"/>
                  </a:moveTo>
                  <a:cubicBezTo>
                    <a:pt x="94" y="4"/>
                    <a:pt x="94" y="4"/>
                    <a:pt x="94" y="4"/>
                  </a:cubicBezTo>
                  <a:cubicBezTo>
                    <a:pt x="94" y="4"/>
                    <a:pt x="94" y="4"/>
                    <a:pt x="94" y="4"/>
                  </a:cubicBezTo>
                  <a:close/>
                  <a:moveTo>
                    <a:pt x="93" y="2"/>
                  </a:moveTo>
                  <a:cubicBezTo>
                    <a:pt x="93" y="2"/>
                    <a:pt x="93" y="2"/>
                    <a:pt x="93" y="2"/>
                  </a:cubicBezTo>
                  <a:cubicBezTo>
                    <a:pt x="93" y="2"/>
                    <a:pt x="93" y="2"/>
                    <a:pt x="93" y="2"/>
                  </a:cubicBezTo>
                  <a:close/>
                  <a:moveTo>
                    <a:pt x="82" y="3"/>
                  </a:moveTo>
                  <a:cubicBezTo>
                    <a:pt x="81" y="3"/>
                    <a:pt x="81" y="3"/>
                    <a:pt x="81" y="3"/>
                  </a:cubicBezTo>
                  <a:cubicBezTo>
                    <a:pt x="82" y="3"/>
                    <a:pt x="82" y="3"/>
                    <a:pt x="82" y="3"/>
                  </a:cubicBezTo>
                  <a:close/>
                  <a:moveTo>
                    <a:pt x="182" y="3"/>
                  </a:moveTo>
                  <a:cubicBezTo>
                    <a:pt x="182" y="3"/>
                    <a:pt x="182" y="3"/>
                    <a:pt x="182" y="3"/>
                  </a:cubicBezTo>
                  <a:cubicBezTo>
                    <a:pt x="182" y="3"/>
                    <a:pt x="182" y="3"/>
                    <a:pt x="182" y="3"/>
                  </a:cubicBezTo>
                  <a:cubicBezTo>
                    <a:pt x="182" y="3"/>
                    <a:pt x="182" y="3"/>
                    <a:pt x="182" y="3"/>
                  </a:cubicBezTo>
                  <a:cubicBezTo>
                    <a:pt x="182" y="3"/>
                    <a:pt x="182" y="3"/>
                    <a:pt x="182" y="3"/>
                  </a:cubicBezTo>
                  <a:close/>
                  <a:moveTo>
                    <a:pt x="60" y="3"/>
                  </a:moveTo>
                  <a:cubicBezTo>
                    <a:pt x="60" y="3"/>
                    <a:pt x="60" y="3"/>
                    <a:pt x="60" y="3"/>
                  </a:cubicBezTo>
                  <a:cubicBezTo>
                    <a:pt x="60" y="3"/>
                    <a:pt x="60" y="3"/>
                    <a:pt x="60" y="3"/>
                  </a:cubicBezTo>
                  <a:close/>
                  <a:moveTo>
                    <a:pt x="58" y="5"/>
                  </a:moveTo>
                  <a:cubicBezTo>
                    <a:pt x="58" y="4"/>
                    <a:pt x="58" y="4"/>
                    <a:pt x="58" y="4"/>
                  </a:cubicBezTo>
                  <a:cubicBezTo>
                    <a:pt x="58" y="4"/>
                    <a:pt x="58" y="4"/>
                    <a:pt x="58" y="4"/>
                  </a:cubicBezTo>
                  <a:cubicBezTo>
                    <a:pt x="58" y="4"/>
                    <a:pt x="58" y="4"/>
                    <a:pt x="58" y="4"/>
                  </a:cubicBezTo>
                  <a:cubicBezTo>
                    <a:pt x="58" y="4"/>
                    <a:pt x="58" y="4"/>
                    <a:pt x="58" y="5"/>
                  </a:cubicBezTo>
                  <a:close/>
                  <a:moveTo>
                    <a:pt x="55" y="5"/>
                  </a:moveTo>
                  <a:cubicBezTo>
                    <a:pt x="55" y="5"/>
                    <a:pt x="55" y="5"/>
                    <a:pt x="55" y="5"/>
                  </a:cubicBezTo>
                  <a:cubicBezTo>
                    <a:pt x="55" y="5"/>
                    <a:pt x="55" y="5"/>
                    <a:pt x="55" y="5"/>
                  </a:cubicBezTo>
                  <a:cubicBezTo>
                    <a:pt x="55" y="5"/>
                    <a:pt x="55" y="5"/>
                    <a:pt x="55" y="5"/>
                  </a:cubicBezTo>
                  <a:close/>
                  <a:moveTo>
                    <a:pt x="48" y="4"/>
                  </a:moveTo>
                  <a:cubicBezTo>
                    <a:pt x="48" y="4"/>
                    <a:pt x="48" y="4"/>
                    <a:pt x="48" y="4"/>
                  </a:cubicBezTo>
                  <a:cubicBezTo>
                    <a:pt x="48" y="4"/>
                    <a:pt x="48" y="4"/>
                    <a:pt x="48" y="4"/>
                  </a:cubicBezTo>
                  <a:close/>
                  <a:moveTo>
                    <a:pt x="169" y="4"/>
                  </a:moveTo>
                  <a:cubicBezTo>
                    <a:pt x="169" y="4"/>
                    <a:pt x="169" y="4"/>
                    <a:pt x="169" y="4"/>
                  </a:cubicBezTo>
                  <a:cubicBezTo>
                    <a:pt x="169" y="4"/>
                    <a:pt x="169" y="4"/>
                    <a:pt x="169" y="4"/>
                  </a:cubicBezTo>
                  <a:close/>
                  <a:moveTo>
                    <a:pt x="163" y="1"/>
                  </a:moveTo>
                  <a:cubicBezTo>
                    <a:pt x="163" y="2"/>
                    <a:pt x="163" y="2"/>
                    <a:pt x="163" y="2"/>
                  </a:cubicBezTo>
                  <a:cubicBezTo>
                    <a:pt x="163" y="1"/>
                    <a:pt x="163" y="1"/>
                    <a:pt x="16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473;p34"/>
            <p:cNvSpPr/>
            <p:nvPr/>
          </p:nvSpPr>
          <p:spPr>
            <a:xfrm>
              <a:off x="4490" y="1995"/>
              <a:ext cx="1375" cy="125"/>
            </a:xfrm>
            <a:custGeom>
              <a:avLst/>
              <a:gdLst/>
              <a:ahLst/>
              <a:cxnLst/>
              <a:rect l="l" t="t" r="r" b="b"/>
              <a:pathLst>
                <a:path w="102" h="7" extrusionOk="0">
                  <a:moveTo>
                    <a:pt x="35" y="3"/>
                  </a:moveTo>
                  <a:cubicBezTo>
                    <a:pt x="35" y="3"/>
                    <a:pt x="35" y="3"/>
                    <a:pt x="35" y="2"/>
                  </a:cubicBezTo>
                  <a:cubicBezTo>
                    <a:pt x="35" y="2"/>
                    <a:pt x="35" y="3"/>
                    <a:pt x="35" y="3"/>
                  </a:cubicBezTo>
                  <a:cubicBezTo>
                    <a:pt x="35" y="3"/>
                    <a:pt x="35" y="2"/>
                    <a:pt x="35" y="2"/>
                  </a:cubicBezTo>
                  <a:cubicBezTo>
                    <a:pt x="35" y="2"/>
                    <a:pt x="35" y="2"/>
                    <a:pt x="35" y="2"/>
                  </a:cubicBezTo>
                  <a:cubicBezTo>
                    <a:pt x="35" y="3"/>
                    <a:pt x="35" y="3"/>
                    <a:pt x="35" y="3"/>
                  </a:cubicBezTo>
                  <a:cubicBezTo>
                    <a:pt x="35" y="3"/>
                    <a:pt x="35" y="3"/>
                    <a:pt x="34" y="3"/>
                  </a:cubicBezTo>
                  <a:cubicBezTo>
                    <a:pt x="34" y="3"/>
                    <a:pt x="34" y="3"/>
                    <a:pt x="34" y="3"/>
                  </a:cubicBezTo>
                  <a:cubicBezTo>
                    <a:pt x="34" y="4"/>
                    <a:pt x="34" y="4"/>
                    <a:pt x="33" y="4"/>
                  </a:cubicBezTo>
                  <a:cubicBezTo>
                    <a:pt x="33" y="5"/>
                    <a:pt x="33" y="5"/>
                    <a:pt x="33" y="6"/>
                  </a:cubicBezTo>
                  <a:cubicBezTo>
                    <a:pt x="33" y="6"/>
                    <a:pt x="33" y="7"/>
                    <a:pt x="33" y="7"/>
                  </a:cubicBezTo>
                  <a:cubicBezTo>
                    <a:pt x="32" y="7"/>
                    <a:pt x="31" y="7"/>
                    <a:pt x="30" y="7"/>
                  </a:cubicBezTo>
                  <a:cubicBezTo>
                    <a:pt x="30" y="7"/>
                    <a:pt x="29" y="7"/>
                    <a:pt x="29" y="7"/>
                  </a:cubicBezTo>
                  <a:cubicBezTo>
                    <a:pt x="29" y="6"/>
                    <a:pt x="29" y="6"/>
                    <a:pt x="29" y="6"/>
                  </a:cubicBezTo>
                  <a:cubicBezTo>
                    <a:pt x="29" y="6"/>
                    <a:pt x="29" y="6"/>
                    <a:pt x="28" y="6"/>
                  </a:cubicBezTo>
                  <a:cubicBezTo>
                    <a:pt x="28" y="6"/>
                    <a:pt x="28" y="6"/>
                    <a:pt x="28" y="6"/>
                  </a:cubicBezTo>
                  <a:cubicBezTo>
                    <a:pt x="28" y="6"/>
                    <a:pt x="28" y="6"/>
                    <a:pt x="28" y="6"/>
                  </a:cubicBezTo>
                  <a:cubicBezTo>
                    <a:pt x="28" y="6"/>
                    <a:pt x="27" y="6"/>
                    <a:pt x="27" y="6"/>
                  </a:cubicBezTo>
                  <a:cubicBezTo>
                    <a:pt x="27" y="6"/>
                    <a:pt x="27" y="6"/>
                    <a:pt x="26" y="6"/>
                  </a:cubicBezTo>
                  <a:cubicBezTo>
                    <a:pt x="26" y="6"/>
                    <a:pt x="26" y="6"/>
                    <a:pt x="26" y="6"/>
                  </a:cubicBezTo>
                  <a:cubicBezTo>
                    <a:pt x="26" y="6"/>
                    <a:pt x="26" y="6"/>
                    <a:pt x="26" y="6"/>
                  </a:cubicBezTo>
                  <a:cubicBezTo>
                    <a:pt x="25" y="6"/>
                    <a:pt x="25" y="6"/>
                    <a:pt x="25" y="6"/>
                  </a:cubicBezTo>
                  <a:cubicBezTo>
                    <a:pt x="25" y="6"/>
                    <a:pt x="25" y="7"/>
                    <a:pt x="25" y="7"/>
                  </a:cubicBezTo>
                  <a:cubicBezTo>
                    <a:pt x="25" y="7"/>
                    <a:pt x="24" y="7"/>
                    <a:pt x="24" y="7"/>
                  </a:cubicBezTo>
                  <a:cubicBezTo>
                    <a:pt x="24" y="7"/>
                    <a:pt x="23" y="7"/>
                    <a:pt x="23" y="6"/>
                  </a:cubicBezTo>
                  <a:cubicBezTo>
                    <a:pt x="23" y="6"/>
                    <a:pt x="23" y="6"/>
                    <a:pt x="23" y="6"/>
                  </a:cubicBezTo>
                  <a:cubicBezTo>
                    <a:pt x="23" y="6"/>
                    <a:pt x="23" y="6"/>
                    <a:pt x="23" y="6"/>
                  </a:cubicBezTo>
                  <a:cubicBezTo>
                    <a:pt x="23" y="6"/>
                    <a:pt x="23" y="6"/>
                    <a:pt x="23" y="6"/>
                  </a:cubicBezTo>
                  <a:cubicBezTo>
                    <a:pt x="23" y="7"/>
                    <a:pt x="22" y="7"/>
                    <a:pt x="22" y="7"/>
                  </a:cubicBezTo>
                  <a:cubicBezTo>
                    <a:pt x="22" y="7"/>
                    <a:pt x="22" y="7"/>
                    <a:pt x="21" y="7"/>
                  </a:cubicBezTo>
                  <a:cubicBezTo>
                    <a:pt x="21" y="7"/>
                    <a:pt x="21" y="7"/>
                    <a:pt x="21" y="7"/>
                  </a:cubicBezTo>
                  <a:cubicBezTo>
                    <a:pt x="21" y="6"/>
                    <a:pt x="20" y="6"/>
                    <a:pt x="20" y="6"/>
                  </a:cubicBezTo>
                  <a:cubicBezTo>
                    <a:pt x="20" y="6"/>
                    <a:pt x="20" y="5"/>
                    <a:pt x="21" y="5"/>
                  </a:cubicBezTo>
                  <a:cubicBezTo>
                    <a:pt x="21" y="5"/>
                    <a:pt x="21" y="5"/>
                    <a:pt x="22" y="5"/>
                  </a:cubicBezTo>
                  <a:cubicBezTo>
                    <a:pt x="21" y="5"/>
                    <a:pt x="21" y="5"/>
                    <a:pt x="21" y="5"/>
                  </a:cubicBezTo>
                  <a:cubicBezTo>
                    <a:pt x="21" y="5"/>
                    <a:pt x="21" y="5"/>
                    <a:pt x="21" y="5"/>
                  </a:cubicBezTo>
                  <a:cubicBezTo>
                    <a:pt x="21" y="4"/>
                    <a:pt x="20" y="4"/>
                    <a:pt x="19" y="4"/>
                  </a:cubicBezTo>
                  <a:cubicBezTo>
                    <a:pt x="18" y="4"/>
                    <a:pt x="18" y="5"/>
                    <a:pt x="18" y="5"/>
                  </a:cubicBezTo>
                  <a:cubicBezTo>
                    <a:pt x="18" y="5"/>
                    <a:pt x="18" y="5"/>
                    <a:pt x="18" y="5"/>
                  </a:cubicBezTo>
                  <a:cubicBezTo>
                    <a:pt x="18" y="5"/>
                    <a:pt x="18" y="6"/>
                    <a:pt x="18" y="6"/>
                  </a:cubicBezTo>
                  <a:cubicBezTo>
                    <a:pt x="18" y="6"/>
                    <a:pt x="18" y="6"/>
                    <a:pt x="18" y="6"/>
                  </a:cubicBezTo>
                  <a:cubicBezTo>
                    <a:pt x="18" y="6"/>
                    <a:pt x="18" y="6"/>
                    <a:pt x="18" y="6"/>
                  </a:cubicBezTo>
                  <a:cubicBezTo>
                    <a:pt x="18" y="7"/>
                    <a:pt x="18" y="7"/>
                    <a:pt x="18" y="7"/>
                  </a:cubicBezTo>
                  <a:cubicBezTo>
                    <a:pt x="17" y="7"/>
                    <a:pt x="17" y="7"/>
                    <a:pt x="17" y="6"/>
                  </a:cubicBezTo>
                  <a:cubicBezTo>
                    <a:pt x="16" y="6"/>
                    <a:pt x="16" y="6"/>
                    <a:pt x="16" y="6"/>
                  </a:cubicBezTo>
                  <a:cubicBezTo>
                    <a:pt x="16" y="7"/>
                    <a:pt x="16" y="7"/>
                    <a:pt x="16" y="7"/>
                  </a:cubicBezTo>
                  <a:cubicBezTo>
                    <a:pt x="15" y="7"/>
                    <a:pt x="15" y="7"/>
                    <a:pt x="15" y="6"/>
                  </a:cubicBezTo>
                  <a:cubicBezTo>
                    <a:pt x="14" y="6"/>
                    <a:pt x="14" y="6"/>
                    <a:pt x="14" y="6"/>
                  </a:cubicBezTo>
                  <a:cubicBezTo>
                    <a:pt x="13" y="6"/>
                    <a:pt x="13" y="6"/>
                    <a:pt x="13" y="6"/>
                  </a:cubicBezTo>
                  <a:cubicBezTo>
                    <a:pt x="13" y="6"/>
                    <a:pt x="12" y="6"/>
                    <a:pt x="12" y="6"/>
                  </a:cubicBezTo>
                  <a:cubicBezTo>
                    <a:pt x="12" y="5"/>
                    <a:pt x="11" y="5"/>
                    <a:pt x="11" y="4"/>
                  </a:cubicBezTo>
                  <a:cubicBezTo>
                    <a:pt x="11" y="4"/>
                    <a:pt x="11" y="4"/>
                    <a:pt x="11" y="4"/>
                  </a:cubicBezTo>
                  <a:cubicBezTo>
                    <a:pt x="10" y="5"/>
                    <a:pt x="10" y="5"/>
                    <a:pt x="10" y="5"/>
                  </a:cubicBezTo>
                  <a:cubicBezTo>
                    <a:pt x="10" y="5"/>
                    <a:pt x="10" y="6"/>
                    <a:pt x="10" y="6"/>
                  </a:cubicBezTo>
                  <a:cubicBezTo>
                    <a:pt x="10" y="6"/>
                    <a:pt x="10" y="6"/>
                    <a:pt x="10" y="6"/>
                  </a:cubicBezTo>
                  <a:cubicBezTo>
                    <a:pt x="10" y="6"/>
                    <a:pt x="11" y="6"/>
                    <a:pt x="11" y="6"/>
                  </a:cubicBezTo>
                  <a:cubicBezTo>
                    <a:pt x="11" y="6"/>
                    <a:pt x="11" y="6"/>
                    <a:pt x="11" y="6"/>
                  </a:cubicBezTo>
                  <a:cubicBezTo>
                    <a:pt x="11" y="6"/>
                    <a:pt x="10" y="7"/>
                    <a:pt x="10" y="6"/>
                  </a:cubicBezTo>
                  <a:cubicBezTo>
                    <a:pt x="9" y="6"/>
                    <a:pt x="9" y="6"/>
                    <a:pt x="8" y="6"/>
                  </a:cubicBezTo>
                  <a:cubicBezTo>
                    <a:pt x="8" y="6"/>
                    <a:pt x="8" y="6"/>
                    <a:pt x="8" y="6"/>
                  </a:cubicBezTo>
                  <a:cubicBezTo>
                    <a:pt x="7" y="6"/>
                    <a:pt x="7" y="6"/>
                    <a:pt x="7" y="6"/>
                  </a:cubicBezTo>
                  <a:cubicBezTo>
                    <a:pt x="7" y="6"/>
                    <a:pt x="7" y="6"/>
                    <a:pt x="7" y="6"/>
                  </a:cubicBezTo>
                  <a:cubicBezTo>
                    <a:pt x="7" y="7"/>
                    <a:pt x="6" y="7"/>
                    <a:pt x="6" y="7"/>
                  </a:cubicBezTo>
                  <a:cubicBezTo>
                    <a:pt x="6" y="7"/>
                    <a:pt x="6" y="7"/>
                    <a:pt x="6" y="7"/>
                  </a:cubicBezTo>
                  <a:cubicBezTo>
                    <a:pt x="5" y="7"/>
                    <a:pt x="5" y="7"/>
                    <a:pt x="4" y="7"/>
                  </a:cubicBezTo>
                  <a:cubicBezTo>
                    <a:pt x="4" y="6"/>
                    <a:pt x="4" y="6"/>
                    <a:pt x="4" y="6"/>
                  </a:cubicBezTo>
                  <a:cubicBezTo>
                    <a:pt x="5" y="6"/>
                    <a:pt x="4" y="5"/>
                    <a:pt x="4" y="5"/>
                  </a:cubicBezTo>
                  <a:cubicBezTo>
                    <a:pt x="4" y="5"/>
                    <a:pt x="3" y="5"/>
                    <a:pt x="3" y="5"/>
                  </a:cubicBezTo>
                  <a:cubicBezTo>
                    <a:pt x="3" y="5"/>
                    <a:pt x="3" y="5"/>
                    <a:pt x="3" y="5"/>
                  </a:cubicBezTo>
                  <a:cubicBezTo>
                    <a:pt x="3" y="6"/>
                    <a:pt x="2" y="6"/>
                    <a:pt x="2" y="6"/>
                  </a:cubicBezTo>
                  <a:cubicBezTo>
                    <a:pt x="2" y="6"/>
                    <a:pt x="2" y="5"/>
                    <a:pt x="2" y="5"/>
                  </a:cubicBezTo>
                  <a:cubicBezTo>
                    <a:pt x="2" y="5"/>
                    <a:pt x="2" y="5"/>
                    <a:pt x="2" y="4"/>
                  </a:cubicBezTo>
                  <a:cubicBezTo>
                    <a:pt x="2" y="5"/>
                    <a:pt x="2" y="5"/>
                    <a:pt x="2" y="5"/>
                  </a:cubicBezTo>
                  <a:cubicBezTo>
                    <a:pt x="2" y="4"/>
                    <a:pt x="2" y="4"/>
                    <a:pt x="2" y="4"/>
                  </a:cubicBezTo>
                  <a:cubicBezTo>
                    <a:pt x="3" y="4"/>
                    <a:pt x="3" y="4"/>
                    <a:pt x="3" y="4"/>
                  </a:cubicBezTo>
                  <a:cubicBezTo>
                    <a:pt x="3" y="3"/>
                    <a:pt x="2" y="3"/>
                    <a:pt x="2" y="3"/>
                  </a:cubicBezTo>
                  <a:cubicBezTo>
                    <a:pt x="1" y="3"/>
                    <a:pt x="1" y="3"/>
                    <a:pt x="1" y="3"/>
                  </a:cubicBezTo>
                  <a:cubicBezTo>
                    <a:pt x="1" y="3"/>
                    <a:pt x="1" y="3"/>
                    <a:pt x="1" y="3"/>
                  </a:cubicBezTo>
                  <a:cubicBezTo>
                    <a:pt x="1" y="2"/>
                    <a:pt x="1" y="2"/>
                    <a:pt x="0" y="2"/>
                  </a:cubicBezTo>
                  <a:cubicBezTo>
                    <a:pt x="0" y="2"/>
                    <a:pt x="0" y="2"/>
                    <a:pt x="0" y="1"/>
                  </a:cubicBezTo>
                  <a:cubicBezTo>
                    <a:pt x="0" y="2"/>
                    <a:pt x="0" y="2"/>
                    <a:pt x="0" y="2"/>
                  </a:cubicBezTo>
                  <a:cubicBezTo>
                    <a:pt x="0" y="1"/>
                    <a:pt x="0" y="1"/>
                    <a:pt x="0" y="1"/>
                  </a:cubicBezTo>
                  <a:cubicBezTo>
                    <a:pt x="0" y="1"/>
                    <a:pt x="1" y="1"/>
                    <a:pt x="1" y="1"/>
                  </a:cubicBezTo>
                  <a:cubicBezTo>
                    <a:pt x="1" y="1"/>
                    <a:pt x="1" y="1"/>
                    <a:pt x="1" y="1"/>
                  </a:cubicBezTo>
                  <a:cubicBezTo>
                    <a:pt x="1" y="2"/>
                    <a:pt x="1" y="2"/>
                    <a:pt x="2" y="1"/>
                  </a:cubicBezTo>
                  <a:cubicBezTo>
                    <a:pt x="2" y="1"/>
                    <a:pt x="2" y="1"/>
                    <a:pt x="2" y="1"/>
                  </a:cubicBezTo>
                  <a:cubicBezTo>
                    <a:pt x="2" y="2"/>
                    <a:pt x="2" y="2"/>
                    <a:pt x="3" y="2"/>
                  </a:cubicBezTo>
                  <a:cubicBezTo>
                    <a:pt x="3" y="2"/>
                    <a:pt x="3" y="2"/>
                    <a:pt x="3" y="3"/>
                  </a:cubicBezTo>
                  <a:cubicBezTo>
                    <a:pt x="4" y="3"/>
                    <a:pt x="4" y="3"/>
                    <a:pt x="4" y="3"/>
                  </a:cubicBezTo>
                  <a:cubicBezTo>
                    <a:pt x="4" y="3"/>
                    <a:pt x="4" y="3"/>
                    <a:pt x="4" y="3"/>
                  </a:cubicBezTo>
                  <a:cubicBezTo>
                    <a:pt x="5" y="3"/>
                    <a:pt x="5" y="3"/>
                    <a:pt x="5" y="3"/>
                  </a:cubicBezTo>
                  <a:cubicBezTo>
                    <a:pt x="5" y="3"/>
                    <a:pt x="5" y="2"/>
                    <a:pt x="5" y="2"/>
                  </a:cubicBezTo>
                  <a:cubicBezTo>
                    <a:pt x="5" y="2"/>
                    <a:pt x="6" y="2"/>
                    <a:pt x="6" y="2"/>
                  </a:cubicBezTo>
                  <a:cubicBezTo>
                    <a:pt x="6" y="2"/>
                    <a:pt x="6" y="1"/>
                    <a:pt x="6" y="1"/>
                  </a:cubicBezTo>
                  <a:cubicBezTo>
                    <a:pt x="6" y="1"/>
                    <a:pt x="6" y="1"/>
                    <a:pt x="6" y="1"/>
                  </a:cubicBezTo>
                  <a:cubicBezTo>
                    <a:pt x="6" y="1"/>
                    <a:pt x="6" y="1"/>
                    <a:pt x="6" y="1"/>
                  </a:cubicBezTo>
                  <a:cubicBezTo>
                    <a:pt x="7" y="1"/>
                    <a:pt x="7" y="1"/>
                    <a:pt x="7" y="0"/>
                  </a:cubicBezTo>
                  <a:cubicBezTo>
                    <a:pt x="7" y="0"/>
                    <a:pt x="8" y="0"/>
                    <a:pt x="8" y="0"/>
                  </a:cubicBezTo>
                  <a:cubicBezTo>
                    <a:pt x="8" y="0"/>
                    <a:pt x="8" y="0"/>
                    <a:pt x="8" y="0"/>
                  </a:cubicBezTo>
                  <a:cubicBezTo>
                    <a:pt x="8" y="0"/>
                    <a:pt x="9" y="0"/>
                    <a:pt x="9" y="0"/>
                  </a:cubicBezTo>
                  <a:cubicBezTo>
                    <a:pt x="9" y="0"/>
                    <a:pt x="9" y="0"/>
                    <a:pt x="9" y="1"/>
                  </a:cubicBezTo>
                  <a:cubicBezTo>
                    <a:pt x="9" y="1"/>
                    <a:pt x="9" y="1"/>
                    <a:pt x="10" y="1"/>
                  </a:cubicBezTo>
                  <a:cubicBezTo>
                    <a:pt x="10" y="1"/>
                    <a:pt x="10" y="0"/>
                    <a:pt x="11" y="0"/>
                  </a:cubicBezTo>
                  <a:cubicBezTo>
                    <a:pt x="11" y="0"/>
                    <a:pt x="11" y="0"/>
                    <a:pt x="11" y="0"/>
                  </a:cubicBezTo>
                  <a:cubicBezTo>
                    <a:pt x="11" y="0"/>
                    <a:pt x="11" y="1"/>
                    <a:pt x="12" y="0"/>
                  </a:cubicBezTo>
                  <a:cubicBezTo>
                    <a:pt x="12" y="0"/>
                    <a:pt x="13" y="0"/>
                    <a:pt x="13" y="0"/>
                  </a:cubicBezTo>
                  <a:cubicBezTo>
                    <a:pt x="13" y="0"/>
                    <a:pt x="13" y="1"/>
                    <a:pt x="13" y="1"/>
                  </a:cubicBezTo>
                  <a:cubicBezTo>
                    <a:pt x="13" y="1"/>
                    <a:pt x="13" y="1"/>
                    <a:pt x="13" y="1"/>
                  </a:cubicBezTo>
                  <a:cubicBezTo>
                    <a:pt x="13" y="2"/>
                    <a:pt x="13" y="2"/>
                    <a:pt x="13" y="2"/>
                  </a:cubicBezTo>
                  <a:cubicBezTo>
                    <a:pt x="13" y="2"/>
                    <a:pt x="12" y="2"/>
                    <a:pt x="12" y="2"/>
                  </a:cubicBezTo>
                  <a:cubicBezTo>
                    <a:pt x="12" y="2"/>
                    <a:pt x="12" y="2"/>
                    <a:pt x="12" y="2"/>
                  </a:cubicBezTo>
                  <a:cubicBezTo>
                    <a:pt x="12" y="2"/>
                    <a:pt x="11" y="2"/>
                    <a:pt x="11" y="2"/>
                  </a:cubicBezTo>
                  <a:cubicBezTo>
                    <a:pt x="11" y="3"/>
                    <a:pt x="11" y="3"/>
                    <a:pt x="11" y="3"/>
                  </a:cubicBezTo>
                  <a:cubicBezTo>
                    <a:pt x="12" y="4"/>
                    <a:pt x="12" y="4"/>
                    <a:pt x="12" y="4"/>
                  </a:cubicBezTo>
                  <a:cubicBezTo>
                    <a:pt x="12" y="5"/>
                    <a:pt x="12" y="5"/>
                    <a:pt x="13" y="5"/>
                  </a:cubicBezTo>
                  <a:cubicBezTo>
                    <a:pt x="13" y="5"/>
                    <a:pt x="13" y="5"/>
                    <a:pt x="13" y="5"/>
                  </a:cubicBezTo>
                  <a:cubicBezTo>
                    <a:pt x="14" y="5"/>
                    <a:pt x="14" y="5"/>
                    <a:pt x="14" y="5"/>
                  </a:cubicBezTo>
                  <a:cubicBezTo>
                    <a:pt x="14" y="5"/>
                    <a:pt x="14" y="5"/>
                    <a:pt x="14" y="5"/>
                  </a:cubicBezTo>
                  <a:cubicBezTo>
                    <a:pt x="15" y="5"/>
                    <a:pt x="15" y="5"/>
                    <a:pt x="15" y="5"/>
                  </a:cubicBezTo>
                  <a:cubicBezTo>
                    <a:pt x="15" y="5"/>
                    <a:pt x="14" y="5"/>
                    <a:pt x="14" y="5"/>
                  </a:cubicBezTo>
                  <a:cubicBezTo>
                    <a:pt x="14" y="5"/>
                    <a:pt x="14" y="4"/>
                    <a:pt x="13" y="4"/>
                  </a:cubicBezTo>
                  <a:cubicBezTo>
                    <a:pt x="13" y="4"/>
                    <a:pt x="13" y="4"/>
                    <a:pt x="13" y="3"/>
                  </a:cubicBezTo>
                  <a:cubicBezTo>
                    <a:pt x="13" y="3"/>
                    <a:pt x="14" y="3"/>
                    <a:pt x="13" y="2"/>
                  </a:cubicBezTo>
                  <a:cubicBezTo>
                    <a:pt x="13" y="2"/>
                    <a:pt x="13" y="2"/>
                    <a:pt x="13" y="2"/>
                  </a:cubicBezTo>
                  <a:cubicBezTo>
                    <a:pt x="13" y="2"/>
                    <a:pt x="14" y="2"/>
                    <a:pt x="14" y="2"/>
                  </a:cubicBezTo>
                  <a:cubicBezTo>
                    <a:pt x="14" y="1"/>
                    <a:pt x="15" y="1"/>
                    <a:pt x="15" y="2"/>
                  </a:cubicBezTo>
                  <a:cubicBezTo>
                    <a:pt x="15" y="2"/>
                    <a:pt x="16" y="2"/>
                    <a:pt x="16" y="3"/>
                  </a:cubicBezTo>
                  <a:cubicBezTo>
                    <a:pt x="17" y="3"/>
                    <a:pt x="17" y="3"/>
                    <a:pt x="17" y="3"/>
                  </a:cubicBezTo>
                  <a:cubicBezTo>
                    <a:pt x="17" y="3"/>
                    <a:pt x="17" y="3"/>
                    <a:pt x="17" y="3"/>
                  </a:cubicBezTo>
                  <a:cubicBezTo>
                    <a:pt x="17" y="3"/>
                    <a:pt x="17" y="3"/>
                    <a:pt x="17" y="3"/>
                  </a:cubicBezTo>
                  <a:cubicBezTo>
                    <a:pt x="17" y="3"/>
                    <a:pt x="17" y="3"/>
                    <a:pt x="17" y="3"/>
                  </a:cubicBezTo>
                  <a:cubicBezTo>
                    <a:pt x="17" y="2"/>
                    <a:pt x="17" y="1"/>
                    <a:pt x="18" y="1"/>
                  </a:cubicBezTo>
                  <a:cubicBezTo>
                    <a:pt x="18" y="1"/>
                    <a:pt x="18" y="1"/>
                    <a:pt x="18" y="1"/>
                  </a:cubicBezTo>
                  <a:cubicBezTo>
                    <a:pt x="18" y="1"/>
                    <a:pt x="19" y="1"/>
                    <a:pt x="19" y="0"/>
                  </a:cubicBezTo>
                  <a:cubicBezTo>
                    <a:pt x="19" y="0"/>
                    <a:pt x="19" y="0"/>
                    <a:pt x="19" y="0"/>
                  </a:cubicBezTo>
                  <a:cubicBezTo>
                    <a:pt x="19" y="1"/>
                    <a:pt x="19" y="1"/>
                    <a:pt x="19" y="1"/>
                  </a:cubicBezTo>
                  <a:cubicBezTo>
                    <a:pt x="19" y="1"/>
                    <a:pt x="19" y="1"/>
                    <a:pt x="19" y="2"/>
                  </a:cubicBezTo>
                  <a:cubicBezTo>
                    <a:pt x="19" y="2"/>
                    <a:pt x="19" y="2"/>
                    <a:pt x="19" y="2"/>
                  </a:cubicBezTo>
                  <a:cubicBezTo>
                    <a:pt x="19" y="2"/>
                    <a:pt x="19" y="2"/>
                    <a:pt x="20" y="2"/>
                  </a:cubicBezTo>
                  <a:cubicBezTo>
                    <a:pt x="20" y="2"/>
                    <a:pt x="20" y="2"/>
                    <a:pt x="20" y="2"/>
                  </a:cubicBezTo>
                  <a:cubicBezTo>
                    <a:pt x="20" y="1"/>
                    <a:pt x="20" y="1"/>
                    <a:pt x="21" y="1"/>
                  </a:cubicBezTo>
                  <a:cubicBezTo>
                    <a:pt x="21" y="1"/>
                    <a:pt x="22" y="0"/>
                    <a:pt x="22" y="0"/>
                  </a:cubicBezTo>
                  <a:cubicBezTo>
                    <a:pt x="22" y="0"/>
                    <a:pt x="23" y="0"/>
                    <a:pt x="23" y="0"/>
                  </a:cubicBezTo>
                  <a:cubicBezTo>
                    <a:pt x="23" y="0"/>
                    <a:pt x="23" y="0"/>
                    <a:pt x="23" y="0"/>
                  </a:cubicBezTo>
                  <a:cubicBezTo>
                    <a:pt x="23" y="0"/>
                    <a:pt x="23" y="1"/>
                    <a:pt x="23" y="1"/>
                  </a:cubicBezTo>
                  <a:cubicBezTo>
                    <a:pt x="23" y="1"/>
                    <a:pt x="23" y="1"/>
                    <a:pt x="23" y="1"/>
                  </a:cubicBezTo>
                  <a:cubicBezTo>
                    <a:pt x="23" y="1"/>
                    <a:pt x="23" y="2"/>
                    <a:pt x="24" y="2"/>
                  </a:cubicBezTo>
                  <a:cubicBezTo>
                    <a:pt x="24" y="2"/>
                    <a:pt x="25" y="2"/>
                    <a:pt x="25" y="2"/>
                  </a:cubicBezTo>
                  <a:cubicBezTo>
                    <a:pt x="25" y="2"/>
                    <a:pt x="26" y="3"/>
                    <a:pt x="26" y="4"/>
                  </a:cubicBezTo>
                  <a:cubicBezTo>
                    <a:pt x="26" y="4"/>
                    <a:pt x="26" y="4"/>
                    <a:pt x="26" y="4"/>
                  </a:cubicBezTo>
                  <a:cubicBezTo>
                    <a:pt x="27" y="4"/>
                    <a:pt x="28" y="4"/>
                    <a:pt x="29" y="4"/>
                  </a:cubicBezTo>
                  <a:cubicBezTo>
                    <a:pt x="30" y="3"/>
                    <a:pt x="30" y="4"/>
                    <a:pt x="31" y="3"/>
                  </a:cubicBezTo>
                  <a:cubicBezTo>
                    <a:pt x="31" y="3"/>
                    <a:pt x="31" y="3"/>
                    <a:pt x="32" y="4"/>
                  </a:cubicBezTo>
                  <a:cubicBezTo>
                    <a:pt x="32" y="4"/>
                    <a:pt x="32" y="4"/>
                    <a:pt x="32" y="3"/>
                  </a:cubicBezTo>
                  <a:cubicBezTo>
                    <a:pt x="32" y="3"/>
                    <a:pt x="32" y="3"/>
                    <a:pt x="32" y="3"/>
                  </a:cubicBezTo>
                  <a:cubicBezTo>
                    <a:pt x="33" y="2"/>
                    <a:pt x="33" y="2"/>
                    <a:pt x="33" y="2"/>
                  </a:cubicBezTo>
                  <a:cubicBezTo>
                    <a:pt x="32" y="1"/>
                    <a:pt x="32" y="1"/>
                    <a:pt x="32" y="1"/>
                  </a:cubicBezTo>
                  <a:cubicBezTo>
                    <a:pt x="32" y="1"/>
                    <a:pt x="32" y="1"/>
                    <a:pt x="32" y="1"/>
                  </a:cubicBezTo>
                  <a:cubicBezTo>
                    <a:pt x="32" y="1"/>
                    <a:pt x="32" y="0"/>
                    <a:pt x="32" y="0"/>
                  </a:cubicBezTo>
                  <a:cubicBezTo>
                    <a:pt x="32" y="0"/>
                    <a:pt x="33" y="0"/>
                    <a:pt x="33" y="1"/>
                  </a:cubicBezTo>
                  <a:cubicBezTo>
                    <a:pt x="33" y="1"/>
                    <a:pt x="33" y="1"/>
                    <a:pt x="33" y="1"/>
                  </a:cubicBezTo>
                  <a:cubicBezTo>
                    <a:pt x="34" y="1"/>
                    <a:pt x="34" y="1"/>
                    <a:pt x="34" y="1"/>
                  </a:cubicBezTo>
                  <a:cubicBezTo>
                    <a:pt x="34" y="1"/>
                    <a:pt x="35" y="0"/>
                    <a:pt x="35" y="0"/>
                  </a:cubicBezTo>
                  <a:cubicBezTo>
                    <a:pt x="35" y="0"/>
                    <a:pt x="35" y="0"/>
                    <a:pt x="36" y="0"/>
                  </a:cubicBezTo>
                  <a:cubicBezTo>
                    <a:pt x="36" y="0"/>
                    <a:pt x="36" y="0"/>
                    <a:pt x="36" y="1"/>
                  </a:cubicBezTo>
                  <a:cubicBezTo>
                    <a:pt x="36" y="1"/>
                    <a:pt x="36" y="1"/>
                    <a:pt x="36" y="1"/>
                  </a:cubicBezTo>
                  <a:cubicBezTo>
                    <a:pt x="35" y="1"/>
                    <a:pt x="35" y="1"/>
                    <a:pt x="35" y="1"/>
                  </a:cubicBezTo>
                  <a:cubicBezTo>
                    <a:pt x="35" y="1"/>
                    <a:pt x="34" y="1"/>
                    <a:pt x="34" y="1"/>
                  </a:cubicBezTo>
                  <a:cubicBezTo>
                    <a:pt x="35" y="1"/>
                    <a:pt x="35" y="1"/>
                    <a:pt x="35" y="1"/>
                  </a:cubicBezTo>
                  <a:cubicBezTo>
                    <a:pt x="35" y="1"/>
                    <a:pt x="35" y="2"/>
                    <a:pt x="35" y="1"/>
                  </a:cubicBezTo>
                  <a:cubicBezTo>
                    <a:pt x="36" y="1"/>
                    <a:pt x="37" y="1"/>
                    <a:pt x="37" y="1"/>
                  </a:cubicBezTo>
                  <a:cubicBezTo>
                    <a:pt x="37" y="1"/>
                    <a:pt x="38" y="1"/>
                    <a:pt x="38" y="1"/>
                  </a:cubicBezTo>
                  <a:cubicBezTo>
                    <a:pt x="38" y="1"/>
                    <a:pt x="37" y="1"/>
                    <a:pt x="37" y="1"/>
                  </a:cubicBezTo>
                  <a:cubicBezTo>
                    <a:pt x="37" y="2"/>
                    <a:pt x="37" y="2"/>
                    <a:pt x="37" y="2"/>
                  </a:cubicBezTo>
                  <a:cubicBezTo>
                    <a:pt x="37" y="2"/>
                    <a:pt x="37" y="2"/>
                    <a:pt x="37" y="3"/>
                  </a:cubicBezTo>
                  <a:cubicBezTo>
                    <a:pt x="37" y="3"/>
                    <a:pt x="36" y="3"/>
                    <a:pt x="36" y="4"/>
                  </a:cubicBezTo>
                  <a:cubicBezTo>
                    <a:pt x="36" y="4"/>
                    <a:pt x="36" y="4"/>
                    <a:pt x="36" y="4"/>
                  </a:cubicBezTo>
                  <a:cubicBezTo>
                    <a:pt x="37" y="4"/>
                    <a:pt x="37" y="4"/>
                    <a:pt x="37" y="4"/>
                  </a:cubicBezTo>
                  <a:cubicBezTo>
                    <a:pt x="37" y="3"/>
                    <a:pt x="37" y="3"/>
                    <a:pt x="38" y="3"/>
                  </a:cubicBezTo>
                  <a:cubicBezTo>
                    <a:pt x="38" y="3"/>
                    <a:pt x="38" y="3"/>
                    <a:pt x="38" y="3"/>
                  </a:cubicBezTo>
                  <a:cubicBezTo>
                    <a:pt x="39" y="3"/>
                    <a:pt x="39" y="3"/>
                    <a:pt x="39" y="2"/>
                  </a:cubicBezTo>
                  <a:cubicBezTo>
                    <a:pt x="39" y="2"/>
                    <a:pt x="39" y="2"/>
                    <a:pt x="40" y="2"/>
                  </a:cubicBezTo>
                  <a:cubicBezTo>
                    <a:pt x="40" y="2"/>
                    <a:pt x="40" y="2"/>
                    <a:pt x="40" y="3"/>
                  </a:cubicBezTo>
                  <a:cubicBezTo>
                    <a:pt x="40" y="3"/>
                    <a:pt x="41" y="3"/>
                    <a:pt x="41" y="2"/>
                  </a:cubicBezTo>
                  <a:cubicBezTo>
                    <a:pt x="42" y="2"/>
                    <a:pt x="42" y="2"/>
                    <a:pt x="42" y="1"/>
                  </a:cubicBezTo>
                  <a:cubicBezTo>
                    <a:pt x="42" y="1"/>
                    <a:pt x="42" y="1"/>
                    <a:pt x="42" y="0"/>
                  </a:cubicBezTo>
                  <a:cubicBezTo>
                    <a:pt x="42" y="0"/>
                    <a:pt x="42" y="0"/>
                    <a:pt x="42" y="0"/>
                  </a:cubicBezTo>
                  <a:cubicBezTo>
                    <a:pt x="42" y="1"/>
                    <a:pt x="42" y="1"/>
                    <a:pt x="42" y="1"/>
                  </a:cubicBezTo>
                  <a:cubicBezTo>
                    <a:pt x="43" y="1"/>
                    <a:pt x="43" y="1"/>
                    <a:pt x="43" y="1"/>
                  </a:cubicBezTo>
                  <a:cubicBezTo>
                    <a:pt x="43" y="2"/>
                    <a:pt x="43" y="2"/>
                    <a:pt x="43" y="2"/>
                  </a:cubicBezTo>
                  <a:cubicBezTo>
                    <a:pt x="43" y="2"/>
                    <a:pt x="43" y="3"/>
                    <a:pt x="43" y="3"/>
                  </a:cubicBezTo>
                  <a:cubicBezTo>
                    <a:pt x="43" y="3"/>
                    <a:pt x="43" y="4"/>
                    <a:pt x="43" y="4"/>
                  </a:cubicBezTo>
                  <a:cubicBezTo>
                    <a:pt x="44" y="4"/>
                    <a:pt x="44" y="4"/>
                    <a:pt x="45" y="3"/>
                  </a:cubicBezTo>
                  <a:cubicBezTo>
                    <a:pt x="45" y="3"/>
                    <a:pt x="45" y="3"/>
                    <a:pt x="45" y="3"/>
                  </a:cubicBezTo>
                  <a:cubicBezTo>
                    <a:pt x="45" y="3"/>
                    <a:pt x="45" y="2"/>
                    <a:pt x="45" y="2"/>
                  </a:cubicBezTo>
                  <a:cubicBezTo>
                    <a:pt x="45" y="1"/>
                    <a:pt x="46" y="1"/>
                    <a:pt x="46" y="0"/>
                  </a:cubicBezTo>
                  <a:cubicBezTo>
                    <a:pt x="46" y="0"/>
                    <a:pt x="47" y="0"/>
                    <a:pt x="47" y="0"/>
                  </a:cubicBezTo>
                  <a:cubicBezTo>
                    <a:pt x="47" y="0"/>
                    <a:pt x="47" y="0"/>
                    <a:pt x="47" y="0"/>
                  </a:cubicBezTo>
                  <a:cubicBezTo>
                    <a:pt x="47" y="1"/>
                    <a:pt x="47" y="1"/>
                    <a:pt x="47" y="1"/>
                  </a:cubicBezTo>
                  <a:cubicBezTo>
                    <a:pt x="47" y="1"/>
                    <a:pt x="47" y="1"/>
                    <a:pt x="47" y="1"/>
                  </a:cubicBezTo>
                  <a:cubicBezTo>
                    <a:pt x="47" y="1"/>
                    <a:pt x="47" y="2"/>
                    <a:pt x="47" y="2"/>
                  </a:cubicBezTo>
                  <a:cubicBezTo>
                    <a:pt x="47" y="2"/>
                    <a:pt x="47" y="2"/>
                    <a:pt x="47" y="2"/>
                  </a:cubicBezTo>
                  <a:cubicBezTo>
                    <a:pt x="47" y="2"/>
                    <a:pt x="48" y="2"/>
                    <a:pt x="48" y="2"/>
                  </a:cubicBezTo>
                  <a:cubicBezTo>
                    <a:pt x="48" y="2"/>
                    <a:pt x="48" y="2"/>
                    <a:pt x="48" y="1"/>
                  </a:cubicBezTo>
                  <a:cubicBezTo>
                    <a:pt x="48" y="1"/>
                    <a:pt x="49" y="1"/>
                    <a:pt x="49" y="1"/>
                  </a:cubicBezTo>
                  <a:cubicBezTo>
                    <a:pt x="49" y="1"/>
                    <a:pt x="49" y="1"/>
                    <a:pt x="49" y="1"/>
                  </a:cubicBezTo>
                  <a:cubicBezTo>
                    <a:pt x="49" y="1"/>
                    <a:pt x="49" y="2"/>
                    <a:pt x="49" y="2"/>
                  </a:cubicBezTo>
                  <a:cubicBezTo>
                    <a:pt x="49" y="3"/>
                    <a:pt x="49" y="3"/>
                    <a:pt x="48" y="3"/>
                  </a:cubicBezTo>
                  <a:cubicBezTo>
                    <a:pt x="48" y="3"/>
                    <a:pt x="48" y="3"/>
                    <a:pt x="48" y="3"/>
                  </a:cubicBezTo>
                  <a:cubicBezTo>
                    <a:pt x="47" y="3"/>
                    <a:pt x="47" y="3"/>
                    <a:pt x="47" y="3"/>
                  </a:cubicBezTo>
                  <a:cubicBezTo>
                    <a:pt x="47" y="4"/>
                    <a:pt x="47" y="4"/>
                    <a:pt x="47" y="4"/>
                  </a:cubicBezTo>
                  <a:cubicBezTo>
                    <a:pt x="47" y="4"/>
                    <a:pt x="47" y="4"/>
                    <a:pt x="47" y="4"/>
                  </a:cubicBezTo>
                  <a:cubicBezTo>
                    <a:pt x="47" y="4"/>
                    <a:pt x="48" y="4"/>
                    <a:pt x="48" y="3"/>
                  </a:cubicBezTo>
                  <a:cubicBezTo>
                    <a:pt x="48" y="4"/>
                    <a:pt x="48" y="4"/>
                    <a:pt x="48" y="4"/>
                  </a:cubicBezTo>
                  <a:cubicBezTo>
                    <a:pt x="49" y="4"/>
                    <a:pt x="49" y="4"/>
                    <a:pt x="49" y="4"/>
                  </a:cubicBezTo>
                  <a:cubicBezTo>
                    <a:pt x="49" y="4"/>
                    <a:pt x="49" y="4"/>
                    <a:pt x="49" y="4"/>
                  </a:cubicBezTo>
                  <a:cubicBezTo>
                    <a:pt x="50" y="3"/>
                    <a:pt x="50" y="3"/>
                    <a:pt x="50" y="2"/>
                  </a:cubicBezTo>
                  <a:cubicBezTo>
                    <a:pt x="50" y="1"/>
                    <a:pt x="50" y="1"/>
                    <a:pt x="50" y="0"/>
                  </a:cubicBezTo>
                  <a:cubicBezTo>
                    <a:pt x="51" y="0"/>
                    <a:pt x="51" y="0"/>
                    <a:pt x="52" y="0"/>
                  </a:cubicBezTo>
                  <a:cubicBezTo>
                    <a:pt x="52" y="0"/>
                    <a:pt x="53" y="0"/>
                    <a:pt x="53" y="0"/>
                  </a:cubicBezTo>
                  <a:cubicBezTo>
                    <a:pt x="53" y="0"/>
                    <a:pt x="54" y="0"/>
                    <a:pt x="55" y="0"/>
                  </a:cubicBezTo>
                  <a:cubicBezTo>
                    <a:pt x="55" y="0"/>
                    <a:pt x="55" y="0"/>
                    <a:pt x="56" y="0"/>
                  </a:cubicBezTo>
                  <a:cubicBezTo>
                    <a:pt x="56" y="0"/>
                    <a:pt x="56" y="0"/>
                    <a:pt x="56" y="0"/>
                  </a:cubicBezTo>
                  <a:cubicBezTo>
                    <a:pt x="57" y="1"/>
                    <a:pt x="56" y="1"/>
                    <a:pt x="56" y="1"/>
                  </a:cubicBezTo>
                  <a:cubicBezTo>
                    <a:pt x="56" y="1"/>
                    <a:pt x="56" y="1"/>
                    <a:pt x="56" y="1"/>
                  </a:cubicBezTo>
                  <a:cubicBezTo>
                    <a:pt x="56" y="1"/>
                    <a:pt x="56" y="1"/>
                    <a:pt x="56" y="1"/>
                  </a:cubicBezTo>
                  <a:cubicBezTo>
                    <a:pt x="56" y="1"/>
                    <a:pt x="57" y="1"/>
                    <a:pt x="57" y="1"/>
                  </a:cubicBezTo>
                  <a:cubicBezTo>
                    <a:pt x="57" y="1"/>
                    <a:pt x="57" y="1"/>
                    <a:pt x="57" y="1"/>
                  </a:cubicBezTo>
                  <a:cubicBezTo>
                    <a:pt x="57" y="1"/>
                    <a:pt x="57" y="2"/>
                    <a:pt x="57" y="2"/>
                  </a:cubicBezTo>
                  <a:cubicBezTo>
                    <a:pt x="57" y="2"/>
                    <a:pt x="58" y="2"/>
                    <a:pt x="58" y="2"/>
                  </a:cubicBezTo>
                  <a:cubicBezTo>
                    <a:pt x="58" y="3"/>
                    <a:pt x="58" y="3"/>
                    <a:pt x="58" y="3"/>
                  </a:cubicBezTo>
                  <a:cubicBezTo>
                    <a:pt x="57" y="3"/>
                    <a:pt x="57" y="3"/>
                    <a:pt x="57" y="3"/>
                  </a:cubicBezTo>
                  <a:cubicBezTo>
                    <a:pt x="57" y="3"/>
                    <a:pt x="56" y="3"/>
                    <a:pt x="56" y="3"/>
                  </a:cubicBezTo>
                  <a:cubicBezTo>
                    <a:pt x="56" y="4"/>
                    <a:pt x="56" y="4"/>
                    <a:pt x="55" y="4"/>
                  </a:cubicBezTo>
                  <a:cubicBezTo>
                    <a:pt x="55" y="4"/>
                    <a:pt x="55" y="4"/>
                    <a:pt x="54" y="4"/>
                  </a:cubicBezTo>
                  <a:cubicBezTo>
                    <a:pt x="54" y="4"/>
                    <a:pt x="54" y="4"/>
                    <a:pt x="54" y="4"/>
                  </a:cubicBezTo>
                  <a:cubicBezTo>
                    <a:pt x="54" y="5"/>
                    <a:pt x="54" y="5"/>
                    <a:pt x="54" y="5"/>
                  </a:cubicBezTo>
                  <a:cubicBezTo>
                    <a:pt x="54" y="5"/>
                    <a:pt x="55" y="5"/>
                    <a:pt x="55" y="5"/>
                  </a:cubicBezTo>
                  <a:cubicBezTo>
                    <a:pt x="55" y="5"/>
                    <a:pt x="56" y="5"/>
                    <a:pt x="56" y="5"/>
                  </a:cubicBezTo>
                  <a:cubicBezTo>
                    <a:pt x="57" y="5"/>
                    <a:pt x="57" y="4"/>
                    <a:pt x="57" y="4"/>
                  </a:cubicBezTo>
                  <a:cubicBezTo>
                    <a:pt x="57" y="4"/>
                    <a:pt x="57" y="4"/>
                    <a:pt x="58" y="4"/>
                  </a:cubicBezTo>
                  <a:cubicBezTo>
                    <a:pt x="58" y="4"/>
                    <a:pt x="58" y="5"/>
                    <a:pt x="58" y="5"/>
                  </a:cubicBezTo>
                  <a:cubicBezTo>
                    <a:pt x="58" y="5"/>
                    <a:pt x="58" y="5"/>
                    <a:pt x="58" y="5"/>
                  </a:cubicBezTo>
                  <a:cubicBezTo>
                    <a:pt x="58" y="5"/>
                    <a:pt x="58" y="5"/>
                    <a:pt x="58" y="5"/>
                  </a:cubicBezTo>
                  <a:cubicBezTo>
                    <a:pt x="59" y="5"/>
                    <a:pt x="59" y="5"/>
                    <a:pt x="59" y="6"/>
                  </a:cubicBezTo>
                  <a:cubicBezTo>
                    <a:pt x="59" y="6"/>
                    <a:pt x="60" y="6"/>
                    <a:pt x="60" y="6"/>
                  </a:cubicBezTo>
                  <a:cubicBezTo>
                    <a:pt x="60" y="5"/>
                    <a:pt x="60" y="5"/>
                    <a:pt x="60" y="5"/>
                  </a:cubicBezTo>
                  <a:cubicBezTo>
                    <a:pt x="60" y="5"/>
                    <a:pt x="59" y="5"/>
                    <a:pt x="59" y="5"/>
                  </a:cubicBezTo>
                  <a:cubicBezTo>
                    <a:pt x="59" y="5"/>
                    <a:pt x="59" y="5"/>
                    <a:pt x="59" y="5"/>
                  </a:cubicBezTo>
                  <a:cubicBezTo>
                    <a:pt x="58" y="5"/>
                    <a:pt x="58" y="4"/>
                    <a:pt x="58" y="4"/>
                  </a:cubicBezTo>
                  <a:cubicBezTo>
                    <a:pt x="58" y="4"/>
                    <a:pt x="58" y="4"/>
                    <a:pt x="58" y="4"/>
                  </a:cubicBezTo>
                  <a:cubicBezTo>
                    <a:pt x="59" y="3"/>
                    <a:pt x="59" y="3"/>
                    <a:pt x="58" y="2"/>
                  </a:cubicBezTo>
                  <a:cubicBezTo>
                    <a:pt x="58" y="2"/>
                    <a:pt x="59" y="2"/>
                    <a:pt x="59" y="2"/>
                  </a:cubicBezTo>
                  <a:cubicBezTo>
                    <a:pt x="59" y="3"/>
                    <a:pt x="59" y="3"/>
                    <a:pt x="60" y="2"/>
                  </a:cubicBezTo>
                  <a:cubicBezTo>
                    <a:pt x="60" y="2"/>
                    <a:pt x="60" y="2"/>
                    <a:pt x="60" y="2"/>
                  </a:cubicBezTo>
                  <a:cubicBezTo>
                    <a:pt x="60" y="2"/>
                    <a:pt x="61" y="2"/>
                    <a:pt x="61" y="3"/>
                  </a:cubicBezTo>
                  <a:cubicBezTo>
                    <a:pt x="61" y="3"/>
                    <a:pt x="60" y="3"/>
                    <a:pt x="60" y="3"/>
                  </a:cubicBezTo>
                  <a:cubicBezTo>
                    <a:pt x="60" y="4"/>
                    <a:pt x="60" y="4"/>
                    <a:pt x="60" y="4"/>
                  </a:cubicBezTo>
                  <a:cubicBezTo>
                    <a:pt x="60" y="4"/>
                    <a:pt x="61" y="4"/>
                    <a:pt x="61" y="3"/>
                  </a:cubicBezTo>
                  <a:cubicBezTo>
                    <a:pt x="61" y="3"/>
                    <a:pt x="61" y="3"/>
                    <a:pt x="61" y="3"/>
                  </a:cubicBezTo>
                  <a:cubicBezTo>
                    <a:pt x="61" y="3"/>
                    <a:pt x="61" y="3"/>
                    <a:pt x="61" y="3"/>
                  </a:cubicBezTo>
                  <a:cubicBezTo>
                    <a:pt x="62" y="3"/>
                    <a:pt x="62" y="3"/>
                    <a:pt x="62" y="3"/>
                  </a:cubicBezTo>
                  <a:cubicBezTo>
                    <a:pt x="62" y="2"/>
                    <a:pt x="62" y="2"/>
                    <a:pt x="62" y="2"/>
                  </a:cubicBezTo>
                  <a:cubicBezTo>
                    <a:pt x="62" y="2"/>
                    <a:pt x="62" y="2"/>
                    <a:pt x="62" y="2"/>
                  </a:cubicBezTo>
                  <a:cubicBezTo>
                    <a:pt x="62" y="2"/>
                    <a:pt x="63" y="2"/>
                    <a:pt x="63" y="1"/>
                  </a:cubicBezTo>
                  <a:cubicBezTo>
                    <a:pt x="64" y="1"/>
                    <a:pt x="64" y="1"/>
                    <a:pt x="64" y="1"/>
                  </a:cubicBezTo>
                  <a:cubicBezTo>
                    <a:pt x="65" y="1"/>
                    <a:pt x="65" y="1"/>
                    <a:pt x="65" y="1"/>
                  </a:cubicBezTo>
                  <a:cubicBezTo>
                    <a:pt x="65" y="1"/>
                    <a:pt x="65" y="1"/>
                    <a:pt x="65" y="1"/>
                  </a:cubicBezTo>
                  <a:cubicBezTo>
                    <a:pt x="65" y="0"/>
                    <a:pt x="66" y="0"/>
                    <a:pt x="66" y="1"/>
                  </a:cubicBezTo>
                  <a:cubicBezTo>
                    <a:pt x="66" y="1"/>
                    <a:pt x="66" y="1"/>
                    <a:pt x="67" y="1"/>
                  </a:cubicBezTo>
                  <a:cubicBezTo>
                    <a:pt x="67" y="1"/>
                    <a:pt x="68" y="0"/>
                    <a:pt x="68" y="1"/>
                  </a:cubicBezTo>
                  <a:cubicBezTo>
                    <a:pt x="69" y="1"/>
                    <a:pt x="69" y="1"/>
                    <a:pt x="69" y="1"/>
                  </a:cubicBezTo>
                  <a:cubicBezTo>
                    <a:pt x="69" y="0"/>
                    <a:pt x="69" y="1"/>
                    <a:pt x="69" y="1"/>
                  </a:cubicBezTo>
                  <a:cubicBezTo>
                    <a:pt x="70" y="1"/>
                    <a:pt x="70" y="1"/>
                    <a:pt x="70" y="2"/>
                  </a:cubicBezTo>
                  <a:cubicBezTo>
                    <a:pt x="70" y="2"/>
                    <a:pt x="70" y="2"/>
                    <a:pt x="70" y="2"/>
                  </a:cubicBezTo>
                  <a:cubicBezTo>
                    <a:pt x="70" y="2"/>
                    <a:pt x="71" y="2"/>
                    <a:pt x="71" y="2"/>
                  </a:cubicBezTo>
                  <a:cubicBezTo>
                    <a:pt x="71" y="2"/>
                    <a:pt x="71" y="2"/>
                    <a:pt x="71" y="3"/>
                  </a:cubicBezTo>
                  <a:cubicBezTo>
                    <a:pt x="72" y="3"/>
                    <a:pt x="72" y="2"/>
                    <a:pt x="73" y="2"/>
                  </a:cubicBezTo>
                  <a:cubicBezTo>
                    <a:pt x="72" y="2"/>
                    <a:pt x="72" y="2"/>
                    <a:pt x="72" y="2"/>
                  </a:cubicBezTo>
                  <a:cubicBezTo>
                    <a:pt x="72" y="1"/>
                    <a:pt x="72" y="1"/>
                    <a:pt x="72" y="1"/>
                  </a:cubicBezTo>
                  <a:cubicBezTo>
                    <a:pt x="72" y="1"/>
                    <a:pt x="72" y="1"/>
                    <a:pt x="73" y="1"/>
                  </a:cubicBezTo>
                  <a:cubicBezTo>
                    <a:pt x="73" y="1"/>
                    <a:pt x="73" y="1"/>
                    <a:pt x="73" y="1"/>
                  </a:cubicBezTo>
                  <a:cubicBezTo>
                    <a:pt x="73" y="1"/>
                    <a:pt x="73" y="1"/>
                    <a:pt x="74" y="1"/>
                  </a:cubicBezTo>
                  <a:cubicBezTo>
                    <a:pt x="74" y="1"/>
                    <a:pt x="74" y="1"/>
                    <a:pt x="73" y="0"/>
                  </a:cubicBezTo>
                  <a:cubicBezTo>
                    <a:pt x="73" y="0"/>
                    <a:pt x="73" y="0"/>
                    <a:pt x="73" y="0"/>
                  </a:cubicBezTo>
                  <a:cubicBezTo>
                    <a:pt x="74" y="0"/>
                    <a:pt x="74" y="0"/>
                    <a:pt x="75" y="1"/>
                  </a:cubicBezTo>
                  <a:cubicBezTo>
                    <a:pt x="75" y="1"/>
                    <a:pt x="75" y="1"/>
                    <a:pt x="75" y="1"/>
                  </a:cubicBezTo>
                  <a:cubicBezTo>
                    <a:pt x="76" y="1"/>
                    <a:pt x="76" y="2"/>
                    <a:pt x="76" y="2"/>
                  </a:cubicBezTo>
                  <a:cubicBezTo>
                    <a:pt x="75" y="2"/>
                    <a:pt x="75" y="3"/>
                    <a:pt x="75" y="3"/>
                  </a:cubicBezTo>
                  <a:cubicBezTo>
                    <a:pt x="74" y="3"/>
                    <a:pt x="75" y="3"/>
                    <a:pt x="75" y="3"/>
                  </a:cubicBezTo>
                  <a:cubicBezTo>
                    <a:pt x="75" y="3"/>
                    <a:pt x="75" y="4"/>
                    <a:pt x="75" y="4"/>
                  </a:cubicBezTo>
                  <a:cubicBezTo>
                    <a:pt x="76" y="4"/>
                    <a:pt x="77" y="4"/>
                    <a:pt x="77" y="5"/>
                  </a:cubicBezTo>
                  <a:cubicBezTo>
                    <a:pt x="77" y="5"/>
                    <a:pt x="77" y="5"/>
                    <a:pt x="77" y="5"/>
                  </a:cubicBezTo>
                  <a:cubicBezTo>
                    <a:pt x="78" y="5"/>
                    <a:pt x="78" y="5"/>
                    <a:pt x="78" y="5"/>
                  </a:cubicBezTo>
                  <a:cubicBezTo>
                    <a:pt x="79" y="5"/>
                    <a:pt x="80" y="4"/>
                    <a:pt x="80" y="3"/>
                  </a:cubicBezTo>
                  <a:cubicBezTo>
                    <a:pt x="80" y="3"/>
                    <a:pt x="80" y="3"/>
                    <a:pt x="80" y="3"/>
                  </a:cubicBezTo>
                  <a:cubicBezTo>
                    <a:pt x="80" y="3"/>
                    <a:pt x="80" y="3"/>
                    <a:pt x="81" y="2"/>
                  </a:cubicBezTo>
                  <a:cubicBezTo>
                    <a:pt x="81" y="2"/>
                    <a:pt x="81" y="2"/>
                    <a:pt x="81" y="2"/>
                  </a:cubicBezTo>
                  <a:cubicBezTo>
                    <a:pt x="80" y="3"/>
                    <a:pt x="80" y="3"/>
                    <a:pt x="81" y="2"/>
                  </a:cubicBezTo>
                  <a:cubicBezTo>
                    <a:pt x="80" y="3"/>
                    <a:pt x="80" y="3"/>
                    <a:pt x="80" y="3"/>
                  </a:cubicBezTo>
                  <a:cubicBezTo>
                    <a:pt x="79" y="3"/>
                    <a:pt x="79" y="2"/>
                    <a:pt x="80" y="2"/>
                  </a:cubicBezTo>
                  <a:cubicBezTo>
                    <a:pt x="80" y="2"/>
                    <a:pt x="80" y="1"/>
                    <a:pt x="80" y="1"/>
                  </a:cubicBezTo>
                  <a:cubicBezTo>
                    <a:pt x="79" y="1"/>
                    <a:pt x="78" y="1"/>
                    <a:pt x="77" y="1"/>
                  </a:cubicBezTo>
                  <a:cubicBezTo>
                    <a:pt x="77" y="1"/>
                    <a:pt x="77" y="1"/>
                    <a:pt x="77" y="1"/>
                  </a:cubicBezTo>
                  <a:cubicBezTo>
                    <a:pt x="77" y="1"/>
                    <a:pt x="77" y="0"/>
                    <a:pt x="77" y="0"/>
                  </a:cubicBezTo>
                  <a:cubicBezTo>
                    <a:pt x="77" y="0"/>
                    <a:pt x="77" y="0"/>
                    <a:pt x="77" y="0"/>
                  </a:cubicBezTo>
                  <a:cubicBezTo>
                    <a:pt x="78" y="1"/>
                    <a:pt x="78" y="1"/>
                    <a:pt x="78" y="0"/>
                  </a:cubicBezTo>
                  <a:cubicBezTo>
                    <a:pt x="78" y="0"/>
                    <a:pt x="79" y="0"/>
                    <a:pt x="79" y="0"/>
                  </a:cubicBezTo>
                  <a:cubicBezTo>
                    <a:pt x="79" y="0"/>
                    <a:pt x="80" y="0"/>
                    <a:pt x="80" y="0"/>
                  </a:cubicBezTo>
                  <a:cubicBezTo>
                    <a:pt x="80" y="0"/>
                    <a:pt x="81" y="0"/>
                    <a:pt x="81" y="0"/>
                  </a:cubicBezTo>
                  <a:cubicBezTo>
                    <a:pt x="81" y="0"/>
                    <a:pt x="81" y="0"/>
                    <a:pt x="81" y="0"/>
                  </a:cubicBezTo>
                  <a:cubicBezTo>
                    <a:pt x="82" y="0"/>
                    <a:pt x="83" y="0"/>
                    <a:pt x="83" y="0"/>
                  </a:cubicBezTo>
                  <a:cubicBezTo>
                    <a:pt x="84" y="1"/>
                    <a:pt x="84" y="1"/>
                    <a:pt x="85" y="1"/>
                  </a:cubicBezTo>
                  <a:cubicBezTo>
                    <a:pt x="85" y="0"/>
                    <a:pt x="85" y="1"/>
                    <a:pt x="86" y="1"/>
                  </a:cubicBezTo>
                  <a:cubicBezTo>
                    <a:pt x="86" y="1"/>
                    <a:pt x="86" y="1"/>
                    <a:pt x="86" y="1"/>
                  </a:cubicBezTo>
                  <a:cubicBezTo>
                    <a:pt x="85" y="1"/>
                    <a:pt x="85" y="1"/>
                    <a:pt x="85" y="1"/>
                  </a:cubicBezTo>
                  <a:cubicBezTo>
                    <a:pt x="85" y="1"/>
                    <a:pt x="85" y="1"/>
                    <a:pt x="85" y="1"/>
                  </a:cubicBezTo>
                  <a:cubicBezTo>
                    <a:pt x="85" y="1"/>
                    <a:pt x="85" y="1"/>
                    <a:pt x="85" y="1"/>
                  </a:cubicBezTo>
                  <a:cubicBezTo>
                    <a:pt x="85" y="1"/>
                    <a:pt x="85" y="2"/>
                    <a:pt x="85" y="2"/>
                  </a:cubicBezTo>
                  <a:cubicBezTo>
                    <a:pt x="86" y="2"/>
                    <a:pt x="86" y="2"/>
                    <a:pt x="86" y="2"/>
                  </a:cubicBezTo>
                  <a:cubicBezTo>
                    <a:pt x="87" y="2"/>
                    <a:pt x="87" y="2"/>
                    <a:pt x="87" y="2"/>
                  </a:cubicBezTo>
                  <a:cubicBezTo>
                    <a:pt x="87" y="3"/>
                    <a:pt x="87" y="3"/>
                    <a:pt x="87" y="3"/>
                  </a:cubicBezTo>
                  <a:cubicBezTo>
                    <a:pt x="87" y="3"/>
                    <a:pt x="87" y="3"/>
                    <a:pt x="86" y="3"/>
                  </a:cubicBezTo>
                  <a:cubicBezTo>
                    <a:pt x="86" y="3"/>
                    <a:pt x="86" y="3"/>
                    <a:pt x="85" y="3"/>
                  </a:cubicBezTo>
                  <a:cubicBezTo>
                    <a:pt x="85" y="3"/>
                    <a:pt x="84" y="3"/>
                    <a:pt x="84" y="3"/>
                  </a:cubicBezTo>
                  <a:cubicBezTo>
                    <a:pt x="84" y="3"/>
                    <a:pt x="84" y="3"/>
                    <a:pt x="84" y="3"/>
                  </a:cubicBezTo>
                  <a:cubicBezTo>
                    <a:pt x="84" y="3"/>
                    <a:pt x="84" y="3"/>
                    <a:pt x="84" y="3"/>
                  </a:cubicBezTo>
                  <a:cubicBezTo>
                    <a:pt x="84" y="4"/>
                    <a:pt x="85" y="3"/>
                    <a:pt x="85" y="4"/>
                  </a:cubicBezTo>
                  <a:cubicBezTo>
                    <a:pt x="85" y="4"/>
                    <a:pt x="86" y="4"/>
                    <a:pt x="86" y="4"/>
                  </a:cubicBezTo>
                  <a:cubicBezTo>
                    <a:pt x="86" y="4"/>
                    <a:pt x="87" y="4"/>
                    <a:pt x="87" y="5"/>
                  </a:cubicBezTo>
                  <a:cubicBezTo>
                    <a:pt x="87" y="5"/>
                    <a:pt x="87" y="5"/>
                    <a:pt x="87" y="5"/>
                  </a:cubicBezTo>
                  <a:cubicBezTo>
                    <a:pt x="88" y="5"/>
                    <a:pt x="88" y="5"/>
                    <a:pt x="88" y="5"/>
                  </a:cubicBezTo>
                  <a:cubicBezTo>
                    <a:pt x="89" y="5"/>
                    <a:pt x="89" y="4"/>
                    <a:pt x="90" y="4"/>
                  </a:cubicBezTo>
                  <a:cubicBezTo>
                    <a:pt x="90" y="4"/>
                    <a:pt x="90" y="3"/>
                    <a:pt x="90" y="3"/>
                  </a:cubicBezTo>
                  <a:cubicBezTo>
                    <a:pt x="90" y="3"/>
                    <a:pt x="89" y="3"/>
                    <a:pt x="89" y="3"/>
                  </a:cubicBezTo>
                  <a:cubicBezTo>
                    <a:pt x="89" y="3"/>
                    <a:pt x="89" y="3"/>
                    <a:pt x="89" y="3"/>
                  </a:cubicBezTo>
                  <a:cubicBezTo>
                    <a:pt x="89" y="3"/>
                    <a:pt x="89" y="2"/>
                    <a:pt x="89" y="2"/>
                  </a:cubicBezTo>
                  <a:cubicBezTo>
                    <a:pt x="89" y="2"/>
                    <a:pt x="90" y="2"/>
                    <a:pt x="90" y="1"/>
                  </a:cubicBezTo>
                  <a:cubicBezTo>
                    <a:pt x="90" y="1"/>
                    <a:pt x="90" y="1"/>
                    <a:pt x="91" y="1"/>
                  </a:cubicBezTo>
                  <a:cubicBezTo>
                    <a:pt x="91" y="1"/>
                    <a:pt x="91" y="1"/>
                    <a:pt x="92" y="1"/>
                  </a:cubicBezTo>
                  <a:cubicBezTo>
                    <a:pt x="92" y="1"/>
                    <a:pt x="92" y="1"/>
                    <a:pt x="93" y="1"/>
                  </a:cubicBezTo>
                  <a:cubicBezTo>
                    <a:pt x="93" y="1"/>
                    <a:pt x="93" y="1"/>
                    <a:pt x="93" y="1"/>
                  </a:cubicBezTo>
                  <a:cubicBezTo>
                    <a:pt x="94" y="1"/>
                    <a:pt x="94" y="1"/>
                    <a:pt x="94" y="1"/>
                  </a:cubicBezTo>
                  <a:cubicBezTo>
                    <a:pt x="94" y="1"/>
                    <a:pt x="95" y="1"/>
                    <a:pt x="95" y="1"/>
                  </a:cubicBezTo>
                  <a:cubicBezTo>
                    <a:pt x="95" y="0"/>
                    <a:pt x="95" y="0"/>
                    <a:pt x="96" y="0"/>
                  </a:cubicBezTo>
                  <a:cubicBezTo>
                    <a:pt x="96" y="0"/>
                    <a:pt x="96" y="0"/>
                    <a:pt x="97" y="0"/>
                  </a:cubicBezTo>
                  <a:cubicBezTo>
                    <a:pt x="97" y="0"/>
                    <a:pt x="97" y="0"/>
                    <a:pt x="97" y="0"/>
                  </a:cubicBezTo>
                  <a:cubicBezTo>
                    <a:pt x="98" y="0"/>
                    <a:pt x="98" y="0"/>
                    <a:pt x="98" y="1"/>
                  </a:cubicBezTo>
                  <a:cubicBezTo>
                    <a:pt x="98" y="1"/>
                    <a:pt x="98" y="1"/>
                    <a:pt x="99" y="1"/>
                  </a:cubicBezTo>
                  <a:cubicBezTo>
                    <a:pt x="99" y="2"/>
                    <a:pt x="99" y="2"/>
                    <a:pt x="99" y="2"/>
                  </a:cubicBezTo>
                  <a:cubicBezTo>
                    <a:pt x="99" y="2"/>
                    <a:pt x="99" y="2"/>
                    <a:pt x="100" y="2"/>
                  </a:cubicBezTo>
                  <a:cubicBezTo>
                    <a:pt x="100" y="2"/>
                    <a:pt x="99" y="1"/>
                    <a:pt x="99" y="1"/>
                  </a:cubicBezTo>
                  <a:cubicBezTo>
                    <a:pt x="99" y="1"/>
                    <a:pt x="99" y="1"/>
                    <a:pt x="98" y="1"/>
                  </a:cubicBezTo>
                  <a:cubicBezTo>
                    <a:pt x="99" y="1"/>
                    <a:pt x="99" y="1"/>
                    <a:pt x="99" y="1"/>
                  </a:cubicBezTo>
                  <a:cubicBezTo>
                    <a:pt x="99" y="1"/>
                    <a:pt x="99" y="1"/>
                    <a:pt x="99" y="1"/>
                  </a:cubicBezTo>
                  <a:cubicBezTo>
                    <a:pt x="99" y="0"/>
                    <a:pt x="99" y="0"/>
                    <a:pt x="99" y="0"/>
                  </a:cubicBezTo>
                  <a:cubicBezTo>
                    <a:pt x="100" y="0"/>
                    <a:pt x="100" y="0"/>
                    <a:pt x="100" y="0"/>
                  </a:cubicBezTo>
                  <a:cubicBezTo>
                    <a:pt x="101" y="0"/>
                    <a:pt x="101" y="0"/>
                    <a:pt x="101" y="0"/>
                  </a:cubicBezTo>
                  <a:cubicBezTo>
                    <a:pt x="101" y="0"/>
                    <a:pt x="102" y="0"/>
                    <a:pt x="102" y="0"/>
                  </a:cubicBezTo>
                  <a:cubicBezTo>
                    <a:pt x="102" y="1"/>
                    <a:pt x="102" y="1"/>
                    <a:pt x="102" y="1"/>
                  </a:cubicBezTo>
                  <a:cubicBezTo>
                    <a:pt x="102" y="2"/>
                    <a:pt x="102" y="2"/>
                    <a:pt x="102" y="2"/>
                  </a:cubicBezTo>
                  <a:cubicBezTo>
                    <a:pt x="102" y="3"/>
                    <a:pt x="102" y="3"/>
                    <a:pt x="101" y="3"/>
                  </a:cubicBezTo>
                  <a:cubicBezTo>
                    <a:pt x="101" y="3"/>
                    <a:pt x="101" y="2"/>
                    <a:pt x="101" y="2"/>
                  </a:cubicBezTo>
                  <a:cubicBezTo>
                    <a:pt x="101" y="2"/>
                    <a:pt x="101" y="3"/>
                    <a:pt x="100" y="3"/>
                  </a:cubicBezTo>
                  <a:cubicBezTo>
                    <a:pt x="100" y="3"/>
                    <a:pt x="100" y="3"/>
                    <a:pt x="100" y="3"/>
                  </a:cubicBezTo>
                  <a:cubicBezTo>
                    <a:pt x="101" y="3"/>
                    <a:pt x="101" y="3"/>
                    <a:pt x="101" y="3"/>
                  </a:cubicBezTo>
                  <a:cubicBezTo>
                    <a:pt x="101" y="4"/>
                    <a:pt x="101" y="4"/>
                    <a:pt x="101" y="4"/>
                  </a:cubicBezTo>
                  <a:cubicBezTo>
                    <a:pt x="101" y="4"/>
                    <a:pt x="101" y="4"/>
                    <a:pt x="101" y="4"/>
                  </a:cubicBezTo>
                  <a:cubicBezTo>
                    <a:pt x="101" y="4"/>
                    <a:pt x="101" y="4"/>
                    <a:pt x="101" y="4"/>
                  </a:cubicBezTo>
                  <a:cubicBezTo>
                    <a:pt x="101" y="4"/>
                    <a:pt x="101" y="4"/>
                    <a:pt x="100" y="4"/>
                  </a:cubicBezTo>
                  <a:cubicBezTo>
                    <a:pt x="100" y="4"/>
                    <a:pt x="100" y="4"/>
                    <a:pt x="100" y="4"/>
                  </a:cubicBezTo>
                  <a:cubicBezTo>
                    <a:pt x="100" y="5"/>
                    <a:pt x="101" y="5"/>
                    <a:pt x="101" y="5"/>
                  </a:cubicBezTo>
                  <a:cubicBezTo>
                    <a:pt x="101" y="5"/>
                    <a:pt x="101" y="5"/>
                    <a:pt x="101" y="5"/>
                  </a:cubicBezTo>
                  <a:cubicBezTo>
                    <a:pt x="101" y="5"/>
                    <a:pt x="101" y="5"/>
                    <a:pt x="101" y="6"/>
                  </a:cubicBezTo>
                  <a:cubicBezTo>
                    <a:pt x="101" y="6"/>
                    <a:pt x="101" y="6"/>
                    <a:pt x="101" y="6"/>
                  </a:cubicBezTo>
                  <a:cubicBezTo>
                    <a:pt x="100" y="6"/>
                    <a:pt x="100" y="6"/>
                    <a:pt x="100" y="6"/>
                  </a:cubicBezTo>
                  <a:cubicBezTo>
                    <a:pt x="99" y="6"/>
                    <a:pt x="98" y="6"/>
                    <a:pt x="98" y="6"/>
                  </a:cubicBezTo>
                  <a:cubicBezTo>
                    <a:pt x="98" y="6"/>
                    <a:pt x="98" y="6"/>
                    <a:pt x="98" y="6"/>
                  </a:cubicBezTo>
                  <a:cubicBezTo>
                    <a:pt x="98" y="5"/>
                    <a:pt x="98" y="5"/>
                    <a:pt x="98" y="5"/>
                  </a:cubicBezTo>
                  <a:cubicBezTo>
                    <a:pt x="98" y="5"/>
                    <a:pt x="98" y="5"/>
                    <a:pt x="98" y="4"/>
                  </a:cubicBezTo>
                  <a:cubicBezTo>
                    <a:pt x="98" y="4"/>
                    <a:pt x="97" y="4"/>
                    <a:pt x="97" y="4"/>
                  </a:cubicBezTo>
                  <a:cubicBezTo>
                    <a:pt x="96" y="4"/>
                    <a:pt x="96" y="4"/>
                    <a:pt x="96" y="4"/>
                  </a:cubicBezTo>
                  <a:cubicBezTo>
                    <a:pt x="96" y="4"/>
                    <a:pt x="96" y="4"/>
                    <a:pt x="96" y="4"/>
                  </a:cubicBezTo>
                  <a:cubicBezTo>
                    <a:pt x="96" y="4"/>
                    <a:pt x="96" y="4"/>
                    <a:pt x="96" y="4"/>
                  </a:cubicBezTo>
                  <a:cubicBezTo>
                    <a:pt x="96" y="4"/>
                    <a:pt x="96" y="4"/>
                    <a:pt x="96" y="4"/>
                  </a:cubicBezTo>
                  <a:cubicBezTo>
                    <a:pt x="96" y="4"/>
                    <a:pt x="96" y="5"/>
                    <a:pt x="95" y="5"/>
                  </a:cubicBezTo>
                  <a:cubicBezTo>
                    <a:pt x="95" y="6"/>
                    <a:pt x="95" y="6"/>
                    <a:pt x="95" y="7"/>
                  </a:cubicBezTo>
                  <a:cubicBezTo>
                    <a:pt x="94" y="7"/>
                    <a:pt x="94" y="7"/>
                    <a:pt x="93" y="7"/>
                  </a:cubicBezTo>
                  <a:cubicBezTo>
                    <a:pt x="93" y="7"/>
                    <a:pt x="92" y="6"/>
                    <a:pt x="92" y="6"/>
                  </a:cubicBezTo>
                  <a:cubicBezTo>
                    <a:pt x="92" y="6"/>
                    <a:pt x="91" y="6"/>
                    <a:pt x="91" y="6"/>
                  </a:cubicBezTo>
                  <a:cubicBezTo>
                    <a:pt x="91" y="7"/>
                    <a:pt x="91" y="7"/>
                    <a:pt x="91" y="7"/>
                  </a:cubicBezTo>
                  <a:cubicBezTo>
                    <a:pt x="90" y="7"/>
                    <a:pt x="90" y="7"/>
                    <a:pt x="90" y="7"/>
                  </a:cubicBezTo>
                  <a:cubicBezTo>
                    <a:pt x="89" y="7"/>
                    <a:pt x="88" y="7"/>
                    <a:pt x="87" y="7"/>
                  </a:cubicBezTo>
                  <a:cubicBezTo>
                    <a:pt x="87" y="7"/>
                    <a:pt x="87" y="7"/>
                    <a:pt x="87" y="6"/>
                  </a:cubicBezTo>
                  <a:cubicBezTo>
                    <a:pt x="87" y="6"/>
                    <a:pt x="86" y="6"/>
                    <a:pt x="86" y="6"/>
                  </a:cubicBezTo>
                  <a:cubicBezTo>
                    <a:pt x="86" y="6"/>
                    <a:pt x="86" y="6"/>
                    <a:pt x="86" y="6"/>
                  </a:cubicBezTo>
                  <a:cubicBezTo>
                    <a:pt x="86" y="6"/>
                    <a:pt x="86" y="6"/>
                    <a:pt x="86" y="6"/>
                  </a:cubicBezTo>
                  <a:cubicBezTo>
                    <a:pt x="86" y="5"/>
                    <a:pt x="86" y="5"/>
                    <a:pt x="86" y="5"/>
                  </a:cubicBezTo>
                  <a:cubicBezTo>
                    <a:pt x="85" y="6"/>
                    <a:pt x="85" y="6"/>
                    <a:pt x="84" y="6"/>
                  </a:cubicBezTo>
                  <a:cubicBezTo>
                    <a:pt x="83" y="6"/>
                    <a:pt x="83" y="6"/>
                    <a:pt x="82" y="6"/>
                  </a:cubicBezTo>
                  <a:cubicBezTo>
                    <a:pt x="82" y="6"/>
                    <a:pt x="82" y="6"/>
                    <a:pt x="82" y="6"/>
                  </a:cubicBezTo>
                  <a:cubicBezTo>
                    <a:pt x="82" y="6"/>
                    <a:pt x="82" y="6"/>
                    <a:pt x="82" y="6"/>
                  </a:cubicBezTo>
                  <a:cubicBezTo>
                    <a:pt x="82" y="5"/>
                    <a:pt x="82" y="5"/>
                    <a:pt x="82" y="5"/>
                  </a:cubicBezTo>
                  <a:cubicBezTo>
                    <a:pt x="82" y="6"/>
                    <a:pt x="82" y="6"/>
                    <a:pt x="82" y="6"/>
                  </a:cubicBezTo>
                  <a:cubicBezTo>
                    <a:pt x="82" y="6"/>
                    <a:pt x="82" y="6"/>
                    <a:pt x="82" y="6"/>
                  </a:cubicBezTo>
                  <a:cubicBezTo>
                    <a:pt x="82" y="6"/>
                    <a:pt x="81" y="6"/>
                    <a:pt x="81" y="7"/>
                  </a:cubicBezTo>
                  <a:cubicBezTo>
                    <a:pt x="81" y="7"/>
                    <a:pt x="80" y="7"/>
                    <a:pt x="80" y="7"/>
                  </a:cubicBezTo>
                  <a:cubicBezTo>
                    <a:pt x="80" y="7"/>
                    <a:pt x="80" y="7"/>
                    <a:pt x="79" y="7"/>
                  </a:cubicBezTo>
                  <a:cubicBezTo>
                    <a:pt x="79" y="7"/>
                    <a:pt x="79" y="6"/>
                    <a:pt x="79" y="6"/>
                  </a:cubicBezTo>
                  <a:cubicBezTo>
                    <a:pt x="78" y="6"/>
                    <a:pt x="78" y="6"/>
                    <a:pt x="78" y="6"/>
                  </a:cubicBezTo>
                  <a:cubicBezTo>
                    <a:pt x="78" y="6"/>
                    <a:pt x="78" y="5"/>
                    <a:pt x="78" y="5"/>
                  </a:cubicBezTo>
                  <a:cubicBezTo>
                    <a:pt x="77" y="5"/>
                    <a:pt x="77" y="6"/>
                    <a:pt x="77" y="6"/>
                  </a:cubicBezTo>
                  <a:cubicBezTo>
                    <a:pt x="77" y="6"/>
                    <a:pt x="77" y="6"/>
                    <a:pt x="77" y="6"/>
                  </a:cubicBezTo>
                  <a:cubicBezTo>
                    <a:pt x="77" y="7"/>
                    <a:pt x="77" y="7"/>
                    <a:pt x="76" y="7"/>
                  </a:cubicBezTo>
                  <a:cubicBezTo>
                    <a:pt x="76" y="7"/>
                    <a:pt x="76" y="7"/>
                    <a:pt x="76" y="6"/>
                  </a:cubicBezTo>
                  <a:cubicBezTo>
                    <a:pt x="76" y="6"/>
                    <a:pt x="76" y="6"/>
                    <a:pt x="76" y="6"/>
                  </a:cubicBezTo>
                  <a:cubicBezTo>
                    <a:pt x="76" y="6"/>
                    <a:pt x="76" y="6"/>
                    <a:pt x="76" y="6"/>
                  </a:cubicBezTo>
                  <a:cubicBezTo>
                    <a:pt x="76" y="6"/>
                    <a:pt x="76" y="6"/>
                    <a:pt x="76" y="6"/>
                  </a:cubicBezTo>
                  <a:cubicBezTo>
                    <a:pt x="76" y="6"/>
                    <a:pt x="76" y="6"/>
                    <a:pt x="76" y="6"/>
                  </a:cubicBezTo>
                  <a:cubicBezTo>
                    <a:pt x="75" y="7"/>
                    <a:pt x="75" y="7"/>
                    <a:pt x="74" y="6"/>
                  </a:cubicBezTo>
                  <a:cubicBezTo>
                    <a:pt x="74" y="6"/>
                    <a:pt x="74" y="6"/>
                    <a:pt x="74" y="6"/>
                  </a:cubicBezTo>
                  <a:cubicBezTo>
                    <a:pt x="74" y="6"/>
                    <a:pt x="73" y="6"/>
                    <a:pt x="73" y="6"/>
                  </a:cubicBezTo>
                  <a:cubicBezTo>
                    <a:pt x="73" y="6"/>
                    <a:pt x="73" y="6"/>
                    <a:pt x="73" y="7"/>
                  </a:cubicBezTo>
                  <a:cubicBezTo>
                    <a:pt x="73" y="7"/>
                    <a:pt x="73" y="7"/>
                    <a:pt x="73" y="7"/>
                  </a:cubicBezTo>
                  <a:cubicBezTo>
                    <a:pt x="72" y="7"/>
                    <a:pt x="72" y="7"/>
                    <a:pt x="72" y="6"/>
                  </a:cubicBezTo>
                  <a:cubicBezTo>
                    <a:pt x="72" y="6"/>
                    <a:pt x="72" y="6"/>
                    <a:pt x="72" y="6"/>
                  </a:cubicBezTo>
                  <a:cubicBezTo>
                    <a:pt x="72" y="6"/>
                    <a:pt x="72" y="6"/>
                    <a:pt x="72" y="6"/>
                  </a:cubicBezTo>
                  <a:cubicBezTo>
                    <a:pt x="73" y="5"/>
                    <a:pt x="72" y="5"/>
                    <a:pt x="72" y="5"/>
                  </a:cubicBezTo>
                  <a:cubicBezTo>
                    <a:pt x="72" y="5"/>
                    <a:pt x="72" y="5"/>
                    <a:pt x="72" y="5"/>
                  </a:cubicBezTo>
                  <a:cubicBezTo>
                    <a:pt x="71" y="5"/>
                    <a:pt x="71" y="5"/>
                    <a:pt x="71" y="5"/>
                  </a:cubicBezTo>
                  <a:cubicBezTo>
                    <a:pt x="70" y="6"/>
                    <a:pt x="70" y="5"/>
                    <a:pt x="70" y="5"/>
                  </a:cubicBezTo>
                  <a:cubicBezTo>
                    <a:pt x="69" y="5"/>
                    <a:pt x="69" y="5"/>
                    <a:pt x="69" y="5"/>
                  </a:cubicBezTo>
                  <a:cubicBezTo>
                    <a:pt x="70" y="5"/>
                    <a:pt x="69" y="5"/>
                    <a:pt x="69" y="4"/>
                  </a:cubicBezTo>
                  <a:cubicBezTo>
                    <a:pt x="69" y="4"/>
                    <a:pt x="69" y="4"/>
                    <a:pt x="69" y="4"/>
                  </a:cubicBezTo>
                  <a:cubicBezTo>
                    <a:pt x="68" y="4"/>
                    <a:pt x="68" y="5"/>
                    <a:pt x="69" y="5"/>
                  </a:cubicBezTo>
                  <a:cubicBezTo>
                    <a:pt x="69" y="5"/>
                    <a:pt x="69" y="5"/>
                    <a:pt x="69" y="5"/>
                  </a:cubicBezTo>
                  <a:cubicBezTo>
                    <a:pt x="69" y="6"/>
                    <a:pt x="70" y="6"/>
                    <a:pt x="70" y="6"/>
                  </a:cubicBezTo>
                  <a:cubicBezTo>
                    <a:pt x="69" y="6"/>
                    <a:pt x="69" y="6"/>
                    <a:pt x="68" y="6"/>
                  </a:cubicBezTo>
                  <a:cubicBezTo>
                    <a:pt x="68" y="6"/>
                    <a:pt x="68" y="6"/>
                    <a:pt x="68" y="6"/>
                  </a:cubicBezTo>
                  <a:cubicBezTo>
                    <a:pt x="68" y="6"/>
                    <a:pt x="68" y="6"/>
                    <a:pt x="68" y="6"/>
                  </a:cubicBezTo>
                  <a:cubicBezTo>
                    <a:pt x="68" y="6"/>
                    <a:pt x="67" y="6"/>
                    <a:pt x="67" y="7"/>
                  </a:cubicBezTo>
                  <a:cubicBezTo>
                    <a:pt x="67" y="7"/>
                    <a:pt x="67" y="7"/>
                    <a:pt x="67" y="7"/>
                  </a:cubicBezTo>
                  <a:cubicBezTo>
                    <a:pt x="66" y="7"/>
                    <a:pt x="66" y="6"/>
                    <a:pt x="66" y="6"/>
                  </a:cubicBezTo>
                  <a:cubicBezTo>
                    <a:pt x="65" y="6"/>
                    <a:pt x="65" y="7"/>
                    <a:pt x="65" y="7"/>
                  </a:cubicBezTo>
                  <a:cubicBezTo>
                    <a:pt x="64" y="7"/>
                    <a:pt x="64" y="7"/>
                    <a:pt x="64" y="7"/>
                  </a:cubicBezTo>
                  <a:cubicBezTo>
                    <a:pt x="64" y="7"/>
                    <a:pt x="64" y="7"/>
                    <a:pt x="64" y="7"/>
                  </a:cubicBezTo>
                  <a:cubicBezTo>
                    <a:pt x="64" y="7"/>
                    <a:pt x="64" y="7"/>
                    <a:pt x="63" y="7"/>
                  </a:cubicBezTo>
                  <a:cubicBezTo>
                    <a:pt x="63" y="7"/>
                    <a:pt x="63" y="7"/>
                    <a:pt x="62" y="7"/>
                  </a:cubicBezTo>
                  <a:cubicBezTo>
                    <a:pt x="62" y="7"/>
                    <a:pt x="62" y="7"/>
                    <a:pt x="61" y="7"/>
                  </a:cubicBezTo>
                  <a:cubicBezTo>
                    <a:pt x="61" y="7"/>
                    <a:pt x="61" y="7"/>
                    <a:pt x="61" y="7"/>
                  </a:cubicBezTo>
                  <a:cubicBezTo>
                    <a:pt x="60" y="7"/>
                    <a:pt x="59" y="7"/>
                    <a:pt x="59" y="7"/>
                  </a:cubicBezTo>
                  <a:cubicBezTo>
                    <a:pt x="59" y="7"/>
                    <a:pt x="59" y="7"/>
                    <a:pt x="58" y="7"/>
                  </a:cubicBezTo>
                  <a:cubicBezTo>
                    <a:pt x="58" y="7"/>
                    <a:pt x="58" y="7"/>
                    <a:pt x="58" y="7"/>
                  </a:cubicBezTo>
                  <a:cubicBezTo>
                    <a:pt x="58" y="7"/>
                    <a:pt x="58" y="6"/>
                    <a:pt x="58" y="6"/>
                  </a:cubicBezTo>
                  <a:cubicBezTo>
                    <a:pt x="57" y="6"/>
                    <a:pt x="57" y="6"/>
                    <a:pt x="57" y="6"/>
                  </a:cubicBezTo>
                  <a:cubicBezTo>
                    <a:pt x="57" y="6"/>
                    <a:pt x="57" y="7"/>
                    <a:pt x="56" y="7"/>
                  </a:cubicBezTo>
                  <a:cubicBezTo>
                    <a:pt x="56" y="7"/>
                    <a:pt x="56" y="7"/>
                    <a:pt x="56" y="7"/>
                  </a:cubicBezTo>
                  <a:cubicBezTo>
                    <a:pt x="56" y="7"/>
                    <a:pt x="56" y="7"/>
                    <a:pt x="56" y="6"/>
                  </a:cubicBezTo>
                  <a:cubicBezTo>
                    <a:pt x="55" y="6"/>
                    <a:pt x="55" y="6"/>
                    <a:pt x="54" y="6"/>
                  </a:cubicBezTo>
                  <a:cubicBezTo>
                    <a:pt x="54" y="6"/>
                    <a:pt x="54" y="6"/>
                    <a:pt x="54" y="6"/>
                  </a:cubicBezTo>
                  <a:cubicBezTo>
                    <a:pt x="53" y="6"/>
                    <a:pt x="53" y="6"/>
                    <a:pt x="53" y="6"/>
                  </a:cubicBezTo>
                  <a:cubicBezTo>
                    <a:pt x="53" y="6"/>
                    <a:pt x="53" y="5"/>
                    <a:pt x="53" y="5"/>
                  </a:cubicBezTo>
                  <a:cubicBezTo>
                    <a:pt x="52" y="5"/>
                    <a:pt x="53" y="5"/>
                    <a:pt x="53" y="5"/>
                  </a:cubicBezTo>
                  <a:cubicBezTo>
                    <a:pt x="53" y="5"/>
                    <a:pt x="53" y="4"/>
                    <a:pt x="52" y="4"/>
                  </a:cubicBezTo>
                  <a:cubicBezTo>
                    <a:pt x="52" y="4"/>
                    <a:pt x="52" y="4"/>
                    <a:pt x="52" y="4"/>
                  </a:cubicBezTo>
                  <a:cubicBezTo>
                    <a:pt x="52" y="4"/>
                    <a:pt x="51" y="4"/>
                    <a:pt x="51" y="4"/>
                  </a:cubicBezTo>
                  <a:cubicBezTo>
                    <a:pt x="51" y="4"/>
                    <a:pt x="51" y="4"/>
                    <a:pt x="51" y="4"/>
                  </a:cubicBezTo>
                  <a:cubicBezTo>
                    <a:pt x="51" y="4"/>
                    <a:pt x="51" y="4"/>
                    <a:pt x="51" y="4"/>
                  </a:cubicBezTo>
                  <a:cubicBezTo>
                    <a:pt x="51" y="4"/>
                    <a:pt x="51" y="4"/>
                    <a:pt x="51" y="4"/>
                  </a:cubicBezTo>
                  <a:cubicBezTo>
                    <a:pt x="51" y="4"/>
                    <a:pt x="52" y="4"/>
                    <a:pt x="52" y="4"/>
                  </a:cubicBezTo>
                  <a:cubicBezTo>
                    <a:pt x="52" y="5"/>
                    <a:pt x="51" y="5"/>
                    <a:pt x="51" y="6"/>
                  </a:cubicBezTo>
                  <a:cubicBezTo>
                    <a:pt x="51" y="6"/>
                    <a:pt x="51" y="6"/>
                    <a:pt x="51" y="6"/>
                  </a:cubicBezTo>
                  <a:cubicBezTo>
                    <a:pt x="51" y="6"/>
                    <a:pt x="52" y="6"/>
                    <a:pt x="52" y="6"/>
                  </a:cubicBezTo>
                  <a:cubicBezTo>
                    <a:pt x="52" y="6"/>
                    <a:pt x="52" y="6"/>
                    <a:pt x="52" y="7"/>
                  </a:cubicBezTo>
                  <a:cubicBezTo>
                    <a:pt x="52" y="7"/>
                    <a:pt x="52" y="7"/>
                    <a:pt x="52" y="7"/>
                  </a:cubicBezTo>
                  <a:cubicBezTo>
                    <a:pt x="51" y="7"/>
                    <a:pt x="51" y="7"/>
                    <a:pt x="51" y="7"/>
                  </a:cubicBezTo>
                  <a:cubicBezTo>
                    <a:pt x="51" y="6"/>
                    <a:pt x="50" y="6"/>
                    <a:pt x="50" y="6"/>
                  </a:cubicBezTo>
                  <a:cubicBezTo>
                    <a:pt x="49" y="7"/>
                    <a:pt x="49" y="7"/>
                    <a:pt x="48" y="7"/>
                  </a:cubicBezTo>
                  <a:cubicBezTo>
                    <a:pt x="48" y="6"/>
                    <a:pt x="47" y="6"/>
                    <a:pt x="47" y="6"/>
                  </a:cubicBezTo>
                  <a:cubicBezTo>
                    <a:pt x="47" y="6"/>
                    <a:pt x="46" y="6"/>
                    <a:pt x="46" y="6"/>
                  </a:cubicBezTo>
                  <a:cubicBezTo>
                    <a:pt x="46" y="6"/>
                    <a:pt x="46" y="6"/>
                    <a:pt x="45" y="6"/>
                  </a:cubicBezTo>
                  <a:cubicBezTo>
                    <a:pt x="45" y="6"/>
                    <a:pt x="45" y="6"/>
                    <a:pt x="45" y="6"/>
                  </a:cubicBezTo>
                  <a:cubicBezTo>
                    <a:pt x="45" y="6"/>
                    <a:pt x="45" y="6"/>
                    <a:pt x="45" y="6"/>
                  </a:cubicBezTo>
                  <a:cubicBezTo>
                    <a:pt x="44" y="7"/>
                    <a:pt x="44" y="7"/>
                    <a:pt x="44" y="7"/>
                  </a:cubicBezTo>
                  <a:cubicBezTo>
                    <a:pt x="43" y="7"/>
                    <a:pt x="42" y="7"/>
                    <a:pt x="42" y="6"/>
                  </a:cubicBezTo>
                  <a:cubicBezTo>
                    <a:pt x="41" y="6"/>
                    <a:pt x="41" y="6"/>
                    <a:pt x="41" y="6"/>
                  </a:cubicBezTo>
                  <a:cubicBezTo>
                    <a:pt x="41" y="7"/>
                    <a:pt x="41" y="7"/>
                    <a:pt x="41" y="7"/>
                  </a:cubicBezTo>
                  <a:cubicBezTo>
                    <a:pt x="40" y="7"/>
                    <a:pt x="39" y="7"/>
                    <a:pt x="39" y="6"/>
                  </a:cubicBezTo>
                  <a:cubicBezTo>
                    <a:pt x="39" y="6"/>
                    <a:pt x="38" y="6"/>
                    <a:pt x="38" y="6"/>
                  </a:cubicBezTo>
                  <a:cubicBezTo>
                    <a:pt x="38" y="6"/>
                    <a:pt x="38" y="7"/>
                    <a:pt x="38" y="7"/>
                  </a:cubicBezTo>
                  <a:cubicBezTo>
                    <a:pt x="37" y="7"/>
                    <a:pt x="36" y="7"/>
                    <a:pt x="35" y="7"/>
                  </a:cubicBezTo>
                  <a:cubicBezTo>
                    <a:pt x="35" y="7"/>
                    <a:pt x="35" y="7"/>
                    <a:pt x="35" y="7"/>
                  </a:cubicBezTo>
                  <a:cubicBezTo>
                    <a:pt x="34" y="7"/>
                    <a:pt x="34" y="7"/>
                    <a:pt x="34" y="6"/>
                  </a:cubicBezTo>
                  <a:cubicBezTo>
                    <a:pt x="34" y="6"/>
                    <a:pt x="34" y="6"/>
                    <a:pt x="34" y="5"/>
                  </a:cubicBezTo>
                  <a:cubicBezTo>
                    <a:pt x="34" y="5"/>
                    <a:pt x="34" y="5"/>
                    <a:pt x="34" y="5"/>
                  </a:cubicBezTo>
                  <a:cubicBezTo>
                    <a:pt x="34" y="5"/>
                    <a:pt x="35" y="4"/>
                    <a:pt x="35" y="4"/>
                  </a:cubicBezTo>
                  <a:cubicBezTo>
                    <a:pt x="35" y="3"/>
                    <a:pt x="35" y="3"/>
                    <a:pt x="35" y="3"/>
                  </a:cubicBezTo>
                  <a:cubicBezTo>
                    <a:pt x="35" y="3"/>
                    <a:pt x="35" y="3"/>
                    <a:pt x="35" y="3"/>
                  </a:cubicBezTo>
                  <a:close/>
                  <a:moveTo>
                    <a:pt x="97" y="2"/>
                  </a:move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lose/>
                  <a:moveTo>
                    <a:pt x="64" y="3"/>
                  </a:moveTo>
                  <a:cubicBezTo>
                    <a:pt x="64" y="2"/>
                    <a:pt x="63" y="2"/>
                    <a:pt x="63" y="2"/>
                  </a:cubicBezTo>
                  <a:cubicBezTo>
                    <a:pt x="63" y="2"/>
                    <a:pt x="63" y="3"/>
                    <a:pt x="63" y="3"/>
                  </a:cubicBezTo>
                  <a:cubicBezTo>
                    <a:pt x="63" y="3"/>
                    <a:pt x="63" y="3"/>
                    <a:pt x="64" y="3"/>
                  </a:cubicBezTo>
                  <a:cubicBezTo>
                    <a:pt x="64" y="3"/>
                    <a:pt x="64" y="3"/>
                    <a:pt x="64" y="3"/>
                  </a:cubicBezTo>
                  <a:cubicBezTo>
                    <a:pt x="64" y="3"/>
                    <a:pt x="64" y="4"/>
                    <a:pt x="64" y="4"/>
                  </a:cubicBezTo>
                  <a:cubicBezTo>
                    <a:pt x="64" y="4"/>
                    <a:pt x="64" y="4"/>
                    <a:pt x="64" y="4"/>
                  </a:cubicBezTo>
                  <a:cubicBezTo>
                    <a:pt x="64" y="4"/>
                    <a:pt x="65" y="4"/>
                    <a:pt x="65" y="4"/>
                  </a:cubicBezTo>
                  <a:cubicBezTo>
                    <a:pt x="65" y="4"/>
                    <a:pt x="65" y="3"/>
                    <a:pt x="65" y="3"/>
                  </a:cubicBezTo>
                  <a:cubicBezTo>
                    <a:pt x="64" y="3"/>
                    <a:pt x="64" y="3"/>
                    <a:pt x="64" y="3"/>
                  </a:cubicBezTo>
                  <a:cubicBezTo>
                    <a:pt x="64" y="3"/>
                    <a:pt x="64" y="3"/>
                    <a:pt x="64" y="3"/>
                  </a:cubicBezTo>
                  <a:close/>
                  <a:moveTo>
                    <a:pt x="10" y="3"/>
                  </a:moveTo>
                  <a:cubicBezTo>
                    <a:pt x="10" y="3"/>
                    <a:pt x="10" y="3"/>
                    <a:pt x="10" y="3"/>
                  </a:cubicBezTo>
                  <a:cubicBezTo>
                    <a:pt x="10" y="3"/>
                    <a:pt x="10" y="3"/>
                    <a:pt x="9" y="3"/>
                  </a:cubicBezTo>
                  <a:cubicBezTo>
                    <a:pt x="9" y="3"/>
                    <a:pt x="9" y="3"/>
                    <a:pt x="9" y="3"/>
                  </a:cubicBezTo>
                  <a:cubicBezTo>
                    <a:pt x="9" y="3"/>
                    <a:pt x="9" y="3"/>
                    <a:pt x="9" y="3"/>
                  </a:cubicBezTo>
                  <a:cubicBezTo>
                    <a:pt x="9" y="4"/>
                    <a:pt x="9" y="4"/>
                    <a:pt x="9" y="4"/>
                  </a:cubicBezTo>
                  <a:cubicBezTo>
                    <a:pt x="8" y="4"/>
                    <a:pt x="8" y="4"/>
                    <a:pt x="8" y="5"/>
                  </a:cubicBezTo>
                  <a:cubicBezTo>
                    <a:pt x="8" y="5"/>
                    <a:pt x="9" y="5"/>
                    <a:pt x="9" y="5"/>
                  </a:cubicBezTo>
                  <a:cubicBezTo>
                    <a:pt x="9" y="5"/>
                    <a:pt x="9" y="5"/>
                    <a:pt x="9" y="5"/>
                  </a:cubicBezTo>
                  <a:cubicBezTo>
                    <a:pt x="9" y="4"/>
                    <a:pt x="10" y="4"/>
                    <a:pt x="10" y="4"/>
                  </a:cubicBezTo>
                  <a:cubicBezTo>
                    <a:pt x="10" y="4"/>
                    <a:pt x="10" y="4"/>
                    <a:pt x="10" y="4"/>
                  </a:cubicBezTo>
                  <a:cubicBezTo>
                    <a:pt x="10" y="4"/>
                    <a:pt x="10" y="4"/>
                    <a:pt x="10" y="4"/>
                  </a:cubicBezTo>
                  <a:cubicBezTo>
                    <a:pt x="10" y="4"/>
                    <a:pt x="10" y="4"/>
                    <a:pt x="10" y="4"/>
                  </a:cubicBezTo>
                  <a:cubicBezTo>
                    <a:pt x="9" y="4"/>
                    <a:pt x="9" y="4"/>
                    <a:pt x="9" y="3"/>
                  </a:cubicBezTo>
                  <a:cubicBezTo>
                    <a:pt x="9" y="3"/>
                    <a:pt x="9" y="3"/>
                    <a:pt x="9" y="3"/>
                  </a:cubicBezTo>
                  <a:cubicBezTo>
                    <a:pt x="9" y="3"/>
                    <a:pt x="9" y="3"/>
                    <a:pt x="10" y="3"/>
                  </a:cubicBezTo>
                  <a:close/>
                  <a:moveTo>
                    <a:pt x="62" y="6"/>
                  </a:moveTo>
                  <a:cubicBezTo>
                    <a:pt x="61" y="6"/>
                    <a:pt x="62" y="6"/>
                    <a:pt x="62" y="7"/>
                  </a:cubicBezTo>
                  <a:cubicBezTo>
                    <a:pt x="62" y="7"/>
                    <a:pt x="62" y="7"/>
                    <a:pt x="62" y="7"/>
                  </a:cubicBezTo>
                  <a:cubicBezTo>
                    <a:pt x="63" y="6"/>
                    <a:pt x="63" y="6"/>
                    <a:pt x="63" y="6"/>
                  </a:cubicBezTo>
                  <a:cubicBezTo>
                    <a:pt x="63" y="6"/>
                    <a:pt x="63" y="6"/>
                    <a:pt x="63" y="6"/>
                  </a:cubicBezTo>
                  <a:cubicBezTo>
                    <a:pt x="63" y="5"/>
                    <a:pt x="62" y="5"/>
                    <a:pt x="62" y="5"/>
                  </a:cubicBezTo>
                  <a:cubicBezTo>
                    <a:pt x="62" y="5"/>
                    <a:pt x="62" y="5"/>
                    <a:pt x="62" y="6"/>
                  </a:cubicBezTo>
                  <a:close/>
                  <a:moveTo>
                    <a:pt x="21" y="4"/>
                  </a:moveTo>
                  <a:cubicBezTo>
                    <a:pt x="21" y="3"/>
                    <a:pt x="20" y="3"/>
                    <a:pt x="20" y="3"/>
                  </a:cubicBezTo>
                  <a:cubicBezTo>
                    <a:pt x="20" y="3"/>
                    <a:pt x="20" y="3"/>
                    <a:pt x="20" y="3"/>
                  </a:cubicBezTo>
                  <a:cubicBezTo>
                    <a:pt x="20" y="3"/>
                    <a:pt x="20" y="3"/>
                    <a:pt x="20" y="3"/>
                  </a:cubicBezTo>
                  <a:cubicBezTo>
                    <a:pt x="20" y="4"/>
                    <a:pt x="20" y="4"/>
                    <a:pt x="21" y="4"/>
                  </a:cubicBezTo>
                  <a:cubicBezTo>
                    <a:pt x="21" y="4"/>
                    <a:pt x="21" y="4"/>
                    <a:pt x="21" y="4"/>
                  </a:cubicBezTo>
                  <a:cubicBezTo>
                    <a:pt x="21" y="4"/>
                    <a:pt x="21" y="4"/>
                    <a:pt x="21" y="4"/>
                  </a:cubicBezTo>
                  <a:close/>
                  <a:moveTo>
                    <a:pt x="94" y="4"/>
                  </a:moveTo>
                  <a:cubicBezTo>
                    <a:pt x="94" y="4"/>
                    <a:pt x="94" y="4"/>
                    <a:pt x="94" y="4"/>
                  </a:cubicBezTo>
                  <a:cubicBezTo>
                    <a:pt x="94" y="5"/>
                    <a:pt x="94" y="5"/>
                    <a:pt x="94" y="5"/>
                  </a:cubicBezTo>
                  <a:cubicBezTo>
                    <a:pt x="94" y="5"/>
                    <a:pt x="95" y="5"/>
                    <a:pt x="95" y="4"/>
                  </a:cubicBezTo>
                  <a:cubicBezTo>
                    <a:pt x="95" y="4"/>
                    <a:pt x="95" y="4"/>
                    <a:pt x="95" y="4"/>
                  </a:cubicBezTo>
                  <a:cubicBezTo>
                    <a:pt x="94" y="4"/>
                    <a:pt x="94" y="4"/>
                    <a:pt x="94" y="4"/>
                  </a:cubicBezTo>
                  <a:cubicBezTo>
                    <a:pt x="94" y="4"/>
                    <a:pt x="94" y="4"/>
                    <a:pt x="94" y="4"/>
                  </a:cubicBezTo>
                  <a:close/>
                  <a:moveTo>
                    <a:pt x="83" y="2"/>
                  </a:moveTo>
                  <a:cubicBezTo>
                    <a:pt x="83" y="2"/>
                    <a:pt x="83" y="2"/>
                    <a:pt x="83" y="2"/>
                  </a:cubicBezTo>
                  <a:cubicBezTo>
                    <a:pt x="83" y="2"/>
                    <a:pt x="83" y="2"/>
                    <a:pt x="83" y="2"/>
                  </a:cubicBezTo>
                  <a:cubicBezTo>
                    <a:pt x="83" y="1"/>
                    <a:pt x="82" y="2"/>
                    <a:pt x="82" y="2"/>
                  </a:cubicBezTo>
                  <a:cubicBezTo>
                    <a:pt x="82" y="2"/>
                    <a:pt x="82" y="2"/>
                    <a:pt x="82" y="2"/>
                  </a:cubicBezTo>
                  <a:cubicBezTo>
                    <a:pt x="82" y="2"/>
                    <a:pt x="82" y="2"/>
                    <a:pt x="82" y="2"/>
                  </a:cubicBezTo>
                  <a:cubicBezTo>
                    <a:pt x="82" y="2"/>
                    <a:pt x="82" y="2"/>
                    <a:pt x="83" y="2"/>
                  </a:cubicBezTo>
                  <a:cubicBezTo>
                    <a:pt x="83" y="2"/>
                    <a:pt x="83" y="2"/>
                    <a:pt x="83" y="2"/>
                  </a:cubicBezTo>
                  <a:close/>
                  <a:moveTo>
                    <a:pt x="40" y="4"/>
                  </a:moveTo>
                  <a:cubicBezTo>
                    <a:pt x="40" y="4"/>
                    <a:pt x="40" y="4"/>
                    <a:pt x="40" y="4"/>
                  </a:cubicBezTo>
                  <a:cubicBezTo>
                    <a:pt x="40" y="4"/>
                    <a:pt x="40" y="3"/>
                    <a:pt x="39" y="3"/>
                  </a:cubicBezTo>
                  <a:cubicBezTo>
                    <a:pt x="39" y="4"/>
                    <a:pt x="39" y="4"/>
                    <a:pt x="39" y="4"/>
                  </a:cubicBezTo>
                  <a:cubicBezTo>
                    <a:pt x="39" y="4"/>
                    <a:pt x="40" y="4"/>
                    <a:pt x="40" y="4"/>
                  </a:cubicBezTo>
                  <a:close/>
                  <a:moveTo>
                    <a:pt x="43" y="6"/>
                  </a:moveTo>
                  <a:cubicBezTo>
                    <a:pt x="44" y="6"/>
                    <a:pt x="44" y="6"/>
                    <a:pt x="44" y="6"/>
                  </a:cubicBezTo>
                  <a:cubicBezTo>
                    <a:pt x="44" y="6"/>
                    <a:pt x="44" y="6"/>
                    <a:pt x="44" y="6"/>
                  </a:cubicBezTo>
                  <a:cubicBezTo>
                    <a:pt x="44" y="6"/>
                    <a:pt x="44" y="6"/>
                    <a:pt x="44" y="6"/>
                  </a:cubicBezTo>
                  <a:cubicBezTo>
                    <a:pt x="43" y="6"/>
                    <a:pt x="43" y="6"/>
                    <a:pt x="43" y="6"/>
                  </a:cubicBezTo>
                  <a:cubicBezTo>
                    <a:pt x="43" y="6"/>
                    <a:pt x="43" y="6"/>
                    <a:pt x="43" y="6"/>
                  </a:cubicBezTo>
                  <a:close/>
                  <a:moveTo>
                    <a:pt x="90" y="6"/>
                  </a:moveTo>
                  <a:cubicBezTo>
                    <a:pt x="90" y="6"/>
                    <a:pt x="91" y="6"/>
                    <a:pt x="91" y="6"/>
                  </a:cubicBezTo>
                  <a:cubicBezTo>
                    <a:pt x="91" y="6"/>
                    <a:pt x="91" y="5"/>
                    <a:pt x="91" y="5"/>
                  </a:cubicBezTo>
                  <a:cubicBezTo>
                    <a:pt x="91" y="5"/>
                    <a:pt x="91" y="5"/>
                    <a:pt x="91" y="5"/>
                  </a:cubicBezTo>
                  <a:cubicBezTo>
                    <a:pt x="91" y="5"/>
                    <a:pt x="90" y="5"/>
                    <a:pt x="90" y="6"/>
                  </a:cubicBezTo>
                  <a:cubicBezTo>
                    <a:pt x="90" y="6"/>
                    <a:pt x="90" y="6"/>
                    <a:pt x="90" y="6"/>
                  </a:cubicBezTo>
                  <a:close/>
                  <a:moveTo>
                    <a:pt x="83" y="5"/>
                  </a:moveTo>
                  <a:cubicBezTo>
                    <a:pt x="83" y="5"/>
                    <a:pt x="84" y="5"/>
                    <a:pt x="84" y="5"/>
                  </a:cubicBezTo>
                  <a:cubicBezTo>
                    <a:pt x="84" y="5"/>
                    <a:pt x="84" y="5"/>
                    <a:pt x="84" y="4"/>
                  </a:cubicBezTo>
                  <a:cubicBezTo>
                    <a:pt x="84" y="4"/>
                    <a:pt x="84" y="4"/>
                    <a:pt x="84" y="4"/>
                  </a:cubicBezTo>
                  <a:cubicBezTo>
                    <a:pt x="84" y="4"/>
                    <a:pt x="83" y="4"/>
                    <a:pt x="83" y="5"/>
                  </a:cubicBezTo>
                  <a:cubicBezTo>
                    <a:pt x="83" y="5"/>
                    <a:pt x="83" y="5"/>
                    <a:pt x="83" y="5"/>
                  </a:cubicBezTo>
                  <a:close/>
                  <a:moveTo>
                    <a:pt x="26" y="5"/>
                  </a:moveTo>
                  <a:cubicBezTo>
                    <a:pt x="26" y="5"/>
                    <a:pt x="25" y="5"/>
                    <a:pt x="25" y="5"/>
                  </a:cubicBezTo>
                  <a:cubicBezTo>
                    <a:pt x="25" y="5"/>
                    <a:pt x="25" y="5"/>
                    <a:pt x="25" y="5"/>
                  </a:cubicBezTo>
                  <a:cubicBezTo>
                    <a:pt x="26" y="5"/>
                    <a:pt x="26" y="5"/>
                    <a:pt x="26" y="5"/>
                  </a:cubicBezTo>
                  <a:cubicBezTo>
                    <a:pt x="26" y="5"/>
                    <a:pt x="26" y="5"/>
                    <a:pt x="26" y="5"/>
                  </a:cubicBezTo>
                  <a:cubicBezTo>
                    <a:pt x="26" y="5"/>
                    <a:pt x="26" y="5"/>
                    <a:pt x="26" y="5"/>
                  </a:cubicBezTo>
                  <a:cubicBezTo>
                    <a:pt x="26" y="5"/>
                    <a:pt x="26" y="5"/>
                    <a:pt x="26" y="5"/>
                  </a:cubicBezTo>
                  <a:close/>
                  <a:moveTo>
                    <a:pt x="74" y="5"/>
                  </a:moveTo>
                  <a:cubicBezTo>
                    <a:pt x="74" y="5"/>
                    <a:pt x="74" y="5"/>
                    <a:pt x="74" y="5"/>
                  </a:cubicBezTo>
                  <a:cubicBezTo>
                    <a:pt x="74" y="5"/>
                    <a:pt x="74" y="5"/>
                    <a:pt x="74" y="5"/>
                  </a:cubicBezTo>
                  <a:cubicBezTo>
                    <a:pt x="74" y="5"/>
                    <a:pt x="75" y="4"/>
                    <a:pt x="75" y="4"/>
                  </a:cubicBezTo>
                  <a:cubicBezTo>
                    <a:pt x="75" y="4"/>
                    <a:pt x="74" y="4"/>
                    <a:pt x="74" y="4"/>
                  </a:cubicBezTo>
                  <a:cubicBezTo>
                    <a:pt x="74" y="4"/>
                    <a:pt x="74" y="4"/>
                    <a:pt x="74" y="4"/>
                  </a:cubicBezTo>
                  <a:cubicBezTo>
                    <a:pt x="74" y="4"/>
                    <a:pt x="74" y="4"/>
                    <a:pt x="74" y="5"/>
                  </a:cubicBezTo>
                  <a:close/>
                  <a:moveTo>
                    <a:pt x="16" y="3"/>
                  </a:moveTo>
                  <a:cubicBezTo>
                    <a:pt x="15" y="3"/>
                    <a:pt x="15" y="3"/>
                    <a:pt x="15" y="3"/>
                  </a:cubicBezTo>
                  <a:cubicBezTo>
                    <a:pt x="15" y="3"/>
                    <a:pt x="15" y="3"/>
                    <a:pt x="15" y="3"/>
                  </a:cubicBezTo>
                  <a:cubicBezTo>
                    <a:pt x="15" y="3"/>
                    <a:pt x="15" y="3"/>
                    <a:pt x="16" y="3"/>
                  </a:cubicBezTo>
                  <a:cubicBezTo>
                    <a:pt x="16" y="3"/>
                    <a:pt x="16" y="3"/>
                    <a:pt x="16" y="3"/>
                  </a:cubicBezTo>
                  <a:cubicBezTo>
                    <a:pt x="16" y="3"/>
                    <a:pt x="16" y="3"/>
                    <a:pt x="16" y="3"/>
                  </a:cubicBezTo>
                  <a:close/>
                  <a:moveTo>
                    <a:pt x="64" y="5"/>
                  </a:moveTo>
                  <a:cubicBezTo>
                    <a:pt x="64" y="5"/>
                    <a:pt x="64" y="5"/>
                    <a:pt x="64" y="5"/>
                  </a:cubicBezTo>
                  <a:cubicBezTo>
                    <a:pt x="64" y="6"/>
                    <a:pt x="64" y="6"/>
                    <a:pt x="64" y="5"/>
                  </a:cubicBezTo>
                  <a:cubicBezTo>
                    <a:pt x="64" y="5"/>
                    <a:pt x="64" y="5"/>
                    <a:pt x="64" y="5"/>
                  </a:cubicBezTo>
                  <a:cubicBezTo>
                    <a:pt x="64" y="5"/>
                    <a:pt x="64" y="5"/>
                    <a:pt x="64" y="5"/>
                  </a:cubicBezTo>
                  <a:cubicBezTo>
                    <a:pt x="64" y="5"/>
                    <a:pt x="64" y="5"/>
                    <a:pt x="64" y="5"/>
                  </a:cubicBezTo>
                  <a:close/>
                  <a:moveTo>
                    <a:pt x="66" y="4"/>
                  </a:moveTo>
                  <a:cubicBezTo>
                    <a:pt x="66" y="4"/>
                    <a:pt x="66" y="4"/>
                    <a:pt x="66" y="4"/>
                  </a:cubicBezTo>
                  <a:cubicBezTo>
                    <a:pt x="66" y="4"/>
                    <a:pt x="66" y="4"/>
                    <a:pt x="66" y="4"/>
                  </a:cubicBezTo>
                  <a:cubicBezTo>
                    <a:pt x="66" y="4"/>
                    <a:pt x="66" y="4"/>
                    <a:pt x="66" y="4"/>
                  </a:cubicBezTo>
                  <a:cubicBezTo>
                    <a:pt x="66" y="4"/>
                    <a:pt x="65" y="4"/>
                    <a:pt x="66" y="4"/>
                  </a:cubicBezTo>
                  <a:close/>
                  <a:moveTo>
                    <a:pt x="95" y="1"/>
                  </a:moveTo>
                  <a:cubicBezTo>
                    <a:pt x="95" y="1"/>
                    <a:pt x="95" y="1"/>
                    <a:pt x="95" y="1"/>
                  </a:cubicBezTo>
                  <a:cubicBezTo>
                    <a:pt x="95" y="1"/>
                    <a:pt x="96" y="1"/>
                    <a:pt x="96" y="1"/>
                  </a:cubicBezTo>
                  <a:cubicBezTo>
                    <a:pt x="96" y="1"/>
                    <a:pt x="96" y="1"/>
                    <a:pt x="96" y="1"/>
                  </a:cubicBezTo>
                  <a:cubicBezTo>
                    <a:pt x="96" y="1"/>
                    <a:pt x="96" y="1"/>
                    <a:pt x="96" y="1"/>
                  </a:cubicBezTo>
                  <a:cubicBezTo>
                    <a:pt x="96" y="1"/>
                    <a:pt x="96" y="1"/>
                    <a:pt x="95" y="1"/>
                  </a:cubicBezTo>
                  <a:close/>
                  <a:moveTo>
                    <a:pt x="99" y="4"/>
                  </a:moveTo>
                  <a:cubicBezTo>
                    <a:pt x="99" y="4"/>
                    <a:pt x="100" y="3"/>
                    <a:pt x="100" y="3"/>
                  </a:cubicBezTo>
                  <a:cubicBezTo>
                    <a:pt x="100" y="3"/>
                    <a:pt x="100" y="3"/>
                    <a:pt x="99" y="3"/>
                  </a:cubicBezTo>
                  <a:cubicBezTo>
                    <a:pt x="99" y="3"/>
                    <a:pt x="99" y="3"/>
                    <a:pt x="99" y="3"/>
                  </a:cubicBezTo>
                  <a:cubicBezTo>
                    <a:pt x="99" y="3"/>
                    <a:pt x="99" y="3"/>
                    <a:pt x="99" y="4"/>
                  </a:cubicBezTo>
                  <a:close/>
                  <a:moveTo>
                    <a:pt x="32" y="6"/>
                  </a:moveTo>
                  <a:cubicBezTo>
                    <a:pt x="32" y="6"/>
                    <a:pt x="32" y="6"/>
                    <a:pt x="32" y="6"/>
                  </a:cubicBezTo>
                  <a:cubicBezTo>
                    <a:pt x="32" y="6"/>
                    <a:pt x="32" y="6"/>
                    <a:pt x="32" y="6"/>
                  </a:cubicBezTo>
                  <a:cubicBezTo>
                    <a:pt x="32" y="6"/>
                    <a:pt x="32" y="6"/>
                    <a:pt x="32" y="6"/>
                  </a:cubicBezTo>
                  <a:cubicBezTo>
                    <a:pt x="32" y="6"/>
                    <a:pt x="32" y="6"/>
                    <a:pt x="32" y="6"/>
                  </a:cubicBezTo>
                  <a:close/>
                  <a:moveTo>
                    <a:pt x="29" y="5"/>
                  </a:moveTo>
                  <a:cubicBezTo>
                    <a:pt x="29" y="5"/>
                    <a:pt x="29" y="5"/>
                    <a:pt x="29" y="5"/>
                  </a:cubicBezTo>
                  <a:cubicBezTo>
                    <a:pt x="29" y="5"/>
                    <a:pt x="29" y="5"/>
                    <a:pt x="29" y="5"/>
                  </a:cubicBezTo>
                  <a:close/>
                  <a:moveTo>
                    <a:pt x="9" y="2"/>
                  </a:moveTo>
                  <a:cubicBezTo>
                    <a:pt x="9" y="2"/>
                    <a:pt x="9" y="2"/>
                    <a:pt x="9" y="2"/>
                  </a:cubicBezTo>
                  <a:cubicBezTo>
                    <a:pt x="9" y="2"/>
                    <a:pt x="9" y="2"/>
                    <a:pt x="9" y="2"/>
                  </a:cubicBezTo>
                  <a:cubicBezTo>
                    <a:pt x="9" y="2"/>
                    <a:pt x="9" y="2"/>
                    <a:pt x="9" y="2"/>
                  </a:cubicBezTo>
                  <a:close/>
                  <a:moveTo>
                    <a:pt x="85" y="5"/>
                  </a:moveTo>
                  <a:cubicBezTo>
                    <a:pt x="85" y="5"/>
                    <a:pt x="85" y="5"/>
                    <a:pt x="85" y="5"/>
                  </a:cubicBezTo>
                  <a:cubicBezTo>
                    <a:pt x="85" y="5"/>
                    <a:pt x="85" y="5"/>
                    <a:pt x="85" y="5"/>
                  </a:cubicBezTo>
                  <a:cubicBezTo>
                    <a:pt x="85" y="5"/>
                    <a:pt x="85" y="5"/>
                    <a:pt x="85" y="5"/>
                  </a:cubicBezTo>
                  <a:cubicBezTo>
                    <a:pt x="85" y="5"/>
                    <a:pt x="85" y="5"/>
                    <a:pt x="85" y="5"/>
                  </a:cubicBezTo>
                  <a:close/>
                  <a:moveTo>
                    <a:pt x="83" y="3"/>
                  </a:moveTo>
                  <a:cubicBezTo>
                    <a:pt x="83" y="3"/>
                    <a:pt x="83" y="4"/>
                    <a:pt x="83" y="4"/>
                  </a:cubicBezTo>
                  <a:cubicBezTo>
                    <a:pt x="83" y="4"/>
                    <a:pt x="83" y="4"/>
                    <a:pt x="83" y="4"/>
                  </a:cubicBezTo>
                  <a:cubicBezTo>
                    <a:pt x="83" y="4"/>
                    <a:pt x="83" y="4"/>
                    <a:pt x="83" y="4"/>
                  </a:cubicBezTo>
                  <a:cubicBezTo>
                    <a:pt x="83" y="3"/>
                    <a:pt x="83" y="3"/>
                    <a:pt x="83" y="3"/>
                  </a:cubicBezTo>
                  <a:cubicBezTo>
                    <a:pt x="83" y="3"/>
                    <a:pt x="83" y="3"/>
                    <a:pt x="83" y="3"/>
                  </a:cubicBezTo>
                  <a:close/>
                  <a:moveTo>
                    <a:pt x="48" y="4"/>
                  </a:moveTo>
                  <a:cubicBezTo>
                    <a:pt x="48" y="4"/>
                    <a:pt x="48" y="4"/>
                    <a:pt x="48" y="4"/>
                  </a:cubicBezTo>
                  <a:cubicBezTo>
                    <a:pt x="47" y="4"/>
                    <a:pt x="47" y="4"/>
                    <a:pt x="48" y="4"/>
                  </a:cubicBezTo>
                  <a:cubicBezTo>
                    <a:pt x="48" y="4"/>
                    <a:pt x="48" y="4"/>
                    <a:pt x="48" y="4"/>
                  </a:cubicBezTo>
                  <a:cubicBezTo>
                    <a:pt x="48" y="4"/>
                    <a:pt x="48" y="4"/>
                    <a:pt x="48" y="4"/>
                  </a:cubicBezTo>
                  <a:close/>
                  <a:moveTo>
                    <a:pt x="51" y="2"/>
                  </a:moveTo>
                  <a:cubicBezTo>
                    <a:pt x="51" y="2"/>
                    <a:pt x="51" y="2"/>
                    <a:pt x="51" y="2"/>
                  </a:cubicBezTo>
                  <a:cubicBezTo>
                    <a:pt x="51" y="2"/>
                    <a:pt x="51" y="2"/>
                    <a:pt x="51" y="2"/>
                  </a:cubicBezTo>
                  <a:cubicBezTo>
                    <a:pt x="51" y="2"/>
                    <a:pt x="51" y="2"/>
                    <a:pt x="51" y="2"/>
                  </a:cubicBezTo>
                  <a:close/>
                  <a:moveTo>
                    <a:pt x="53" y="5"/>
                  </a:moveTo>
                  <a:cubicBezTo>
                    <a:pt x="53" y="5"/>
                    <a:pt x="53" y="5"/>
                    <a:pt x="53" y="5"/>
                  </a:cubicBezTo>
                  <a:cubicBezTo>
                    <a:pt x="53" y="5"/>
                    <a:pt x="53" y="5"/>
                    <a:pt x="53" y="5"/>
                  </a:cubicBezTo>
                  <a:close/>
                  <a:moveTo>
                    <a:pt x="80" y="5"/>
                  </a:moveTo>
                  <a:cubicBezTo>
                    <a:pt x="80" y="5"/>
                    <a:pt x="80" y="5"/>
                    <a:pt x="80" y="5"/>
                  </a:cubicBezTo>
                  <a:cubicBezTo>
                    <a:pt x="80" y="5"/>
                    <a:pt x="80" y="5"/>
                    <a:pt x="80" y="5"/>
                  </a:cubicBezTo>
                  <a:close/>
                  <a:moveTo>
                    <a:pt x="3" y="2"/>
                  </a:moveTo>
                  <a:cubicBezTo>
                    <a:pt x="3" y="3"/>
                    <a:pt x="3" y="3"/>
                    <a:pt x="3" y="3"/>
                  </a:cubicBezTo>
                  <a:cubicBezTo>
                    <a:pt x="3" y="3"/>
                    <a:pt x="3" y="3"/>
                    <a:pt x="3" y="3"/>
                  </a:cubicBezTo>
                  <a:lnTo>
                    <a:pt x="3" y="2"/>
                  </a:lnTo>
                  <a:close/>
                  <a:moveTo>
                    <a:pt x="11" y="1"/>
                  </a:moveTo>
                  <a:cubicBezTo>
                    <a:pt x="11" y="1"/>
                    <a:pt x="11" y="1"/>
                    <a:pt x="11" y="1"/>
                  </a:cubicBezTo>
                  <a:cubicBezTo>
                    <a:pt x="11" y="1"/>
                    <a:pt x="11" y="1"/>
                    <a:pt x="1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34"/>
            <p:cNvSpPr/>
            <p:nvPr/>
          </p:nvSpPr>
          <p:spPr>
            <a:xfrm>
              <a:off x="5879" y="1995"/>
              <a:ext cx="256" cy="125"/>
            </a:xfrm>
            <a:custGeom>
              <a:avLst/>
              <a:gdLst/>
              <a:ahLst/>
              <a:cxnLst/>
              <a:rect l="l" t="t" r="r" b="b"/>
              <a:pathLst>
                <a:path w="19" h="7" extrusionOk="0">
                  <a:moveTo>
                    <a:pt x="2" y="3"/>
                  </a:moveTo>
                  <a:cubicBezTo>
                    <a:pt x="2" y="3"/>
                    <a:pt x="2" y="3"/>
                    <a:pt x="3" y="3"/>
                  </a:cubicBezTo>
                  <a:cubicBezTo>
                    <a:pt x="3" y="3"/>
                    <a:pt x="3" y="3"/>
                    <a:pt x="3" y="2"/>
                  </a:cubicBezTo>
                  <a:cubicBezTo>
                    <a:pt x="3" y="2"/>
                    <a:pt x="3" y="2"/>
                    <a:pt x="3" y="2"/>
                  </a:cubicBezTo>
                  <a:cubicBezTo>
                    <a:pt x="3" y="2"/>
                    <a:pt x="3" y="2"/>
                    <a:pt x="3" y="2"/>
                  </a:cubicBezTo>
                  <a:cubicBezTo>
                    <a:pt x="2" y="2"/>
                    <a:pt x="2" y="2"/>
                    <a:pt x="1" y="2"/>
                  </a:cubicBezTo>
                  <a:cubicBezTo>
                    <a:pt x="1" y="2"/>
                    <a:pt x="1" y="2"/>
                    <a:pt x="1" y="2"/>
                  </a:cubicBezTo>
                  <a:cubicBezTo>
                    <a:pt x="1" y="3"/>
                    <a:pt x="1" y="3"/>
                    <a:pt x="1" y="3"/>
                  </a:cubicBezTo>
                  <a:cubicBezTo>
                    <a:pt x="1" y="3"/>
                    <a:pt x="1" y="3"/>
                    <a:pt x="1" y="3"/>
                  </a:cubicBezTo>
                  <a:cubicBezTo>
                    <a:pt x="1" y="3"/>
                    <a:pt x="1" y="3"/>
                    <a:pt x="1" y="3"/>
                  </a:cubicBezTo>
                  <a:cubicBezTo>
                    <a:pt x="1" y="3"/>
                    <a:pt x="0" y="3"/>
                    <a:pt x="0" y="3"/>
                  </a:cubicBezTo>
                  <a:cubicBezTo>
                    <a:pt x="0" y="3"/>
                    <a:pt x="0" y="3"/>
                    <a:pt x="0" y="2"/>
                  </a:cubicBezTo>
                  <a:cubicBezTo>
                    <a:pt x="0" y="2"/>
                    <a:pt x="0" y="1"/>
                    <a:pt x="0" y="0"/>
                  </a:cubicBezTo>
                  <a:cubicBezTo>
                    <a:pt x="1" y="1"/>
                    <a:pt x="1" y="1"/>
                    <a:pt x="2" y="1"/>
                  </a:cubicBezTo>
                  <a:cubicBezTo>
                    <a:pt x="3" y="1"/>
                    <a:pt x="3" y="1"/>
                    <a:pt x="4" y="0"/>
                  </a:cubicBezTo>
                  <a:cubicBezTo>
                    <a:pt x="4" y="0"/>
                    <a:pt x="4" y="0"/>
                    <a:pt x="4" y="0"/>
                  </a:cubicBezTo>
                  <a:cubicBezTo>
                    <a:pt x="5" y="0"/>
                    <a:pt x="5" y="0"/>
                    <a:pt x="5" y="0"/>
                  </a:cubicBezTo>
                  <a:cubicBezTo>
                    <a:pt x="6" y="1"/>
                    <a:pt x="6" y="1"/>
                    <a:pt x="7" y="1"/>
                  </a:cubicBezTo>
                  <a:cubicBezTo>
                    <a:pt x="7" y="1"/>
                    <a:pt x="7" y="1"/>
                    <a:pt x="7" y="2"/>
                  </a:cubicBezTo>
                  <a:cubicBezTo>
                    <a:pt x="7" y="2"/>
                    <a:pt x="7" y="2"/>
                    <a:pt x="7" y="2"/>
                  </a:cubicBezTo>
                  <a:cubicBezTo>
                    <a:pt x="7" y="2"/>
                    <a:pt x="7" y="2"/>
                    <a:pt x="7" y="2"/>
                  </a:cubicBezTo>
                  <a:cubicBezTo>
                    <a:pt x="7" y="2"/>
                    <a:pt x="8" y="2"/>
                    <a:pt x="8" y="2"/>
                  </a:cubicBezTo>
                  <a:cubicBezTo>
                    <a:pt x="8" y="2"/>
                    <a:pt x="8" y="1"/>
                    <a:pt x="8" y="1"/>
                  </a:cubicBezTo>
                  <a:cubicBezTo>
                    <a:pt x="8" y="1"/>
                    <a:pt x="8" y="1"/>
                    <a:pt x="8" y="1"/>
                  </a:cubicBezTo>
                  <a:cubicBezTo>
                    <a:pt x="8" y="0"/>
                    <a:pt x="8" y="0"/>
                    <a:pt x="7" y="0"/>
                  </a:cubicBezTo>
                  <a:cubicBezTo>
                    <a:pt x="7" y="0"/>
                    <a:pt x="7" y="0"/>
                    <a:pt x="7" y="0"/>
                  </a:cubicBezTo>
                  <a:cubicBezTo>
                    <a:pt x="7" y="0"/>
                    <a:pt x="7" y="0"/>
                    <a:pt x="7" y="0"/>
                  </a:cubicBezTo>
                  <a:cubicBezTo>
                    <a:pt x="7" y="0"/>
                    <a:pt x="7" y="0"/>
                    <a:pt x="7" y="0"/>
                  </a:cubicBezTo>
                  <a:cubicBezTo>
                    <a:pt x="7" y="0"/>
                    <a:pt x="8" y="0"/>
                    <a:pt x="8" y="0"/>
                  </a:cubicBezTo>
                  <a:cubicBezTo>
                    <a:pt x="9" y="0"/>
                    <a:pt x="9" y="0"/>
                    <a:pt x="9" y="0"/>
                  </a:cubicBezTo>
                  <a:cubicBezTo>
                    <a:pt x="10" y="0"/>
                    <a:pt x="11" y="0"/>
                    <a:pt x="11" y="0"/>
                  </a:cubicBezTo>
                  <a:cubicBezTo>
                    <a:pt x="12" y="0"/>
                    <a:pt x="12" y="0"/>
                    <a:pt x="13" y="0"/>
                  </a:cubicBezTo>
                  <a:cubicBezTo>
                    <a:pt x="13" y="0"/>
                    <a:pt x="14" y="0"/>
                    <a:pt x="14" y="0"/>
                  </a:cubicBezTo>
                  <a:cubicBezTo>
                    <a:pt x="14" y="0"/>
                    <a:pt x="15" y="0"/>
                    <a:pt x="15" y="0"/>
                  </a:cubicBezTo>
                  <a:cubicBezTo>
                    <a:pt x="15" y="0"/>
                    <a:pt x="16" y="0"/>
                    <a:pt x="17" y="0"/>
                  </a:cubicBezTo>
                  <a:cubicBezTo>
                    <a:pt x="17" y="0"/>
                    <a:pt x="17" y="0"/>
                    <a:pt x="18" y="0"/>
                  </a:cubicBezTo>
                  <a:cubicBezTo>
                    <a:pt x="18" y="0"/>
                    <a:pt x="18" y="0"/>
                    <a:pt x="18" y="0"/>
                  </a:cubicBezTo>
                  <a:cubicBezTo>
                    <a:pt x="19" y="0"/>
                    <a:pt x="19" y="0"/>
                    <a:pt x="19" y="0"/>
                  </a:cubicBezTo>
                  <a:cubicBezTo>
                    <a:pt x="19" y="0"/>
                    <a:pt x="19" y="1"/>
                    <a:pt x="18" y="1"/>
                  </a:cubicBezTo>
                  <a:cubicBezTo>
                    <a:pt x="18" y="1"/>
                    <a:pt x="18" y="1"/>
                    <a:pt x="18" y="1"/>
                  </a:cubicBezTo>
                  <a:cubicBezTo>
                    <a:pt x="17" y="1"/>
                    <a:pt x="17" y="2"/>
                    <a:pt x="18" y="2"/>
                  </a:cubicBezTo>
                  <a:cubicBezTo>
                    <a:pt x="18" y="2"/>
                    <a:pt x="19" y="2"/>
                    <a:pt x="19" y="3"/>
                  </a:cubicBezTo>
                  <a:cubicBezTo>
                    <a:pt x="19" y="3"/>
                    <a:pt x="19" y="3"/>
                    <a:pt x="19" y="3"/>
                  </a:cubicBezTo>
                  <a:cubicBezTo>
                    <a:pt x="18" y="3"/>
                    <a:pt x="18" y="3"/>
                    <a:pt x="18" y="3"/>
                  </a:cubicBezTo>
                  <a:cubicBezTo>
                    <a:pt x="17" y="3"/>
                    <a:pt x="17" y="4"/>
                    <a:pt x="17" y="4"/>
                  </a:cubicBezTo>
                  <a:cubicBezTo>
                    <a:pt x="18" y="4"/>
                    <a:pt x="18" y="4"/>
                    <a:pt x="18" y="4"/>
                  </a:cubicBezTo>
                  <a:cubicBezTo>
                    <a:pt x="18" y="4"/>
                    <a:pt x="18" y="4"/>
                    <a:pt x="18" y="5"/>
                  </a:cubicBezTo>
                  <a:cubicBezTo>
                    <a:pt x="18" y="5"/>
                    <a:pt x="17" y="5"/>
                    <a:pt x="17" y="4"/>
                  </a:cubicBezTo>
                  <a:cubicBezTo>
                    <a:pt x="17" y="4"/>
                    <a:pt x="17" y="4"/>
                    <a:pt x="16" y="5"/>
                  </a:cubicBezTo>
                  <a:cubicBezTo>
                    <a:pt x="16" y="5"/>
                    <a:pt x="16" y="5"/>
                    <a:pt x="16" y="5"/>
                  </a:cubicBezTo>
                  <a:cubicBezTo>
                    <a:pt x="15" y="5"/>
                    <a:pt x="15" y="4"/>
                    <a:pt x="14" y="4"/>
                  </a:cubicBezTo>
                  <a:cubicBezTo>
                    <a:pt x="14" y="5"/>
                    <a:pt x="13" y="5"/>
                    <a:pt x="13" y="5"/>
                  </a:cubicBezTo>
                  <a:cubicBezTo>
                    <a:pt x="13" y="5"/>
                    <a:pt x="13" y="5"/>
                    <a:pt x="13" y="5"/>
                  </a:cubicBezTo>
                  <a:cubicBezTo>
                    <a:pt x="13" y="5"/>
                    <a:pt x="13" y="5"/>
                    <a:pt x="13" y="5"/>
                  </a:cubicBezTo>
                  <a:cubicBezTo>
                    <a:pt x="12" y="5"/>
                    <a:pt x="12" y="5"/>
                    <a:pt x="12" y="5"/>
                  </a:cubicBezTo>
                  <a:cubicBezTo>
                    <a:pt x="11" y="4"/>
                    <a:pt x="10" y="4"/>
                    <a:pt x="9" y="4"/>
                  </a:cubicBezTo>
                  <a:cubicBezTo>
                    <a:pt x="9" y="4"/>
                    <a:pt x="9" y="4"/>
                    <a:pt x="9" y="4"/>
                  </a:cubicBezTo>
                  <a:cubicBezTo>
                    <a:pt x="9" y="4"/>
                    <a:pt x="9" y="4"/>
                    <a:pt x="9" y="4"/>
                  </a:cubicBezTo>
                  <a:cubicBezTo>
                    <a:pt x="9" y="4"/>
                    <a:pt x="10" y="5"/>
                    <a:pt x="10" y="5"/>
                  </a:cubicBezTo>
                  <a:cubicBezTo>
                    <a:pt x="10" y="5"/>
                    <a:pt x="11" y="5"/>
                    <a:pt x="10" y="5"/>
                  </a:cubicBezTo>
                  <a:cubicBezTo>
                    <a:pt x="10" y="6"/>
                    <a:pt x="10" y="6"/>
                    <a:pt x="10" y="6"/>
                  </a:cubicBezTo>
                  <a:cubicBezTo>
                    <a:pt x="11" y="6"/>
                    <a:pt x="11" y="7"/>
                    <a:pt x="11" y="7"/>
                  </a:cubicBezTo>
                  <a:cubicBezTo>
                    <a:pt x="11" y="7"/>
                    <a:pt x="11" y="7"/>
                    <a:pt x="11" y="7"/>
                  </a:cubicBezTo>
                  <a:cubicBezTo>
                    <a:pt x="11" y="7"/>
                    <a:pt x="11" y="7"/>
                    <a:pt x="11" y="7"/>
                  </a:cubicBezTo>
                  <a:cubicBezTo>
                    <a:pt x="11" y="7"/>
                    <a:pt x="10" y="7"/>
                    <a:pt x="10" y="7"/>
                  </a:cubicBezTo>
                  <a:cubicBezTo>
                    <a:pt x="10" y="7"/>
                    <a:pt x="10" y="6"/>
                    <a:pt x="9" y="6"/>
                  </a:cubicBezTo>
                  <a:cubicBezTo>
                    <a:pt x="9" y="7"/>
                    <a:pt x="9" y="6"/>
                    <a:pt x="9" y="6"/>
                  </a:cubicBezTo>
                  <a:cubicBezTo>
                    <a:pt x="9" y="6"/>
                    <a:pt x="9" y="6"/>
                    <a:pt x="9" y="6"/>
                  </a:cubicBezTo>
                  <a:cubicBezTo>
                    <a:pt x="9" y="6"/>
                    <a:pt x="9" y="6"/>
                    <a:pt x="9" y="6"/>
                  </a:cubicBezTo>
                  <a:cubicBezTo>
                    <a:pt x="9" y="6"/>
                    <a:pt x="9" y="6"/>
                    <a:pt x="9" y="6"/>
                  </a:cubicBezTo>
                  <a:cubicBezTo>
                    <a:pt x="9" y="6"/>
                    <a:pt x="8" y="6"/>
                    <a:pt x="8" y="6"/>
                  </a:cubicBezTo>
                  <a:cubicBezTo>
                    <a:pt x="8" y="6"/>
                    <a:pt x="8" y="6"/>
                    <a:pt x="8" y="6"/>
                  </a:cubicBezTo>
                  <a:cubicBezTo>
                    <a:pt x="8" y="6"/>
                    <a:pt x="8" y="7"/>
                    <a:pt x="8" y="7"/>
                  </a:cubicBezTo>
                  <a:cubicBezTo>
                    <a:pt x="7" y="7"/>
                    <a:pt x="7" y="7"/>
                    <a:pt x="7" y="6"/>
                  </a:cubicBezTo>
                  <a:cubicBezTo>
                    <a:pt x="7" y="6"/>
                    <a:pt x="7" y="6"/>
                    <a:pt x="6" y="6"/>
                  </a:cubicBezTo>
                  <a:cubicBezTo>
                    <a:pt x="6" y="6"/>
                    <a:pt x="5" y="6"/>
                    <a:pt x="5" y="7"/>
                  </a:cubicBezTo>
                  <a:cubicBezTo>
                    <a:pt x="4" y="7"/>
                    <a:pt x="4" y="7"/>
                    <a:pt x="4" y="7"/>
                  </a:cubicBezTo>
                  <a:cubicBezTo>
                    <a:pt x="3" y="7"/>
                    <a:pt x="2" y="7"/>
                    <a:pt x="1" y="6"/>
                  </a:cubicBezTo>
                  <a:cubicBezTo>
                    <a:pt x="1" y="6"/>
                    <a:pt x="1" y="6"/>
                    <a:pt x="1" y="6"/>
                  </a:cubicBezTo>
                  <a:cubicBezTo>
                    <a:pt x="2" y="6"/>
                    <a:pt x="1" y="5"/>
                    <a:pt x="1" y="5"/>
                  </a:cubicBezTo>
                  <a:cubicBezTo>
                    <a:pt x="1" y="5"/>
                    <a:pt x="1" y="4"/>
                    <a:pt x="0" y="4"/>
                  </a:cubicBezTo>
                  <a:cubicBezTo>
                    <a:pt x="0" y="4"/>
                    <a:pt x="0" y="4"/>
                    <a:pt x="0" y="4"/>
                  </a:cubicBezTo>
                  <a:cubicBezTo>
                    <a:pt x="0" y="4"/>
                    <a:pt x="0" y="4"/>
                    <a:pt x="0" y="4"/>
                  </a:cubicBezTo>
                  <a:cubicBezTo>
                    <a:pt x="0" y="4"/>
                    <a:pt x="0" y="4"/>
                    <a:pt x="0" y="4"/>
                  </a:cubicBezTo>
                  <a:cubicBezTo>
                    <a:pt x="0" y="3"/>
                    <a:pt x="1" y="3"/>
                    <a:pt x="1" y="3"/>
                  </a:cubicBezTo>
                  <a:cubicBezTo>
                    <a:pt x="1" y="3"/>
                    <a:pt x="1" y="3"/>
                    <a:pt x="2" y="3"/>
                  </a:cubicBezTo>
                  <a:close/>
                  <a:moveTo>
                    <a:pt x="4" y="4"/>
                  </a:moveTo>
                  <a:cubicBezTo>
                    <a:pt x="4" y="4"/>
                    <a:pt x="4" y="4"/>
                    <a:pt x="4" y="4"/>
                  </a:cubicBezTo>
                  <a:cubicBezTo>
                    <a:pt x="5" y="4"/>
                    <a:pt x="5" y="4"/>
                    <a:pt x="6" y="4"/>
                  </a:cubicBezTo>
                  <a:cubicBezTo>
                    <a:pt x="6" y="3"/>
                    <a:pt x="6" y="3"/>
                    <a:pt x="6" y="3"/>
                  </a:cubicBezTo>
                  <a:cubicBezTo>
                    <a:pt x="6" y="3"/>
                    <a:pt x="5" y="3"/>
                    <a:pt x="5" y="3"/>
                  </a:cubicBezTo>
                  <a:cubicBezTo>
                    <a:pt x="5" y="3"/>
                    <a:pt x="5" y="3"/>
                    <a:pt x="5" y="3"/>
                  </a:cubicBezTo>
                  <a:cubicBezTo>
                    <a:pt x="4" y="3"/>
                    <a:pt x="4" y="3"/>
                    <a:pt x="4" y="3"/>
                  </a:cubicBezTo>
                  <a:cubicBezTo>
                    <a:pt x="4" y="3"/>
                    <a:pt x="4" y="4"/>
                    <a:pt x="4" y="4"/>
                  </a:cubicBezTo>
                  <a:close/>
                  <a:moveTo>
                    <a:pt x="12" y="1"/>
                  </a:moveTo>
                  <a:cubicBezTo>
                    <a:pt x="12" y="2"/>
                    <a:pt x="12" y="2"/>
                    <a:pt x="12" y="2"/>
                  </a:cubicBezTo>
                  <a:cubicBezTo>
                    <a:pt x="12" y="2"/>
                    <a:pt x="12" y="2"/>
                    <a:pt x="12" y="2"/>
                  </a:cubicBezTo>
                  <a:cubicBezTo>
                    <a:pt x="12" y="2"/>
                    <a:pt x="13" y="3"/>
                    <a:pt x="14" y="3"/>
                  </a:cubicBezTo>
                  <a:cubicBezTo>
                    <a:pt x="14" y="3"/>
                    <a:pt x="14" y="2"/>
                    <a:pt x="14" y="2"/>
                  </a:cubicBezTo>
                  <a:cubicBezTo>
                    <a:pt x="15" y="2"/>
                    <a:pt x="15" y="2"/>
                    <a:pt x="14" y="2"/>
                  </a:cubicBezTo>
                  <a:cubicBezTo>
                    <a:pt x="14" y="2"/>
                    <a:pt x="14" y="2"/>
                    <a:pt x="14" y="2"/>
                  </a:cubicBezTo>
                  <a:cubicBezTo>
                    <a:pt x="13" y="2"/>
                    <a:pt x="13" y="2"/>
                    <a:pt x="13" y="2"/>
                  </a:cubicBezTo>
                  <a:cubicBezTo>
                    <a:pt x="13" y="2"/>
                    <a:pt x="13" y="2"/>
                    <a:pt x="13" y="2"/>
                  </a:cubicBezTo>
                  <a:cubicBezTo>
                    <a:pt x="12" y="2"/>
                    <a:pt x="12" y="1"/>
                    <a:pt x="12" y="1"/>
                  </a:cubicBezTo>
                  <a:close/>
                  <a:moveTo>
                    <a:pt x="16" y="1"/>
                  </a:moveTo>
                  <a:cubicBezTo>
                    <a:pt x="16" y="1"/>
                    <a:pt x="16" y="1"/>
                    <a:pt x="16" y="1"/>
                  </a:cubicBezTo>
                  <a:cubicBezTo>
                    <a:pt x="16" y="1"/>
                    <a:pt x="16" y="1"/>
                    <a:pt x="16" y="1"/>
                  </a:cubicBezTo>
                  <a:cubicBezTo>
                    <a:pt x="15" y="1"/>
                    <a:pt x="15" y="1"/>
                    <a:pt x="15" y="2"/>
                  </a:cubicBezTo>
                  <a:cubicBezTo>
                    <a:pt x="15" y="2"/>
                    <a:pt x="15" y="2"/>
                    <a:pt x="15" y="2"/>
                  </a:cubicBezTo>
                  <a:cubicBezTo>
                    <a:pt x="15" y="2"/>
                    <a:pt x="16" y="3"/>
                    <a:pt x="16" y="3"/>
                  </a:cubicBezTo>
                  <a:cubicBezTo>
                    <a:pt x="16" y="3"/>
                    <a:pt x="17" y="3"/>
                    <a:pt x="17" y="3"/>
                  </a:cubicBezTo>
                  <a:cubicBezTo>
                    <a:pt x="17" y="3"/>
                    <a:pt x="17" y="3"/>
                    <a:pt x="17" y="3"/>
                  </a:cubicBezTo>
                  <a:cubicBezTo>
                    <a:pt x="17" y="3"/>
                    <a:pt x="17" y="2"/>
                    <a:pt x="17" y="2"/>
                  </a:cubicBezTo>
                  <a:cubicBezTo>
                    <a:pt x="17" y="2"/>
                    <a:pt x="17" y="2"/>
                    <a:pt x="17" y="2"/>
                  </a:cubicBezTo>
                  <a:cubicBezTo>
                    <a:pt x="16" y="2"/>
                    <a:pt x="16" y="2"/>
                    <a:pt x="16" y="2"/>
                  </a:cubicBezTo>
                  <a:cubicBezTo>
                    <a:pt x="16" y="2"/>
                    <a:pt x="16" y="1"/>
                    <a:pt x="16" y="1"/>
                  </a:cubicBezTo>
                  <a:close/>
                  <a:moveTo>
                    <a:pt x="3" y="6"/>
                  </a:moveTo>
                  <a:cubicBezTo>
                    <a:pt x="3" y="7"/>
                    <a:pt x="3" y="7"/>
                    <a:pt x="4" y="6"/>
                  </a:cubicBezTo>
                  <a:cubicBezTo>
                    <a:pt x="4" y="6"/>
                    <a:pt x="4" y="6"/>
                    <a:pt x="4" y="5"/>
                  </a:cubicBezTo>
                  <a:cubicBezTo>
                    <a:pt x="4" y="5"/>
                    <a:pt x="4" y="5"/>
                    <a:pt x="4" y="5"/>
                  </a:cubicBezTo>
                  <a:cubicBezTo>
                    <a:pt x="3" y="5"/>
                    <a:pt x="3" y="5"/>
                    <a:pt x="3" y="5"/>
                  </a:cubicBezTo>
                  <a:cubicBezTo>
                    <a:pt x="3" y="5"/>
                    <a:pt x="3" y="6"/>
                    <a:pt x="2" y="6"/>
                  </a:cubicBezTo>
                  <a:cubicBezTo>
                    <a:pt x="3" y="6"/>
                    <a:pt x="3" y="6"/>
                    <a:pt x="3" y="6"/>
                  </a:cubicBezTo>
                  <a:close/>
                  <a:moveTo>
                    <a:pt x="13" y="4"/>
                  </a:moveTo>
                  <a:cubicBezTo>
                    <a:pt x="13" y="4"/>
                    <a:pt x="13" y="4"/>
                    <a:pt x="13" y="4"/>
                  </a:cubicBezTo>
                  <a:cubicBezTo>
                    <a:pt x="13" y="4"/>
                    <a:pt x="13" y="4"/>
                    <a:pt x="13" y="4"/>
                  </a:cubicBezTo>
                  <a:cubicBezTo>
                    <a:pt x="13" y="3"/>
                    <a:pt x="12" y="3"/>
                    <a:pt x="12" y="3"/>
                  </a:cubicBezTo>
                  <a:cubicBezTo>
                    <a:pt x="12" y="3"/>
                    <a:pt x="12" y="3"/>
                    <a:pt x="12" y="3"/>
                  </a:cubicBezTo>
                  <a:cubicBezTo>
                    <a:pt x="12" y="4"/>
                    <a:pt x="12" y="4"/>
                    <a:pt x="13" y="4"/>
                  </a:cubicBezTo>
                  <a:close/>
                  <a:moveTo>
                    <a:pt x="12" y="1"/>
                  </a:moveTo>
                  <a:cubicBezTo>
                    <a:pt x="12" y="1"/>
                    <a:pt x="12" y="1"/>
                    <a:pt x="13" y="1"/>
                  </a:cubicBezTo>
                  <a:cubicBezTo>
                    <a:pt x="13" y="1"/>
                    <a:pt x="13" y="1"/>
                    <a:pt x="13" y="1"/>
                  </a:cubicBezTo>
                  <a:cubicBezTo>
                    <a:pt x="13" y="1"/>
                    <a:pt x="13" y="1"/>
                    <a:pt x="13" y="1"/>
                  </a:cubicBezTo>
                  <a:cubicBezTo>
                    <a:pt x="13" y="1"/>
                    <a:pt x="12" y="1"/>
                    <a:pt x="12" y="1"/>
                  </a:cubicBezTo>
                  <a:close/>
                  <a:moveTo>
                    <a:pt x="7" y="5"/>
                  </a:moveTo>
                  <a:cubicBezTo>
                    <a:pt x="7" y="5"/>
                    <a:pt x="6" y="5"/>
                    <a:pt x="6" y="5"/>
                  </a:cubicBezTo>
                  <a:cubicBezTo>
                    <a:pt x="6" y="5"/>
                    <a:pt x="6" y="5"/>
                    <a:pt x="7" y="5"/>
                  </a:cubicBezTo>
                  <a:cubicBezTo>
                    <a:pt x="7" y="5"/>
                    <a:pt x="7" y="5"/>
                    <a:pt x="7" y="5"/>
                  </a:cubicBezTo>
                  <a:cubicBezTo>
                    <a:pt x="7" y="5"/>
                    <a:pt x="7" y="5"/>
                    <a:pt x="7" y="5"/>
                  </a:cubicBezTo>
                  <a:close/>
                  <a:moveTo>
                    <a:pt x="14" y="4"/>
                  </a:moveTo>
                  <a:cubicBezTo>
                    <a:pt x="14" y="3"/>
                    <a:pt x="14" y="3"/>
                    <a:pt x="14" y="3"/>
                  </a:cubicBezTo>
                  <a:cubicBezTo>
                    <a:pt x="14" y="4"/>
                    <a:pt x="14" y="4"/>
                    <a:pt x="14" y="4"/>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34"/>
            <p:cNvSpPr/>
            <p:nvPr/>
          </p:nvSpPr>
          <p:spPr>
            <a:xfrm>
              <a:off x="6135" y="1995"/>
              <a:ext cx="215" cy="125"/>
            </a:xfrm>
            <a:custGeom>
              <a:avLst/>
              <a:gdLst/>
              <a:ahLst/>
              <a:cxnLst/>
              <a:rect l="l" t="t" r="r" b="b"/>
              <a:pathLst>
                <a:path w="16" h="7" extrusionOk="0">
                  <a:moveTo>
                    <a:pt x="1" y="3"/>
                  </a:moveTo>
                  <a:cubicBezTo>
                    <a:pt x="1" y="3"/>
                    <a:pt x="1" y="3"/>
                    <a:pt x="2" y="2"/>
                  </a:cubicBezTo>
                  <a:cubicBezTo>
                    <a:pt x="2" y="2"/>
                    <a:pt x="2" y="2"/>
                    <a:pt x="2" y="2"/>
                  </a:cubicBezTo>
                  <a:cubicBezTo>
                    <a:pt x="1" y="2"/>
                    <a:pt x="2" y="1"/>
                    <a:pt x="2" y="1"/>
                  </a:cubicBezTo>
                  <a:cubicBezTo>
                    <a:pt x="2" y="1"/>
                    <a:pt x="2" y="1"/>
                    <a:pt x="2" y="1"/>
                  </a:cubicBezTo>
                  <a:cubicBezTo>
                    <a:pt x="3" y="2"/>
                    <a:pt x="3" y="2"/>
                    <a:pt x="3" y="2"/>
                  </a:cubicBezTo>
                  <a:cubicBezTo>
                    <a:pt x="3" y="1"/>
                    <a:pt x="4" y="2"/>
                    <a:pt x="4" y="2"/>
                  </a:cubicBezTo>
                  <a:cubicBezTo>
                    <a:pt x="4" y="2"/>
                    <a:pt x="5" y="2"/>
                    <a:pt x="5" y="2"/>
                  </a:cubicBezTo>
                  <a:cubicBezTo>
                    <a:pt x="5" y="1"/>
                    <a:pt x="5" y="1"/>
                    <a:pt x="5" y="1"/>
                  </a:cubicBezTo>
                  <a:cubicBezTo>
                    <a:pt x="5" y="1"/>
                    <a:pt x="5" y="1"/>
                    <a:pt x="5" y="1"/>
                  </a:cubicBezTo>
                  <a:cubicBezTo>
                    <a:pt x="5" y="1"/>
                    <a:pt x="5" y="0"/>
                    <a:pt x="5" y="1"/>
                  </a:cubicBezTo>
                  <a:cubicBezTo>
                    <a:pt x="6" y="1"/>
                    <a:pt x="6" y="1"/>
                    <a:pt x="7" y="0"/>
                  </a:cubicBezTo>
                  <a:cubicBezTo>
                    <a:pt x="7" y="0"/>
                    <a:pt x="7" y="0"/>
                    <a:pt x="7" y="0"/>
                  </a:cubicBezTo>
                  <a:cubicBezTo>
                    <a:pt x="8" y="0"/>
                    <a:pt x="8" y="0"/>
                    <a:pt x="8" y="0"/>
                  </a:cubicBezTo>
                  <a:cubicBezTo>
                    <a:pt x="9" y="1"/>
                    <a:pt x="9" y="1"/>
                    <a:pt x="10" y="1"/>
                  </a:cubicBezTo>
                  <a:cubicBezTo>
                    <a:pt x="10" y="0"/>
                    <a:pt x="10" y="1"/>
                    <a:pt x="10" y="1"/>
                  </a:cubicBezTo>
                  <a:cubicBezTo>
                    <a:pt x="10" y="1"/>
                    <a:pt x="11" y="1"/>
                    <a:pt x="11" y="1"/>
                  </a:cubicBezTo>
                  <a:cubicBezTo>
                    <a:pt x="11" y="1"/>
                    <a:pt x="11" y="1"/>
                    <a:pt x="11" y="1"/>
                  </a:cubicBezTo>
                  <a:cubicBezTo>
                    <a:pt x="11" y="1"/>
                    <a:pt x="11" y="2"/>
                    <a:pt x="10" y="2"/>
                  </a:cubicBezTo>
                  <a:cubicBezTo>
                    <a:pt x="10" y="2"/>
                    <a:pt x="10" y="2"/>
                    <a:pt x="10" y="2"/>
                  </a:cubicBezTo>
                  <a:cubicBezTo>
                    <a:pt x="9" y="2"/>
                    <a:pt x="9" y="2"/>
                    <a:pt x="9" y="2"/>
                  </a:cubicBezTo>
                  <a:cubicBezTo>
                    <a:pt x="9" y="2"/>
                    <a:pt x="9" y="2"/>
                    <a:pt x="9" y="2"/>
                  </a:cubicBezTo>
                  <a:cubicBezTo>
                    <a:pt x="10" y="3"/>
                    <a:pt x="10" y="3"/>
                    <a:pt x="11" y="3"/>
                  </a:cubicBezTo>
                  <a:cubicBezTo>
                    <a:pt x="11" y="3"/>
                    <a:pt x="11" y="3"/>
                    <a:pt x="11" y="3"/>
                  </a:cubicBezTo>
                  <a:cubicBezTo>
                    <a:pt x="11" y="3"/>
                    <a:pt x="11" y="2"/>
                    <a:pt x="11" y="2"/>
                  </a:cubicBezTo>
                  <a:cubicBezTo>
                    <a:pt x="11" y="2"/>
                    <a:pt x="12" y="2"/>
                    <a:pt x="12" y="2"/>
                  </a:cubicBezTo>
                  <a:cubicBezTo>
                    <a:pt x="12" y="3"/>
                    <a:pt x="12" y="3"/>
                    <a:pt x="12" y="3"/>
                  </a:cubicBezTo>
                  <a:cubicBezTo>
                    <a:pt x="13" y="4"/>
                    <a:pt x="13" y="4"/>
                    <a:pt x="13" y="3"/>
                  </a:cubicBezTo>
                  <a:cubicBezTo>
                    <a:pt x="14" y="3"/>
                    <a:pt x="14" y="3"/>
                    <a:pt x="15" y="2"/>
                  </a:cubicBezTo>
                  <a:cubicBezTo>
                    <a:pt x="15" y="2"/>
                    <a:pt x="16" y="3"/>
                    <a:pt x="16" y="3"/>
                  </a:cubicBezTo>
                  <a:cubicBezTo>
                    <a:pt x="16" y="3"/>
                    <a:pt x="16" y="3"/>
                    <a:pt x="16" y="3"/>
                  </a:cubicBezTo>
                  <a:cubicBezTo>
                    <a:pt x="15" y="3"/>
                    <a:pt x="15" y="3"/>
                    <a:pt x="15" y="3"/>
                  </a:cubicBezTo>
                  <a:cubicBezTo>
                    <a:pt x="14" y="3"/>
                    <a:pt x="14" y="4"/>
                    <a:pt x="14" y="4"/>
                  </a:cubicBezTo>
                  <a:cubicBezTo>
                    <a:pt x="14" y="4"/>
                    <a:pt x="13" y="4"/>
                    <a:pt x="13" y="5"/>
                  </a:cubicBezTo>
                  <a:cubicBezTo>
                    <a:pt x="13" y="5"/>
                    <a:pt x="13" y="5"/>
                    <a:pt x="13" y="5"/>
                  </a:cubicBezTo>
                  <a:cubicBezTo>
                    <a:pt x="13" y="4"/>
                    <a:pt x="13" y="4"/>
                    <a:pt x="12" y="5"/>
                  </a:cubicBezTo>
                  <a:cubicBezTo>
                    <a:pt x="12" y="5"/>
                    <a:pt x="12" y="5"/>
                    <a:pt x="11" y="5"/>
                  </a:cubicBezTo>
                  <a:cubicBezTo>
                    <a:pt x="11" y="4"/>
                    <a:pt x="11" y="4"/>
                    <a:pt x="10" y="4"/>
                  </a:cubicBezTo>
                  <a:cubicBezTo>
                    <a:pt x="10" y="4"/>
                    <a:pt x="10" y="3"/>
                    <a:pt x="9" y="3"/>
                  </a:cubicBezTo>
                  <a:cubicBezTo>
                    <a:pt x="9" y="3"/>
                    <a:pt x="9" y="3"/>
                    <a:pt x="9" y="3"/>
                  </a:cubicBezTo>
                  <a:cubicBezTo>
                    <a:pt x="8" y="3"/>
                    <a:pt x="8" y="3"/>
                    <a:pt x="8" y="3"/>
                  </a:cubicBezTo>
                  <a:cubicBezTo>
                    <a:pt x="8" y="3"/>
                    <a:pt x="8" y="3"/>
                    <a:pt x="8" y="3"/>
                  </a:cubicBezTo>
                  <a:cubicBezTo>
                    <a:pt x="8" y="2"/>
                    <a:pt x="8" y="2"/>
                    <a:pt x="7" y="2"/>
                  </a:cubicBezTo>
                  <a:cubicBezTo>
                    <a:pt x="7" y="3"/>
                    <a:pt x="7" y="3"/>
                    <a:pt x="6" y="3"/>
                  </a:cubicBezTo>
                  <a:cubicBezTo>
                    <a:pt x="6" y="3"/>
                    <a:pt x="6" y="3"/>
                    <a:pt x="6" y="3"/>
                  </a:cubicBezTo>
                  <a:cubicBezTo>
                    <a:pt x="5" y="3"/>
                    <a:pt x="5" y="3"/>
                    <a:pt x="5" y="3"/>
                  </a:cubicBezTo>
                  <a:cubicBezTo>
                    <a:pt x="4" y="3"/>
                    <a:pt x="4" y="3"/>
                    <a:pt x="4" y="3"/>
                  </a:cubicBezTo>
                  <a:cubicBezTo>
                    <a:pt x="4" y="3"/>
                    <a:pt x="5" y="3"/>
                    <a:pt x="5" y="3"/>
                  </a:cubicBezTo>
                  <a:cubicBezTo>
                    <a:pt x="5" y="3"/>
                    <a:pt x="6" y="4"/>
                    <a:pt x="6" y="3"/>
                  </a:cubicBezTo>
                  <a:cubicBezTo>
                    <a:pt x="7" y="3"/>
                    <a:pt x="7" y="3"/>
                    <a:pt x="7" y="4"/>
                  </a:cubicBezTo>
                  <a:cubicBezTo>
                    <a:pt x="7" y="4"/>
                    <a:pt x="8" y="4"/>
                    <a:pt x="8" y="4"/>
                  </a:cubicBezTo>
                  <a:cubicBezTo>
                    <a:pt x="8" y="4"/>
                    <a:pt x="8" y="5"/>
                    <a:pt x="8" y="5"/>
                  </a:cubicBezTo>
                  <a:cubicBezTo>
                    <a:pt x="7" y="5"/>
                    <a:pt x="7" y="5"/>
                    <a:pt x="7" y="5"/>
                  </a:cubicBezTo>
                  <a:cubicBezTo>
                    <a:pt x="7" y="5"/>
                    <a:pt x="6" y="5"/>
                    <a:pt x="6" y="6"/>
                  </a:cubicBezTo>
                  <a:cubicBezTo>
                    <a:pt x="6" y="6"/>
                    <a:pt x="6" y="6"/>
                    <a:pt x="5" y="6"/>
                  </a:cubicBezTo>
                  <a:cubicBezTo>
                    <a:pt x="5" y="6"/>
                    <a:pt x="4" y="6"/>
                    <a:pt x="3" y="6"/>
                  </a:cubicBezTo>
                  <a:cubicBezTo>
                    <a:pt x="3" y="6"/>
                    <a:pt x="3" y="6"/>
                    <a:pt x="3" y="6"/>
                  </a:cubicBezTo>
                  <a:cubicBezTo>
                    <a:pt x="3" y="6"/>
                    <a:pt x="3" y="6"/>
                    <a:pt x="3" y="6"/>
                  </a:cubicBezTo>
                  <a:cubicBezTo>
                    <a:pt x="3" y="6"/>
                    <a:pt x="3" y="7"/>
                    <a:pt x="2" y="6"/>
                  </a:cubicBezTo>
                  <a:cubicBezTo>
                    <a:pt x="2" y="6"/>
                    <a:pt x="1" y="6"/>
                    <a:pt x="1" y="6"/>
                  </a:cubicBezTo>
                  <a:cubicBezTo>
                    <a:pt x="1" y="5"/>
                    <a:pt x="1" y="6"/>
                    <a:pt x="0" y="6"/>
                  </a:cubicBezTo>
                  <a:cubicBezTo>
                    <a:pt x="0" y="6"/>
                    <a:pt x="0" y="5"/>
                    <a:pt x="0" y="5"/>
                  </a:cubicBezTo>
                  <a:cubicBezTo>
                    <a:pt x="0" y="5"/>
                    <a:pt x="0" y="5"/>
                    <a:pt x="0" y="5"/>
                  </a:cubicBezTo>
                  <a:cubicBezTo>
                    <a:pt x="1" y="5"/>
                    <a:pt x="1" y="5"/>
                    <a:pt x="1" y="5"/>
                  </a:cubicBezTo>
                  <a:cubicBezTo>
                    <a:pt x="2" y="5"/>
                    <a:pt x="2" y="5"/>
                    <a:pt x="2" y="4"/>
                  </a:cubicBezTo>
                  <a:cubicBezTo>
                    <a:pt x="2" y="4"/>
                    <a:pt x="2" y="4"/>
                    <a:pt x="2" y="3"/>
                  </a:cubicBezTo>
                  <a:cubicBezTo>
                    <a:pt x="2" y="3"/>
                    <a:pt x="2" y="3"/>
                    <a:pt x="2" y="3"/>
                  </a:cubicBezTo>
                  <a:cubicBezTo>
                    <a:pt x="1" y="3"/>
                    <a:pt x="1" y="3"/>
                    <a:pt x="1" y="3"/>
                  </a:cubicBezTo>
                  <a:close/>
                  <a:moveTo>
                    <a:pt x="5" y="4"/>
                  </a:moveTo>
                  <a:cubicBezTo>
                    <a:pt x="5" y="4"/>
                    <a:pt x="5" y="4"/>
                    <a:pt x="5" y="4"/>
                  </a:cubicBezTo>
                  <a:cubicBezTo>
                    <a:pt x="5" y="5"/>
                    <a:pt x="5" y="5"/>
                    <a:pt x="5" y="5"/>
                  </a:cubicBezTo>
                  <a:cubicBezTo>
                    <a:pt x="5" y="5"/>
                    <a:pt x="5" y="5"/>
                    <a:pt x="5" y="4"/>
                  </a:cubicBezTo>
                  <a:cubicBezTo>
                    <a:pt x="5" y="4"/>
                    <a:pt x="5" y="4"/>
                    <a:pt x="5" y="4"/>
                  </a:cubicBezTo>
                  <a:close/>
                  <a:moveTo>
                    <a:pt x="6" y="4"/>
                  </a:moveTo>
                  <a:cubicBezTo>
                    <a:pt x="6" y="4"/>
                    <a:pt x="6" y="4"/>
                    <a:pt x="6" y="4"/>
                  </a:cubicBezTo>
                  <a:cubicBezTo>
                    <a:pt x="6" y="5"/>
                    <a:pt x="6" y="5"/>
                    <a:pt x="7" y="5"/>
                  </a:cubicBezTo>
                  <a:cubicBezTo>
                    <a:pt x="7" y="5"/>
                    <a:pt x="7" y="4"/>
                    <a:pt x="7" y="4"/>
                  </a:cubicBezTo>
                  <a:cubicBezTo>
                    <a:pt x="7" y="4"/>
                    <a:pt x="7" y="4"/>
                    <a:pt x="6" y="4"/>
                  </a:cubicBezTo>
                  <a:close/>
                  <a:moveTo>
                    <a:pt x="6" y="2"/>
                  </a:moveTo>
                  <a:cubicBezTo>
                    <a:pt x="6" y="2"/>
                    <a:pt x="6" y="2"/>
                    <a:pt x="7" y="2"/>
                  </a:cubicBezTo>
                  <a:cubicBezTo>
                    <a:pt x="7" y="2"/>
                    <a:pt x="7" y="2"/>
                    <a:pt x="7" y="2"/>
                  </a:cubicBezTo>
                  <a:cubicBezTo>
                    <a:pt x="7" y="2"/>
                    <a:pt x="7" y="2"/>
                    <a:pt x="7" y="2"/>
                  </a:cubicBezTo>
                  <a:cubicBezTo>
                    <a:pt x="6" y="2"/>
                    <a:pt x="6" y="2"/>
                    <a:pt x="6" y="2"/>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34"/>
            <p:cNvSpPr/>
            <p:nvPr/>
          </p:nvSpPr>
          <p:spPr>
            <a:xfrm>
              <a:off x="6364" y="2013"/>
              <a:ext cx="94" cy="89"/>
            </a:xfrm>
            <a:custGeom>
              <a:avLst/>
              <a:gdLst/>
              <a:ahLst/>
              <a:cxnLst/>
              <a:rect l="l" t="t" r="r" b="b"/>
              <a:pathLst>
                <a:path w="7" h="5" extrusionOk="0">
                  <a:moveTo>
                    <a:pt x="7" y="3"/>
                  </a:moveTo>
                  <a:cubicBezTo>
                    <a:pt x="7" y="4"/>
                    <a:pt x="7" y="4"/>
                    <a:pt x="7" y="4"/>
                  </a:cubicBezTo>
                  <a:cubicBezTo>
                    <a:pt x="7" y="5"/>
                    <a:pt x="7" y="5"/>
                    <a:pt x="7" y="5"/>
                  </a:cubicBezTo>
                  <a:cubicBezTo>
                    <a:pt x="7" y="5"/>
                    <a:pt x="6" y="5"/>
                    <a:pt x="6" y="4"/>
                  </a:cubicBezTo>
                  <a:cubicBezTo>
                    <a:pt x="5" y="4"/>
                    <a:pt x="5" y="4"/>
                    <a:pt x="5" y="4"/>
                  </a:cubicBezTo>
                  <a:cubicBezTo>
                    <a:pt x="4" y="4"/>
                    <a:pt x="4" y="4"/>
                    <a:pt x="3" y="4"/>
                  </a:cubicBezTo>
                  <a:cubicBezTo>
                    <a:pt x="3" y="4"/>
                    <a:pt x="3" y="4"/>
                    <a:pt x="3" y="4"/>
                  </a:cubicBezTo>
                  <a:cubicBezTo>
                    <a:pt x="3" y="4"/>
                    <a:pt x="3" y="4"/>
                    <a:pt x="3" y="3"/>
                  </a:cubicBezTo>
                  <a:cubicBezTo>
                    <a:pt x="3" y="3"/>
                    <a:pt x="3" y="3"/>
                    <a:pt x="3" y="3"/>
                  </a:cubicBezTo>
                  <a:cubicBezTo>
                    <a:pt x="2" y="3"/>
                    <a:pt x="2" y="3"/>
                    <a:pt x="2" y="3"/>
                  </a:cubicBezTo>
                  <a:cubicBezTo>
                    <a:pt x="2" y="3"/>
                    <a:pt x="2" y="3"/>
                    <a:pt x="2" y="3"/>
                  </a:cubicBezTo>
                  <a:cubicBezTo>
                    <a:pt x="2" y="3"/>
                    <a:pt x="2" y="3"/>
                    <a:pt x="2" y="3"/>
                  </a:cubicBezTo>
                  <a:cubicBezTo>
                    <a:pt x="1" y="3"/>
                    <a:pt x="1" y="3"/>
                    <a:pt x="1" y="2"/>
                  </a:cubicBezTo>
                  <a:cubicBezTo>
                    <a:pt x="1" y="2"/>
                    <a:pt x="1" y="2"/>
                    <a:pt x="1" y="2"/>
                  </a:cubicBezTo>
                  <a:cubicBezTo>
                    <a:pt x="0" y="2"/>
                    <a:pt x="0" y="2"/>
                    <a:pt x="0" y="2"/>
                  </a:cubicBezTo>
                  <a:cubicBezTo>
                    <a:pt x="0" y="2"/>
                    <a:pt x="0" y="1"/>
                    <a:pt x="0" y="1"/>
                  </a:cubicBezTo>
                  <a:cubicBezTo>
                    <a:pt x="0" y="1"/>
                    <a:pt x="0" y="1"/>
                    <a:pt x="0" y="0"/>
                  </a:cubicBezTo>
                  <a:cubicBezTo>
                    <a:pt x="1" y="0"/>
                    <a:pt x="1" y="0"/>
                    <a:pt x="2" y="0"/>
                  </a:cubicBezTo>
                  <a:cubicBezTo>
                    <a:pt x="2" y="0"/>
                    <a:pt x="2" y="0"/>
                    <a:pt x="2" y="0"/>
                  </a:cubicBezTo>
                  <a:cubicBezTo>
                    <a:pt x="3" y="0"/>
                    <a:pt x="3" y="1"/>
                    <a:pt x="3" y="1"/>
                  </a:cubicBezTo>
                  <a:cubicBezTo>
                    <a:pt x="3" y="1"/>
                    <a:pt x="4" y="1"/>
                    <a:pt x="4" y="1"/>
                  </a:cubicBezTo>
                  <a:cubicBezTo>
                    <a:pt x="4" y="1"/>
                    <a:pt x="5" y="1"/>
                    <a:pt x="5" y="1"/>
                  </a:cubicBezTo>
                  <a:cubicBezTo>
                    <a:pt x="5" y="1"/>
                    <a:pt x="5" y="1"/>
                    <a:pt x="5" y="1"/>
                  </a:cubicBezTo>
                  <a:cubicBezTo>
                    <a:pt x="5" y="2"/>
                    <a:pt x="6" y="2"/>
                    <a:pt x="6" y="2"/>
                  </a:cubicBezTo>
                  <a:cubicBezTo>
                    <a:pt x="6" y="2"/>
                    <a:pt x="6" y="2"/>
                    <a:pt x="6" y="2"/>
                  </a:cubicBezTo>
                  <a:cubicBezTo>
                    <a:pt x="6" y="2"/>
                    <a:pt x="6" y="2"/>
                    <a:pt x="6" y="3"/>
                  </a:cubicBezTo>
                  <a:cubicBezTo>
                    <a:pt x="6" y="3"/>
                    <a:pt x="7" y="3"/>
                    <a:pt x="7" y="3"/>
                  </a:cubicBezTo>
                  <a:close/>
                  <a:moveTo>
                    <a:pt x="1" y="1"/>
                  </a:moveTo>
                  <a:cubicBezTo>
                    <a:pt x="1" y="1"/>
                    <a:pt x="1" y="2"/>
                    <a:pt x="1" y="2"/>
                  </a:cubicBezTo>
                  <a:cubicBezTo>
                    <a:pt x="1" y="2"/>
                    <a:pt x="1" y="2"/>
                    <a:pt x="1" y="1"/>
                  </a:cubicBezTo>
                  <a:cubicBezTo>
                    <a:pt x="1" y="1"/>
                    <a:pt x="1" y="1"/>
                    <a:pt x="1" y="1"/>
                  </a:cubicBezTo>
                  <a:cubicBezTo>
                    <a:pt x="1" y="1"/>
                    <a:pt x="1" y="1"/>
                    <a:pt x="1" y="1"/>
                  </a:cubicBezTo>
                  <a:close/>
                  <a:moveTo>
                    <a:pt x="5" y="3"/>
                  </a:moveTo>
                  <a:cubicBezTo>
                    <a:pt x="5" y="3"/>
                    <a:pt x="5" y="3"/>
                    <a:pt x="5" y="3"/>
                  </a:cubicBezTo>
                  <a:cubicBezTo>
                    <a:pt x="5" y="3"/>
                    <a:pt x="5" y="3"/>
                    <a:pt x="5" y="3"/>
                  </a:cubicBezTo>
                  <a:cubicBezTo>
                    <a:pt x="5" y="3"/>
                    <a:pt x="5" y="3"/>
                    <a:pt x="5" y="3"/>
                  </a:cubicBezTo>
                  <a:cubicBezTo>
                    <a:pt x="5" y="3"/>
                    <a:pt x="5" y="3"/>
                    <a:pt x="5" y="3"/>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34"/>
            <p:cNvSpPr/>
            <p:nvPr/>
          </p:nvSpPr>
          <p:spPr>
            <a:xfrm>
              <a:off x="6499" y="1995"/>
              <a:ext cx="67" cy="53"/>
            </a:xfrm>
            <a:custGeom>
              <a:avLst/>
              <a:gdLst/>
              <a:ahLst/>
              <a:cxnLst/>
              <a:rect l="l" t="t" r="r" b="b"/>
              <a:pathLst>
                <a:path w="5" h="3" extrusionOk="0">
                  <a:moveTo>
                    <a:pt x="3" y="2"/>
                  </a:moveTo>
                  <a:cubicBezTo>
                    <a:pt x="3" y="2"/>
                    <a:pt x="3" y="2"/>
                    <a:pt x="3" y="2"/>
                  </a:cubicBezTo>
                  <a:cubicBezTo>
                    <a:pt x="3" y="2"/>
                    <a:pt x="3" y="2"/>
                    <a:pt x="3" y="2"/>
                  </a:cubicBezTo>
                  <a:cubicBezTo>
                    <a:pt x="3" y="2"/>
                    <a:pt x="3" y="2"/>
                    <a:pt x="3" y="2"/>
                  </a:cubicBezTo>
                  <a:cubicBezTo>
                    <a:pt x="3" y="2"/>
                    <a:pt x="2" y="2"/>
                    <a:pt x="2" y="2"/>
                  </a:cubicBezTo>
                  <a:cubicBezTo>
                    <a:pt x="2" y="2"/>
                    <a:pt x="2" y="1"/>
                    <a:pt x="2" y="1"/>
                  </a:cubicBezTo>
                  <a:cubicBezTo>
                    <a:pt x="2" y="1"/>
                    <a:pt x="2" y="1"/>
                    <a:pt x="2" y="1"/>
                  </a:cubicBezTo>
                  <a:cubicBezTo>
                    <a:pt x="1" y="2"/>
                    <a:pt x="1" y="2"/>
                    <a:pt x="1" y="2"/>
                  </a:cubicBezTo>
                  <a:cubicBezTo>
                    <a:pt x="0" y="2"/>
                    <a:pt x="0" y="2"/>
                    <a:pt x="0" y="1"/>
                  </a:cubicBezTo>
                  <a:cubicBezTo>
                    <a:pt x="0" y="1"/>
                    <a:pt x="1" y="1"/>
                    <a:pt x="1" y="1"/>
                  </a:cubicBezTo>
                  <a:cubicBezTo>
                    <a:pt x="1" y="1"/>
                    <a:pt x="2" y="1"/>
                    <a:pt x="2" y="1"/>
                  </a:cubicBezTo>
                  <a:cubicBezTo>
                    <a:pt x="2" y="0"/>
                    <a:pt x="3" y="0"/>
                    <a:pt x="3" y="1"/>
                  </a:cubicBezTo>
                  <a:cubicBezTo>
                    <a:pt x="3" y="1"/>
                    <a:pt x="3" y="1"/>
                    <a:pt x="4" y="1"/>
                  </a:cubicBezTo>
                  <a:cubicBezTo>
                    <a:pt x="4" y="1"/>
                    <a:pt x="4" y="1"/>
                    <a:pt x="4" y="1"/>
                  </a:cubicBezTo>
                  <a:cubicBezTo>
                    <a:pt x="4" y="1"/>
                    <a:pt x="5" y="1"/>
                    <a:pt x="5" y="1"/>
                  </a:cubicBezTo>
                  <a:cubicBezTo>
                    <a:pt x="5" y="1"/>
                    <a:pt x="5" y="2"/>
                    <a:pt x="5" y="2"/>
                  </a:cubicBezTo>
                  <a:cubicBezTo>
                    <a:pt x="5" y="2"/>
                    <a:pt x="5" y="2"/>
                    <a:pt x="5" y="3"/>
                  </a:cubicBezTo>
                  <a:cubicBezTo>
                    <a:pt x="5" y="2"/>
                    <a:pt x="5" y="2"/>
                    <a:pt x="5" y="2"/>
                  </a:cubicBezTo>
                  <a:cubicBezTo>
                    <a:pt x="5" y="3"/>
                    <a:pt x="4" y="2"/>
                    <a:pt x="4" y="3"/>
                  </a:cubicBezTo>
                  <a:cubicBezTo>
                    <a:pt x="3" y="3"/>
                    <a:pt x="3" y="2"/>
                    <a:pt x="2" y="2"/>
                  </a:cubicBezTo>
                  <a:cubicBezTo>
                    <a:pt x="3" y="2"/>
                    <a:pt x="3" y="2"/>
                    <a:pt x="3" y="2"/>
                  </a:cubicBezTo>
                  <a:close/>
                  <a:moveTo>
                    <a:pt x="4" y="2"/>
                  </a:moveTo>
                  <a:cubicBezTo>
                    <a:pt x="4" y="2"/>
                    <a:pt x="4" y="2"/>
                    <a:pt x="4" y="2"/>
                  </a:cubicBezTo>
                  <a:cubicBezTo>
                    <a:pt x="4" y="2"/>
                    <a:pt x="4" y="2"/>
                    <a:pt x="4" y="2"/>
                  </a:cubicBezTo>
                  <a:cubicBezTo>
                    <a:pt x="4" y="2"/>
                    <a:pt x="4" y="2"/>
                    <a:pt x="4" y="2"/>
                  </a:cubicBezTo>
                  <a:cubicBezTo>
                    <a:pt x="4" y="2"/>
                    <a:pt x="4" y="2"/>
                    <a:pt x="4" y="2"/>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34"/>
            <p:cNvSpPr/>
            <p:nvPr/>
          </p:nvSpPr>
          <p:spPr>
            <a:xfrm>
              <a:off x="6512" y="2066"/>
              <a:ext cx="27" cy="36"/>
            </a:xfrm>
            <a:custGeom>
              <a:avLst/>
              <a:gdLst/>
              <a:ahLst/>
              <a:cxnLst/>
              <a:rect l="l" t="t" r="r" b="b"/>
              <a:pathLst>
                <a:path w="2" h="2" extrusionOk="0">
                  <a:moveTo>
                    <a:pt x="2" y="2"/>
                  </a:moveTo>
                  <a:cubicBezTo>
                    <a:pt x="2" y="2"/>
                    <a:pt x="2" y="2"/>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1" y="2"/>
                    <a:pt x="1" y="2"/>
                  </a:cubicBezTo>
                  <a:cubicBezTo>
                    <a:pt x="1" y="2"/>
                    <a:pt x="1" y="2"/>
                    <a:pt x="2" y="2"/>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34"/>
            <p:cNvSpPr/>
            <p:nvPr/>
          </p:nvSpPr>
          <p:spPr>
            <a:xfrm>
              <a:off x="6296" y="1995"/>
              <a:ext cx="41" cy="53"/>
            </a:xfrm>
            <a:custGeom>
              <a:avLst/>
              <a:gdLst/>
              <a:ahLst/>
              <a:cxnLst/>
              <a:rect l="l" t="t" r="r" b="b"/>
              <a:pathLst>
                <a:path w="3" h="3" extrusionOk="0">
                  <a:moveTo>
                    <a:pt x="3" y="0"/>
                  </a:moveTo>
                  <a:cubicBezTo>
                    <a:pt x="3" y="0"/>
                    <a:pt x="2" y="0"/>
                    <a:pt x="2" y="1"/>
                  </a:cubicBezTo>
                  <a:cubicBezTo>
                    <a:pt x="2" y="1"/>
                    <a:pt x="1" y="1"/>
                    <a:pt x="1" y="1"/>
                  </a:cubicBezTo>
                  <a:cubicBezTo>
                    <a:pt x="1" y="1"/>
                    <a:pt x="1" y="1"/>
                    <a:pt x="1" y="1"/>
                  </a:cubicBezTo>
                  <a:cubicBezTo>
                    <a:pt x="1" y="1"/>
                    <a:pt x="0" y="1"/>
                    <a:pt x="0" y="1"/>
                  </a:cubicBezTo>
                  <a:cubicBezTo>
                    <a:pt x="0" y="1"/>
                    <a:pt x="0" y="1"/>
                    <a:pt x="1" y="0"/>
                  </a:cubicBezTo>
                  <a:cubicBezTo>
                    <a:pt x="0" y="0"/>
                    <a:pt x="0" y="0"/>
                    <a:pt x="0" y="0"/>
                  </a:cubicBezTo>
                  <a:cubicBezTo>
                    <a:pt x="0" y="0"/>
                    <a:pt x="0" y="0"/>
                    <a:pt x="0" y="1"/>
                  </a:cubicBezTo>
                  <a:cubicBezTo>
                    <a:pt x="0" y="1"/>
                    <a:pt x="0" y="2"/>
                    <a:pt x="1" y="3"/>
                  </a:cubicBezTo>
                  <a:cubicBezTo>
                    <a:pt x="1" y="3"/>
                    <a:pt x="1" y="3"/>
                    <a:pt x="1" y="3"/>
                  </a:cubicBezTo>
                  <a:cubicBezTo>
                    <a:pt x="1" y="3"/>
                    <a:pt x="1" y="3"/>
                    <a:pt x="1" y="3"/>
                  </a:cubicBezTo>
                  <a:cubicBezTo>
                    <a:pt x="1" y="2"/>
                    <a:pt x="1" y="2"/>
                    <a:pt x="1" y="2"/>
                  </a:cubicBezTo>
                  <a:cubicBezTo>
                    <a:pt x="1" y="2"/>
                    <a:pt x="1" y="2"/>
                    <a:pt x="1" y="2"/>
                  </a:cubicBezTo>
                  <a:cubicBezTo>
                    <a:pt x="2" y="2"/>
                    <a:pt x="2" y="1"/>
                    <a:pt x="3" y="1"/>
                  </a:cubicBezTo>
                  <a:cubicBezTo>
                    <a:pt x="3" y="1"/>
                    <a:pt x="3" y="0"/>
                    <a:pt x="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34"/>
            <p:cNvSpPr/>
            <p:nvPr/>
          </p:nvSpPr>
          <p:spPr>
            <a:xfrm>
              <a:off x="4463" y="1995"/>
              <a:ext cx="27" cy="36"/>
            </a:xfrm>
            <a:custGeom>
              <a:avLst/>
              <a:gdLst/>
              <a:ahLst/>
              <a:cxnLst/>
              <a:rect l="l" t="t" r="r" b="b"/>
              <a:pathLst>
                <a:path w="2" h="2" extrusionOk="0">
                  <a:moveTo>
                    <a:pt x="2" y="2"/>
                  </a:moveTo>
                  <a:cubicBezTo>
                    <a:pt x="1" y="1"/>
                    <a:pt x="1" y="1"/>
                    <a:pt x="1" y="1"/>
                  </a:cubicBezTo>
                  <a:cubicBezTo>
                    <a:pt x="2" y="1"/>
                    <a:pt x="2" y="0"/>
                    <a:pt x="2" y="0"/>
                  </a:cubicBezTo>
                  <a:cubicBezTo>
                    <a:pt x="2" y="0"/>
                    <a:pt x="2" y="0"/>
                    <a:pt x="1" y="0"/>
                  </a:cubicBezTo>
                  <a:cubicBezTo>
                    <a:pt x="1" y="0"/>
                    <a:pt x="1" y="0"/>
                    <a:pt x="1" y="0"/>
                  </a:cubicBezTo>
                  <a:cubicBezTo>
                    <a:pt x="1" y="1"/>
                    <a:pt x="1" y="1"/>
                    <a:pt x="0" y="1"/>
                  </a:cubicBezTo>
                  <a:cubicBezTo>
                    <a:pt x="0" y="1"/>
                    <a:pt x="0" y="2"/>
                    <a:pt x="0" y="2"/>
                  </a:cubicBezTo>
                  <a:cubicBezTo>
                    <a:pt x="0" y="2"/>
                    <a:pt x="1" y="2"/>
                    <a:pt x="1" y="2"/>
                  </a:cubicBezTo>
                  <a:cubicBezTo>
                    <a:pt x="1" y="2"/>
                    <a:pt x="1" y="2"/>
                    <a:pt x="1" y="2"/>
                  </a:cubicBezTo>
                  <a:cubicBezTo>
                    <a:pt x="1" y="2"/>
                    <a:pt x="2" y="2"/>
                    <a:pt x="2" y="2"/>
                  </a:cubicBezTo>
                  <a:cubicBezTo>
                    <a:pt x="2" y="2"/>
                    <a:pt x="2" y="2"/>
                    <a:pt x="2" y="1"/>
                  </a:cubicBezTo>
                  <a:lnTo>
                    <a:pt x="2" y="2"/>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34"/>
            <p:cNvSpPr/>
            <p:nvPr/>
          </p:nvSpPr>
          <p:spPr>
            <a:xfrm>
              <a:off x="6458" y="2031"/>
              <a:ext cx="27" cy="35"/>
            </a:xfrm>
            <a:custGeom>
              <a:avLst/>
              <a:gdLst/>
              <a:ahLst/>
              <a:cxnLst/>
              <a:rect l="l" t="t" r="r" b="b"/>
              <a:pathLst>
                <a:path w="2" h="2" extrusionOk="0">
                  <a:moveTo>
                    <a:pt x="0" y="1"/>
                  </a:moveTo>
                  <a:cubicBezTo>
                    <a:pt x="1" y="1"/>
                    <a:pt x="1" y="1"/>
                    <a:pt x="1" y="1"/>
                  </a:cubicBezTo>
                  <a:cubicBezTo>
                    <a:pt x="1" y="1"/>
                    <a:pt x="2" y="1"/>
                    <a:pt x="2" y="1"/>
                  </a:cubicBezTo>
                  <a:cubicBezTo>
                    <a:pt x="2" y="2"/>
                    <a:pt x="2" y="1"/>
                    <a:pt x="2" y="1"/>
                  </a:cubicBezTo>
                  <a:cubicBezTo>
                    <a:pt x="2" y="1"/>
                    <a:pt x="2" y="1"/>
                    <a:pt x="2" y="1"/>
                  </a:cubicBezTo>
                  <a:cubicBezTo>
                    <a:pt x="2"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1"/>
                    <a:pt x="0" y="1"/>
                    <a:pt x="1" y="1"/>
                  </a:cubicBezTo>
                  <a:lnTo>
                    <a:pt x="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34"/>
            <p:cNvSpPr/>
            <p:nvPr/>
          </p:nvSpPr>
          <p:spPr>
            <a:xfrm>
              <a:off x="5852" y="2066"/>
              <a:ext cx="27" cy="36"/>
            </a:xfrm>
            <a:custGeom>
              <a:avLst/>
              <a:gdLst/>
              <a:ahLst/>
              <a:cxnLst/>
              <a:rect l="l" t="t" r="r" b="b"/>
              <a:pathLst>
                <a:path w="2" h="2" extrusionOk="0">
                  <a:moveTo>
                    <a:pt x="0" y="0"/>
                  </a:moveTo>
                  <a:cubicBezTo>
                    <a:pt x="0" y="1"/>
                    <a:pt x="0" y="1"/>
                    <a:pt x="1" y="1"/>
                  </a:cubicBezTo>
                  <a:cubicBezTo>
                    <a:pt x="1" y="1"/>
                    <a:pt x="1" y="1"/>
                    <a:pt x="1" y="1"/>
                  </a:cubicBezTo>
                  <a:cubicBezTo>
                    <a:pt x="1" y="2"/>
                    <a:pt x="1" y="2"/>
                    <a:pt x="1" y="2"/>
                  </a:cubicBezTo>
                  <a:cubicBezTo>
                    <a:pt x="1" y="2"/>
                    <a:pt x="1" y="2"/>
                    <a:pt x="2" y="2"/>
                  </a:cubicBezTo>
                  <a:cubicBezTo>
                    <a:pt x="2" y="2"/>
                    <a:pt x="2" y="2"/>
                    <a:pt x="2" y="2"/>
                  </a:cubicBezTo>
                  <a:cubicBezTo>
                    <a:pt x="2" y="2"/>
                    <a:pt x="2" y="2"/>
                    <a:pt x="2" y="2"/>
                  </a:cubicBezTo>
                  <a:cubicBezTo>
                    <a:pt x="2" y="1"/>
                    <a:pt x="1" y="1"/>
                    <a:pt x="1" y="1"/>
                  </a:cubicBezTo>
                  <a:cubicBezTo>
                    <a:pt x="1"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34"/>
            <p:cNvSpPr/>
            <p:nvPr/>
          </p:nvSpPr>
          <p:spPr>
            <a:xfrm>
              <a:off x="4692" y="1995"/>
              <a:ext cx="41" cy="18"/>
            </a:xfrm>
            <a:custGeom>
              <a:avLst/>
              <a:gdLst/>
              <a:ahLst/>
              <a:cxnLst/>
              <a:rect l="l" t="t" r="r" b="b"/>
              <a:pathLst>
                <a:path w="3" h="1" extrusionOk="0">
                  <a:moveTo>
                    <a:pt x="0" y="1"/>
                  </a:moveTo>
                  <a:cubicBezTo>
                    <a:pt x="0" y="1"/>
                    <a:pt x="0" y="1"/>
                    <a:pt x="0" y="1"/>
                  </a:cubicBezTo>
                  <a:cubicBezTo>
                    <a:pt x="1" y="1"/>
                    <a:pt x="1" y="1"/>
                    <a:pt x="1" y="1"/>
                  </a:cubicBezTo>
                  <a:cubicBezTo>
                    <a:pt x="1" y="1"/>
                    <a:pt x="1" y="1"/>
                    <a:pt x="2" y="1"/>
                  </a:cubicBezTo>
                  <a:cubicBezTo>
                    <a:pt x="2" y="1"/>
                    <a:pt x="2" y="1"/>
                    <a:pt x="2" y="1"/>
                  </a:cubicBezTo>
                  <a:cubicBezTo>
                    <a:pt x="2" y="1"/>
                    <a:pt x="2" y="1"/>
                    <a:pt x="2" y="1"/>
                  </a:cubicBezTo>
                  <a:cubicBezTo>
                    <a:pt x="3" y="0"/>
                    <a:pt x="2" y="0"/>
                    <a:pt x="2" y="0"/>
                  </a:cubicBezTo>
                  <a:cubicBezTo>
                    <a:pt x="2" y="0"/>
                    <a:pt x="1" y="0"/>
                    <a:pt x="1" y="0"/>
                  </a:cubicBezTo>
                  <a:cubicBezTo>
                    <a:pt x="0" y="0"/>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34"/>
            <p:cNvSpPr/>
            <p:nvPr/>
          </p:nvSpPr>
          <p:spPr>
            <a:xfrm>
              <a:off x="6337" y="2084"/>
              <a:ext cx="27" cy="18"/>
            </a:xfrm>
            <a:custGeom>
              <a:avLst/>
              <a:gdLst/>
              <a:ahLst/>
              <a:cxnLst/>
              <a:rect l="l" t="t" r="r" b="b"/>
              <a:pathLst>
                <a:path w="2" h="1" extrusionOk="0">
                  <a:moveTo>
                    <a:pt x="2" y="1"/>
                  </a:moveTo>
                  <a:cubicBezTo>
                    <a:pt x="2" y="1"/>
                    <a:pt x="2" y="1"/>
                    <a:pt x="2" y="0"/>
                  </a:cubicBezTo>
                  <a:cubicBezTo>
                    <a:pt x="1" y="0"/>
                    <a:pt x="1" y="0"/>
                    <a:pt x="1" y="1"/>
                  </a:cubicBezTo>
                  <a:cubicBezTo>
                    <a:pt x="0" y="1"/>
                    <a:pt x="0" y="1"/>
                    <a:pt x="0" y="1"/>
                  </a:cubicBezTo>
                  <a:cubicBezTo>
                    <a:pt x="0" y="1"/>
                    <a:pt x="1" y="1"/>
                    <a:pt x="1" y="1"/>
                  </a:cubicBezTo>
                  <a:cubicBezTo>
                    <a:pt x="1" y="1"/>
                    <a:pt x="1" y="1"/>
                    <a:pt x="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34"/>
            <p:cNvSpPr/>
            <p:nvPr/>
          </p:nvSpPr>
          <p:spPr>
            <a:xfrm>
              <a:off x="6552" y="2084"/>
              <a:ext cx="14" cy="36"/>
            </a:xfrm>
            <a:custGeom>
              <a:avLst/>
              <a:gdLst/>
              <a:ahLst/>
              <a:cxnLst/>
              <a:rect l="l" t="t" r="r" b="b"/>
              <a:pathLst>
                <a:path w="1" h="2" extrusionOk="0">
                  <a:moveTo>
                    <a:pt x="0" y="0"/>
                  </a:moveTo>
                  <a:cubicBezTo>
                    <a:pt x="0" y="0"/>
                    <a:pt x="0" y="0"/>
                    <a:pt x="0" y="0"/>
                  </a:cubicBezTo>
                  <a:cubicBezTo>
                    <a:pt x="0" y="1"/>
                    <a:pt x="0" y="1"/>
                    <a:pt x="0" y="1"/>
                  </a:cubicBezTo>
                  <a:cubicBezTo>
                    <a:pt x="0" y="2"/>
                    <a:pt x="0" y="2"/>
                    <a:pt x="0" y="2"/>
                  </a:cubicBezTo>
                  <a:cubicBezTo>
                    <a:pt x="1" y="2"/>
                    <a:pt x="1" y="2"/>
                    <a:pt x="1" y="2"/>
                  </a:cubicBezTo>
                  <a:cubicBezTo>
                    <a:pt x="1" y="1"/>
                    <a:pt x="1" y="1"/>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34"/>
            <p:cNvSpPr/>
            <p:nvPr/>
          </p:nvSpPr>
          <p:spPr>
            <a:xfrm>
              <a:off x="4881" y="1995"/>
              <a:ext cx="14" cy="18"/>
            </a:xfrm>
            <a:custGeom>
              <a:avLst/>
              <a:gdLst/>
              <a:ahLst/>
              <a:cxnLst/>
              <a:rect l="l" t="t" r="r" b="b"/>
              <a:pathLst>
                <a:path w="1" h="1" extrusionOk="0">
                  <a:moveTo>
                    <a:pt x="0" y="0"/>
                  </a:moveTo>
                  <a:cubicBezTo>
                    <a:pt x="0" y="0"/>
                    <a:pt x="0" y="0"/>
                    <a:pt x="0" y="0"/>
                  </a:cubicBezTo>
                  <a:cubicBezTo>
                    <a:pt x="0" y="0"/>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0"/>
                    <a:pt x="1"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34"/>
            <p:cNvSpPr/>
            <p:nvPr/>
          </p:nvSpPr>
          <p:spPr>
            <a:xfrm>
              <a:off x="6242" y="2066"/>
              <a:ext cx="14" cy="18"/>
            </a:xfrm>
            <a:custGeom>
              <a:avLst/>
              <a:gdLst/>
              <a:ahLst/>
              <a:cxnLst/>
              <a:rect l="l" t="t" r="r" b="b"/>
              <a:pathLst>
                <a:path w="1" h="1" extrusionOk="0">
                  <a:moveTo>
                    <a:pt x="1" y="0"/>
                  </a:moveTo>
                  <a:cubicBezTo>
                    <a:pt x="1" y="0"/>
                    <a:pt x="1" y="0"/>
                    <a:pt x="0" y="1"/>
                  </a:cubicBezTo>
                  <a:cubicBezTo>
                    <a:pt x="0" y="1"/>
                    <a:pt x="0" y="1"/>
                    <a:pt x="0" y="1"/>
                  </a:cubicBezTo>
                  <a:cubicBezTo>
                    <a:pt x="1" y="1"/>
                    <a:pt x="1" y="1"/>
                    <a:pt x="1" y="1"/>
                  </a:cubicBezTo>
                  <a:cubicBezTo>
                    <a:pt x="1" y="1"/>
                    <a:pt x="1" y="1"/>
                    <a:pt x="1" y="1"/>
                  </a:cubicBezTo>
                  <a:cubicBezTo>
                    <a:pt x="1" y="0"/>
                    <a:pt x="1" y="0"/>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34"/>
            <p:cNvSpPr/>
            <p:nvPr/>
          </p:nvSpPr>
          <p:spPr>
            <a:xfrm>
              <a:off x="4733" y="2084"/>
              <a:ext cx="13" cy="18"/>
            </a:xfrm>
            <a:custGeom>
              <a:avLst/>
              <a:gdLst/>
              <a:ahLst/>
              <a:cxnLst/>
              <a:rect l="l" t="t" r="r" b="b"/>
              <a:pathLst>
                <a:path w="1" h="1" extrusionOk="0">
                  <a:moveTo>
                    <a:pt x="0" y="1"/>
                  </a:moveTo>
                  <a:cubicBezTo>
                    <a:pt x="0" y="1"/>
                    <a:pt x="1" y="1"/>
                    <a:pt x="1" y="1"/>
                  </a:cubicBezTo>
                  <a:cubicBezTo>
                    <a:pt x="1" y="1"/>
                    <a:pt x="1" y="1"/>
                    <a:pt x="1" y="1"/>
                  </a:cubicBezTo>
                  <a:cubicBezTo>
                    <a:pt x="1" y="1"/>
                    <a:pt x="1" y="1"/>
                    <a:pt x="1" y="0"/>
                  </a:cubicBezTo>
                  <a:cubicBezTo>
                    <a:pt x="1" y="0"/>
                    <a:pt x="1" y="0"/>
                    <a:pt x="1" y="0"/>
                  </a:cubicBezTo>
                  <a:cubicBezTo>
                    <a:pt x="1" y="0"/>
                    <a:pt x="1" y="0"/>
                    <a:pt x="0" y="0"/>
                  </a:cubicBezTo>
                  <a:cubicBezTo>
                    <a:pt x="0" y="0"/>
                    <a:pt x="0" y="1"/>
                    <a:pt x="0" y="1"/>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34"/>
            <p:cNvSpPr/>
            <p:nvPr/>
          </p:nvSpPr>
          <p:spPr>
            <a:xfrm>
              <a:off x="6040" y="2084"/>
              <a:ext cx="14" cy="18"/>
            </a:xfrm>
            <a:custGeom>
              <a:avLst/>
              <a:gdLst/>
              <a:ahLst/>
              <a:cxnLst/>
              <a:rect l="l" t="t" r="r" b="b"/>
              <a:pathLst>
                <a:path w="1" h="1" extrusionOk="0">
                  <a:moveTo>
                    <a:pt x="1" y="0"/>
                  </a:moveTo>
                  <a:cubicBezTo>
                    <a:pt x="1" y="0"/>
                    <a:pt x="1" y="0"/>
                    <a:pt x="0" y="0"/>
                  </a:cubicBezTo>
                  <a:cubicBezTo>
                    <a:pt x="0" y="0"/>
                    <a:pt x="0" y="0"/>
                    <a:pt x="0" y="0"/>
                  </a:cubicBezTo>
                  <a:cubicBezTo>
                    <a:pt x="0" y="1"/>
                    <a:pt x="0" y="1"/>
                    <a:pt x="0" y="1"/>
                  </a:cubicBezTo>
                  <a:cubicBezTo>
                    <a:pt x="0" y="1"/>
                    <a:pt x="0" y="1"/>
                    <a:pt x="0" y="1"/>
                  </a:cubicBezTo>
                  <a:cubicBezTo>
                    <a:pt x="0" y="1"/>
                    <a:pt x="0" y="1"/>
                    <a:pt x="0" y="1"/>
                  </a:cubicBezTo>
                  <a:cubicBezTo>
                    <a:pt x="1" y="1"/>
                    <a:pt x="1" y="1"/>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34"/>
            <p:cNvSpPr/>
            <p:nvPr/>
          </p:nvSpPr>
          <p:spPr>
            <a:xfrm>
              <a:off x="5083" y="1995"/>
              <a:ext cx="14" cy="18"/>
            </a:xfrm>
            <a:custGeom>
              <a:avLst/>
              <a:gdLst/>
              <a:ahLst/>
              <a:cxnLst/>
              <a:rect l="l" t="t" r="r" b="b"/>
              <a:pathLst>
                <a:path w="1" h="1" extrusionOk="0">
                  <a:moveTo>
                    <a:pt x="0" y="0"/>
                  </a:moveTo>
                  <a:cubicBezTo>
                    <a:pt x="0" y="0"/>
                    <a:pt x="0" y="0"/>
                    <a:pt x="0" y="1"/>
                  </a:cubicBezTo>
                  <a:cubicBezTo>
                    <a:pt x="0" y="1"/>
                    <a:pt x="0" y="1"/>
                    <a:pt x="0" y="1"/>
                  </a:cubicBezTo>
                  <a:cubicBezTo>
                    <a:pt x="0" y="1"/>
                    <a:pt x="0" y="1"/>
                    <a:pt x="0" y="1"/>
                  </a:cubicBezTo>
                  <a:cubicBezTo>
                    <a:pt x="0" y="1"/>
                    <a:pt x="0" y="1"/>
                    <a:pt x="1" y="1"/>
                  </a:cubicBezTo>
                  <a:cubicBezTo>
                    <a:pt x="1" y="1"/>
                    <a:pt x="1" y="1"/>
                    <a:pt x="1" y="1"/>
                  </a:cubicBezTo>
                  <a:cubicBezTo>
                    <a:pt x="1"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34"/>
            <p:cNvSpPr/>
            <p:nvPr/>
          </p:nvSpPr>
          <p:spPr>
            <a:xfrm>
              <a:off x="6458" y="2084"/>
              <a:ext cx="14" cy="18"/>
            </a:xfrm>
            <a:custGeom>
              <a:avLst/>
              <a:gdLst/>
              <a:ahLst/>
              <a:cxnLst/>
              <a:rect l="l" t="t" r="r" b="b"/>
              <a:pathLst>
                <a:path w="1" h="1" extrusionOk="0">
                  <a:moveTo>
                    <a:pt x="0" y="1"/>
                  </a:moveTo>
                  <a:cubicBezTo>
                    <a:pt x="1" y="1"/>
                    <a:pt x="1" y="1"/>
                    <a:pt x="1" y="1"/>
                  </a:cubicBezTo>
                  <a:cubicBezTo>
                    <a:pt x="1" y="1"/>
                    <a:pt x="1" y="1"/>
                    <a:pt x="1" y="1"/>
                  </a:cubicBezTo>
                  <a:cubicBezTo>
                    <a:pt x="1" y="1"/>
                    <a:pt x="1" y="1"/>
                    <a:pt x="1" y="1"/>
                  </a:cubicBezTo>
                  <a:cubicBezTo>
                    <a:pt x="1" y="0"/>
                    <a:pt x="0" y="0"/>
                    <a:pt x="0" y="0"/>
                  </a:cubicBezTo>
                  <a:cubicBezTo>
                    <a:pt x="0" y="1"/>
                    <a:pt x="0" y="1"/>
                    <a:pt x="0" y="1"/>
                  </a:cubicBezTo>
                  <a:cubicBezTo>
                    <a:pt x="0" y="0"/>
                    <a:pt x="0" y="0"/>
                    <a:pt x="0" y="1"/>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34"/>
            <p:cNvSpPr/>
            <p:nvPr/>
          </p:nvSpPr>
          <p:spPr>
            <a:xfrm>
              <a:off x="6108" y="2084"/>
              <a:ext cx="13" cy="18"/>
            </a:xfrm>
            <a:custGeom>
              <a:avLst/>
              <a:gdLst/>
              <a:ahLst/>
              <a:cxnLst/>
              <a:rect l="l" t="t" r="r" b="b"/>
              <a:pathLst>
                <a:path w="1" h="1" extrusionOk="0">
                  <a:moveTo>
                    <a:pt x="0" y="1"/>
                  </a:moveTo>
                  <a:cubicBezTo>
                    <a:pt x="0" y="1"/>
                    <a:pt x="0" y="1"/>
                    <a:pt x="0" y="1"/>
                  </a:cubicBezTo>
                  <a:cubicBezTo>
                    <a:pt x="1" y="1"/>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34"/>
            <p:cNvSpPr/>
            <p:nvPr/>
          </p:nvSpPr>
          <p:spPr>
            <a:xfrm>
              <a:off x="4059" y="2102"/>
              <a:ext cx="13" cy="18"/>
            </a:xfrm>
            <a:custGeom>
              <a:avLst/>
              <a:gdLst/>
              <a:ahLst/>
              <a:cxnLst/>
              <a:rect l="l" t="t" r="r" b="b"/>
              <a:pathLst>
                <a:path w="1" h="1" extrusionOk="0">
                  <a:moveTo>
                    <a:pt x="0" y="0"/>
                  </a:moveTo>
                  <a:cubicBezTo>
                    <a:pt x="0" y="0"/>
                    <a:pt x="0" y="0"/>
                    <a:pt x="0" y="0"/>
                  </a:cubicBezTo>
                  <a:cubicBezTo>
                    <a:pt x="0" y="1"/>
                    <a:pt x="1" y="1"/>
                    <a:pt x="1" y="1"/>
                  </a:cubicBezTo>
                  <a:cubicBezTo>
                    <a:pt x="1" y="1"/>
                    <a:pt x="1" y="1"/>
                    <a:pt x="1" y="1"/>
                  </a:cubicBezTo>
                  <a:cubicBezTo>
                    <a:pt x="1" y="1"/>
                    <a:pt x="1" y="1"/>
                    <a:pt x="1" y="1"/>
                  </a:cubicBezTo>
                  <a:cubicBezTo>
                    <a:pt x="1" y="0"/>
                    <a:pt x="1" y="0"/>
                    <a:pt x="1" y="0"/>
                  </a:cubicBezTo>
                  <a:cubicBezTo>
                    <a:pt x="1" y="0"/>
                    <a:pt x="1" y="0"/>
                    <a:pt x="1" y="0"/>
                  </a:cubicBezTo>
                  <a:cubicBezTo>
                    <a:pt x="1"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34"/>
            <p:cNvSpPr/>
            <p:nvPr/>
          </p:nvSpPr>
          <p:spPr>
            <a:xfrm>
              <a:off x="5312" y="1995"/>
              <a:ext cx="14" cy="18"/>
            </a:xfrm>
            <a:custGeom>
              <a:avLst/>
              <a:gdLst/>
              <a:ahLst/>
              <a:cxnLst/>
              <a:rect l="l" t="t" r="r" b="b"/>
              <a:pathLst>
                <a:path w="1" h="1" extrusionOk="0">
                  <a:moveTo>
                    <a:pt x="0" y="0"/>
                  </a:moveTo>
                  <a:cubicBezTo>
                    <a:pt x="1" y="0"/>
                    <a:pt x="1" y="1"/>
                    <a:pt x="1" y="0"/>
                  </a:cubicBezTo>
                  <a:cubicBezTo>
                    <a:pt x="1" y="0"/>
                    <a:pt x="1" y="0"/>
                    <a:pt x="1" y="0"/>
                  </a:cubicBezTo>
                  <a:cubicBezTo>
                    <a:pt x="1" y="0"/>
                    <a:pt x="1" y="0"/>
                    <a:pt x="1" y="0"/>
                  </a:cubicBezTo>
                  <a:cubicBezTo>
                    <a:pt x="1" y="0"/>
                    <a:pt x="1"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34"/>
            <p:cNvSpPr/>
            <p:nvPr/>
          </p:nvSpPr>
          <p:spPr>
            <a:xfrm>
              <a:off x="5259" y="2013"/>
              <a:ext cx="13" cy="0"/>
            </a:xfrm>
            <a:custGeom>
              <a:avLst/>
              <a:gdLst/>
              <a:ahLst/>
              <a:cxnLst/>
              <a:rect l="l" t="t" r="r" b="b"/>
              <a:pathLst>
                <a:path w="1" h="120000" extrusionOk="0">
                  <a:moveTo>
                    <a:pt x="0" y="0"/>
                  </a:moveTo>
                  <a:cubicBezTo>
                    <a:pt x="0" y="0"/>
                    <a:pt x="0" y="0"/>
                    <a:pt x="1" y="0"/>
                  </a:cubicBezTo>
                  <a:cubicBezTo>
                    <a:pt x="1" y="0"/>
                    <a:pt x="1" y="0"/>
                    <a:pt x="1" y="0"/>
                  </a:cubicBezTo>
                  <a:cubicBezTo>
                    <a:pt x="1"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34"/>
            <p:cNvSpPr/>
            <p:nvPr/>
          </p:nvSpPr>
          <p:spPr>
            <a:xfrm>
              <a:off x="5649" y="2102"/>
              <a:ext cx="0" cy="18"/>
            </a:xfrm>
            <a:custGeom>
              <a:avLst/>
              <a:gdLst/>
              <a:ahLst/>
              <a:cxnLst/>
              <a:rect l="l" t="t" r="r" b="b"/>
              <a:pathLst>
                <a:path w="120000" h="1" extrusionOk="0">
                  <a:moveTo>
                    <a:pt x="0" y="0"/>
                  </a:moveTo>
                  <a:cubicBezTo>
                    <a:pt x="0" y="0"/>
                    <a:pt x="0" y="0"/>
                    <a:pt x="0" y="0"/>
                  </a:cubicBezTo>
                  <a:cubicBezTo>
                    <a:pt x="0" y="0"/>
                    <a:pt x="0" y="0"/>
                    <a:pt x="0" y="1"/>
                  </a:cubicBezTo>
                  <a:cubicBezTo>
                    <a:pt x="0" y="1"/>
                    <a:pt x="0" y="1"/>
                    <a:pt x="0" y="1"/>
                  </a:cubicBezTo>
                  <a:cubicBezTo>
                    <a:pt x="0" y="1"/>
                    <a:pt x="0" y="1"/>
                    <a:pt x="0" y="1"/>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34"/>
            <p:cNvSpPr/>
            <p:nvPr/>
          </p:nvSpPr>
          <p:spPr>
            <a:xfrm>
              <a:off x="5784" y="2066"/>
              <a:ext cx="14" cy="18"/>
            </a:xfrm>
            <a:custGeom>
              <a:avLst/>
              <a:gdLst/>
              <a:ahLst/>
              <a:cxnLst/>
              <a:rect l="l" t="t" r="r" b="b"/>
              <a:pathLst>
                <a:path w="1" h="1" extrusionOk="0">
                  <a:moveTo>
                    <a:pt x="0" y="0"/>
                  </a:moveTo>
                  <a:cubicBezTo>
                    <a:pt x="0" y="1"/>
                    <a:pt x="0" y="1"/>
                    <a:pt x="1" y="1"/>
                  </a:cubicBezTo>
                  <a:cubicBezTo>
                    <a:pt x="1" y="1"/>
                    <a:pt x="1" y="1"/>
                    <a:pt x="1" y="1"/>
                  </a:cubicBezTo>
                  <a:cubicBezTo>
                    <a:pt x="1" y="1"/>
                    <a:pt x="1" y="1"/>
                    <a:pt x="1" y="1"/>
                  </a:cubicBezTo>
                  <a:cubicBezTo>
                    <a:pt x="1" y="1"/>
                    <a:pt x="0" y="1"/>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34"/>
            <p:cNvSpPr/>
            <p:nvPr/>
          </p:nvSpPr>
          <p:spPr>
            <a:xfrm>
              <a:off x="5515" y="2031"/>
              <a:ext cx="13" cy="0"/>
            </a:xfrm>
            <a:custGeom>
              <a:avLst/>
              <a:gdLst/>
              <a:ahLst/>
              <a:cxnLst/>
              <a:rect l="l" t="t" r="r" b="b"/>
              <a:pathLst>
                <a:path w="1" h="120000" extrusionOk="0">
                  <a:moveTo>
                    <a:pt x="1" y="0"/>
                  </a:moveTo>
                  <a:cubicBezTo>
                    <a:pt x="1" y="0"/>
                    <a:pt x="1" y="0"/>
                    <a:pt x="0" y="0"/>
                  </a:cubicBezTo>
                  <a:cubicBezTo>
                    <a:pt x="0" y="0"/>
                    <a:pt x="0" y="0"/>
                    <a:pt x="0" y="0"/>
                  </a:cubicBezTo>
                  <a:cubicBezTo>
                    <a:pt x="0" y="0"/>
                    <a:pt x="0" y="0"/>
                    <a:pt x="1" y="0"/>
                  </a:cubicBezTo>
                  <a:cubicBezTo>
                    <a:pt x="1" y="0"/>
                    <a:pt x="1" y="0"/>
                    <a:pt x="1" y="0"/>
                  </a:cubicBezTo>
                  <a:cubicBezTo>
                    <a:pt x="1" y="0"/>
                    <a:pt x="1" y="0"/>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34"/>
            <p:cNvSpPr/>
            <p:nvPr/>
          </p:nvSpPr>
          <p:spPr>
            <a:xfrm>
              <a:off x="5542" y="2048"/>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34"/>
            <p:cNvSpPr/>
            <p:nvPr/>
          </p:nvSpPr>
          <p:spPr>
            <a:xfrm>
              <a:off x="3183" y="2084"/>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34"/>
            <p:cNvSpPr/>
            <p:nvPr/>
          </p:nvSpPr>
          <p:spPr>
            <a:xfrm>
              <a:off x="5717" y="1995"/>
              <a:ext cx="13" cy="0"/>
            </a:xfrm>
            <a:custGeom>
              <a:avLst/>
              <a:gdLst/>
              <a:ahLst/>
              <a:cxnLst/>
              <a:rect l="l" t="t" r="r" b="b"/>
              <a:pathLst>
                <a:path w="1" h="120000" extrusionOk="0">
                  <a:moveTo>
                    <a:pt x="0" y="0"/>
                  </a:moveTo>
                  <a:cubicBezTo>
                    <a:pt x="0" y="0"/>
                    <a:pt x="0" y="0"/>
                    <a:pt x="0" y="0"/>
                  </a:cubicBezTo>
                  <a:cubicBezTo>
                    <a:pt x="1" y="0"/>
                    <a:pt x="1" y="0"/>
                    <a:pt x="1" y="0"/>
                  </a:cubicBezTo>
                  <a:cubicBezTo>
                    <a:pt x="1" y="0"/>
                    <a:pt x="1" y="0"/>
                    <a:pt x="1" y="0"/>
                  </a:cubicBezTo>
                  <a:cubicBezTo>
                    <a:pt x="1" y="0"/>
                    <a:pt x="1"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34"/>
            <p:cNvSpPr/>
            <p:nvPr/>
          </p:nvSpPr>
          <p:spPr>
            <a:xfrm>
              <a:off x="4207" y="2084"/>
              <a:ext cx="0" cy="18"/>
            </a:xfrm>
            <a:custGeom>
              <a:avLst/>
              <a:gdLst/>
              <a:ahLst/>
              <a:cxnLst/>
              <a:rect l="l" t="t" r="r" b="b"/>
              <a:pathLst>
                <a:path w="120000" h="1" extrusionOk="0">
                  <a:moveTo>
                    <a:pt x="0" y="0"/>
                  </a:moveTo>
                  <a:cubicBezTo>
                    <a:pt x="0" y="0"/>
                    <a:pt x="0" y="0"/>
                    <a:pt x="0" y="0"/>
                  </a:cubicBezTo>
                  <a:cubicBezTo>
                    <a:pt x="0" y="0"/>
                    <a:pt x="0" y="1"/>
                    <a:pt x="0" y="1"/>
                  </a:cubicBezTo>
                  <a:cubicBezTo>
                    <a:pt x="0" y="1"/>
                    <a:pt x="0" y="1"/>
                    <a:pt x="0" y="1"/>
                  </a:cubicBezTo>
                  <a:cubicBezTo>
                    <a:pt x="0" y="1"/>
                    <a:pt x="0" y="1"/>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34"/>
            <p:cNvSpPr/>
            <p:nvPr/>
          </p:nvSpPr>
          <p:spPr>
            <a:xfrm>
              <a:off x="6458" y="2066"/>
              <a:ext cx="14" cy="0"/>
            </a:xfrm>
            <a:custGeom>
              <a:avLst/>
              <a:gdLst/>
              <a:ahLst/>
              <a:cxnLst/>
              <a:rect l="l" t="t" r="r" b="b"/>
              <a:pathLst>
                <a:path w="1" h="120000" extrusionOk="0">
                  <a:moveTo>
                    <a:pt x="0" y="0"/>
                  </a:moveTo>
                  <a:cubicBezTo>
                    <a:pt x="1" y="0"/>
                    <a:pt x="1" y="0"/>
                    <a:pt x="1" y="0"/>
                  </a:cubicBezTo>
                  <a:cubicBezTo>
                    <a:pt x="1" y="0"/>
                    <a:pt x="1" y="0"/>
                    <a:pt x="1" y="0"/>
                  </a:cubicBezTo>
                  <a:cubicBezTo>
                    <a:pt x="1" y="0"/>
                    <a:pt x="1" y="0"/>
                    <a:pt x="1" y="0"/>
                  </a:cubicBezTo>
                  <a:cubicBezTo>
                    <a:pt x="1"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34"/>
            <p:cNvSpPr/>
            <p:nvPr/>
          </p:nvSpPr>
          <p:spPr>
            <a:xfrm>
              <a:off x="6485" y="2102"/>
              <a:ext cx="14" cy="0"/>
            </a:xfrm>
            <a:custGeom>
              <a:avLst/>
              <a:gdLst/>
              <a:ahLst/>
              <a:cxnLst/>
              <a:rect l="l" t="t" r="r" b="b"/>
              <a:pathLst>
                <a:path w="1" h="120000" extrusionOk="0">
                  <a:moveTo>
                    <a:pt x="0" y="0"/>
                  </a:moveTo>
                  <a:cubicBezTo>
                    <a:pt x="0" y="0"/>
                    <a:pt x="1" y="0"/>
                    <a:pt x="1" y="0"/>
                  </a:cubicBezTo>
                  <a:cubicBezTo>
                    <a:pt x="1" y="0"/>
                    <a:pt x="1" y="0"/>
                    <a:pt x="1" y="0"/>
                  </a:cubicBezTo>
                  <a:cubicBezTo>
                    <a:pt x="1"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34"/>
            <p:cNvSpPr/>
            <p:nvPr/>
          </p:nvSpPr>
          <p:spPr>
            <a:xfrm>
              <a:off x="4881" y="2013"/>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34"/>
            <p:cNvSpPr/>
            <p:nvPr/>
          </p:nvSpPr>
          <p:spPr>
            <a:xfrm>
              <a:off x="4558" y="1995"/>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34"/>
            <p:cNvSpPr/>
            <p:nvPr/>
          </p:nvSpPr>
          <p:spPr>
            <a:xfrm>
              <a:off x="4382" y="2084"/>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34"/>
            <p:cNvSpPr/>
            <p:nvPr/>
          </p:nvSpPr>
          <p:spPr>
            <a:xfrm>
              <a:off x="3331" y="2031"/>
              <a:ext cx="14" cy="17"/>
            </a:xfrm>
            <a:custGeom>
              <a:avLst/>
              <a:gdLst/>
              <a:ahLst/>
              <a:cxnLst/>
              <a:rect l="l" t="t" r="r" b="b"/>
              <a:pathLst>
                <a:path w="1" h="1" extrusionOk="0">
                  <a:moveTo>
                    <a:pt x="0" y="0"/>
                  </a:moveTo>
                  <a:cubicBezTo>
                    <a:pt x="0" y="1"/>
                    <a:pt x="0" y="1"/>
                    <a:pt x="1" y="1"/>
                  </a:cubicBezTo>
                  <a:cubicBezTo>
                    <a:pt x="1" y="1"/>
                    <a:pt x="1" y="1"/>
                    <a:pt x="1" y="1"/>
                  </a:cubicBezTo>
                  <a:cubicBezTo>
                    <a:pt x="1" y="1"/>
                    <a:pt x="1" y="1"/>
                    <a:pt x="1" y="1"/>
                  </a:cubicBezTo>
                  <a:cubicBezTo>
                    <a:pt x="1" y="1"/>
                    <a:pt x="0" y="1"/>
                    <a:pt x="0" y="1"/>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34"/>
            <p:cNvSpPr/>
            <p:nvPr/>
          </p:nvSpPr>
          <p:spPr>
            <a:xfrm>
              <a:off x="3129" y="2102"/>
              <a:ext cx="0" cy="18"/>
            </a:xfrm>
            <a:custGeom>
              <a:avLst/>
              <a:gdLst/>
              <a:ahLst/>
              <a:cxnLst/>
              <a:rect l="l" t="t" r="r" b="b"/>
              <a:pathLst>
                <a:path w="120000" h="1" extrusionOk="0">
                  <a:moveTo>
                    <a:pt x="0" y="0"/>
                  </a:moveTo>
                  <a:cubicBezTo>
                    <a:pt x="0" y="0"/>
                    <a:pt x="0" y="0"/>
                    <a:pt x="0" y="1"/>
                  </a:cubicBezTo>
                  <a:cubicBezTo>
                    <a:pt x="0" y="1"/>
                    <a:pt x="0" y="1"/>
                    <a:pt x="0" y="1"/>
                  </a:cubicBezTo>
                  <a:cubicBezTo>
                    <a:pt x="0" y="1"/>
                    <a:pt x="0" y="1"/>
                    <a:pt x="0" y="1"/>
                  </a:cubicBezTo>
                  <a:cubicBezTo>
                    <a:pt x="0" y="1"/>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34"/>
            <p:cNvSpPr/>
            <p:nvPr/>
          </p:nvSpPr>
          <p:spPr>
            <a:xfrm>
              <a:off x="6593" y="2031"/>
              <a:ext cx="0" cy="17"/>
            </a:xfrm>
            <a:custGeom>
              <a:avLst/>
              <a:gdLst/>
              <a:ahLst/>
              <a:cxnLst/>
              <a:rect l="l" t="t" r="r" b="b"/>
              <a:pathLst>
                <a:path w="120000" h="1" extrusionOk="0">
                  <a:moveTo>
                    <a:pt x="0" y="1"/>
                  </a:moveTo>
                  <a:cubicBezTo>
                    <a:pt x="0" y="1"/>
                    <a:pt x="0" y="1"/>
                    <a:pt x="0" y="1"/>
                  </a:cubicBezTo>
                  <a:cubicBezTo>
                    <a:pt x="0" y="1"/>
                    <a:pt x="0" y="1"/>
                    <a:pt x="0" y="1"/>
                  </a:cubicBezTo>
                  <a:cubicBezTo>
                    <a:pt x="0" y="1"/>
                    <a:pt x="0" y="1"/>
                    <a:pt x="0" y="1"/>
                  </a:cubicBezTo>
                  <a:cubicBezTo>
                    <a:pt x="0" y="1"/>
                    <a:pt x="0" y="0"/>
                    <a:pt x="0" y="0"/>
                  </a:cubicBezTo>
                  <a:cubicBezTo>
                    <a:pt x="0" y="0"/>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34"/>
            <p:cNvSpPr/>
            <p:nvPr/>
          </p:nvSpPr>
          <p:spPr>
            <a:xfrm>
              <a:off x="6485" y="2013"/>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34"/>
            <p:cNvSpPr/>
            <p:nvPr/>
          </p:nvSpPr>
          <p:spPr>
            <a:xfrm>
              <a:off x="6472" y="2013"/>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4"/>
            <p:cNvSpPr/>
            <p:nvPr/>
          </p:nvSpPr>
          <p:spPr>
            <a:xfrm>
              <a:off x="6431" y="2013"/>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34"/>
            <p:cNvSpPr/>
            <p:nvPr/>
          </p:nvSpPr>
          <p:spPr>
            <a:xfrm>
              <a:off x="6189" y="2120"/>
              <a:ext cx="13" cy="0"/>
            </a:xfrm>
            <a:custGeom>
              <a:avLst/>
              <a:gdLst/>
              <a:ahLst/>
              <a:cxnLst/>
              <a:rect l="l" t="t" r="r" b="b"/>
              <a:pathLst>
                <a:path w="1" h="120000" extrusionOk="0">
                  <a:moveTo>
                    <a:pt x="0" y="0"/>
                  </a:moveTo>
                  <a:cubicBezTo>
                    <a:pt x="0" y="0"/>
                    <a:pt x="0" y="0"/>
                    <a:pt x="0" y="0"/>
                  </a:cubicBezTo>
                  <a:cubicBezTo>
                    <a:pt x="1" y="0"/>
                    <a:pt x="1" y="0"/>
                    <a:pt x="1"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34"/>
            <p:cNvSpPr/>
            <p:nvPr/>
          </p:nvSpPr>
          <p:spPr>
            <a:xfrm>
              <a:off x="6040" y="2102"/>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34"/>
            <p:cNvSpPr/>
            <p:nvPr/>
          </p:nvSpPr>
          <p:spPr>
            <a:xfrm>
              <a:off x="5784" y="2102"/>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34"/>
            <p:cNvSpPr/>
            <p:nvPr/>
          </p:nvSpPr>
          <p:spPr>
            <a:xfrm>
              <a:off x="5703" y="1995"/>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34"/>
            <p:cNvSpPr/>
            <p:nvPr/>
          </p:nvSpPr>
          <p:spPr>
            <a:xfrm>
              <a:off x="5151" y="1995"/>
              <a:ext cx="13" cy="18"/>
            </a:xfrm>
            <a:custGeom>
              <a:avLst/>
              <a:gdLst/>
              <a:ahLst/>
              <a:cxnLst/>
              <a:rect l="l" t="t" r="r" b="b"/>
              <a:pathLst>
                <a:path w="1" h="1" extrusionOk="0">
                  <a:moveTo>
                    <a:pt x="0" y="1"/>
                  </a:moveTo>
                  <a:cubicBezTo>
                    <a:pt x="0" y="1"/>
                    <a:pt x="1" y="1"/>
                    <a:pt x="0" y="1"/>
                  </a:cubicBezTo>
                  <a:cubicBezTo>
                    <a:pt x="0" y="0"/>
                    <a:pt x="0" y="0"/>
                    <a:pt x="0" y="0"/>
                  </a:cubicBezTo>
                  <a:cubicBezTo>
                    <a:pt x="0" y="0"/>
                    <a:pt x="0" y="0"/>
                    <a:pt x="0" y="0"/>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34"/>
            <p:cNvSpPr/>
            <p:nvPr/>
          </p:nvSpPr>
          <p:spPr>
            <a:xfrm>
              <a:off x="5137" y="1995"/>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34"/>
            <p:cNvSpPr/>
            <p:nvPr/>
          </p:nvSpPr>
          <p:spPr>
            <a:xfrm>
              <a:off x="5151" y="2013"/>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34"/>
            <p:cNvSpPr/>
            <p:nvPr/>
          </p:nvSpPr>
          <p:spPr>
            <a:xfrm>
              <a:off x="3668" y="2048"/>
              <a:ext cx="14" cy="0"/>
            </a:xfrm>
            <a:custGeom>
              <a:avLst/>
              <a:gdLst/>
              <a:ahLst/>
              <a:cxnLst/>
              <a:rect l="l" t="t" r="r" b="b"/>
              <a:pathLst>
                <a:path w="1" h="120000" extrusionOk="0">
                  <a:moveTo>
                    <a:pt x="1" y="0"/>
                  </a:moveTo>
                  <a:cubicBezTo>
                    <a:pt x="1" y="0"/>
                    <a:pt x="1" y="0"/>
                    <a:pt x="1" y="0"/>
                  </a:cubicBezTo>
                  <a:cubicBezTo>
                    <a:pt x="0" y="0"/>
                    <a:pt x="0" y="0"/>
                    <a:pt x="0" y="0"/>
                  </a:cubicBezTo>
                  <a:cubicBezTo>
                    <a:pt x="1" y="0"/>
                    <a:pt x="1" y="0"/>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34"/>
            <p:cNvSpPr/>
            <p:nvPr/>
          </p:nvSpPr>
          <p:spPr>
            <a:xfrm>
              <a:off x="3641" y="2013"/>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34"/>
            <p:cNvSpPr/>
            <p:nvPr/>
          </p:nvSpPr>
          <p:spPr>
            <a:xfrm>
              <a:off x="5312" y="1995"/>
              <a:ext cx="14" cy="0"/>
            </a:xfrm>
            <a:custGeom>
              <a:avLst/>
              <a:gdLst/>
              <a:ahLst/>
              <a:cxnLst/>
              <a:rect l="l" t="t" r="r" b="b"/>
              <a:pathLst>
                <a:path w="1" h="120000" extrusionOk="0">
                  <a:moveTo>
                    <a:pt x="0" y="0"/>
                  </a:moveTo>
                  <a:cubicBezTo>
                    <a:pt x="1" y="0"/>
                    <a:pt x="1" y="0"/>
                    <a:pt x="1"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34"/>
            <p:cNvSpPr/>
            <p:nvPr/>
          </p:nvSpPr>
          <p:spPr>
            <a:xfrm>
              <a:off x="4167" y="2013"/>
              <a:ext cx="0" cy="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34"/>
            <p:cNvSpPr/>
            <p:nvPr/>
          </p:nvSpPr>
          <p:spPr>
            <a:xfrm>
              <a:off x="5447" y="1995"/>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34"/>
            <p:cNvSpPr/>
            <p:nvPr/>
          </p:nvSpPr>
          <p:spPr>
            <a:xfrm>
              <a:off x="5447"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34"/>
            <p:cNvSpPr/>
            <p:nvPr/>
          </p:nvSpPr>
          <p:spPr>
            <a:xfrm>
              <a:off x="3223" y="2013"/>
              <a:ext cx="0" cy="18"/>
            </a:xfrm>
            <a:custGeom>
              <a:avLst/>
              <a:gdLst/>
              <a:ahLst/>
              <a:cxnLst/>
              <a:rect l="l" t="t" r="r" b="b"/>
              <a:pathLst>
                <a:path w="120000" h="1" extrusionOk="0">
                  <a:moveTo>
                    <a:pt x="0" y="1"/>
                  </a:moveTo>
                  <a:cubicBezTo>
                    <a:pt x="0" y="0"/>
                    <a:pt x="0" y="0"/>
                    <a:pt x="0" y="0"/>
                  </a:cubicBezTo>
                  <a:cubicBezTo>
                    <a:pt x="0" y="0"/>
                    <a:pt x="0" y="1"/>
                    <a:pt x="0" y="1"/>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34"/>
            <p:cNvSpPr/>
            <p:nvPr/>
          </p:nvSpPr>
          <p:spPr>
            <a:xfrm>
              <a:off x="5744" y="2120"/>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34"/>
            <p:cNvSpPr/>
            <p:nvPr/>
          </p:nvSpPr>
          <p:spPr>
            <a:xfrm>
              <a:off x="5771" y="2120"/>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34"/>
            <p:cNvSpPr/>
            <p:nvPr/>
          </p:nvSpPr>
          <p:spPr>
            <a:xfrm>
              <a:off x="5879" y="2066"/>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34"/>
            <p:cNvSpPr/>
            <p:nvPr/>
          </p:nvSpPr>
          <p:spPr>
            <a:xfrm>
              <a:off x="6000" y="2102"/>
              <a:ext cx="0" cy="18"/>
            </a:xfrm>
            <a:custGeom>
              <a:avLst/>
              <a:gdLst/>
              <a:ahLst/>
              <a:cxnLst/>
              <a:rect l="l" t="t" r="r" b="b"/>
              <a:pathLst>
                <a:path w="120000" h="1" extrusionOk="0">
                  <a:moveTo>
                    <a:pt x="0" y="0"/>
                  </a:moveTo>
                  <a:cubicBezTo>
                    <a:pt x="0" y="1"/>
                    <a:pt x="0" y="1"/>
                    <a:pt x="0" y="1"/>
                  </a:cubicBezTo>
                  <a:cubicBezTo>
                    <a:pt x="0" y="1"/>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34"/>
            <p:cNvSpPr/>
            <p:nvPr/>
          </p:nvSpPr>
          <p:spPr>
            <a:xfrm>
              <a:off x="6148" y="2048"/>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34"/>
            <p:cNvSpPr/>
            <p:nvPr/>
          </p:nvSpPr>
          <p:spPr>
            <a:xfrm>
              <a:off x="6337"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34"/>
            <p:cNvSpPr/>
            <p:nvPr/>
          </p:nvSpPr>
          <p:spPr>
            <a:xfrm>
              <a:off x="6391" y="2066"/>
              <a:ext cx="0" cy="18"/>
            </a:xfrm>
            <a:custGeom>
              <a:avLst/>
              <a:gdLst/>
              <a:ahLst/>
              <a:cxnLst/>
              <a:rect l="l" t="t" r="r" b="b"/>
              <a:pathLst>
                <a:path w="120000" h="1" extrusionOk="0">
                  <a:moveTo>
                    <a:pt x="0" y="0"/>
                  </a:moveTo>
                  <a:cubicBezTo>
                    <a:pt x="0" y="1"/>
                    <a:pt x="0" y="1"/>
                    <a:pt x="0" y="1"/>
                  </a:cubicBezTo>
                  <a:cubicBezTo>
                    <a:pt x="0" y="1"/>
                    <a:pt x="0" y="1"/>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34"/>
            <p:cNvSpPr/>
            <p:nvPr/>
          </p:nvSpPr>
          <p:spPr>
            <a:xfrm>
              <a:off x="6458" y="2048"/>
              <a:ext cx="14" cy="0"/>
            </a:xfrm>
            <a:custGeom>
              <a:avLst/>
              <a:gdLst/>
              <a:ahLst/>
              <a:cxnLst/>
              <a:rect l="l" t="t" r="r" b="b"/>
              <a:pathLst>
                <a:path w="1" h="120000" extrusionOk="0">
                  <a:moveTo>
                    <a:pt x="1" y="0"/>
                  </a:moveTo>
                  <a:cubicBezTo>
                    <a:pt x="0" y="0"/>
                    <a:pt x="0" y="0"/>
                    <a:pt x="0" y="0"/>
                  </a:cubicBezTo>
                  <a:cubicBezTo>
                    <a:pt x="0" y="0"/>
                    <a:pt x="0" y="0"/>
                    <a:pt x="0" y="0"/>
                  </a:cubicBezTo>
                  <a:cubicBezTo>
                    <a:pt x="0" y="0"/>
                    <a:pt x="1" y="0"/>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34"/>
            <p:cNvSpPr/>
            <p:nvPr/>
          </p:nvSpPr>
          <p:spPr>
            <a:xfrm>
              <a:off x="6458" y="2102"/>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p34"/>
            <p:cNvSpPr/>
            <p:nvPr/>
          </p:nvSpPr>
          <p:spPr>
            <a:xfrm>
              <a:off x="6472" y="2120"/>
              <a:ext cx="0" cy="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38;p34"/>
            <p:cNvSpPr/>
            <p:nvPr/>
          </p:nvSpPr>
          <p:spPr>
            <a:xfrm>
              <a:off x="6566" y="2031"/>
              <a:ext cx="0" cy="17"/>
            </a:xfrm>
            <a:custGeom>
              <a:avLst/>
              <a:gdLst/>
              <a:ahLst/>
              <a:cxnLst/>
              <a:rect l="l" t="t" r="r" b="b"/>
              <a:pathLst>
                <a:path w="120000" h="1" extrusionOk="0">
                  <a:moveTo>
                    <a:pt x="0" y="0"/>
                  </a:moveTo>
                  <a:cubicBezTo>
                    <a:pt x="0" y="1"/>
                    <a:pt x="0" y="1"/>
                    <a:pt x="0" y="1"/>
                  </a:cubicBezTo>
                  <a:cubicBezTo>
                    <a:pt x="0" y="1"/>
                    <a:pt x="0" y="1"/>
                    <a:pt x="0" y="1"/>
                  </a:cubicBezTo>
                  <a:cubicBezTo>
                    <a:pt x="0" y="1"/>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34"/>
            <p:cNvSpPr/>
            <p:nvPr/>
          </p:nvSpPr>
          <p:spPr>
            <a:xfrm>
              <a:off x="3965" y="2102"/>
              <a:ext cx="13" cy="18"/>
            </a:xfrm>
            <a:custGeom>
              <a:avLst/>
              <a:gdLst/>
              <a:ahLst/>
              <a:cxnLst/>
              <a:rect l="l" t="t" r="r" b="b"/>
              <a:pathLst>
                <a:path w="1" h="1" extrusionOk="0">
                  <a:moveTo>
                    <a:pt x="1" y="0"/>
                  </a:moveTo>
                  <a:cubicBezTo>
                    <a:pt x="1" y="0"/>
                    <a:pt x="0" y="0"/>
                    <a:pt x="0" y="1"/>
                  </a:cubicBezTo>
                  <a:cubicBezTo>
                    <a:pt x="0" y="1"/>
                    <a:pt x="0" y="1"/>
                    <a:pt x="0" y="0"/>
                  </a:cubicBezTo>
                  <a:cubicBezTo>
                    <a:pt x="0" y="0"/>
                    <a:pt x="1" y="0"/>
                    <a:pt x="1" y="0"/>
                  </a:cubicBezTo>
                  <a:cubicBezTo>
                    <a:pt x="1" y="0"/>
                    <a:pt x="1" y="0"/>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34"/>
            <p:cNvSpPr/>
            <p:nvPr/>
          </p:nvSpPr>
          <p:spPr>
            <a:xfrm>
              <a:off x="4800"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34"/>
            <p:cNvSpPr/>
            <p:nvPr/>
          </p:nvSpPr>
          <p:spPr>
            <a:xfrm>
              <a:off x="2226" y="2048"/>
              <a:ext cx="0" cy="18"/>
            </a:xfrm>
            <a:custGeom>
              <a:avLst/>
              <a:gdLst/>
              <a:ahLst/>
              <a:cxnLst/>
              <a:rect l="l" t="t" r="r" b="b"/>
              <a:pathLst>
                <a:path w="120000" h="1" extrusionOk="0">
                  <a:moveTo>
                    <a:pt x="0" y="1"/>
                  </a:moveTo>
                  <a:cubicBezTo>
                    <a:pt x="0" y="0"/>
                    <a:pt x="0" y="0"/>
                    <a:pt x="0" y="0"/>
                  </a:cubicBezTo>
                  <a:cubicBezTo>
                    <a:pt x="0" y="0"/>
                    <a:pt x="0" y="0"/>
                    <a:pt x="0" y="0"/>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34"/>
            <p:cNvSpPr/>
            <p:nvPr/>
          </p:nvSpPr>
          <p:spPr>
            <a:xfrm>
              <a:off x="4854" y="2031"/>
              <a:ext cx="0" cy="17"/>
            </a:xfrm>
            <a:custGeom>
              <a:avLst/>
              <a:gdLst/>
              <a:ahLst/>
              <a:cxnLst/>
              <a:rect l="l" t="t" r="r" b="b"/>
              <a:pathLst>
                <a:path w="120000" h="1" extrusionOk="0">
                  <a:moveTo>
                    <a:pt x="0" y="1"/>
                  </a:moveTo>
                  <a:cubicBezTo>
                    <a:pt x="0" y="0"/>
                    <a:pt x="0" y="0"/>
                    <a:pt x="0" y="0"/>
                  </a:cubicBezTo>
                  <a:cubicBezTo>
                    <a:pt x="0" y="0"/>
                    <a:pt x="0" y="1"/>
                    <a:pt x="0" y="1"/>
                  </a:cubicBezTo>
                  <a:cubicBezTo>
                    <a:pt x="0" y="1"/>
                    <a:pt x="0" y="1"/>
                    <a:pt x="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34"/>
            <p:cNvSpPr/>
            <p:nvPr/>
          </p:nvSpPr>
          <p:spPr>
            <a:xfrm>
              <a:off x="5056" y="1995"/>
              <a:ext cx="0" cy="18"/>
            </a:xfrm>
            <a:custGeom>
              <a:avLst/>
              <a:gdLst/>
              <a:ahLst/>
              <a:cxnLst/>
              <a:rect l="l" t="t" r="r" b="b"/>
              <a:pathLst>
                <a:path w="120000" h="1" extrusionOk="0">
                  <a:moveTo>
                    <a:pt x="0" y="0"/>
                  </a:moveTo>
                  <a:cubicBezTo>
                    <a:pt x="0" y="1"/>
                    <a:pt x="0" y="1"/>
                    <a:pt x="0" y="1"/>
                  </a:cubicBezTo>
                  <a:cubicBezTo>
                    <a:pt x="0" y="0"/>
                    <a:pt x="0" y="0"/>
                    <a:pt x="0" y="0"/>
                  </a:cubicBezTo>
                  <a:cubicBezTo>
                    <a:pt x="0" y="0"/>
                    <a:pt x="0" y="0"/>
                    <a:pt x="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4" name="Google Shape;544;p34"/>
          <p:cNvSpPr/>
          <p:nvPr/>
        </p:nvSpPr>
        <p:spPr>
          <a:xfrm rot="-7021696">
            <a:off x="3241581" y="1963901"/>
            <a:ext cx="813454" cy="371746"/>
          </a:xfrm>
          <a:custGeom>
            <a:avLst/>
            <a:gdLst/>
            <a:ahLst/>
            <a:cxnLst/>
            <a:rect l="l" t="t" r="r" b="b"/>
            <a:pathLst>
              <a:path w="396" h="181" extrusionOk="0">
                <a:moveTo>
                  <a:pt x="396" y="57"/>
                </a:moveTo>
                <a:lnTo>
                  <a:pt x="396" y="57"/>
                </a:lnTo>
                <a:lnTo>
                  <a:pt x="389" y="51"/>
                </a:lnTo>
                <a:lnTo>
                  <a:pt x="381" y="47"/>
                </a:lnTo>
                <a:lnTo>
                  <a:pt x="372" y="44"/>
                </a:lnTo>
                <a:lnTo>
                  <a:pt x="364" y="43"/>
                </a:lnTo>
                <a:lnTo>
                  <a:pt x="364" y="43"/>
                </a:lnTo>
                <a:lnTo>
                  <a:pt x="357" y="36"/>
                </a:lnTo>
                <a:lnTo>
                  <a:pt x="348" y="30"/>
                </a:lnTo>
                <a:lnTo>
                  <a:pt x="348" y="30"/>
                </a:lnTo>
                <a:lnTo>
                  <a:pt x="333" y="21"/>
                </a:lnTo>
                <a:lnTo>
                  <a:pt x="316" y="11"/>
                </a:lnTo>
                <a:lnTo>
                  <a:pt x="316" y="11"/>
                </a:lnTo>
                <a:lnTo>
                  <a:pt x="319" y="8"/>
                </a:lnTo>
                <a:lnTo>
                  <a:pt x="317" y="8"/>
                </a:lnTo>
                <a:lnTo>
                  <a:pt x="317" y="8"/>
                </a:lnTo>
                <a:lnTo>
                  <a:pt x="313" y="6"/>
                </a:lnTo>
                <a:lnTo>
                  <a:pt x="308" y="4"/>
                </a:lnTo>
                <a:lnTo>
                  <a:pt x="298" y="0"/>
                </a:lnTo>
                <a:lnTo>
                  <a:pt x="298" y="0"/>
                </a:lnTo>
                <a:lnTo>
                  <a:pt x="297" y="0"/>
                </a:lnTo>
                <a:lnTo>
                  <a:pt x="294" y="2"/>
                </a:lnTo>
                <a:lnTo>
                  <a:pt x="293" y="4"/>
                </a:lnTo>
                <a:lnTo>
                  <a:pt x="293" y="6"/>
                </a:lnTo>
                <a:lnTo>
                  <a:pt x="293" y="6"/>
                </a:lnTo>
                <a:lnTo>
                  <a:pt x="316" y="18"/>
                </a:lnTo>
                <a:lnTo>
                  <a:pt x="316" y="18"/>
                </a:lnTo>
                <a:lnTo>
                  <a:pt x="322" y="22"/>
                </a:lnTo>
                <a:lnTo>
                  <a:pt x="327" y="26"/>
                </a:lnTo>
                <a:lnTo>
                  <a:pt x="333" y="32"/>
                </a:lnTo>
                <a:lnTo>
                  <a:pt x="338" y="33"/>
                </a:lnTo>
                <a:lnTo>
                  <a:pt x="338" y="33"/>
                </a:lnTo>
                <a:lnTo>
                  <a:pt x="345" y="36"/>
                </a:lnTo>
                <a:lnTo>
                  <a:pt x="353" y="41"/>
                </a:lnTo>
                <a:lnTo>
                  <a:pt x="353" y="41"/>
                </a:lnTo>
                <a:lnTo>
                  <a:pt x="337" y="41"/>
                </a:lnTo>
                <a:lnTo>
                  <a:pt x="320" y="44"/>
                </a:lnTo>
                <a:lnTo>
                  <a:pt x="320" y="44"/>
                </a:lnTo>
                <a:lnTo>
                  <a:pt x="291" y="50"/>
                </a:lnTo>
                <a:lnTo>
                  <a:pt x="262" y="57"/>
                </a:lnTo>
                <a:lnTo>
                  <a:pt x="206" y="73"/>
                </a:lnTo>
                <a:lnTo>
                  <a:pt x="206" y="73"/>
                </a:lnTo>
                <a:lnTo>
                  <a:pt x="178" y="81"/>
                </a:lnTo>
                <a:lnTo>
                  <a:pt x="152" y="90"/>
                </a:lnTo>
                <a:lnTo>
                  <a:pt x="126" y="99"/>
                </a:lnTo>
                <a:lnTo>
                  <a:pt x="100" y="110"/>
                </a:lnTo>
                <a:lnTo>
                  <a:pt x="74" y="123"/>
                </a:lnTo>
                <a:lnTo>
                  <a:pt x="49" y="135"/>
                </a:lnTo>
                <a:lnTo>
                  <a:pt x="24" y="149"/>
                </a:lnTo>
                <a:lnTo>
                  <a:pt x="1" y="163"/>
                </a:lnTo>
                <a:lnTo>
                  <a:pt x="1" y="163"/>
                </a:lnTo>
                <a:lnTo>
                  <a:pt x="1" y="164"/>
                </a:lnTo>
                <a:lnTo>
                  <a:pt x="1" y="165"/>
                </a:lnTo>
                <a:lnTo>
                  <a:pt x="1" y="164"/>
                </a:lnTo>
                <a:lnTo>
                  <a:pt x="1" y="164"/>
                </a:lnTo>
                <a:lnTo>
                  <a:pt x="45" y="141"/>
                </a:lnTo>
                <a:lnTo>
                  <a:pt x="90" y="119"/>
                </a:lnTo>
                <a:lnTo>
                  <a:pt x="137" y="99"/>
                </a:lnTo>
                <a:lnTo>
                  <a:pt x="185" y="84"/>
                </a:lnTo>
                <a:lnTo>
                  <a:pt x="185" y="84"/>
                </a:lnTo>
                <a:lnTo>
                  <a:pt x="165" y="92"/>
                </a:lnTo>
                <a:lnTo>
                  <a:pt x="144" y="102"/>
                </a:lnTo>
                <a:lnTo>
                  <a:pt x="123" y="110"/>
                </a:lnTo>
                <a:lnTo>
                  <a:pt x="101" y="119"/>
                </a:lnTo>
                <a:lnTo>
                  <a:pt x="101" y="119"/>
                </a:lnTo>
                <a:lnTo>
                  <a:pt x="77" y="128"/>
                </a:lnTo>
                <a:lnTo>
                  <a:pt x="53" y="141"/>
                </a:lnTo>
                <a:lnTo>
                  <a:pt x="53" y="141"/>
                </a:lnTo>
                <a:lnTo>
                  <a:pt x="26" y="154"/>
                </a:lnTo>
                <a:lnTo>
                  <a:pt x="0" y="168"/>
                </a:lnTo>
                <a:lnTo>
                  <a:pt x="0" y="168"/>
                </a:lnTo>
                <a:lnTo>
                  <a:pt x="0" y="168"/>
                </a:lnTo>
                <a:lnTo>
                  <a:pt x="0" y="168"/>
                </a:lnTo>
                <a:lnTo>
                  <a:pt x="23" y="157"/>
                </a:lnTo>
                <a:lnTo>
                  <a:pt x="48" y="145"/>
                </a:lnTo>
                <a:lnTo>
                  <a:pt x="97" y="124"/>
                </a:lnTo>
                <a:lnTo>
                  <a:pt x="147" y="103"/>
                </a:lnTo>
                <a:lnTo>
                  <a:pt x="196" y="81"/>
                </a:lnTo>
                <a:lnTo>
                  <a:pt x="196" y="81"/>
                </a:lnTo>
                <a:lnTo>
                  <a:pt x="198" y="80"/>
                </a:lnTo>
                <a:lnTo>
                  <a:pt x="198" y="80"/>
                </a:lnTo>
                <a:lnTo>
                  <a:pt x="249" y="66"/>
                </a:lnTo>
                <a:lnTo>
                  <a:pt x="300" y="52"/>
                </a:lnTo>
                <a:lnTo>
                  <a:pt x="300" y="52"/>
                </a:lnTo>
                <a:lnTo>
                  <a:pt x="313" y="50"/>
                </a:lnTo>
                <a:lnTo>
                  <a:pt x="328" y="48"/>
                </a:lnTo>
                <a:lnTo>
                  <a:pt x="345" y="47"/>
                </a:lnTo>
                <a:lnTo>
                  <a:pt x="360" y="48"/>
                </a:lnTo>
                <a:lnTo>
                  <a:pt x="360" y="48"/>
                </a:lnTo>
                <a:lnTo>
                  <a:pt x="363" y="51"/>
                </a:lnTo>
                <a:lnTo>
                  <a:pt x="364" y="55"/>
                </a:lnTo>
                <a:lnTo>
                  <a:pt x="364" y="59"/>
                </a:lnTo>
                <a:lnTo>
                  <a:pt x="364" y="64"/>
                </a:lnTo>
                <a:lnTo>
                  <a:pt x="361" y="72"/>
                </a:lnTo>
                <a:lnTo>
                  <a:pt x="357" y="79"/>
                </a:lnTo>
                <a:lnTo>
                  <a:pt x="357" y="79"/>
                </a:lnTo>
                <a:lnTo>
                  <a:pt x="346" y="97"/>
                </a:lnTo>
                <a:lnTo>
                  <a:pt x="342" y="106"/>
                </a:lnTo>
                <a:lnTo>
                  <a:pt x="337" y="116"/>
                </a:lnTo>
                <a:lnTo>
                  <a:pt x="337" y="116"/>
                </a:lnTo>
                <a:lnTo>
                  <a:pt x="327" y="142"/>
                </a:lnTo>
                <a:lnTo>
                  <a:pt x="317" y="168"/>
                </a:lnTo>
                <a:lnTo>
                  <a:pt x="317" y="168"/>
                </a:lnTo>
                <a:lnTo>
                  <a:pt x="317" y="169"/>
                </a:lnTo>
                <a:lnTo>
                  <a:pt x="317" y="169"/>
                </a:lnTo>
                <a:lnTo>
                  <a:pt x="316" y="172"/>
                </a:lnTo>
                <a:lnTo>
                  <a:pt x="316" y="174"/>
                </a:lnTo>
                <a:lnTo>
                  <a:pt x="316" y="174"/>
                </a:lnTo>
                <a:lnTo>
                  <a:pt x="315" y="179"/>
                </a:lnTo>
                <a:lnTo>
                  <a:pt x="315" y="179"/>
                </a:lnTo>
                <a:lnTo>
                  <a:pt x="315" y="181"/>
                </a:lnTo>
                <a:lnTo>
                  <a:pt x="316" y="179"/>
                </a:lnTo>
                <a:lnTo>
                  <a:pt x="319" y="176"/>
                </a:lnTo>
                <a:lnTo>
                  <a:pt x="319" y="176"/>
                </a:lnTo>
                <a:lnTo>
                  <a:pt x="324" y="160"/>
                </a:lnTo>
                <a:lnTo>
                  <a:pt x="331" y="145"/>
                </a:lnTo>
                <a:lnTo>
                  <a:pt x="339" y="128"/>
                </a:lnTo>
                <a:lnTo>
                  <a:pt x="348" y="113"/>
                </a:lnTo>
                <a:lnTo>
                  <a:pt x="348" y="113"/>
                </a:lnTo>
                <a:lnTo>
                  <a:pt x="355" y="103"/>
                </a:lnTo>
                <a:lnTo>
                  <a:pt x="359" y="98"/>
                </a:lnTo>
                <a:lnTo>
                  <a:pt x="361" y="92"/>
                </a:lnTo>
                <a:lnTo>
                  <a:pt x="361" y="92"/>
                </a:lnTo>
                <a:lnTo>
                  <a:pt x="364" y="83"/>
                </a:lnTo>
                <a:lnTo>
                  <a:pt x="370" y="73"/>
                </a:lnTo>
                <a:lnTo>
                  <a:pt x="372" y="69"/>
                </a:lnTo>
                <a:lnTo>
                  <a:pt x="377" y="65"/>
                </a:lnTo>
                <a:lnTo>
                  <a:pt x="381" y="62"/>
                </a:lnTo>
                <a:lnTo>
                  <a:pt x="386" y="59"/>
                </a:lnTo>
                <a:lnTo>
                  <a:pt x="386" y="59"/>
                </a:lnTo>
                <a:lnTo>
                  <a:pt x="388" y="58"/>
                </a:lnTo>
                <a:lnTo>
                  <a:pt x="388" y="58"/>
                </a:lnTo>
                <a:lnTo>
                  <a:pt x="388" y="57"/>
                </a:lnTo>
                <a:lnTo>
                  <a:pt x="388" y="57"/>
                </a:lnTo>
                <a:lnTo>
                  <a:pt x="381" y="58"/>
                </a:lnTo>
                <a:lnTo>
                  <a:pt x="381" y="58"/>
                </a:lnTo>
                <a:lnTo>
                  <a:pt x="379" y="58"/>
                </a:lnTo>
                <a:lnTo>
                  <a:pt x="379" y="59"/>
                </a:lnTo>
                <a:lnTo>
                  <a:pt x="379" y="59"/>
                </a:lnTo>
                <a:lnTo>
                  <a:pt x="379" y="59"/>
                </a:lnTo>
                <a:lnTo>
                  <a:pt x="379" y="59"/>
                </a:lnTo>
                <a:lnTo>
                  <a:pt x="375" y="62"/>
                </a:lnTo>
                <a:lnTo>
                  <a:pt x="372" y="66"/>
                </a:lnTo>
                <a:lnTo>
                  <a:pt x="372" y="66"/>
                </a:lnTo>
                <a:lnTo>
                  <a:pt x="367" y="72"/>
                </a:lnTo>
                <a:lnTo>
                  <a:pt x="363" y="79"/>
                </a:lnTo>
                <a:lnTo>
                  <a:pt x="359" y="86"/>
                </a:lnTo>
                <a:lnTo>
                  <a:pt x="357" y="94"/>
                </a:lnTo>
                <a:lnTo>
                  <a:pt x="357" y="94"/>
                </a:lnTo>
                <a:lnTo>
                  <a:pt x="356" y="98"/>
                </a:lnTo>
                <a:lnTo>
                  <a:pt x="353" y="102"/>
                </a:lnTo>
                <a:lnTo>
                  <a:pt x="346" y="110"/>
                </a:lnTo>
                <a:lnTo>
                  <a:pt x="346" y="110"/>
                </a:lnTo>
                <a:lnTo>
                  <a:pt x="333" y="135"/>
                </a:lnTo>
                <a:lnTo>
                  <a:pt x="333" y="135"/>
                </a:lnTo>
                <a:lnTo>
                  <a:pt x="342" y="112"/>
                </a:lnTo>
                <a:lnTo>
                  <a:pt x="346" y="101"/>
                </a:lnTo>
                <a:lnTo>
                  <a:pt x="353" y="90"/>
                </a:lnTo>
                <a:lnTo>
                  <a:pt x="353" y="90"/>
                </a:lnTo>
                <a:lnTo>
                  <a:pt x="364" y="75"/>
                </a:lnTo>
                <a:lnTo>
                  <a:pt x="368" y="65"/>
                </a:lnTo>
                <a:lnTo>
                  <a:pt x="370" y="61"/>
                </a:lnTo>
                <a:lnTo>
                  <a:pt x="370" y="57"/>
                </a:lnTo>
                <a:lnTo>
                  <a:pt x="370" y="57"/>
                </a:lnTo>
                <a:lnTo>
                  <a:pt x="368" y="50"/>
                </a:lnTo>
                <a:lnTo>
                  <a:pt x="368" y="50"/>
                </a:lnTo>
                <a:lnTo>
                  <a:pt x="381" y="54"/>
                </a:lnTo>
                <a:lnTo>
                  <a:pt x="393" y="61"/>
                </a:lnTo>
                <a:lnTo>
                  <a:pt x="393" y="61"/>
                </a:lnTo>
                <a:lnTo>
                  <a:pt x="393" y="61"/>
                </a:lnTo>
                <a:lnTo>
                  <a:pt x="395" y="59"/>
                </a:lnTo>
                <a:lnTo>
                  <a:pt x="396" y="58"/>
                </a:lnTo>
                <a:lnTo>
                  <a:pt x="396" y="57"/>
                </a:lnTo>
                <a:lnTo>
                  <a:pt x="396" y="5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34"/>
          <p:cNvSpPr txBox="1"/>
          <p:nvPr/>
        </p:nvSpPr>
        <p:spPr>
          <a:xfrm>
            <a:off x="1110477" y="1368301"/>
            <a:ext cx="2103000" cy="315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1600" b="1">
                <a:solidFill>
                  <a:schemeClr val="accent3"/>
                </a:solidFill>
              </a:rPr>
              <a:t>Time Range</a:t>
            </a:r>
            <a:endParaRPr sz="1600" b="1">
              <a:solidFill>
                <a:schemeClr val="accent3"/>
              </a:solidFill>
            </a:endParaRPr>
          </a:p>
        </p:txBody>
      </p:sp>
      <p:grpSp>
        <p:nvGrpSpPr>
          <p:cNvPr id="546" name="Google Shape;546;p34"/>
          <p:cNvGrpSpPr/>
          <p:nvPr/>
        </p:nvGrpSpPr>
        <p:grpSpPr>
          <a:xfrm rot="10800000" flipH="1">
            <a:off x="1149908" y="1680921"/>
            <a:ext cx="1791711" cy="44179"/>
            <a:chOff x="1579" y="1995"/>
            <a:chExt cx="5014" cy="143"/>
          </a:xfrm>
        </p:grpSpPr>
        <p:sp>
          <p:nvSpPr>
            <p:cNvPr id="547" name="Google Shape;547;p34"/>
            <p:cNvSpPr/>
            <p:nvPr/>
          </p:nvSpPr>
          <p:spPr>
            <a:xfrm>
              <a:off x="1579" y="1995"/>
              <a:ext cx="2938" cy="143"/>
            </a:xfrm>
            <a:custGeom>
              <a:avLst/>
              <a:gdLst/>
              <a:ahLst/>
              <a:cxnLst/>
              <a:rect l="l" t="t" r="r" b="b"/>
              <a:pathLst>
                <a:path w="218" h="8" extrusionOk="0">
                  <a:moveTo>
                    <a:pt x="122" y="2"/>
                  </a:moveTo>
                  <a:cubicBezTo>
                    <a:pt x="122" y="2"/>
                    <a:pt x="122" y="2"/>
                    <a:pt x="122" y="2"/>
                  </a:cubicBezTo>
                  <a:cubicBezTo>
                    <a:pt x="122" y="2"/>
                    <a:pt x="122" y="3"/>
                    <a:pt x="122" y="3"/>
                  </a:cubicBezTo>
                  <a:cubicBezTo>
                    <a:pt x="122" y="3"/>
                    <a:pt x="121" y="2"/>
                    <a:pt x="121" y="2"/>
                  </a:cubicBezTo>
                  <a:cubicBezTo>
                    <a:pt x="121" y="2"/>
                    <a:pt x="121" y="2"/>
                    <a:pt x="120" y="3"/>
                  </a:cubicBezTo>
                  <a:cubicBezTo>
                    <a:pt x="120" y="3"/>
                    <a:pt x="120" y="3"/>
                    <a:pt x="120" y="3"/>
                  </a:cubicBezTo>
                  <a:cubicBezTo>
                    <a:pt x="121" y="3"/>
                    <a:pt x="121" y="3"/>
                    <a:pt x="122" y="3"/>
                  </a:cubicBezTo>
                  <a:cubicBezTo>
                    <a:pt x="122" y="4"/>
                    <a:pt x="122" y="3"/>
                    <a:pt x="122" y="3"/>
                  </a:cubicBezTo>
                  <a:cubicBezTo>
                    <a:pt x="122" y="3"/>
                    <a:pt x="122" y="3"/>
                    <a:pt x="122" y="3"/>
                  </a:cubicBezTo>
                  <a:cubicBezTo>
                    <a:pt x="123" y="2"/>
                    <a:pt x="123" y="2"/>
                    <a:pt x="123" y="2"/>
                  </a:cubicBezTo>
                  <a:cubicBezTo>
                    <a:pt x="123" y="2"/>
                    <a:pt x="123" y="2"/>
                    <a:pt x="123" y="2"/>
                  </a:cubicBezTo>
                  <a:cubicBezTo>
                    <a:pt x="123" y="2"/>
                    <a:pt x="123" y="2"/>
                    <a:pt x="124" y="2"/>
                  </a:cubicBezTo>
                  <a:cubicBezTo>
                    <a:pt x="124" y="2"/>
                    <a:pt x="124" y="2"/>
                    <a:pt x="124" y="2"/>
                  </a:cubicBezTo>
                  <a:cubicBezTo>
                    <a:pt x="124" y="2"/>
                    <a:pt x="124" y="3"/>
                    <a:pt x="124" y="2"/>
                  </a:cubicBezTo>
                  <a:cubicBezTo>
                    <a:pt x="125" y="2"/>
                    <a:pt x="125" y="2"/>
                    <a:pt x="126" y="2"/>
                  </a:cubicBezTo>
                  <a:cubicBezTo>
                    <a:pt x="126" y="2"/>
                    <a:pt x="126" y="2"/>
                    <a:pt x="126" y="2"/>
                  </a:cubicBezTo>
                  <a:cubicBezTo>
                    <a:pt x="126" y="2"/>
                    <a:pt x="126" y="3"/>
                    <a:pt x="126" y="3"/>
                  </a:cubicBezTo>
                  <a:cubicBezTo>
                    <a:pt x="126" y="3"/>
                    <a:pt x="126" y="3"/>
                    <a:pt x="126" y="3"/>
                  </a:cubicBezTo>
                  <a:cubicBezTo>
                    <a:pt x="126" y="3"/>
                    <a:pt x="126" y="3"/>
                    <a:pt x="127" y="3"/>
                  </a:cubicBezTo>
                  <a:cubicBezTo>
                    <a:pt x="127" y="3"/>
                    <a:pt x="127" y="2"/>
                    <a:pt x="127" y="2"/>
                  </a:cubicBezTo>
                  <a:cubicBezTo>
                    <a:pt x="128" y="1"/>
                    <a:pt x="128" y="1"/>
                    <a:pt x="129" y="1"/>
                  </a:cubicBezTo>
                  <a:cubicBezTo>
                    <a:pt x="129" y="1"/>
                    <a:pt x="129" y="1"/>
                    <a:pt x="129" y="1"/>
                  </a:cubicBezTo>
                  <a:cubicBezTo>
                    <a:pt x="130" y="1"/>
                    <a:pt x="130" y="1"/>
                    <a:pt x="130" y="1"/>
                  </a:cubicBezTo>
                  <a:cubicBezTo>
                    <a:pt x="130" y="2"/>
                    <a:pt x="130" y="2"/>
                    <a:pt x="130" y="3"/>
                  </a:cubicBezTo>
                  <a:cubicBezTo>
                    <a:pt x="130" y="2"/>
                    <a:pt x="130" y="2"/>
                    <a:pt x="130" y="2"/>
                  </a:cubicBezTo>
                  <a:cubicBezTo>
                    <a:pt x="130" y="2"/>
                    <a:pt x="130" y="2"/>
                    <a:pt x="130" y="2"/>
                  </a:cubicBezTo>
                  <a:cubicBezTo>
                    <a:pt x="130" y="2"/>
                    <a:pt x="129" y="2"/>
                    <a:pt x="129" y="2"/>
                  </a:cubicBezTo>
                  <a:cubicBezTo>
                    <a:pt x="129" y="2"/>
                    <a:pt x="129" y="2"/>
                    <a:pt x="129" y="2"/>
                  </a:cubicBezTo>
                  <a:cubicBezTo>
                    <a:pt x="129" y="2"/>
                    <a:pt x="129" y="3"/>
                    <a:pt x="129" y="3"/>
                  </a:cubicBezTo>
                  <a:cubicBezTo>
                    <a:pt x="129" y="3"/>
                    <a:pt x="129" y="3"/>
                    <a:pt x="129" y="3"/>
                  </a:cubicBezTo>
                  <a:cubicBezTo>
                    <a:pt x="130" y="3"/>
                    <a:pt x="130" y="2"/>
                    <a:pt x="130" y="2"/>
                  </a:cubicBezTo>
                  <a:cubicBezTo>
                    <a:pt x="130" y="2"/>
                    <a:pt x="129" y="3"/>
                    <a:pt x="130" y="3"/>
                  </a:cubicBezTo>
                  <a:cubicBezTo>
                    <a:pt x="130" y="3"/>
                    <a:pt x="131" y="4"/>
                    <a:pt x="131" y="3"/>
                  </a:cubicBezTo>
                  <a:cubicBezTo>
                    <a:pt x="131" y="3"/>
                    <a:pt x="132" y="3"/>
                    <a:pt x="132" y="2"/>
                  </a:cubicBezTo>
                  <a:cubicBezTo>
                    <a:pt x="132" y="2"/>
                    <a:pt x="132" y="2"/>
                    <a:pt x="132" y="1"/>
                  </a:cubicBezTo>
                  <a:cubicBezTo>
                    <a:pt x="132" y="1"/>
                    <a:pt x="132" y="1"/>
                    <a:pt x="132" y="1"/>
                  </a:cubicBezTo>
                  <a:cubicBezTo>
                    <a:pt x="132" y="1"/>
                    <a:pt x="132" y="1"/>
                    <a:pt x="132" y="1"/>
                  </a:cubicBezTo>
                  <a:cubicBezTo>
                    <a:pt x="132" y="2"/>
                    <a:pt x="132" y="2"/>
                    <a:pt x="132" y="3"/>
                  </a:cubicBezTo>
                  <a:cubicBezTo>
                    <a:pt x="132" y="3"/>
                    <a:pt x="132" y="3"/>
                    <a:pt x="132" y="3"/>
                  </a:cubicBezTo>
                  <a:cubicBezTo>
                    <a:pt x="132" y="3"/>
                    <a:pt x="132" y="4"/>
                    <a:pt x="132" y="4"/>
                  </a:cubicBezTo>
                  <a:cubicBezTo>
                    <a:pt x="132" y="4"/>
                    <a:pt x="133" y="4"/>
                    <a:pt x="133" y="4"/>
                  </a:cubicBezTo>
                  <a:cubicBezTo>
                    <a:pt x="133" y="4"/>
                    <a:pt x="134" y="4"/>
                    <a:pt x="134" y="5"/>
                  </a:cubicBezTo>
                  <a:cubicBezTo>
                    <a:pt x="134" y="5"/>
                    <a:pt x="134" y="5"/>
                    <a:pt x="134" y="5"/>
                  </a:cubicBezTo>
                  <a:cubicBezTo>
                    <a:pt x="134" y="4"/>
                    <a:pt x="134" y="5"/>
                    <a:pt x="134" y="5"/>
                  </a:cubicBezTo>
                  <a:cubicBezTo>
                    <a:pt x="134" y="4"/>
                    <a:pt x="134" y="4"/>
                    <a:pt x="134" y="4"/>
                  </a:cubicBezTo>
                  <a:cubicBezTo>
                    <a:pt x="134" y="3"/>
                    <a:pt x="133" y="3"/>
                    <a:pt x="133" y="3"/>
                  </a:cubicBezTo>
                  <a:cubicBezTo>
                    <a:pt x="133" y="3"/>
                    <a:pt x="133" y="3"/>
                    <a:pt x="132" y="3"/>
                  </a:cubicBezTo>
                  <a:cubicBezTo>
                    <a:pt x="133" y="3"/>
                    <a:pt x="133" y="3"/>
                    <a:pt x="133" y="3"/>
                  </a:cubicBezTo>
                  <a:cubicBezTo>
                    <a:pt x="133" y="3"/>
                    <a:pt x="133" y="2"/>
                    <a:pt x="134" y="2"/>
                  </a:cubicBezTo>
                  <a:cubicBezTo>
                    <a:pt x="134" y="2"/>
                    <a:pt x="133" y="1"/>
                    <a:pt x="133" y="1"/>
                  </a:cubicBezTo>
                  <a:cubicBezTo>
                    <a:pt x="134" y="1"/>
                    <a:pt x="134" y="1"/>
                    <a:pt x="134" y="1"/>
                  </a:cubicBezTo>
                  <a:cubicBezTo>
                    <a:pt x="134" y="1"/>
                    <a:pt x="135" y="1"/>
                    <a:pt x="135" y="1"/>
                  </a:cubicBezTo>
                  <a:cubicBezTo>
                    <a:pt x="135" y="1"/>
                    <a:pt x="136" y="1"/>
                    <a:pt x="136" y="1"/>
                  </a:cubicBezTo>
                  <a:cubicBezTo>
                    <a:pt x="137" y="1"/>
                    <a:pt x="138" y="1"/>
                    <a:pt x="139" y="2"/>
                  </a:cubicBezTo>
                  <a:cubicBezTo>
                    <a:pt x="139" y="1"/>
                    <a:pt x="140" y="1"/>
                    <a:pt x="140" y="1"/>
                  </a:cubicBezTo>
                  <a:cubicBezTo>
                    <a:pt x="140" y="1"/>
                    <a:pt x="140" y="1"/>
                    <a:pt x="140" y="1"/>
                  </a:cubicBezTo>
                  <a:cubicBezTo>
                    <a:pt x="141" y="1"/>
                    <a:pt x="142" y="1"/>
                    <a:pt x="143" y="1"/>
                  </a:cubicBezTo>
                  <a:cubicBezTo>
                    <a:pt x="143" y="1"/>
                    <a:pt x="143" y="1"/>
                    <a:pt x="143" y="2"/>
                  </a:cubicBezTo>
                  <a:cubicBezTo>
                    <a:pt x="143" y="2"/>
                    <a:pt x="143" y="2"/>
                    <a:pt x="143" y="2"/>
                  </a:cubicBezTo>
                  <a:cubicBezTo>
                    <a:pt x="142" y="2"/>
                    <a:pt x="142" y="2"/>
                    <a:pt x="142" y="2"/>
                  </a:cubicBezTo>
                  <a:cubicBezTo>
                    <a:pt x="142" y="1"/>
                    <a:pt x="141" y="1"/>
                    <a:pt x="141" y="1"/>
                  </a:cubicBezTo>
                  <a:cubicBezTo>
                    <a:pt x="141" y="1"/>
                    <a:pt x="141" y="1"/>
                    <a:pt x="141" y="1"/>
                  </a:cubicBezTo>
                  <a:cubicBezTo>
                    <a:pt x="141" y="2"/>
                    <a:pt x="141" y="2"/>
                    <a:pt x="141" y="2"/>
                  </a:cubicBezTo>
                  <a:cubicBezTo>
                    <a:pt x="141" y="2"/>
                    <a:pt x="141" y="2"/>
                    <a:pt x="141" y="2"/>
                  </a:cubicBezTo>
                  <a:cubicBezTo>
                    <a:pt x="141" y="2"/>
                    <a:pt x="141" y="2"/>
                    <a:pt x="141" y="2"/>
                  </a:cubicBezTo>
                  <a:cubicBezTo>
                    <a:pt x="141" y="2"/>
                    <a:pt x="141" y="3"/>
                    <a:pt x="141" y="3"/>
                  </a:cubicBezTo>
                  <a:cubicBezTo>
                    <a:pt x="141" y="2"/>
                    <a:pt x="141" y="2"/>
                    <a:pt x="141" y="2"/>
                  </a:cubicBezTo>
                  <a:cubicBezTo>
                    <a:pt x="140" y="2"/>
                    <a:pt x="140" y="2"/>
                    <a:pt x="140" y="2"/>
                  </a:cubicBezTo>
                  <a:cubicBezTo>
                    <a:pt x="140" y="2"/>
                    <a:pt x="140" y="2"/>
                    <a:pt x="140" y="2"/>
                  </a:cubicBezTo>
                  <a:cubicBezTo>
                    <a:pt x="140" y="2"/>
                    <a:pt x="140" y="3"/>
                    <a:pt x="140" y="3"/>
                  </a:cubicBezTo>
                  <a:cubicBezTo>
                    <a:pt x="139" y="3"/>
                    <a:pt x="139" y="4"/>
                    <a:pt x="139" y="5"/>
                  </a:cubicBezTo>
                  <a:cubicBezTo>
                    <a:pt x="139" y="5"/>
                    <a:pt x="139" y="5"/>
                    <a:pt x="139" y="6"/>
                  </a:cubicBezTo>
                  <a:cubicBezTo>
                    <a:pt x="139" y="6"/>
                    <a:pt x="140" y="6"/>
                    <a:pt x="140" y="6"/>
                  </a:cubicBezTo>
                  <a:cubicBezTo>
                    <a:pt x="140" y="6"/>
                    <a:pt x="140" y="6"/>
                    <a:pt x="140" y="6"/>
                  </a:cubicBezTo>
                  <a:cubicBezTo>
                    <a:pt x="140" y="6"/>
                    <a:pt x="140" y="6"/>
                    <a:pt x="140" y="6"/>
                  </a:cubicBezTo>
                  <a:cubicBezTo>
                    <a:pt x="140" y="6"/>
                    <a:pt x="140" y="6"/>
                    <a:pt x="140" y="6"/>
                  </a:cubicBezTo>
                  <a:cubicBezTo>
                    <a:pt x="140" y="5"/>
                    <a:pt x="140" y="5"/>
                    <a:pt x="140" y="4"/>
                  </a:cubicBezTo>
                  <a:cubicBezTo>
                    <a:pt x="140" y="4"/>
                    <a:pt x="141" y="4"/>
                    <a:pt x="141" y="4"/>
                  </a:cubicBezTo>
                  <a:cubicBezTo>
                    <a:pt x="141" y="4"/>
                    <a:pt x="141" y="4"/>
                    <a:pt x="141" y="4"/>
                  </a:cubicBezTo>
                  <a:cubicBezTo>
                    <a:pt x="142" y="4"/>
                    <a:pt x="142" y="4"/>
                    <a:pt x="143" y="4"/>
                  </a:cubicBezTo>
                  <a:cubicBezTo>
                    <a:pt x="143" y="4"/>
                    <a:pt x="143" y="4"/>
                    <a:pt x="143" y="4"/>
                  </a:cubicBezTo>
                  <a:cubicBezTo>
                    <a:pt x="143" y="4"/>
                    <a:pt x="143" y="4"/>
                    <a:pt x="143" y="4"/>
                  </a:cubicBezTo>
                  <a:cubicBezTo>
                    <a:pt x="143" y="4"/>
                    <a:pt x="143" y="4"/>
                    <a:pt x="143" y="3"/>
                  </a:cubicBezTo>
                  <a:cubicBezTo>
                    <a:pt x="143" y="3"/>
                    <a:pt x="143" y="3"/>
                    <a:pt x="143" y="3"/>
                  </a:cubicBezTo>
                  <a:cubicBezTo>
                    <a:pt x="144" y="3"/>
                    <a:pt x="144" y="3"/>
                    <a:pt x="144" y="3"/>
                  </a:cubicBezTo>
                  <a:cubicBezTo>
                    <a:pt x="144" y="2"/>
                    <a:pt x="144" y="2"/>
                    <a:pt x="145" y="2"/>
                  </a:cubicBezTo>
                  <a:cubicBezTo>
                    <a:pt x="145" y="2"/>
                    <a:pt x="145" y="2"/>
                    <a:pt x="145" y="1"/>
                  </a:cubicBezTo>
                  <a:cubicBezTo>
                    <a:pt x="145" y="1"/>
                    <a:pt x="145" y="1"/>
                    <a:pt x="146" y="1"/>
                  </a:cubicBezTo>
                  <a:cubicBezTo>
                    <a:pt x="146" y="1"/>
                    <a:pt x="147" y="1"/>
                    <a:pt x="147" y="1"/>
                  </a:cubicBezTo>
                  <a:cubicBezTo>
                    <a:pt x="148" y="1"/>
                    <a:pt x="148" y="1"/>
                    <a:pt x="149" y="1"/>
                  </a:cubicBezTo>
                  <a:cubicBezTo>
                    <a:pt x="149" y="1"/>
                    <a:pt x="150" y="1"/>
                    <a:pt x="150" y="1"/>
                  </a:cubicBezTo>
                  <a:cubicBezTo>
                    <a:pt x="150" y="1"/>
                    <a:pt x="150" y="1"/>
                    <a:pt x="150" y="1"/>
                  </a:cubicBezTo>
                  <a:cubicBezTo>
                    <a:pt x="150" y="1"/>
                    <a:pt x="150" y="1"/>
                    <a:pt x="150" y="1"/>
                  </a:cubicBezTo>
                  <a:cubicBezTo>
                    <a:pt x="150" y="2"/>
                    <a:pt x="150" y="2"/>
                    <a:pt x="150" y="2"/>
                  </a:cubicBezTo>
                  <a:cubicBezTo>
                    <a:pt x="150" y="2"/>
                    <a:pt x="151" y="2"/>
                    <a:pt x="151" y="2"/>
                  </a:cubicBezTo>
                  <a:cubicBezTo>
                    <a:pt x="151" y="2"/>
                    <a:pt x="152" y="2"/>
                    <a:pt x="152" y="2"/>
                  </a:cubicBezTo>
                  <a:cubicBezTo>
                    <a:pt x="152" y="1"/>
                    <a:pt x="151" y="1"/>
                    <a:pt x="152" y="1"/>
                  </a:cubicBezTo>
                  <a:cubicBezTo>
                    <a:pt x="152" y="1"/>
                    <a:pt x="152" y="1"/>
                    <a:pt x="152" y="1"/>
                  </a:cubicBezTo>
                  <a:cubicBezTo>
                    <a:pt x="152" y="2"/>
                    <a:pt x="152" y="2"/>
                    <a:pt x="153" y="2"/>
                  </a:cubicBezTo>
                  <a:cubicBezTo>
                    <a:pt x="153" y="2"/>
                    <a:pt x="153" y="1"/>
                    <a:pt x="153" y="1"/>
                  </a:cubicBezTo>
                  <a:cubicBezTo>
                    <a:pt x="153" y="1"/>
                    <a:pt x="153" y="1"/>
                    <a:pt x="153" y="1"/>
                  </a:cubicBezTo>
                  <a:cubicBezTo>
                    <a:pt x="153" y="1"/>
                    <a:pt x="153" y="1"/>
                    <a:pt x="153" y="1"/>
                  </a:cubicBezTo>
                  <a:cubicBezTo>
                    <a:pt x="153" y="1"/>
                    <a:pt x="154" y="1"/>
                    <a:pt x="154" y="1"/>
                  </a:cubicBezTo>
                  <a:cubicBezTo>
                    <a:pt x="154" y="1"/>
                    <a:pt x="154" y="2"/>
                    <a:pt x="154" y="2"/>
                  </a:cubicBezTo>
                  <a:cubicBezTo>
                    <a:pt x="154" y="2"/>
                    <a:pt x="154" y="2"/>
                    <a:pt x="155" y="2"/>
                  </a:cubicBezTo>
                  <a:cubicBezTo>
                    <a:pt x="155" y="3"/>
                    <a:pt x="155" y="3"/>
                    <a:pt x="156" y="3"/>
                  </a:cubicBezTo>
                  <a:cubicBezTo>
                    <a:pt x="155" y="3"/>
                    <a:pt x="155" y="3"/>
                    <a:pt x="155" y="3"/>
                  </a:cubicBezTo>
                  <a:cubicBezTo>
                    <a:pt x="155" y="3"/>
                    <a:pt x="155" y="4"/>
                    <a:pt x="155" y="4"/>
                  </a:cubicBezTo>
                  <a:cubicBezTo>
                    <a:pt x="155" y="4"/>
                    <a:pt x="155" y="4"/>
                    <a:pt x="155" y="4"/>
                  </a:cubicBezTo>
                  <a:cubicBezTo>
                    <a:pt x="155" y="4"/>
                    <a:pt x="155" y="4"/>
                    <a:pt x="155" y="5"/>
                  </a:cubicBezTo>
                  <a:cubicBezTo>
                    <a:pt x="155" y="5"/>
                    <a:pt x="155" y="5"/>
                    <a:pt x="155" y="5"/>
                  </a:cubicBezTo>
                  <a:cubicBezTo>
                    <a:pt x="155" y="4"/>
                    <a:pt x="155" y="4"/>
                    <a:pt x="155" y="4"/>
                  </a:cubicBezTo>
                  <a:cubicBezTo>
                    <a:pt x="155" y="4"/>
                    <a:pt x="155" y="4"/>
                    <a:pt x="155" y="4"/>
                  </a:cubicBezTo>
                  <a:cubicBezTo>
                    <a:pt x="156" y="4"/>
                    <a:pt x="156" y="4"/>
                    <a:pt x="156" y="4"/>
                  </a:cubicBezTo>
                  <a:cubicBezTo>
                    <a:pt x="156" y="4"/>
                    <a:pt x="157" y="4"/>
                    <a:pt x="157" y="4"/>
                  </a:cubicBezTo>
                  <a:cubicBezTo>
                    <a:pt x="157" y="4"/>
                    <a:pt x="157" y="4"/>
                    <a:pt x="158" y="4"/>
                  </a:cubicBezTo>
                  <a:cubicBezTo>
                    <a:pt x="158" y="4"/>
                    <a:pt x="158" y="3"/>
                    <a:pt x="158" y="3"/>
                  </a:cubicBezTo>
                  <a:cubicBezTo>
                    <a:pt x="158" y="3"/>
                    <a:pt x="158" y="3"/>
                    <a:pt x="158" y="3"/>
                  </a:cubicBezTo>
                  <a:cubicBezTo>
                    <a:pt x="158" y="3"/>
                    <a:pt x="157" y="3"/>
                    <a:pt x="157" y="3"/>
                  </a:cubicBezTo>
                  <a:cubicBezTo>
                    <a:pt x="157" y="2"/>
                    <a:pt x="157" y="2"/>
                    <a:pt x="156" y="2"/>
                  </a:cubicBezTo>
                  <a:cubicBezTo>
                    <a:pt x="156" y="2"/>
                    <a:pt x="156" y="2"/>
                    <a:pt x="156" y="3"/>
                  </a:cubicBezTo>
                  <a:cubicBezTo>
                    <a:pt x="156" y="3"/>
                    <a:pt x="156" y="3"/>
                    <a:pt x="156" y="3"/>
                  </a:cubicBezTo>
                  <a:cubicBezTo>
                    <a:pt x="156" y="2"/>
                    <a:pt x="156" y="2"/>
                    <a:pt x="155" y="2"/>
                  </a:cubicBezTo>
                  <a:cubicBezTo>
                    <a:pt x="155" y="2"/>
                    <a:pt x="155" y="2"/>
                    <a:pt x="155" y="2"/>
                  </a:cubicBezTo>
                  <a:cubicBezTo>
                    <a:pt x="155" y="2"/>
                    <a:pt x="155" y="2"/>
                    <a:pt x="155" y="1"/>
                  </a:cubicBezTo>
                  <a:cubicBezTo>
                    <a:pt x="155" y="1"/>
                    <a:pt x="155" y="1"/>
                    <a:pt x="155" y="1"/>
                  </a:cubicBezTo>
                  <a:cubicBezTo>
                    <a:pt x="155" y="1"/>
                    <a:pt x="155" y="1"/>
                    <a:pt x="155" y="1"/>
                  </a:cubicBezTo>
                  <a:cubicBezTo>
                    <a:pt x="156" y="1"/>
                    <a:pt x="156" y="1"/>
                    <a:pt x="156" y="2"/>
                  </a:cubicBezTo>
                  <a:cubicBezTo>
                    <a:pt x="156" y="2"/>
                    <a:pt x="156" y="2"/>
                    <a:pt x="156" y="2"/>
                  </a:cubicBezTo>
                  <a:cubicBezTo>
                    <a:pt x="156" y="1"/>
                    <a:pt x="157" y="1"/>
                    <a:pt x="157" y="1"/>
                  </a:cubicBezTo>
                  <a:cubicBezTo>
                    <a:pt x="158" y="1"/>
                    <a:pt x="158" y="1"/>
                    <a:pt x="158" y="1"/>
                  </a:cubicBezTo>
                  <a:cubicBezTo>
                    <a:pt x="158" y="1"/>
                    <a:pt x="159" y="1"/>
                    <a:pt x="159" y="1"/>
                  </a:cubicBezTo>
                  <a:cubicBezTo>
                    <a:pt x="159" y="2"/>
                    <a:pt x="159" y="2"/>
                    <a:pt x="159" y="2"/>
                  </a:cubicBezTo>
                  <a:cubicBezTo>
                    <a:pt x="159" y="3"/>
                    <a:pt x="160" y="3"/>
                    <a:pt x="160" y="3"/>
                  </a:cubicBezTo>
                  <a:cubicBezTo>
                    <a:pt x="160" y="3"/>
                    <a:pt x="160" y="3"/>
                    <a:pt x="160" y="3"/>
                  </a:cubicBezTo>
                  <a:cubicBezTo>
                    <a:pt x="160" y="3"/>
                    <a:pt x="160" y="4"/>
                    <a:pt x="160" y="4"/>
                  </a:cubicBezTo>
                  <a:cubicBezTo>
                    <a:pt x="160" y="4"/>
                    <a:pt x="161" y="4"/>
                    <a:pt x="161" y="3"/>
                  </a:cubicBezTo>
                  <a:cubicBezTo>
                    <a:pt x="161" y="3"/>
                    <a:pt x="161" y="3"/>
                    <a:pt x="161" y="3"/>
                  </a:cubicBezTo>
                  <a:cubicBezTo>
                    <a:pt x="161" y="3"/>
                    <a:pt x="160" y="3"/>
                    <a:pt x="160" y="2"/>
                  </a:cubicBezTo>
                  <a:cubicBezTo>
                    <a:pt x="160" y="2"/>
                    <a:pt x="160" y="2"/>
                    <a:pt x="160" y="2"/>
                  </a:cubicBezTo>
                  <a:cubicBezTo>
                    <a:pt x="160" y="1"/>
                    <a:pt x="160" y="1"/>
                    <a:pt x="160" y="1"/>
                  </a:cubicBezTo>
                  <a:cubicBezTo>
                    <a:pt x="160" y="1"/>
                    <a:pt x="160" y="1"/>
                    <a:pt x="160" y="1"/>
                  </a:cubicBezTo>
                  <a:cubicBezTo>
                    <a:pt x="160" y="1"/>
                    <a:pt x="161" y="1"/>
                    <a:pt x="161" y="1"/>
                  </a:cubicBezTo>
                  <a:cubicBezTo>
                    <a:pt x="161" y="1"/>
                    <a:pt x="161" y="1"/>
                    <a:pt x="161" y="2"/>
                  </a:cubicBezTo>
                  <a:cubicBezTo>
                    <a:pt x="161" y="2"/>
                    <a:pt x="161" y="2"/>
                    <a:pt x="161" y="2"/>
                  </a:cubicBezTo>
                  <a:cubicBezTo>
                    <a:pt x="161" y="2"/>
                    <a:pt x="162" y="2"/>
                    <a:pt x="162" y="2"/>
                  </a:cubicBezTo>
                  <a:cubicBezTo>
                    <a:pt x="162" y="2"/>
                    <a:pt x="162" y="2"/>
                    <a:pt x="162" y="2"/>
                  </a:cubicBezTo>
                  <a:cubicBezTo>
                    <a:pt x="162" y="1"/>
                    <a:pt x="162" y="1"/>
                    <a:pt x="162" y="1"/>
                  </a:cubicBezTo>
                  <a:cubicBezTo>
                    <a:pt x="163" y="1"/>
                    <a:pt x="163" y="1"/>
                    <a:pt x="163" y="1"/>
                  </a:cubicBezTo>
                  <a:cubicBezTo>
                    <a:pt x="164" y="1"/>
                    <a:pt x="164" y="2"/>
                    <a:pt x="164" y="2"/>
                  </a:cubicBezTo>
                  <a:cubicBezTo>
                    <a:pt x="164" y="2"/>
                    <a:pt x="164" y="2"/>
                    <a:pt x="164" y="2"/>
                  </a:cubicBezTo>
                  <a:cubicBezTo>
                    <a:pt x="164" y="2"/>
                    <a:pt x="165" y="2"/>
                    <a:pt x="165" y="1"/>
                  </a:cubicBezTo>
                  <a:cubicBezTo>
                    <a:pt x="165" y="1"/>
                    <a:pt x="165" y="1"/>
                    <a:pt x="166" y="1"/>
                  </a:cubicBezTo>
                  <a:cubicBezTo>
                    <a:pt x="166" y="1"/>
                    <a:pt x="167" y="1"/>
                    <a:pt x="167" y="1"/>
                  </a:cubicBezTo>
                  <a:cubicBezTo>
                    <a:pt x="167" y="1"/>
                    <a:pt x="168" y="1"/>
                    <a:pt x="168" y="1"/>
                  </a:cubicBezTo>
                  <a:cubicBezTo>
                    <a:pt x="168" y="1"/>
                    <a:pt x="169" y="1"/>
                    <a:pt x="169" y="0"/>
                  </a:cubicBezTo>
                  <a:cubicBezTo>
                    <a:pt x="169" y="0"/>
                    <a:pt x="170" y="1"/>
                    <a:pt x="170" y="1"/>
                  </a:cubicBezTo>
                  <a:cubicBezTo>
                    <a:pt x="170" y="1"/>
                    <a:pt x="171" y="1"/>
                    <a:pt x="171" y="0"/>
                  </a:cubicBezTo>
                  <a:cubicBezTo>
                    <a:pt x="171" y="1"/>
                    <a:pt x="171" y="1"/>
                    <a:pt x="172" y="1"/>
                  </a:cubicBezTo>
                  <a:cubicBezTo>
                    <a:pt x="172" y="1"/>
                    <a:pt x="172" y="1"/>
                    <a:pt x="172" y="1"/>
                  </a:cubicBezTo>
                  <a:cubicBezTo>
                    <a:pt x="173" y="1"/>
                    <a:pt x="173" y="1"/>
                    <a:pt x="173" y="0"/>
                  </a:cubicBezTo>
                  <a:cubicBezTo>
                    <a:pt x="173" y="1"/>
                    <a:pt x="173" y="1"/>
                    <a:pt x="174" y="1"/>
                  </a:cubicBezTo>
                  <a:cubicBezTo>
                    <a:pt x="174" y="1"/>
                    <a:pt x="174" y="1"/>
                    <a:pt x="174" y="1"/>
                  </a:cubicBezTo>
                  <a:cubicBezTo>
                    <a:pt x="174" y="1"/>
                    <a:pt x="174" y="2"/>
                    <a:pt x="174" y="2"/>
                  </a:cubicBezTo>
                  <a:cubicBezTo>
                    <a:pt x="174" y="2"/>
                    <a:pt x="175" y="2"/>
                    <a:pt x="175" y="2"/>
                  </a:cubicBezTo>
                  <a:cubicBezTo>
                    <a:pt x="175" y="2"/>
                    <a:pt x="176" y="2"/>
                    <a:pt x="175" y="1"/>
                  </a:cubicBezTo>
                  <a:cubicBezTo>
                    <a:pt x="175" y="1"/>
                    <a:pt x="175" y="1"/>
                    <a:pt x="175" y="1"/>
                  </a:cubicBezTo>
                  <a:cubicBezTo>
                    <a:pt x="177" y="0"/>
                    <a:pt x="178" y="0"/>
                    <a:pt x="179" y="1"/>
                  </a:cubicBezTo>
                  <a:cubicBezTo>
                    <a:pt x="179" y="1"/>
                    <a:pt x="179" y="1"/>
                    <a:pt x="179" y="2"/>
                  </a:cubicBezTo>
                  <a:cubicBezTo>
                    <a:pt x="179" y="2"/>
                    <a:pt x="179" y="2"/>
                    <a:pt x="178" y="2"/>
                  </a:cubicBezTo>
                  <a:cubicBezTo>
                    <a:pt x="178" y="2"/>
                    <a:pt x="177" y="2"/>
                    <a:pt x="177" y="1"/>
                  </a:cubicBezTo>
                  <a:cubicBezTo>
                    <a:pt x="177" y="1"/>
                    <a:pt x="176" y="1"/>
                    <a:pt x="176" y="2"/>
                  </a:cubicBezTo>
                  <a:cubicBezTo>
                    <a:pt x="176" y="2"/>
                    <a:pt x="176" y="2"/>
                    <a:pt x="176" y="2"/>
                  </a:cubicBezTo>
                  <a:cubicBezTo>
                    <a:pt x="176" y="3"/>
                    <a:pt x="176" y="3"/>
                    <a:pt x="176" y="3"/>
                  </a:cubicBezTo>
                  <a:cubicBezTo>
                    <a:pt x="176" y="3"/>
                    <a:pt x="176" y="3"/>
                    <a:pt x="176" y="3"/>
                  </a:cubicBezTo>
                  <a:cubicBezTo>
                    <a:pt x="177" y="3"/>
                    <a:pt x="177" y="3"/>
                    <a:pt x="176" y="4"/>
                  </a:cubicBezTo>
                  <a:cubicBezTo>
                    <a:pt x="176" y="4"/>
                    <a:pt x="176" y="4"/>
                    <a:pt x="176" y="4"/>
                  </a:cubicBezTo>
                  <a:cubicBezTo>
                    <a:pt x="176" y="4"/>
                    <a:pt x="176" y="4"/>
                    <a:pt x="176" y="4"/>
                  </a:cubicBezTo>
                  <a:cubicBezTo>
                    <a:pt x="177" y="4"/>
                    <a:pt x="177" y="4"/>
                    <a:pt x="177" y="4"/>
                  </a:cubicBezTo>
                  <a:cubicBezTo>
                    <a:pt x="177" y="4"/>
                    <a:pt x="177" y="4"/>
                    <a:pt x="178" y="4"/>
                  </a:cubicBezTo>
                  <a:cubicBezTo>
                    <a:pt x="178" y="4"/>
                    <a:pt x="178" y="4"/>
                    <a:pt x="178" y="4"/>
                  </a:cubicBezTo>
                  <a:cubicBezTo>
                    <a:pt x="178" y="4"/>
                    <a:pt x="179" y="4"/>
                    <a:pt x="179" y="4"/>
                  </a:cubicBezTo>
                  <a:cubicBezTo>
                    <a:pt x="179" y="4"/>
                    <a:pt x="179" y="3"/>
                    <a:pt x="179" y="3"/>
                  </a:cubicBezTo>
                  <a:cubicBezTo>
                    <a:pt x="179" y="3"/>
                    <a:pt x="179" y="2"/>
                    <a:pt x="179" y="2"/>
                  </a:cubicBezTo>
                  <a:cubicBezTo>
                    <a:pt x="180" y="2"/>
                    <a:pt x="180" y="2"/>
                    <a:pt x="180" y="2"/>
                  </a:cubicBezTo>
                  <a:cubicBezTo>
                    <a:pt x="181" y="2"/>
                    <a:pt x="181" y="2"/>
                    <a:pt x="181" y="2"/>
                  </a:cubicBezTo>
                  <a:cubicBezTo>
                    <a:pt x="181" y="2"/>
                    <a:pt x="181" y="2"/>
                    <a:pt x="181" y="2"/>
                  </a:cubicBezTo>
                  <a:cubicBezTo>
                    <a:pt x="181" y="2"/>
                    <a:pt x="180" y="1"/>
                    <a:pt x="180" y="1"/>
                  </a:cubicBezTo>
                  <a:cubicBezTo>
                    <a:pt x="180" y="1"/>
                    <a:pt x="180" y="1"/>
                    <a:pt x="179" y="1"/>
                  </a:cubicBezTo>
                  <a:cubicBezTo>
                    <a:pt x="179" y="1"/>
                    <a:pt x="180" y="0"/>
                    <a:pt x="180" y="0"/>
                  </a:cubicBezTo>
                  <a:cubicBezTo>
                    <a:pt x="180" y="0"/>
                    <a:pt x="181" y="1"/>
                    <a:pt x="181" y="1"/>
                  </a:cubicBezTo>
                  <a:cubicBezTo>
                    <a:pt x="181" y="1"/>
                    <a:pt x="182" y="0"/>
                    <a:pt x="182" y="0"/>
                  </a:cubicBezTo>
                  <a:cubicBezTo>
                    <a:pt x="182" y="0"/>
                    <a:pt x="183" y="0"/>
                    <a:pt x="183" y="0"/>
                  </a:cubicBezTo>
                  <a:cubicBezTo>
                    <a:pt x="183" y="1"/>
                    <a:pt x="184" y="1"/>
                    <a:pt x="184" y="0"/>
                  </a:cubicBezTo>
                  <a:cubicBezTo>
                    <a:pt x="185" y="0"/>
                    <a:pt x="185" y="0"/>
                    <a:pt x="186" y="1"/>
                  </a:cubicBezTo>
                  <a:cubicBezTo>
                    <a:pt x="186" y="1"/>
                    <a:pt x="186" y="1"/>
                    <a:pt x="186" y="2"/>
                  </a:cubicBezTo>
                  <a:cubicBezTo>
                    <a:pt x="186" y="2"/>
                    <a:pt x="186" y="2"/>
                    <a:pt x="186" y="2"/>
                  </a:cubicBezTo>
                  <a:cubicBezTo>
                    <a:pt x="187" y="2"/>
                    <a:pt x="187" y="2"/>
                    <a:pt x="187" y="2"/>
                  </a:cubicBezTo>
                  <a:cubicBezTo>
                    <a:pt x="187" y="1"/>
                    <a:pt x="188" y="1"/>
                    <a:pt x="188" y="1"/>
                  </a:cubicBezTo>
                  <a:cubicBezTo>
                    <a:pt x="189" y="1"/>
                    <a:pt x="190" y="1"/>
                    <a:pt x="191" y="1"/>
                  </a:cubicBezTo>
                  <a:cubicBezTo>
                    <a:pt x="191" y="1"/>
                    <a:pt x="191" y="1"/>
                    <a:pt x="192" y="2"/>
                  </a:cubicBezTo>
                  <a:cubicBezTo>
                    <a:pt x="192" y="2"/>
                    <a:pt x="192" y="2"/>
                    <a:pt x="192" y="2"/>
                  </a:cubicBezTo>
                  <a:cubicBezTo>
                    <a:pt x="193" y="2"/>
                    <a:pt x="193" y="2"/>
                    <a:pt x="193" y="2"/>
                  </a:cubicBezTo>
                  <a:cubicBezTo>
                    <a:pt x="193" y="1"/>
                    <a:pt x="192" y="1"/>
                    <a:pt x="192" y="1"/>
                  </a:cubicBezTo>
                  <a:cubicBezTo>
                    <a:pt x="192" y="1"/>
                    <a:pt x="192" y="1"/>
                    <a:pt x="192" y="0"/>
                  </a:cubicBezTo>
                  <a:cubicBezTo>
                    <a:pt x="192" y="0"/>
                    <a:pt x="192" y="0"/>
                    <a:pt x="192" y="0"/>
                  </a:cubicBezTo>
                  <a:cubicBezTo>
                    <a:pt x="193" y="0"/>
                    <a:pt x="193" y="1"/>
                    <a:pt x="193" y="0"/>
                  </a:cubicBezTo>
                  <a:cubicBezTo>
                    <a:pt x="194" y="0"/>
                    <a:pt x="194" y="0"/>
                    <a:pt x="195" y="0"/>
                  </a:cubicBezTo>
                  <a:cubicBezTo>
                    <a:pt x="195" y="0"/>
                    <a:pt x="195" y="1"/>
                    <a:pt x="195" y="1"/>
                  </a:cubicBezTo>
                  <a:cubicBezTo>
                    <a:pt x="195" y="1"/>
                    <a:pt x="195" y="1"/>
                    <a:pt x="195" y="1"/>
                  </a:cubicBezTo>
                  <a:cubicBezTo>
                    <a:pt x="195" y="1"/>
                    <a:pt x="196" y="1"/>
                    <a:pt x="196" y="1"/>
                  </a:cubicBezTo>
                  <a:cubicBezTo>
                    <a:pt x="196" y="1"/>
                    <a:pt x="197" y="1"/>
                    <a:pt x="197" y="1"/>
                  </a:cubicBezTo>
                  <a:cubicBezTo>
                    <a:pt x="198" y="1"/>
                    <a:pt x="198" y="1"/>
                    <a:pt x="199" y="1"/>
                  </a:cubicBezTo>
                  <a:cubicBezTo>
                    <a:pt x="199" y="1"/>
                    <a:pt x="199" y="1"/>
                    <a:pt x="199" y="1"/>
                  </a:cubicBezTo>
                  <a:cubicBezTo>
                    <a:pt x="199" y="1"/>
                    <a:pt x="199" y="1"/>
                    <a:pt x="199" y="1"/>
                  </a:cubicBezTo>
                  <a:cubicBezTo>
                    <a:pt x="199" y="1"/>
                    <a:pt x="199" y="1"/>
                    <a:pt x="199" y="1"/>
                  </a:cubicBezTo>
                  <a:cubicBezTo>
                    <a:pt x="199" y="1"/>
                    <a:pt x="199" y="1"/>
                    <a:pt x="199" y="1"/>
                  </a:cubicBezTo>
                  <a:cubicBezTo>
                    <a:pt x="199" y="1"/>
                    <a:pt x="199" y="0"/>
                    <a:pt x="199" y="0"/>
                  </a:cubicBezTo>
                  <a:cubicBezTo>
                    <a:pt x="200" y="1"/>
                    <a:pt x="200" y="0"/>
                    <a:pt x="201" y="0"/>
                  </a:cubicBezTo>
                  <a:cubicBezTo>
                    <a:pt x="201" y="1"/>
                    <a:pt x="201" y="1"/>
                    <a:pt x="201" y="2"/>
                  </a:cubicBezTo>
                  <a:cubicBezTo>
                    <a:pt x="201" y="2"/>
                    <a:pt x="201" y="2"/>
                    <a:pt x="201" y="2"/>
                  </a:cubicBezTo>
                  <a:cubicBezTo>
                    <a:pt x="202" y="2"/>
                    <a:pt x="202" y="2"/>
                    <a:pt x="203" y="2"/>
                  </a:cubicBezTo>
                  <a:cubicBezTo>
                    <a:pt x="203" y="2"/>
                    <a:pt x="202" y="2"/>
                    <a:pt x="202" y="2"/>
                  </a:cubicBezTo>
                  <a:cubicBezTo>
                    <a:pt x="202" y="1"/>
                    <a:pt x="202" y="1"/>
                    <a:pt x="202" y="0"/>
                  </a:cubicBezTo>
                  <a:cubicBezTo>
                    <a:pt x="202" y="0"/>
                    <a:pt x="203" y="0"/>
                    <a:pt x="203" y="0"/>
                  </a:cubicBezTo>
                  <a:cubicBezTo>
                    <a:pt x="203" y="0"/>
                    <a:pt x="203" y="0"/>
                    <a:pt x="203" y="0"/>
                  </a:cubicBezTo>
                  <a:cubicBezTo>
                    <a:pt x="203" y="1"/>
                    <a:pt x="203" y="1"/>
                    <a:pt x="203" y="1"/>
                  </a:cubicBezTo>
                  <a:cubicBezTo>
                    <a:pt x="203" y="1"/>
                    <a:pt x="203" y="1"/>
                    <a:pt x="204" y="1"/>
                  </a:cubicBezTo>
                  <a:cubicBezTo>
                    <a:pt x="204" y="1"/>
                    <a:pt x="204" y="0"/>
                    <a:pt x="204" y="0"/>
                  </a:cubicBezTo>
                  <a:cubicBezTo>
                    <a:pt x="205" y="1"/>
                    <a:pt x="205" y="1"/>
                    <a:pt x="205" y="1"/>
                  </a:cubicBezTo>
                  <a:cubicBezTo>
                    <a:pt x="205" y="1"/>
                    <a:pt x="206" y="1"/>
                    <a:pt x="206" y="1"/>
                  </a:cubicBezTo>
                  <a:cubicBezTo>
                    <a:pt x="206" y="1"/>
                    <a:pt x="206" y="1"/>
                    <a:pt x="206" y="1"/>
                  </a:cubicBezTo>
                  <a:cubicBezTo>
                    <a:pt x="207" y="0"/>
                    <a:pt x="207" y="0"/>
                    <a:pt x="208" y="0"/>
                  </a:cubicBezTo>
                  <a:cubicBezTo>
                    <a:pt x="208" y="0"/>
                    <a:pt x="208" y="0"/>
                    <a:pt x="208" y="1"/>
                  </a:cubicBezTo>
                  <a:cubicBezTo>
                    <a:pt x="208" y="1"/>
                    <a:pt x="209" y="2"/>
                    <a:pt x="209"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9" y="2"/>
                    <a:pt x="209" y="2"/>
                  </a:cubicBezTo>
                  <a:cubicBezTo>
                    <a:pt x="209" y="2"/>
                    <a:pt x="209" y="3"/>
                    <a:pt x="209" y="3"/>
                  </a:cubicBezTo>
                  <a:cubicBezTo>
                    <a:pt x="209" y="3"/>
                    <a:pt x="209" y="3"/>
                    <a:pt x="209" y="3"/>
                  </a:cubicBezTo>
                  <a:cubicBezTo>
                    <a:pt x="210" y="3"/>
                    <a:pt x="210" y="3"/>
                    <a:pt x="210" y="2"/>
                  </a:cubicBezTo>
                  <a:cubicBezTo>
                    <a:pt x="210" y="2"/>
                    <a:pt x="211" y="2"/>
                    <a:pt x="211" y="2"/>
                  </a:cubicBezTo>
                  <a:cubicBezTo>
                    <a:pt x="211" y="2"/>
                    <a:pt x="211" y="2"/>
                    <a:pt x="211" y="2"/>
                  </a:cubicBezTo>
                  <a:cubicBezTo>
                    <a:pt x="211" y="2"/>
                    <a:pt x="211" y="2"/>
                    <a:pt x="211" y="2"/>
                  </a:cubicBezTo>
                  <a:cubicBezTo>
                    <a:pt x="211" y="2"/>
                    <a:pt x="211" y="2"/>
                    <a:pt x="211" y="2"/>
                  </a:cubicBezTo>
                  <a:cubicBezTo>
                    <a:pt x="211" y="1"/>
                    <a:pt x="211" y="1"/>
                    <a:pt x="210" y="1"/>
                  </a:cubicBezTo>
                  <a:cubicBezTo>
                    <a:pt x="210" y="1"/>
                    <a:pt x="210" y="1"/>
                    <a:pt x="209" y="1"/>
                  </a:cubicBezTo>
                  <a:cubicBezTo>
                    <a:pt x="209" y="1"/>
                    <a:pt x="209" y="1"/>
                    <a:pt x="209" y="1"/>
                  </a:cubicBezTo>
                  <a:cubicBezTo>
                    <a:pt x="209" y="1"/>
                    <a:pt x="209" y="1"/>
                    <a:pt x="209" y="1"/>
                  </a:cubicBezTo>
                  <a:cubicBezTo>
                    <a:pt x="209" y="1"/>
                    <a:pt x="210" y="0"/>
                    <a:pt x="210" y="0"/>
                  </a:cubicBezTo>
                  <a:cubicBezTo>
                    <a:pt x="211" y="0"/>
                    <a:pt x="211" y="0"/>
                    <a:pt x="212" y="0"/>
                  </a:cubicBezTo>
                  <a:cubicBezTo>
                    <a:pt x="212" y="0"/>
                    <a:pt x="213" y="0"/>
                    <a:pt x="213" y="0"/>
                  </a:cubicBezTo>
                  <a:cubicBezTo>
                    <a:pt x="213" y="0"/>
                    <a:pt x="213" y="1"/>
                    <a:pt x="213" y="1"/>
                  </a:cubicBezTo>
                  <a:cubicBezTo>
                    <a:pt x="213" y="1"/>
                    <a:pt x="213" y="1"/>
                    <a:pt x="213" y="1"/>
                  </a:cubicBezTo>
                  <a:cubicBezTo>
                    <a:pt x="213" y="1"/>
                    <a:pt x="213" y="1"/>
                    <a:pt x="212" y="1"/>
                  </a:cubicBezTo>
                  <a:cubicBezTo>
                    <a:pt x="212" y="2"/>
                    <a:pt x="212" y="2"/>
                    <a:pt x="212" y="2"/>
                  </a:cubicBezTo>
                  <a:cubicBezTo>
                    <a:pt x="212" y="2"/>
                    <a:pt x="212" y="2"/>
                    <a:pt x="213" y="2"/>
                  </a:cubicBezTo>
                  <a:cubicBezTo>
                    <a:pt x="213" y="2"/>
                    <a:pt x="213" y="2"/>
                    <a:pt x="213" y="2"/>
                  </a:cubicBezTo>
                  <a:cubicBezTo>
                    <a:pt x="213" y="2"/>
                    <a:pt x="213" y="2"/>
                    <a:pt x="214" y="2"/>
                  </a:cubicBezTo>
                  <a:cubicBezTo>
                    <a:pt x="214" y="3"/>
                    <a:pt x="214" y="3"/>
                    <a:pt x="214" y="3"/>
                  </a:cubicBezTo>
                  <a:cubicBezTo>
                    <a:pt x="215" y="3"/>
                    <a:pt x="215" y="3"/>
                    <a:pt x="216" y="3"/>
                  </a:cubicBezTo>
                  <a:cubicBezTo>
                    <a:pt x="216" y="3"/>
                    <a:pt x="216" y="3"/>
                    <a:pt x="216" y="3"/>
                  </a:cubicBezTo>
                  <a:cubicBezTo>
                    <a:pt x="216" y="3"/>
                    <a:pt x="217" y="3"/>
                    <a:pt x="217" y="3"/>
                  </a:cubicBezTo>
                  <a:cubicBezTo>
                    <a:pt x="217" y="3"/>
                    <a:pt x="217" y="3"/>
                    <a:pt x="217" y="3"/>
                  </a:cubicBezTo>
                  <a:cubicBezTo>
                    <a:pt x="217" y="3"/>
                    <a:pt x="217" y="4"/>
                    <a:pt x="217" y="4"/>
                  </a:cubicBezTo>
                  <a:cubicBezTo>
                    <a:pt x="218" y="4"/>
                    <a:pt x="218" y="4"/>
                    <a:pt x="218" y="5"/>
                  </a:cubicBezTo>
                  <a:cubicBezTo>
                    <a:pt x="218" y="4"/>
                    <a:pt x="218" y="4"/>
                    <a:pt x="218" y="4"/>
                  </a:cubicBezTo>
                  <a:cubicBezTo>
                    <a:pt x="218" y="4"/>
                    <a:pt x="218" y="5"/>
                    <a:pt x="217" y="4"/>
                  </a:cubicBezTo>
                  <a:cubicBezTo>
                    <a:pt x="217" y="4"/>
                    <a:pt x="217" y="4"/>
                    <a:pt x="217" y="4"/>
                  </a:cubicBezTo>
                  <a:cubicBezTo>
                    <a:pt x="217" y="4"/>
                    <a:pt x="217" y="4"/>
                    <a:pt x="217" y="4"/>
                  </a:cubicBezTo>
                  <a:cubicBezTo>
                    <a:pt x="217" y="5"/>
                    <a:pt x="217" y="5"/>
                    <a:pt x="217" y="5"/>
                  </a:cubicBezTo>
                  <a:cubicBezTo>
                    <a:pt x="217" y="5"/>
                    <a:pt x="217" y="5"/>
                    <a:pt x="217" y="6"/>
                  </a:cubicBezTo>
                  <a:cubicBezTo>
                    <a:pt x="217" y="6"/>
                    <a:pt x="217" y="6"/>
                    <a:pt x="217" y="6"/>
                  </a:cubicBezTo>
                  <a:cubicBezTo>
                    <a:pt x="217" y="7"/>
                    <a:pt x="216" y="7"/>
                    <a:pt x="216" y="7"/>
                  </a:cubicBezTo>
                  <a:cubicBezTo>
                    <a:pt x="216" y="7"/>
                    <a:pt x="216" y="7"/>
                    <a:pt x="215" y="7"/>
                  </a:cubicBezTo>
                  <a:cubicBezTo>
                    <a:pt x="215" y="6"/>
                    <a:pt x="214" y="6"/>
                    <a:pt x="213" y="7"/>
                  </a:cubicBezTo>
                  <a:cubicBezTo>
                    <a:pt x="213" y="7"/>
                    <a:pt x="213" y="7"/>
                    <a:pt x="212" y="7"/>
                  </a:cubicBezTo>
                  <a:cubicBezTo>
                    <a:pt x="212" y="7"/>
                    <a:pt x="211" y="7"/>
                    <a:pt x="211" y="6"/>
                  </a:cubicBezTo>
                  <a:cubicBezTo>
                    <a:pt x="210" y="6"/>
                    <a:pt x="210" y="6"/>
                    <a:pt x="209" y="6"/>
                  </a:cubicBezTo>
                  <a:cubicBezTo>
                    <a:pt x="209" y="6"/>
                    <a:pt x="209" y="6"/>
                    <a:pt x="209" y="6"/>
                  </a:cubicBezTo>
                  <a:cubicBezTo>
                    <a:pt x="209" y="6"/>
                    <a:pt x="208" y="6"/>
                    <a:pt x="208" y="6"/>
                  </a:cubicBezTo>
                  <a:cubicBezTo>
                    <a:pt x="208" y="6"/>
                    <a:pt x="208" y="5"/>
                    <a:pt x="209" y="5"/>
                  </a:cubicBezTo>
                  <a:cubicBezTo>
                    <a:pt x="209" y="5"/>
                    <a:pt x="209" y="5"/>
                    <a:pt x="209" y="4"/>
                  </a:cubicBezTo>
                  <a:cubicBezTo>
                    <a:pt x="210" y="4"/>
                    <a:pt x="209" y="4"/>
                    <a:pt x="209" y="4"/>
                  </a:cubicBezTo>
                  <a:cubicBezTo>
                    <a:pt x="209" y="4"/>
                    <a:pt x="208" y="4"/>
                    <a:pt x="207" y="4"/>
                  </a:cubicBezTo>
                  <a:cubicBezTo>
                    <a:pt x="208" y="4"/>
                    <a:pt x="208" y="4"/>
                    <a:pt x="208" y="5"/>
                  </a:cubicBezTo>
                  <a:cubicBezTo>
                    <a:pt x="208" y="5"/>
                    <a:pt x="208" y="5"/>
                    <a:pt x="208" y="5"/>
                  </a:cubicBezTo>
                  <a:cubicBezTo>
                    <a:pt x="208" y="5"/>
                    <a:pt x="208" y="5"/>
                    <a:pt x="208" y="5"/>
                  </a:cubicBezTo>
                  <a:cubicBezTo>
                    <a:pt x="208" y="5"/>
                    <a:pt x="208" y="6"/>
                    <a:pt x="208" y="6"/>
                  </a:cubicBezTo>
                  <a:cubicBezTo>
                    <a:pt x="207" y="6"/>
                    <a:pt x="206" y="6"/>
                    <a:pt x="206" y="6"/>
                  </a:cubicBezTo>
                  <a:cubicBezTo>
                    <a:pt x="206" y="5"/>
                    <a:pt x="206" y="5"/>
                    <a:pt x="205" y="5"/>
                  </a:cubicBezTo>
                  <a:cubicBezTo>
                    <a:pt x="205" y="5"/>
                    <a:pt x="205" y="5"/>
                    <a:pt x="205" y="5"/>
                  </a:cubicBezTo>
                  <a:cubicBezTo>
                    <a:pt x="205" y="6"/>
                    <a:pt x="205" y="6"/>
                    <a:pt x="205" y="6"/>
                  </a:cubicBezTo>
                  <a:cubicBezTo>
                    <a:pt x="204" y="5"/>
                    <a:pt x="204" y="5"/>
                    <a:pt x="204" y="5"/>
                  </a:cubicBezTo>
                  <a:cubicBezTo>
                    <a:pt x="203" y="5"/>
                    <a:pt x="203" y="5"/>
                    <a:pt x="203" y="5"/>
                  </a:cubicBezTo>
                  <a:cubicBezTo>
                    <a:pt x="203" y="5"/>
                    <a:pt x="203" y="5"/>
                    <a:pt x="203" y="5"/>
                  </a:cubicBezTo>
                  <a:cubicBezTo>
                    <a:pt x="203" y="5"/>
                    <a:pt x="203" y="5"/>
                    <a:pt x="203" y="5"/>
                  </a:cubicBezTo>
                  <a:cubicBezTo>
                    <a:pt x="203" y="5"/>
                    <a:pt x="203" y="5"/>
                    <a:pt x="203" y="5"/>
                  </a:cubicBezTo>
                  <a:cubicBezTo>
                    <a:pt x="203" y="5"/>
                    <a:pt x="203" y="5"/>
                    <a:pt x="203" y="5"/>
                  </a:cubicBezTo>
                  <a:cubicBezTo>
                    <a:pt x="203" y="6"/>
                    <a:pt x="203" y="6"/>
                    <a:pt x="203" y="7"/>
                  </a:cubicBezTo>
                  <a:cubicBezTo>
                    <a:pt x="203" y="7"/>
                    <a:pt x="203" y="7"/>
                    <a:pt x="203" y="7"/>
                  </a:cubicBezTo>
                  <a:cubicBezTo>
                    <a:pt x="202" y="6"/>
                    <a:pt x="202" y="7"/>
                    <a:pt x="201" y="7"/>
                  </a:cubicBezTo>
                  <a:cubicBezTo>
                    <a:pt x="200" y="7"/>
                    <a:pt x="200" y="7"/>
                    <a:pt x="200" y="6"/>
                  </a:cubicBezTo>
                  <a:cubicBezTo>
                    <a:pt x="200" y="6"/>
                    <a:pt x="199" y="6"/>
                    <a:pt x="199" y="6"/>
                  </a:cubicBezTo>
                  <a:cubicBezTo>
                    <a:pt x="199" y="6"/>
                    <a:pt x="199" y="6"/>
                    <a:pt x="199" y="6"/>
                  </a:cubicBezTo>
                  <a:cubicBezTo>
                    <a:pt x="198" y="6"/>
                    <a:pt x="198" y="7"/>
                    <a:pt x="198" y="6"/>
                  </a:cubicBezTo>
                  <a:cubicBezTo>
                    <a:pt x="197" y="6"/>
                    <a:pt x="197" y="6"/>
                    <a:pt x="196" y="5"/>
                  </a:cubicBezTo>
                  <a:cubicBezTo>
                    <a:pt x="196" y="5"/>
                    <a:pt x="196" y="5"/>
                    <a:pt x="196" y="5"/>
                  </a:cubicBezTo>
                  <a:cubicBezTo>
                    <a:pt x="196" y="5"/>
                    <a:pt x="196" y="5"/>
                    <a:pt x="196" y="5"/>
                  </a:cubicBezTo>
                  <a:cubicBezTo>
                    <a:pt x="195" y="5"/>
                    <a:pt x="195" y="5"/>
                    <a:pt x="195" y="5"/>
                  </a:cubicBezTo>
                  <a:cubicBezTo>
                    <a:pt x="194" y="4"/>
                    <a:pt x="194" y="4"/>
                    <a:pt x="194" y="4"/>
                  </a:cubicBezTo>
                  <a:cubicBezTo>
                    <a:pt x="194" y="4"/>
                    <a:pt x="194" y="3"/>
                    <a:pt x="194" y="3"/>
                  </a:cubicBezTo>
                  <a:cubicBezTo>
                    <a:pt x="194" y="3"/>
                    <a:pt x="193" y="3"/>
                    <a:pt x="193" y="3"/>
                  </a:cubicBezTo>
                  <a:cubicBezTo>
                    <a:pt x="193" y="4"/>
                    <a:pt x="193" y="4"/>
                    <a:pt x="193" y="4"/>
                  </a:cubicBezTo>
                  <a:cubicBezTo>
                    <a:pt x="192" y="4"/>
                    <a:pt x="192" y="5"/>
                    <a:pt x="193" y="5"/>
                  </a:cubicBezTo>
                  <a:cubicBezTo>
                    <a:pt x="193" y="5"/>
                    <a:pt x="193" y="5"/>
                    <a:pt x="193" y="5"/>
                  </a:cubicBezTo>
                  <a:cubicBezTo>
                    <a:pt x="194" y="5"/>
                    <a:pt x="194" y="5"/>
                    <a:pt x="194" y="5"/>
                  </a:cubicBezTo>
                  <a:cubicBezTo>
                    <a:pt x="194" y="5"/>
                    <a:pt x="194" y="5"/>
                    <a:pt x="194" y="5"/>
                  </a:cubicBezTo>
                  <a:cubicBezTo>
                    <a:pt x="194" y="6"/>
                    <a:pt x="194" y="6"/>
                    <a:pt x="193" y="6"/>
                  </a:cubicBezTo>
                  <a:cubicBezTo>
                    <a:pt x="193" y="6"/>
                    <a:pt x="192" y="6"/>
                    <a:pt x="192" y="6"/>
                  </a:cubicBezTo>
                  <a:cubicBezTo>
                    <a:pt x="192" y="6"/>
                    <a:pt x="192" y="6"/>
                    <a:pt x="191" y="5"/>
                  </a:cubicBezTo>
                  <a:cubicBezTo>
                    <a:pt x="191" y="5"/>
                    <a:pt x="191" y="5"/>
                    <a:pt x="191" y="5"/>
                  </a:cubicBezTo>
                  <a:cubicBezTo>
                    <a:pt x="191" y="5"/>
                    <a:pt x="191" y="5"/>
                    <a:pt x="191" y="5"/>
                  </a:cubicBezTo>
                  <a:cubicBezTo>
                    <a:pt x="191" y="6"/>
                    <a:pt x="191" y="6"/>
                    <a:pt x="191" y="5"/>
                  </a:cubicBezTo>
                  <a:cubicBezTo>
                    <a:pt x="191" y="5"/>
                    <a:pt x="191" y="6"/>
                    <a:pt x="191" y="6"/>
                  </a:cubicBezTo>
                  <a:cubicBezTo>
                    <a:pt x="191" y="6"/>
                    <a:pt x="190" y="6"/>
                    <a:pt x="190" y="6"/>
                  </a:cubicBezTo>
                  <a:cubicBezTo>
                    <a:pt x="190" y="6"/>
                    <a:pt x="189" y="5"/>
                    <a:pt x="189" y="6"/>
                  </a:cubicBezTo>
                  <a:cubicBezTo>
                    <a:pt x="189" y="6"/>
                    <a:pt x="189" y="6"/>
                    <a:pt x="188" y="6"/>
                  </a:cubicBezTo>
                  <a:cubicBezTo>
                    <a:pt x="188" y="6"/>
                    <a:pt x="188" y="6"/>
                    <a:pt x="188" y="6"/>
                  </a:cubicBezTo>
                  <a:cubicBezTo>
                    <a:pt x="188" y="6"/>
                    <a:pt x="188" y="7"/>
                    <a:pt x="188" y="7"/>
                  </a:cubicBezTo>
                  <a:cubicBezTo>
                    <a:pt x="188" y="7"/>
                    <a:pt x="187" y="7"/>
                    <a:pt x="187" y="7"/>
                  </a:cubicBezTo>
                  <a:cubicBezTo>
                    <a:pt x="187" y="7"/>
                    <a:pt x="186" y="7"/>
                    <a:pt x="186" y="6"/>
                  </a:cubicBezTo>
                  <a:cubicBezTo>
                    <a:pt x="186" y="6"/>
                    <a:pt x="186" y="6"/>
                    <a:pt x="185" y="5"/>
                  </a:cubicBezTo>
                  <a:cubicBezTo>
                    <a:pt x="185" y="5"/>
                    <a:pt x="185" y="5"/>
                    <a:pt x="185" y="6"/>
                  </a:cubicBezTo>
                  <a:cubicBezTo>
                    <a:pt x="185" y="6"/>
                    <a:pt x="185" y="6"/>
                    <a:pt x="185" y="6"/>
                  </a:cubicBezTo>
                  <a:cubicBezTo>
                    <a:pt x="185" y="6"/>
                    <a:pt x="185" y="6"/>
                    <a:pt x="185" y="6"/>
                  </a:cubicBezTo>
                  <a:cubicBezTo>
                    <a:pt x="185" y="6"/>
                    <a:pt x="184" y="6"/>
                    <a:pt x="184" y="5"/>
                  </a:cubicBezTo>
                  <a:cubicBezTo>
                    <a:pt x="184" y="5"/>
                    <a:pt x="184" y="5"/>
                    <a:pt x="184" y="5"/>
                  </a:cubicBezTo>
                  <a:cubicBezTo>
                    <a:pt x="184" y="4"/>
                    <a:pt x="185" y="4"/>
                    <a:pt x="185" y="4"/>
                  </a:cubicBezTo>
                  <a:cubicBezTo>
                    <a:pt x="185" y="4"/>
                    <a:pt x="185" y="4"/>
                    <a:pt x="185" y="4"/>
                  </a:cubicBezTo>
                  <a:cubicBezTo>
                    <a:pt x="185" y="5"/>
                    <a:pt x="186" y="4"/>
                    <a:pt x="186" y="4"/>
                  </a:cubicBezTo>
                  <a:cubicBezTo>
                    <a:pt x="186" y="4"/>
                    <a:pt x="186" y="4"/>
                    <a:pt x="186" y="3"/>
                  </a:cubicBezTo>
                  <a:cubicBezTo>
                    <a:pt x="186" y="3"/>
                    <a:pt x="185" y="3"/>
                    <a:pt x="185" y="3"/>
                  </a:cubicBezTo>
                  <a:cubicBezTo>
                    <a:pt x="185" y="2"/>
                    <a:pt x="185" y="2"/>
                    <a:pt x="184" y="2"/>
                  </a:cubicBezTo>
                  <a:cubicBezTo>
                    <a:pt x="184" y="2"/>
                    <a:pt x="184" y="2"/>
                    <a:pt x="184" y="2"/>
                  </a:cubicBezTo>
                  <a:cubicBezTo>
                    <a:pt x="184" y="2"/>
                    <a:pt x="183" y="3"/>
                    <a:pt x="183" y="3"/>
                  </a:cubicBezTo>
                  <a:cubicBezTo>
                    <a:pt x="183" y="3"/>
                    <a:pt x="184" y="3"/>
                    <a:pt x="184" y="3"/>
                  </a:cubicBezTo>
                  <a:cubicBezTo>
                    <a:pt x="184" y="3"/>
                    <a:pt x="184" y="3"/>
                    <a:pt x="184" y="3"/>
                  </a:cubicBezTo>
                  <a:cubicBezTo>
                    <a:pt x="185" y="3"/>
                    <a:pt x="185" y="3"/>
                    <a:pt x="185" y="3"/>
                  </a:cubicBezTo>
                  <a:cubicBezTo>
                    <a:pt x="185" y="3"/>
                    <a:pt x="185" y="3"/>
                    <a:pt x="185" y="4"/>
                  </a:cubicBezTo>
                  <a:cubicBezTo>
                    <a:pt x="184" y="4"/>
                    <a:pt x="184" y="4"/>
                    <a:pt x="184" y="4"/>
                  </a:cubicBezTo>
                  <a:cubicBezTo>
                    <a:pt x="183" y="4"/>
                    <a:pt x="183" y="5"/>
                    <a:pt x="184" y="5"/>
                  </a:cubicBezTo>
                  <a:cubicBezTo>
                    <a:pt x="184" y="6"/>
                    <a:pt x="184" y="5"/>
                    <a:pt x="184" y="5"/>
                  </a:cubicBezTo>
                  <a:cubicBezTo>
                    <a:pt x="184" y="6"/>
                    <a:pt x="184" y="6"/>
                    <a:pt x="184" y="6"/>
                  </a:cubicBezTo>
                  <a:cubicBezTo>
                    <a:pt x="184" y="6"/>
                    <a:pt x="184" y="6"/>
                    <a:pt x="184" y="6"/>
                  </a:cubicBezTo>
                  <a:cubicBezTo>
                    <a:pt x="183" y="6"/>
                    <a:pt x="183" y="7"/>
                    <a:pt x="182" y="7"/>
                  </a:cubicBezTo>
                  <a:cubicBezTo>
                    <a:pt x="182" y="7"/>
                    <a:pt x="182" y="7"/>
                    <a:pt x="182" y="7"/>
                  </a:cubicBezTo>
                  <a:cubicBezTo>
                    <a:pt x="181" y="7"/>
                    <a:pt x="181" y="7"/>
                    <a:pt x="181" y="7"/>
                  </a:cubicBezTo>
                  <a:cubicBezTo>
                    <a:pt x="180" y="7"/>
                    <a:pt x="180" y="7"/>
                    <a:pt x="180" y="7"/>
                  </a:cubicBezTo>
                  <a:cubicBezTo>
                    <a:pt x="179" y="7"/>
                    <a:pt x="179" y="7"/>
                    <a:pt x="179" y="7"/>
                  </a:cubicBezTo>
                  <a:cubicBezTo>
                    <a:pt x="179" y="7"/>
                    <a:pt x="179" y="7"/>
                    <a:pt x="179" y="7"/>
                  </a:cubicBezTo>
                  <a:cubicBezTo>
                    <a:pt x="178" y="7"/>
                    <a:pt x="178" y="7"/>
                    <a:pt x="178" y="7"/>
                  </a:cubicBezTo>
                  <a:cubicBezTo>
                    <a:pt x="178" y="6"/>
                    <a:pt x="178" y="6"/>
                    <a:pt x="178" y="6"/>
                  </a:cubicBezTo>
                  <a:cubicBezTo>
                    <a:pt x="178" y="6"/>
                    <a:pt x="177" y="6"/>
                    <a:pt x="177" y="6"/>
                  </a:cubicBezTo>
                  <a:cubicBezTo>
                    <a:pt x="177" y="6"/>
                    <a:pt x="178" y="6"/>
                    <a:pt x="178" y="6"/>
                  </a:cubicBezTo>
                  <a:cubicBezTo>
                    <a:pt x="178" y="6"/>
                    <a:pt x="178" y="6"/>
                    <a:pt x="178" y="6"/>
                  </a:cubicBezTo>
                  <a:cubicBezTo>
                    <a:pt x="177" y="7"/>
                    <a:pt x="176" y="7"/>
                    <a:pt x="175" y="7"/>
                  </a:cubicBezTo>
                  <a:cubicBezTo>
                    <a:pt x="175" y="7"/>
                    <a:pt x="174" y="7"/>
                    <a:pt x="174" y="6"/>
                  </a:cubicBezTo>
                  <a:cubicBezTo>
                    <a:pt x="174" y="6"/>
                    <a:pt x="174" y="6"/>
                    <a:pt x="174" y="6"/>
                  </a:cubicBezTo>
                  <a:cubicBezTo>
                    <a:pt x="174" y="6"/>
                    <a:pt x="174" y="6"/>
                    <a:pt x="174" y="6"/>
                  </a:cubicBezTo>
                  <a:cubicBezTo>
                    <a:pt x="174" y="6"/>
                    <a:pt x="174" y="7"/>
                    <a:pt x="174" y="7"/>
                  </a:cubicBezTo>
                  <a:cubicBezTo>
                    <a:pt x="173" y="7"/>
                    <a:pt x="172" y="6"/>
                    <a:pt x="171" y="7"/>
                  </a:cubicBezTo>
                  <a:cubicBezTo>
                    <a:pt x="171" y="7"/>
                    <a:pt x="171" y="6"/>
                    <a:pt x="170" y="6"/>
                  </a:cubicBezTo>
                  <a:cubicBezTo>
                    <a:pt x="170" y="6"/>
                    <a:pt x="169" y="6"/>
                    <a:pt x="169" y="6"/>
                  </a:cubicBezTo>
                  <a:cubicBezTo>
                    <a:pt x="169" y="6"/>
                    <a:pt x="169" y="6"/>
                    <a:pt x="169" y="6"/>
                  </a:cubicBezTo>
                  <a:cubicBezTo>
                    <a:pt x="169" y="6"/>
                    <a:pt x="168" y="6"/>
                    <a:pt x="168" y="6"/>
                  </a:cubicBezTo>
                  <a:cubicBezTo>
                    <a:pt x="168" y="7"/>
                    <a:pt x="168" y="7"/>
                    <a:pt x="168" y="6"/>
                  </a:cubicBezTo>
                  <a:cubicBezTo>
                    <a:pt x="167" y="6"/>
                    <a:pt x="167" y="5"/>
                    <a:pt x="166" y="5"/>
                  </a:cubicBezTo>
                  <a:cubicBezTo>
                    <a:pt x="166" y="5"/>
                    <a:pt x="166" y="5"/>
                    <a:pt x="166" y="5"/>
                  </a:cubicBezTo>
                  <a:cubicBezTo>
                    <a:pt x="166" y="5"/>
                    <a:pt x="166" y="6"/>
                    <a:pt x="166" y="6"/>
                  </a:cubicBezTo>
                  <a:cubicBezTo>
                    <a:pt x="166" y="6"/>
                    <a:pt x="166" y="6"/>
                    <a:pt x="166" y="6"/>
                  </a:cubicBezTo>
                  <a:cubicBezTo>
                    <a:pt x="166" y="6"/>
                    <a:pt x="166" y="7"/>
                    <a:pt x="166" y="7"/>
                  </a:cubicBezTo>
                  <a:cubicBezTo>
                    <a:pt x="166" y="7"/>
                    <a:pt x="166" y="7"/>
                    <a:pt x="165" y="7"/>
                  </a:cubicBezTo>
                  <a:cubicBezTo>
                    <a:pt x="165" y="7"/>
                    <a:pt x="164" y="7"/>
                    <a:pt x="164" y="6"/>
                  </a:cubicBezTo>
                  <a:cubicBezTo>
                    <a:pt x="164" y="6"/>
                    <a:pt x="164" y="6"/>
                    <a:pt x="165" y="6"/>
                  </a:cubicBezTo>
                  <a:cubicBezTo>
                    <a:pt x="165" y="6"/>
                    <a:pt x="165" y="6"/>
                    <a:pt x="166" y="6"/>
                  </a:cubicBezTo>
                  <a:cubicBezTo>
                    <a:pt x="165" y="6"/>
                    <a:pt x="165" y="6"/>
                    <a:pt x="165" y="6"/>
                  </a:cubicBezTo>
                  <a:cubicBezTo>
                    <a:pt x="165" y="6"/>
                    <a:pt x="165" y="5"/>
                    <a:pt x="165" y="5"/>
                  </a:cubicBezTo>
                  <a:cubicBezTo>
                    <a:pt x="164" y="5"/>
                    <a:pt x="163" y="5"/>
                    <a:pt x="163" y="4"/>
                  </a:cubicBezTo>
                  <a:cubicBezTo>
                    <a:pt x="163" y="4"/>
                    <a:pt x="163" y="4"/>
                    <a:pt x="163" y="4"/>
                  </a:cubicBezTo>
                  <a:cubicBezTo>
                    <a:pt x="162" y="4"/>
                    <a:pt x="162" y="4"/>
                    <a:pt x="162" y="4"/>
                  </a:cubicBezTo>
                  <a:cubicBezTo>
                    <a:pt x="162" y="4"/>
                    <a:pt x="162" y="5"/>
                    <a:pt x="162" y="5"/>
                  </a:cubicBezTo>
                  <a:cubicBezTo>
                    <a:pt x="162" y="5"/>
                    <a:pt x="163" y="5"/>
                    <a:pt x="163" y="5"/>
                  </a:cubicBezTo>
                  <a:cubicBezTo>
                    <a:pt x="163" y="6"/>
                    <a:pt x="163" y="6"/>
                    <a:pt x="163" y="6"/>
                  </a:cubicBezTo>
                  <a:cubicBezTo>
                    <a:pt x="163" y="6"/>
                    <a:pt x="162" y="6"/>
                    <a:pt x="162" y="7"/>
                  </a:cubicBezTo>
                  <a:cubicBezTo>
                    <a:pt x="162" y="7"/>
                    <a:pt x="162" y="7"/>
                    <a:pt x="162" y="7"/>
                  </a:cubicBezTo>
                  <a:cubicBezTo>
                    <a:pt x="161" y="7"/>
                    <a:pt x="161" y="7"/>
                    <a:pt x="160" y="7"/>
                  </a:cubicBezTo>
                  <a:cubicBezTo>
                    <a:pt x="159" y="7"/>
                    <a:pt x="159" y="7"/>
                    <a:pt x="158" y="7"/>
                  </a:cubicBezTo>
                  <a:cubicBezTo>
                    <a:pt x="158" y="6"/>
                    <a:pt x="157" y="7"/>
                    <a:pt x="157" y="7"/>
                  </a:cubicBezTo>
                  <a:cubicBezTo>
                    <a:pt x="157" y="7"/>
                    <a:pt x="157" y="7"/>
                    <a:pt x="157" y="7"/>
                  </a:cubicBezTo>
                  <a:cubicBezTo>
                    <a:pt x="157" y="7"/>
                    <a:pt x="156" y="6"/>
                    <a:pt x="156" y="7"/>
                  </a:cubicBezTo>
                  <a:cubicBezTo>
                    <a:pt x="156" y="7"/>
                    <a:pt x="156" y="7"/>
                    <a:pt x="155" y="7"/>
                  </a:cubicBezTo>
                  <a:cubicBezTo>
                    <a:pt x="155" y="7"/>
                    <a:pt x="155" y="7"/>
                    <a:pt x="155" y="6"/>
                  </a:cubicBezTo>
                  <a:cubicBezTo>
                    <a:pt x="154" y="6"/>
                    <a:pt x="154" y="6"/>
                    <a:pt x="154" y="7"/>
                  </a:cubicBezTo>
                  <a:cubicBezTo>
                    <a:pt x="154" y="7"/>
                    <a:pt x="154" y="7"/>
                    <a:pt x="153" y="7"/>
                  </a:cubicBezTo>
                  <a:cubicBezTo>
                    <a:pt x="153" y="7"/>
                    <a:pt x="152" y="7"/>
                    <a:pt x="151" y="6"/>
                  </a:cubicBezTo>
                  <a:cubicBezTo>
                    <a:pt x="151" y="6"/>
                    <a:pt x="151" y="6"/>
                    <a:pt x="151" y="6"/>
                  </a:cubicBezTo>
                  <a:cubicBezTo>
                    <a:pt x="150" y="6"/>
                    <a:pt x="149" y="6"/>
                    <a:pt x="149" y="6"/>
                  </a:cubicBezTo>
                  <a:cubicBezTo>
                    <a:pt x="148" y="6"/>
                    <a:pt x="148" y="6"/>
                    <a:pt x="148" y="6"/>
                  </a:cubicBezTo>
                  <a:cubicBezTo>
                    <a:pt x="148" y="6"/>
                    <a:pt x="148" y="6"/>
                    <a:pt x="148" y="7"/>
                  </a:cubicBezTo>
                  <a:cubicBezTo>
                    <a:pt x="147" y="7"/>
                    <a:pt x="147" y="7"/>
                    <a:pt x="146" y="7"/>
                  </a:cubicBezTo>
                  <a:cubicBezTo>
                    <a:pt x="146" y="7"/>
                    <a:pt x="145" y="7"/>
                    <a:pt x="145" y="7"/>
                  </a:cubicBezTo>
                  <a:cubicBezTo>
                    <a:pt x="145" y="7"/>
                    <a:pt x="144" y="7"/>
                    <a:pt x="144" y="6"/>
                  </a:cubicBezTo>
                  <a:cubicBezTo>
                    <a:pt x="144" y="6"/>
                    <a:pt x="143" y="6"/>
                    <a:pt x="143" y="6"/>
                  </a:cubicBezTo>
                  <a:cubicBezTo>
                    <a:pt x="143" y="6"/>
                    <a:pt x="143" y="6"/>
                    <a:pt x="143" y="6"/>
                  </a:cubicBezTo>
                  <a:cubicBezTo>
                    <a:pt x="143" y="6"/>
                    <a:pt x="143" y="5"/>
                    <a:pt x="143" y="5"/>
                  </a:cubicBezTo>
                  <a:cubicBezTo>
                    <a:pt x="142" y="5"/>
                    <a:pt x="142" y="5"/>
                    <a:pt x="142" y="5"/>
                  </a:cubicBezTo>
                  <a:cubicBezTo>
                    <a:pt x="142" y="5"/>
                    <a:pt x="142" y="5"/>
                    <a:pt x="142" y="5"/>
                  </a:cubicBezTo>
                  <a:cubicBezTo>
                    <a:pt x="142" y="5"/>
                    <a:pt x="142" y="6"/>
                    <a:pt x="142" y="6"/>
                  </a:cubicBezTo>
                  <a:cubicBezTo>
                    <a:pt x="142" y="6"/>
                    <a:pt x="143" y="6"/>
                    <a:pt x="143" y="6"/>
                  </a:cubicBezTo>
                  <a:cubicBezTo>
                    <a:pt x="143" y="6"/>
                    <a:pt x="142" y="6"/>
                    <a:pt x="142" y="6"/>
                  </a:cubicBezTo>
                  <a:cubicBezTo>
                    <a:pt x="142" y="6"/>
                    <a:pt x="141" y="6"/>
                    <a:pt x="141" y="7"/>
                  </a:cubicBezTo>
                  <a:cubicBezTo>
                    <a:pt x="141" y="7"/>
                    <a:pt x="140" y="7"/>
                    <a:pt x="140" y="7"/>
                  </a:cubicBezTo>
                  <a:cubicBezTo>
                    <a:pt x="139" y="7"/>
                    <a:pt x="139" y="6"/>
                    <a:pt x="138" y="7"/>
                  </a:cubicBezTo>
                  <a:cubicBezTo>
                    <a:pt x="138" y="7"/>
                    <a:pt x="138" y="7"/>
                    <a:pt x="137" y="7"/>
                  </a:cubicBezTo>
                  <a:cubicBezTo>
                    <a:pt x="137" y="7"/>
                    <a:pt x="136" y="7"/>
                    <a:pt x="136" y="7"/>
                  </a:cubicBezTo>
                  <a:cubicBezTo>
                    <a:pt x="136" y="7"/>
                    <a:pt x="135" y="7"/>
                    <a:pt x="135" y="7"/>
                  </a:cubicBezTo>
                  <a:cubicBezTo>
                    <a:pt x="134" y="7"/>
                    <a:pt x="134" y="7"/>
                    <a:pt x="133" y="6"/>
                  </a:cubicBezTo>
                  <a:cubicBezTo>
                    <a:pt x="132" y="6"/>
                    <a:pt x="132" y="6"/>
                    <a:pt x="132" y="6"/>
                  </a:cubicBezTo>
                  <a:cubicBezTo>
                    <a:pt x="131" y="6"/>
                    <a:pt x="131" y="6"/>
                    <a:pt x="131" y="6"/>
                  </a:cubicBezTo>
                  <a:cubicBezTo>
                    <a:pt x="130" y="7"/>
                    <a:pt x="130" y="6"/>
                    <a:pt x="129" y="7"/>
                  </a:cubicBezTo>
                  <a:cubicBezTo>
                    <a:pt x="128" y="7"/>
                    <a:pt x="128" y="7"/>
                    <a:pt x="127" y="7"/>
                  </a:cubicBezTo>
                  <a:cubicBezTo>
                    <a:pt x="127" y="6"/>
                    <a:pt x="127" y="6"/>
                    <a:pt x="126" y="6"/>
                  </a:cubicBezTo>
                  <a:cubicBezTo>
                    <a:pt x="126" y="7"/>
                    <a:pt x="126" y="7"/>
                    <a:pt x="125" y="7"/>
                  </a:cubicBezTo>
                  <a:cubicBezTo>
                    <a:pt x="125" y="7"/>
                    <a:pt x="124" y="7"/>
                    <a:pt x="123" y="7"/>
                  </a:cubicBezTo>
                  <a:cubicBezTo>
                    <a:pt x="123" y="7"/>
                    <a:pt x="123" y="7"/>
                    <a:pt x="123" y="7"/>
                  </a:cubicBezTo>
                  <a:cubicBezTo>
                    <a:pt x="123" y="7"/>
                    <a:pt x="122" y="7"/>
                    <a:pt x="122" y="6"/>
                  </a:cubicBezTo>
                  <a:cubicBezTo>
                    <a:pt x="122" y="7"/>
                    <a:pt x="122" y="7"/>
                    <a:pt x="122" y="7"/>
                  </a:cubicBezTo>
                  <a:cubicBezTo>
                    <a:pt x="122" y="7"/>
                    <a:pt x="121" y="7"/>
                    <a:pt x="121" y="7"/>
                  </a:cubicBezTo>
                  <a:cubicBezTo>
                    <a:pt x="121" y="7"/>
                    <a:pt x="120" y="7"/>
                    <a:pt x="120" y="7"/>
                  </a:cubicBezTo>
                  <a:cubicBezTo>
                    <a:pt x="120" y="7"/>
                    <a:pt x="119" y="7"/>
                    <a:pt x="119" y="7"/>
                  </a:cubicBezTo>
                  <a:cubicBezTo>
                    <a:pt x="119" y="7"/>
                    <a:pt x="119" y="7"/>
                    <a:pt x="119" y="7"/>
                  </a:cubicBezTo>
                  <a:cubicBezTo>
                    <a:pt x="119" y="7"/>
                    <a:pt x="119" y="7"/>
                    <a:pt x="119" y="6"/>
                  </a:cubicBezTo>
                  <a:cubicBezTo>
                    <a:pt x="119" y="6"/>
                    <a:pt x="119" y="6"/>
                    <a:pt x="119" y="6"/>
                  </a:cubicBezTo>
                  <a:cubicBezTo>
                    <a:pt x="119" y="6"/>
                    <a:pt x="120" y="6"/>
                    <a:pt x="120" y="6"/>
                  </a:cubicBezTo>
                  <a:cubicBezTo>
                    <a:pt x="120" y="6"/>
                    <a:pt x="120" y="6"/>
                    <a:pt x="121" y="6"/>
                  </a:cubicBezTo>
                  <a:cubicBezTo>
                    <a:pt x="121" y="6"/>
                    <a:pt x="121" y="6"/>
                    <a:pt x="121" y="6"/>
                  </a:cubicBezTo>
                  <a:cubicBezTo>
                    <a:pt x="122" y="6"/>
                    <a:pt x="122" y="6"/>
                    <a:pt x="122" y="5"/>
                  </a:cubicBezTo>
                  <a:cubicBezTo>
                    <a:pt x="122" y="5"/>
                    <a:pt x="122" y="5"/>
                    <a:pt x="122" y="4"/>
                  </a:cubicBezTo>
                  <a:cubicBezTo>
                    <a:pt x="122" y="4"/>
                    <a:pt x="121" y="4"/>
                    <a:pt x="121" y="4"/>
                  </a:cubicBezTo>
                  <a:cubicBezTo>
                    <a:pt x="121" y="4"/>
                    <a:pt x="121" y="5"/>
                    <a:pt x="121" y="5"/>
                  </a:cubicBezTo>
                  <a:cubicBezTo>
                    <a:pt x="121" y="5"/>
                    <a:pt x="120" y="5"/>
                    <a:pt x="120" y="5"/>
                  </a:cubicBezTo>
                  <a:cubicBezTo>
                    <a:pt x="120" y="5"/>
                    <a:pt x="120" y="4"/>
                    <a:pt x="120" y="4"/>
                  </a:cubicBezTo>
                  <a:cubicBezTo>
                    <a:pt x="120" y="4"/>
                    <a:pt x="120" y="4"/>
                    <a:pt x="120" y="4"/>
                  </a:cubicBezTo>
                  <a:cubicBezTo>
                    <a:pt x="119" y="4"/>
                    <a:pt x="119" y="4"/>
                    <a:pt x="118" y="4"/>
                  </a:cubicBezTo>
                  <a:cubicBezTo>
                    <a:pt x="118" y="4"/>
                    <a:pt x="118" y="4"/>
                    <a:pt x="118" y="4"/>
                  </a:cubicBezTo>
                  <a:cubicBezTo>
                    <a:pt x="118" y="4"/>
                    <a:pt x="118" y="4"/>
                    <a:pt x="118" y="4"/>
                  </a:cubicBezTo>
                  <a:cubicBezTo>
                    <a:pt x="118" y="4"/>
                    <a:pt x="118" y="4"/>
                    <a:pt x="118" y="4"/>
                  </a:cubicBezTo>
                  <a:cubicBezTo>
                    <a:pt x="119" y="4"/>
                    <a:pt x="119" y="5"/>
                    <a:pt x="119" y="5"/>
                  </a:cubicBezTo>
                  <a:cubicBezTo>
                    <a:pt x="119" y="5"/>
                    <a:pt x="119" y="5"/>
                    <a:pt x="119" y="5"/>
                  </a:cubicBezTo>
                  <a:cubicBezTo>
                    <a:pt x="119" y="5"/>
                    <a:pt x="118" y="5"/>
                    <a:pt x="118" y="5"/>
                  </a:cubicBezTo>
                  <a:cubicBezTo>
                    <a:pt x="118" y="5"/>
                    <a:pt x="118" y="5"/>
                    <a:pt x="118" y="6"/>
                  </a:cubicBezTo>
                  <a:cubicBezTo>
                    <a:pt x="118" y="6"/>
                    <a:pt x="117" y="6"/>
                    <a:pt x="117" y="6"/>
                  </a:cubicBezTo>
                  <a:cubicBezTo>
                    <a:pt x="117" y="6"/>
                    <a:pt x="116" y="6"/>
                    <a:pt x="116" y="6"/>
                  </a:cubicBezTo>
                  <a:cubicBezTo>
                    <a:pt x="115" y="6"/>
                    <a:pt x="115" y="5"/>
                    <a:pt x="114" y="5"/>
                  </a:cubicBezTo>
                  <a:cubicBezTo>
                    <a:pt x="114" y="5"/>
                    <a:pt x="114" y="5"/>
                    <a:pt x="114" y="5"/>
                  </a:cubicBezTo>
                  <a:cubicBezTo>
                    <a:pt x="113" y="5"/>
                    <a:pt x="113" y="5"/>
                    <a:pt x="113" y="5"/>
                  </a:cubicBezTo>
                  <a:cubicBezTo>
                    <a:pt x="113" y="5"/>
                    <a:pt x="113" y="5"/>
                    <a:pt x="113" y="5"/>
                  </a:cubicBezTo>
                  <a:cubicBezTo>
                    <a:pt x="113" y="6"/>
                    <a:pt x="113" y="6"/>
                    <a:pt x="114" y="6"/>
                  </a:cubicBezTo>
                  <a:cubicBezTo>
                    <a:pt x="114" y="6"/>
                    <a:pt x="114" y="7"/>
                    <a:pt x="114" y="7"/>
                  </a:cubicBezTo>
                  <a:cubicBezTo>
                    <a:pt x="114" y="7"/>
                    <a:pt x="114" y="7"/>
                    <a:pt x="114" y="7"/>
                  </a:cubicBezTo>
                  <a:cubicBezTo>
                    <a:pt x="114" y="7"/>
                    <a:pt x="114" y="7"/>
                    <a:pt x="113" y="7"/>
                  </a:cubicBezTo>
                  <a:cubicBezTo>
                    <a:pt x="113" y="7"/>
                    <a:pt x="112" y="7"/>
                    <a:pt x="111" y="7"/>
                  </a:cubicBezTo>
                  <a:cubicBezTo>
                    <a:pt x="111" y="7"/>
                    <a:pt x="110" y="6"/>
                    <a:pt x="110" y="6"/>
                  </a:cubicBezTo>
                  <a:cubicBezTo>
                    <a:pt x="110" y="6"/>
                    <a:pt x="109" y="6"/>
                    <a:pt x="109" y="7"/>
                  </a:cubicBezTo>
                  <a:cubicBezTo>
                    <a:pt x="108" y="7"/>
                    <a:pt x="108" y="7"/>
                    <a:pt x="108" y="7"/>
                  </a:cubicBezTo>
                  <a:cubicBezTo>
                    <a:pt x="107" y="7"/>
                    <a:pt x="106" y="7"/>
                    <a:pt x="106" y="6"/>
                  </a:cubicBezTo>
                  <a:cubicBezTo>
                    <a:pt x="106" y="6"/>
                    <a:pt x="105" y="6"/>
                    <a:pt x="105" y="6"/>
                  </a:cubicBezTo>
                  <a:cubicBezTo>
                    <a:pt x="105" y="6"/>
                    <a:pt x="104" y="6"/>
                    <a:pt x="103" y="6"/>
                  </a:cubicBezTo>
                  <a:cubicBezTo>
                    <a:pt x="103" y="6"/>
                    <a:pt x="103" y="6"/>
                    <a:pt x="103" y="6"/>
                  </a:cubicBezTo>
                  <a:cubicBezTo>
                    <a:pt x="104" y="6"/>
                    <a:pt x="103" y="7"/>
                    <a:pt x="103" y="7"/>
                  </a:cubicBezTo>
                  <a:cubicBezTo>
                    <a:pt x="102" y="7"/>
                    <a:pt x="102" y="7"/>
                    <a:pt x="101" y="7"/>
                  </a:cubicBezTo>
                  <a:cubicBezTo>
                    <a:pt x="100" y="7"/>
                    <a:pt x="100" y="7"/>
                    <a:pt x="100" y="7"/>
                  </a:cubicBezTo>
                  <a:cubicBezTo>
                    <a:pt x="99" y="7"/>
                    <a:pt x="99" y="6"/>
                    <a:pt x="98" y="6"/>
                  </a:cubicBezTo>
                  <a:cubicBezTo>
                    <a:pt x="98" y="6"/>
                    <a:pt x="98" y="6"/>
                    <a:pt x="98" y="6"/>
                  </a:cubicBezTo>
                  <a:cubicBezTo>
                    <a:pt x="97" y="6"/>
                    <a:pt x="97" y="6"/>
                    <a:pt x="97" y="6"/>
                  </a:cubicBezTo>
                  <a:cubicBezTo>
                    <a:pt x="97" y="6"/>
                    <a:pt x="97" y="6"/>
                    <a:pt x="97" y="6"/>
                  </a:cubicBezTo>
                  <a:cubicBezTo>
                    <a:pt x="97" y="6"/>
                    <a:pt x="97" y="6"/>
                    <a:pt x="97" y="6"/>
                  </a:cubicBezTo>
                  <a:cubicBezTo>
                    <a:pt x="97" y="6"/>
                    <a:pt x="97" y="6"/>
                    <a:pt x="97" y="6"/>
                  </a:cubicBezTo>
                  <a:cubicBezTo>
                    <a:pt x="97" y="7"/>
                    <a:pt x="96" y="7"/>
                    <a:pt x="95" y="7"/>
                  </a:cubicBezTo>
                  <a:cubicBezTo>
                    <a:pt x="95" y="7"/>
                    <a:pt x="95" y="7"/>
                    <a:pt x="95" y="7"/>
                  </a:cubicBezTo>
                  <a:cubicBezTo>
                    <a:pt x="95" y="6"/>
                    <a:pt x="95" y="6"/>
                    <a:pt x="95" y="6"/>
                  </a:cubicBezTo>
                  <a:cubicBezTo>
                    <a:pt x="95" y="6"/>
                    <a:pt x="95" y="5"/>
                    <a:pt x="95" y="5"/>
                  </a:cubicBezTo>
                  <a:cubicBezTo>
                    <a:pt x="95" y="5"/>
                    <a:pt x="95" y="5"/>
                    <a:pt x="95" y="5"/>
                  </a:cubicBezTo>
                  <a:cubicBezTo>
                    <a:pt x="95" y="5"/>
                    <a:pt x="95" y="5"/>
                    <a:pt x="95" y="5"/>
                  </a:cubicBezTo>
                  <a:cubicBezTo>
                    <a:pt x="95" y="6"/>
                    <a:pt x="94" y="6"/>
                    <a:pt x="94" y="6"/>
                  </a:cubicBezTo>
                  <a:cubicBezTo>
                    <a:pt x="94" y="7"/>
                    <a:pt x="94" y="7"/>
                    <a:pt x="94" y="7"/>
                  </a:cubicBezTo>
                  <a:cubicBezTo>
                    <a:pt x="93" y="6"/>
                    <a:pt x="93" y="6"/>
                    <a:pt x="92" y="7"/>
                  </a:cubicBezTo>
                  <a:cubicBezTo>
                    <a:pt x="92" y="7"/>
                    <a:pt x="92" y="7"/>
                    <a:pt x="92" y="7"/>
                  </a:cubicBezTo>
                  <a:cubicBezTo>
                    <a:pt x="91" y="7"/>
                    <a:pt x="91" y="7"/>
                    <a:pt x="91" y="7"/>
                  </a:cubicBezTo>
                  <a:cubicBezTo>
                    <a:pt x="90" y="7"/>
                    <a:pt x="90" y="7"/>
                    <a:pt x="89" y="7"/>
                  </a:cubicBezTo>
                  <a:cubicBezTo>
                    <a:pt x="88" y="7"/>
                    <a:pt x="86" y="7"/>
                    <a:pt x="85" y="7"/>
                  </a:cubicBezTo>
                  <a:cubicBezTo>
                    <a:pt x="84" y="7"/>
                    <a:pt x="84" y="7"/>
                    <a:pt x="84" y="7"/>
                  </a:cubicBezTo>
                  <a:cubicBezTo>
                    <a:pt x="83" y="7"/>
                    <a:pt x="82" y="7"/>
                    <a:pt x="82" y="7"/>
                  </a:cubicBezTo>
                  <a:cubicBezTo>
                    <a:pt x="82" y="7"/>
                    <a:pt x="81" y="7"/>
                    <a:pt x="81" y="7"/>
                  </a:cubicBezTo>
                  <a:cubicBezTo>
                    <a:pt x="80" y="7"/>
                    <a:pt x="80" y="7"/>
                    <a:pt x="80" y="7"/>
                  </a:cubicBezTo>
                  <a:cubicBezTo>
                    <a:pt x="80" y="7"/>
                    <a:pt x="79" y="7"/>
                    <a:pt x="79" y="7"/>
                  </a:cubicBezTo>
                  <a:cubicBezTo>
                    <a:pt x="79" y="7"/>
                    <a:pt x="78" y="7"/>
                    <a:pt x="77" y="7"/>
                  </a:cubicBezTo>
                  <a:cubicBezTo>
                    <a:pt x="76" y="7"/>
                    <a:pt x="75" y="7"/>
                    <a:pt x="74" y="7"/>
                  </a:cubicBezTo>
                  <a:cubicBezTo>
                    <a:pt x="73" y="7"/>
                    <a:pt x="73" y="7"/>
                    <a:pt x="72" y="7"/>
                  </a:cubicBezTo>
                  <a:cubicBezTo>
                    <a:pt x="71" y="7"/>
                    <a:pt x="71" y="7"/>
                    <a:pt x="70" y="7"/>
                  </a:cubicBezTo>
                  <a:cubicBezTo>
                    <a:pt x="70" y="7"/>
                    <a:pt x="69" y="7"/>
                    <a:pt x="69" y="7"/>
                  </a:cubicBezTo>
                  <a:cubicBezTo>
                    <a:pt x="69" y="7"/>
                    <a:pt x="69" y="7"/>
                    <a:pt x="69" y="7"/>
                  </a:cubicBezTo>
                  <a:cubicBezTo>
                    <a:pt x="68" y="7"/>
                    <a:pt x="68" y="7"/>
                    <a:pt x="68" y="7"/>
                  </a:cubicBezTo>
                  <a:cubicBezTo>
                    <a:pt x="68" y="7"/>
                    <a:pt x="67" y="6"/>
                    <a:pt x="67" y="6"/>
                  </a:cubicBezTo>
                  <a:cubicBezTo>
                    <a:pt x="67" y="6"/>
                    <a:pt x="67" y="6"/>
                    <a:pt x="67" y="6"/>
                  </a:cubicBezTo>
                  <a:cubicBezTo>
                    <a:pt x="67" y="7"/>
                    <a:pt x="67" y="7"/>
                    <a:pt x="66" y="7"/>
                  </a:cubicBezTo>
                  <a:cubicBezTo>
                    <a:pt x="66" y="7"/>
                    <a:pt x="65" y="7"/>
                    <a:pt x="64" y="7"/>
                  </a:cubicBezTo>
                  <a:cubicBezTo>
                    <a:pt x="63" y="7"/>
                    <a:pt x="63" y="7"/>
                    <a:pt x="63" y="7"/>
                  </a:cubicBezTo>
                  <a:cubicBezTo>
                    <a:pt x="62" y="7"/>
                    <a:pt x="61" y="7"/>
                    <a:pt x="60" y="6"/>
                  </a:cubicBezTo>
                  <a:cubicBezTo>
                    <a:pt x="60" y="6"/>
                    <a:pt x="60" y="6"/>
                    <a:pt x="60" y="6"/>
                  </a:cubicBezTo>
                  <a:cubicBezTo>
                    <a:pt x="60" y="6"/>
                    <a:pt x="60" y="7"/>
                    <a:pt x="59" y="7"/>
                  </a:cubicBezTo>
                  <a:cubicBezTo>
                    <a:pt x="59" y="7"/>
                    <a:pt x="59" y="7"/>
                    <a:pt x="58" y="7"/>
                  </a:cubicBezTo>
                  <a:cubicBezTo>
                    <a:pt x="58" y="7"/>
                    <a:pt x="57" y="7"/>
                    <a:pt x="56" y="7"/>
                  </a:cubicBezTo>
                  <a:cubicBezTo>
                    <a:pt x="54" y="7"/>
                    <a:pt x="53" y="7"/>
                    <a:pt x="51" y="7"/>
                  </a:cubicBezTo>
                  <a:cubicBezTo>
                    <a:pt x="51" y="7"/>
                    <a:pt x="50" y="7"/>
                    <a:pt x="49" y="8"/>
                  </a:cubicBezTo>
                  <a:cubicBezTo>
                    <a:pt x="49" y="8"/>
                    <a:pt x="49" y="8"/>
                    <a:pt x="49" y="7"/>
                  </a:cubicBezTo>
                  <a:cubicBezTo>
                    <a:pt x="48" y="7"/>
                    <a:pt x="48" y="7"/>
                    <a:pt x="47" y="7"/>
                  </a:cubicBezTo>
                  <a:cubicBezTo>
                    <a:pt x="47" y="7"/>
                    <a:pt x="47" y="7"/>
                    <a:pt x="46" y="7"/>
                  </a:cubicBezTo>
                  <a:cubicBezTo>
                    <a:pt x="46" y="7"/>
                    <a:pt x="45" y="7"/>
                    <a:pt x="45" y="7"/>
                  </a:cubicBezTo>
                  <a:cubicBezTo>
                    <a:pt x="45" y="7"/>
                    <a:pt x="44" y="7"/>
                    <a:pt x="44" y="7"/>
                  </a:cubicBezTo>
                  <a:cubicBezTo>
                    <a:pt x="43" y="7"/>
                    <a:pt x="42" y="8"/>
                    <a:pt x="41" y="7"/>
                  </a:cubicBezTo>
                  <a:cubicBezTo>
                    <a:pt x="41" y="7"/>
                    <a:pt x="41" y="7"/>
                    <a:pt x="40" y="7"/>
                  </a:cubicBezTo>
                  <a:cubicBezTo>
                    <a:pt x="40" y="8"/>
                    <a:pt x="39" y="8"/>
                    <a:pt x="38" y="7"/>
                  </a:cubicBezTo>
                  <a:cubicBezTo>
                    <a:pt x="37" y="7"/>
                    <a:pt x="36" y="7"/>
                    <a:pt x="35" y="7"/>
                  </a:cubicBezTo>
                  <a:cubicBezTo>
                    <a:pt x="34" y="7"/>
                    <a:pt x="34" y="7"/>
                    <a:pt x="33" y="7"/>
                  </a:cubicBezTo>
                  <a:cubicBezTo>
                    <a:pt x="33" y="7"/>
                    <a:pt x="33" y="7"/>
                    <a:pt x="33" y="7"/>
                  </a:cubicBezTo>
                  <a:cubicBezTo>
                    <a:pt x="32" y="7"/>
                    <a:pt x="32" y="7"/>
                    <a:pt x="32" y="7"/>
                  </a:cubicBezTo>
                  <a:cubicBezTo>
                    <a:pt x="31" y="7"/>
                    <a:pt x="31" y="7"/>
                    <a:pt x="31" y="7"/>
                  </a:cubicBezTo>
                  <a:cubicBezTo>
                    <a:pt x="31" y="7"/>
                    <a:pt x="31" y="7"/>
                    <a:pt x="30" y="7"/>
                  </a:cubicBezTo>
                  <a:cubicBezTo>
                    <a:pt x="30" y="7"/>
                    <a:pt x="29" y="7"/>
                    <a:pt x="29" y="7"/>
                  </a:cubicBezTo>
                  <a:cubicBezTo>
                    <a:pt x="28" y="7"/>
                    <a:pt x="26" y="7"/>
                    <a:pt x="25" y="7"/>
                  </a:cubicBezTo>
                  <a:cubicBezTo>
                    <a:pt x="25" y="7"/>
                    <a:pt x="24" y="7"/>
                    <a:pt x="23" y="7"/>
                  </a:cubicBezTo>
                  <a:cubicBezTo>
                    <a:pt x="22" y="7"/>
                    <a:pt x="20" y="7"/>
                    <a:pt x="18" y="7"/>
                  </a:cubicBezTo>
                  <a:cubicBezTo>
                    <a:pt x="18" y="7"/>
                    <a:pt x="18" y="7"/>
                    <a:pt x="17" y="7"/>
                  </a:cubicBezTo>
                  <a:cubicBezTo>
                    <a:pt x="17" y="7"/>
                    <a:pt x="16" y="7"/>
                    <a:pt x="16" y="7"/>
                  </a:cubicBezTo>
                  <a:cubicBezTo>
                    <a:pt x="15" y="7"/>
                    <a:pt x="15" y="7"/>
                    <a:pt x="14" y="7"/>
                  </a:cubicBezTo>
                  <a:cubicBezTo>
                    <a:pt x="14" y="7"/>
                    <a:pt x="14" y="7"/>
                    <a:pt x="13" y="7"/>
                  </a:cubicBezTo>
                  <a:cubicBezTo>
                    <a:pt x="13" y="7"/>
                    <a:pt x="13" y="7"/>
                    <a:pt x="12" y="7"/>
                  </a:cubicBezTo>
                  <a:cubicBezTo>
                    <a:pt x="12" y="7"/>
                    <a:pt x="11" y="7"/>
                    <a:pt x="10" y="7"/>
                  </a:cubicBezTo>
                  <a:cubicBezTo>
                    <a:pt x="10" y="7"/>
                    <a:pt x="10" y="7"/>
                    <a:pt x="10" y="7"/>
                  </a:cubicBezTo>
                  <a:cubicBezTo>
                    <a:pt x="9" y="7"/>
                    <a:pt x="8" y="7"/>
                    <a:pt x="8" y="7"/>
                  </a:cubicBezTo>
                  <a:cubicBezTo>
                    <a:pt x="6" y="7"/>
                    <a:pt x="5" y="7"/>
                    <a:pt x="3" y="7"/>
                  </a:cubicBezTo>
                  <a:cubicBezTo>
                    <a:pt x="2" y="7"/>
                    <a:pt x="1" y="6"/>
                    <a:pt x="0" y="5"/>
                  </a:cubicBezTo>
                  <a:cubicBezTo>
                    <a:pt x="0" y="5"/>
                    <a:pt x="0" y="5"/>
                    <a:pt x="0" y="5"/>
                  </a:cubicBezTo>
                  <a:cubicBezTo>
                    <a:pt x="1" y="4"/>
                    <a:pt x="1" y="4"/>
                    <a:pt x="2" y="4"/>
                  </a:cubicBezTo>
                  <a:cubicBezTo>
                    <a:pt x="3" y="4"/>
                    <a:pt x="5" y="3"/>
                    <a:pt x="6" y="3"/>
                  </a:cubicBezTo>
                  <a:cubicBezTo>
                    <a:pt x="7" y="3"/>
                    <a:pt x="9" y="3"/>
                    <a:pt x="10" y="3"/>
                  </a:cubicBezTo>
                  <a:cubicBezTo>
                    <a:pt x="10" y="3"/>
                    <a:pt x="10" y="3"/>
                    <a:pt x="11" y="3"/>
                  </a:cubicBezTo>
                  <a:cubicBezTo>
                    <a:pt x="11" y="3"/>
                    <a:pt x="11" y="3"/>
                    <a:pt x="12" y="3"/>
                  </a:cubicBezTo>
                  <a:cubicBezTo>
                    <a:pt x="12" y="3"/>
                    <a:pt x="13" y="3"/>
                    <a:pt x="13" y="3"/>
                  </a:cubicBezTo>
                  <a:cubicBezTo>
                    <a:pt x="14" y="3"/>
                    <a:pt x="14" y="3"/>
                    <a:pt x="14" y="3"/>
                  </a:cubicBezTo>
                  <a:cubicBezTo>
                    <a:pt x="15" y="3"/>
                    <a:pt x="15" y="3"/>
                    <a:pt x="15" y="3"/>
                  </a:cubicBezTo>
                  <a:cubicBezTo>
                    <a:pt x="15" y="4"/>
                    <a:pt x="15" y="4"/>
                    <a:pt x="16" y="3"/>
                  </a:cubicBezTo>
                  <a:cubicBezTo>
                    <a:pt x="16" y="3"/>
                    <a:pt x="16" y="3"/>
                    <a:pt x="16" y="3"/>
                  </a:cubicBezTo>
                  <a:cubicBezTo>
                    <a:pt x="17" y="3"/>
                    <a:pt x="17" y="3"/>
                    <a:pt x="18" y="3"/>
                  </a:cubicBezTo>
                  <a:cubicBezTo>
                    <a:pt x="18" y="3"/>
                    <a:pt x="18" y="3"/>
                    <a:pt x="18" y="3"/>
                  </a:cubicBezTo>
                  <a:cubicBezTo>
                    <a:pt x="19" y="3"/>
                    <a:pt x="19" y="3"/>
                    <a:pt x="19" y="3"/>
                  </a:cubicBezTo>
                  <a:cubicBezTo>
                    <a:pt x="19" y="3"/>
                    <a:pt x="20" y="3"/>
                    <a:pt x="20" y="3"/>
                  </a:cubicBezTo>
                  <a:cubicBezTo>
                    <a:pt x="20" y="3"/>
                    <a:pt x="20" y="3"/>
                    <a:pt x="20" y="3"/>
                  </a:cubicBezTo>
                  <a:cubicBezTo>
                    <a:pt x="20" y="3"/>
                    <a:pt x="20" y="3"/>
                    <a:pt x="21" y="3"/>
                  </a:cubicBezTo>
                  <a:cubicBezTo>
                    <a:pt x="21" y="3"/>
                    <a:pt x="22" y="3"/>
                    <a:pt x="23" y="3"/>
                  </a:cubicBezTo>
                  <a:cubicBezTo>
                    <a:pt x="23" y="3"/>
                    <a:pt x="23" y="3"/>
                    <a:pt x="24" y="3"/>
                  </a:cubicBezTo>
                  <a:cubicBezTo>
                    <a:pt x="24" y="3"/>
                    <a:pt x="24" y="3"/>
                    <a:pt x="25" y="3"/>
                  </a:cubicBezTo>
                  <a:cubicBezTo>
                    <a:pt x="25" y="4"/>
                    <a:pt x="25" y="4"/>
                    <a:pt x="25" y="4"/>
                  </a:cubicBezTo>
                  <a:cubicBezTo>
                    <a:pt x="26" y="3"/>
                    <a:pt x="27" y="3"/>
                    <a:pt x="28" y="3"/>
                  </a:cubicBezTo>
                  <a:cubicBezTo>
                    <a:pt x="28" y="2"/>
                    <a:pt x="29" y="3"/>
                    <a:pt x="29" y="3"/>
                  </a:cubicBezTo>
                  <a:cubicBezTo>
                    <a:pt x="30" y="3"/>
                    <a:pt x="30" y="3"/>
                    <a:pt x="30" y="3"/>
                  </a:cubicBezTo>
                  <a:cubicBezTo>
                    <a:pt x="30" y="3"/>
                    <a:pt x="30" y="3"/>
                    <a:pt x="30" y="3"/>
                  </a:cubicBezTo>
                  <a:cubicBezTo>
                    <a:pt x="30" y="3"/>
                    <a:pt x="31" y="3"/>
                    <a:pt x="31" y="3"/>
                  </a:cubicBezTo>
                  <a:cubicBezTo>
                    <a:pt x="31" y="3"/>
                    <a:pt x="32" y="3"/>
                    <a:pt x="33" y="2"/>
                  </a:cubicBezTo>
                  <a:cubicBezTo>
                    <a:pt x="33" y="2"/>
                    <a:pt x="34" y="2"/>
                    <a:pt x="35" y="3"/>
                  </a:cubicBezTo>
                  <a:cubicBezTo>
                    <a:pt x="35" y="3"/>
                    <a:pt x="36" y="3"/>
                    <a:pt x="36" y="3"/>
                  </a:cubicBezTo>
                  <a:cubicBezTo>
                    <a:pt x="36" y="3"/>
                    <a:pt x="37" y="3"/>
                    <a:pt x="37" y="3"/>
                  </a:cubicBezTo>
                  <a:cubicBezTo>
                    <a:pt x="37" y="3"/>
                    <a:pt x="37" y="3"/>
                    <a:pt x="38" y="3"/>
                  </a:cubicBezTo>
                  <a:cubicBezTo>
                    <a:pt x="38" y="3"/>
                    <a:pt x="39" y="3"/>
                    <a:pt x="39" y="4"/>
                  </a:cubicBezTo>
                  <a:cubicBezTo>
                    <a:pt x="39" y="4"/>
                    <a:pt x="39" y="4"/>
                    <a:pt x="39" y="4"/>
                  </a:cubicBezTo>
                  <a:cubicBezTo>
                    <a:pt x="39" y="4"/>
                    <a:pt x="39" y="4"/>
                    <a:pt x="40" y="4"/>
                  </a:cubicBezTo>
                  <a:cubicBezTo>
                    <a:pt x="40" y="4"/>
                    <a:pt x="41" y="3"/>
                    <a:pt x="41" y="3"/>
                  </a:cubicBezTo>
                  <a:cubicBezTo>
                    <a:pt x="41" y="3"/>
                    <a:pt x="42" y="3"/>
                    <a:pt x="42" y="3"/>
                  </a:cubicBezTo>
                  <a:cubicBezTo>
                    <a:pt x="43" y="3"/>
                    <a:pt x="43" y="2"/>
                    <a:pt x="44" y="2"/>
                  </a:cubicBezTo>
                  <a:cubicBezTo>
                    <a:pt x="44" y="2"/>
                    <a:pt x="45" y="2"/>
                    <a:pt x="45" y="2"/>
                  </a:cubicBezTo>
                  <a:cubicBezTo>
                    <a:pt x="46" y="2"/>
                    <a:pt x="46" y="3"/>
                    <a:pt x="46" y="3"/>
                  </a:cubicBezTo>
                  <a:cubicBezTo>
                    <a:pt x="46" y="3"/>
                    <a:pt x="47" y="4"/>
                    <a:pt x="47" y="4"/>
                  </a:cubicBezTo>
                  <a:cubicBezTo>
                    <a:pt x="47" y="4"/>
                    <a:pt x="48" y="4"/>
                    <a:pt x="48" y="4"/>
                  </a:cubicBezTo>
                  <a:cubicBezTo>
                    <a:pt x="48" y="4"/>
                    <a:pt x="48" y="4"/>
                    <a:pt x="48" y="4"/>
                  </a:cubicBezTo>
                  <a:cubicBezTo>
                    <a:pt x="48" y="4"/>
                    <a:pt x="48" y="4"/>
                    <a:pt x="48" y="4"/>
                  </a:cubicBezTo>
                  <a:cubicBezTo>
                    <a:pt x="48" y="4"/>
                    <a:pt x="48" y="4"/>
                    <a:pt x="48" y="4"/>
                  </a:cubicBezTo>
                  <a:cubicBezTo>
                    <a:pt x="49" y="4"/>
                    <a:pt x="49" y="4"/>
                    <a:pt x="49" y="4"/>
                  </a:cubicBezTo>
                  <a:cubicBezTo>
                    <a:pt x="50" y="4"/>
                    <a:pt x="50" y="3"/>
                    <a:pt x="51" y="3"/>
                  </a:cubicBezTo>
                  <a:cubicBezTo>
                    <a:pt x="51" y="3"/>
                    <a:pt x="51" y="3"/>
                    <a:pt x="51" y="3"/>
                  </a:cubicBezTo>
                  <a:cubicBezTo>
                    <a:pt x="52" y="4"/>
                    <a:pt x="52" y="4"/>
                    <a:pt x="52" y="4"/>
                  </a:cubicBezTo>
                  <a:cubicBezTo>
                    <a:pt x="52" y="4"/>
                    <a:pt x="52" y="4"/>
                    <a:pt x="52" y="4"/>
                  </a:cubicBezTo>
                  <a:cubicBezTo>
                    <a:pt x="52" y="4"/>
                    <a:pt x="52" y="3"/>
                    <a:pt x="52" y="3"/>
                  </a:cubicBezTo>
                  <a:cubicBezTo>
                    <a:pt x="52" y="3"/>
                    <a:pt x="52" y="3"/>
                    <a:pt x="52" y="3"/>
                  </a:cubicBezTo>
                  <a:cubicBezTo>
                    <a:pt x="53" y="3"/>
                    <a:pt x="53" y="2"/>
                    <a:pt x="54" y="2"/>
                  </a:cubicBezTo>
                  <a:cubicBezTo>
                    <a:pt x="54" y="3"/>
                    <a:pt x="54" y="3"/>
                    <a:pt x="54" y="3"/>
                  </a:cubicBezTo>
                  <a:cubicBezTo>
                    <a:pt x="53" y="3"/>
                    <a:pt x="53" y="3"/>
                    <a:pt x="53" y="4"/>
                  </a:cubicBezTo>
                  <a:cubicBezTo>
                    <a:pt x="53" y="4"/>
                    <a:pt x="53" y="4"/>
                    <a:pt x="54" y="4"/>
                  </a:cubicBezTo>
                  <a:cubicBezTo>
                    <a:pt x="54" y="4"/>
                    <a:pt x="55" y="4"/>
                    <a:pt x="55" y="4"/>
                  </a:cubicBezTo>
                  <a:cubicBezTo>
                    <a:pt x="55" y="3"/>
                    <a:pt x="55" y="3"/>
                    <a:pt x="55" y="3"/>
                  </a:cubicBezTo>
                  <a:cubicBezTo>
                    <a:pt x="55" y="3"/>
                    <a:pt x="55" y="4"/>
                    <a:pt x="55" y="4"/>
                  </a:cubicBezTo>
                  <a:cubicBezTo>
                    <a:pt x="56" y="4"/>
                    <a:pt x="56" y="4"/>
                    <a:pt x="56" y="4"/>
                  </a:cubicBezTo>
                  <a:cubicBezTo>
                    <a:pt x="56" y="4"/>
                    <a:pt x="57" y="4"/>
                    <a:pt x="57" y="4"/>
                  </a:cubicBezTo>
                  <a:cubicBezTo>
                    <a:pt x="57" y="3"/>
                    <a:pt x="57" y="3"/>
                    <a:pt x="56" y="3"/>
                  </a:cubicBezTo>
                  <a:cubicBezTo>
                    <a:pt x="56" y="3"/>
                    <a:pt x="56" y="3"/>
                    <a:pt x="56" y="3"/>
                  </a:cubicBezTo>
                  <a:cubicBezTo>
                    <a:pt x="56" y="3"/>
                    <a:pt x="56" y="3"/>
                    <a:pt x="56" y="3"/>
                  </a:cubicBezTo>
                  <a:cubicBezTo>
                    <a:pt x="56" y="2"/>
                    <a:pt x="56" y="2"/>
                    <a:pt x="56" y="2"/>
                  </a:cubicBezTo>
                  <a:cubicBezTo>
                    <a:pt x="57" y="2"/>
                    <a:pt x="57" y="2"/>
                    <a:pt x="57" y="3"/>
                  </a:cubicBezTo>
                  <a:cubicBezTo>
                    <a:pt x="58" y="3"/>
                    <a:pt x="58" y="3"/>
                    <a:pt x="59" y="2"/>
                  </a:cubicBezTo>
                  <a:cubicBezTo>
                    <a:pt x="59" y="2"/>
                    <a:pt x="60" y="2"/>
                    <a:pt x="60" y="2"/>
                  </a:cubicBezTo>
                  <a:cubicBezTo>
                    <a:pt x="61" y="3"/>
                    <a:pt x="61" y="3"/>
                    <a:pt x="61" y="3"/>
                  </a:cubicBezTo>
                  <a:cubicBezTo>
                    <a:pt x="61" y="2"/>
                    <a:pt x="61" y="3"/>
                    <a:pt x="60" y="3"/>
                  </a:cubicBezTo>
                  <a:cubicBezTo>
                    <a:pt x="61" y="2"/>
                    <a:pt x="61" y="2"/>
                    <a:pt x="61" y="2"/>
                  </a:cubicBezTo>
                  <a:cubicBezTo>
                    <a:pt x="61" y="2"/>
                    <a:pt x="62" y="2"/>
                    <a:pt x="62" y="2"/>
                  </a:cubicBezTo>
                  <a:cubicBezTo>
                    <a:pt x="63" y="2"/>
                    <a:pt x="63" y="2"/>
                    <a:pt x="63" y="2"/>
                  </a:cubicBezTo>
                  <a:cubicBezTo>
                    <a:pt x="64" y="2"/>
                    <a:pt x="64" y="3"/>
                    <a:pt x="64" y="3"/>
                  </a:cubicBezTo>
                  <a:cubicBezTo>
                    <a:pt x="64" y="3"/>
                    <a:pt x="64" y="4"/>
                    <a:pt x="63" y="4"/>
                  </a:cubicBezTo>
                  <a:cubicBezTo>
                    <a:pt x="63" y="4"/>
                    <a:pt x="63" y="4"/>
                    <a:pt x="63" y="4"/>
                  </a:cubicBezTo>
                  <a:cubicBezTo>
                    <a:pt x="62" y="4"/>
                    <a:pt x="62" y="5"/>
                    <a:pt x="62" y="5"/>
                  </a:cubicBezTo>
                  <a:cubicBezTo>
                    <a:pt x="62" y="5"/>
                    <a:pt x="62" y="6"/>
                    <a:pt x="62" y="6"/>
                  </a:cubicBezTo>
                  <a:cubicBezTo>
                    <a:pt x="63" y="6"/>
                    <a:pt x="64" y="6"/>
                    <a:pt x="64" y="5"/>
                  </a:cubicBezTo>
                  <a:cubicBezTo>
                    <a:pt x="64" y="5"/>
                    <a:pt x="64" y="4"/>
                    <a:pt x="65" y="4"/>
                  </a:cubicBezTo>
                  <a:cubicBezTo>
                    <a:pt x="65" y="4"/>
                    <a:pt x="65" y="4"/>
                    <a:pt x="65" y="3"/>
                  </a:cubicBezTo>
                  <a:cubicBezTo>
                    <a:pt x="65" y="3"/>
                    <a:pt x="64" y="3"/>
                    <a:pt x="64" y="3"/>
                  </a:cubicBezTo>
                  <a:cubicBezTo>
                    <a:pt x="65" y="2"/>
                    <a:pt x="65" y="2"/>
                    <a:pt x="65" y="2"/>
                  </a:cubicBezTo>
                  <a:cubicBezTo>
                    <a:pt x="66" y="2"/>
                    <a:pt x="66" y="2"/>
                    <a:pt x="66" y="2"/>
                  </a:cubicBezTo>
                  <a:cubicBezTo>
                    <a:pt x="66" y="3"/>
                    <a:pt x="66" y="3"/>
                    <a:pt x="67" y="2"/>
                  </a:cubicBezTo>
                  <a:cubicBezTo>
                    <a:pt x="67" y="2"/>
                    <a:pt x="67" y="2"/>
                    <a:pt x="68" y="2"/>
                  </a:cubicBezTo>
                  <a:cubicBezTo>
                    <a:pt x="68" y="2"/>
                    <a:pt x="68" y="2"/>
                    <a:pt x="68" y="2"/>
                  </a:cubicBezTo>
                  <a:cubicBezTo>
                    <a:pt x="69" y="3"/>
                    <a:pt x="69" y="3"/>
                    <a:pt x="68" y="3"/>
                  </a:cubicBezTo>
                  <a:cubicBezTo>
                    <a:pt x="68" y="3"/>
                    <a:pt x="68" y="3"/>
                    <a:pt x="68" y="3"/>
                  </a:cubicBezTo>
                  <a:cubicBezTo>
                    <a:pt x="68" y="3"/>
                    <a:pt x="68" y="4"/>
                    <a:pt x="68" y="4"/>
                  </a:cubicBezTo>
                  <a:cubicBezTo>
                    <a:pt x="68" y="4"/>
                    <a:pt x="68" y="4"/>
                    <a:pt x="69" y="4"/>
                  </a:cubicBezTo>
                  <a:cubicBezTo>
                    <a:pt x="69" y="3"/>
                    <a:pt x="70" y="3"/>
                    <a:pt x="70" y="3"/>
                  </a:cubicBezTo>
                  <a:cubicBezTo>
                    <a:pt x="71" y="3"/>
                    <a:pt x="71" y="2"/>
                    <a:pt x="71" y="2"/>
                  </a:cubicBezTo>
                  <a:cubicBezTo>
                    <a:pt x="72" y="2"/>
                    <a:pt x="72" y="2"/>
                    <a:pt x="73" y="2"/>
                  </a:cubicBezTo>
                  <a:cubicBezTo>
                    <a:pt x="73" y="2"/>
                    <a:pt x="73" y="2"/>
                    <a:pt x="74" y="2"/>
                  </a:cubicBezTo>
                  <a:cubicBezTo>
                    <a:pt x="74" y="2"/>
                    <a:pt x="75" y="2"/>
                    <a:pt x="75" y="3"/>
                  </a:cubicBezTo>
                  <a:cubicBezTo>
                    <a:pt x="75" y="3"/>
                    <a:pt x="75" y="3"/>
                    <a:pt x="75" y="3"/>
                  </a:cubicBezTo>
                  <a:cubicBezTo>
                    <a:pt x="76" y="2"/>
                    <a:pt x="76" y="2"/>
                    <a:pt x="77" y="2"/>
                  </a:cubicBezTo>
                  <a:cubicBezTo>
                    <a:pt x="78" y="2"/>
                    <a:pt x="78" y="2"/>
                    <a:pt x="79" y="2"/>
                  </a:cubicBezTo>
                  <a:cubicBezTo>
                    <a:pt x="79" y="2"/>
                    <a:pt x="79" y="2"/>
                    <a:pt x="80" y="3"/>
                  </a:cubicBezTo>
                  <a:cubicBezTo>
                    <a:pt x="80" y="3"/>
                    <a:pt x="80" y="3"/>
                    <a:pt x="80" y="3"/>
                  </a:cubicBezTo>
                  <a:cubicBezTo>
                    <a:pt x="81" y="3"/>
                    <a:pt x="81" y="3"/>
                    <a:pt x="81" y="2"/>
                  </a:cubicBezTo>
                  <a:cubicBezTo>
                    <a:pt x="81" y="2"/>
                    <a:pt x="81" y="2"/>
                    <a:pt x="81" y="2"/>
                  </a:cubicBezTo>
                  <a:cubicBezTo>
                    <a:pt x="82" y="2"/>
                    <a:pt x="82" y="2"/>
                    <a:pt x="83" y="2"/>
                  </a:cubicBezTo>
                  <a:cubicBezTo>
                    <a:pt x="83" y="2"/>
                    <a:pt x="83" y="2"/>
                    <a:pt x="83" y="2"/>
                  </a:cubicBezTo>
                  <a:cubicBezTo>
                    <a:pt x="83" y="2"/>
                    <a:pt x="83" y="3"/>
                    <a:pt x="83" y="3"/>
                  </a:cubicBezTo>
                  <a:cubicBezTo>
                    <a:pt x="83" y="3"/>
                    <a:pt x="83" y="3"/>
                    <a:pt x="84" y="3"/>
                  </a:cubicBezTo>
                  <a:cubicBezTo>
                    <a:pt x="84" y="3"/>
                    <a:pt x="84" y="3"/>
                    <a:pt x="84" y="3"/>
                  </a:cubicBezTo>
                  <a:cubicBezTo>
                    <a:pt x="84" y="3"/>
                    <a:pt x="84" y="3"/>
                    <a:pt x="85" y="2"/>
                  </a:cubicBezTo>
                  <a:cubicBezTo>
                    <a:pt x="85" y="2"/>
                    <a:pt x="85" y="2"/>
                    <a:pt x="85" y="2"/>
                  </a:cubicBezTo>
                  <a:cubicBezTo>
                    <a:pt x="85" y="3"/>
                    <a:pt x="86" y="3"/>
                    <a:pt x="86" y="3"/>
                  </a:cubicBezTo>
                  <a:cubicBezTo>
                    <a:pt x="86" y="3"/>
                    <a:pt x="86" y="4"/>
                    <a:pt x="86" y="4"/>
                  </a:cubicBezTo>
                  <a:cubicBezTo>
                    <a:pt x="86" y="4"/>
                    <a:pt x="86" y="4"/>
                    <a:pt x="86" y="4"/>
                  </a:cubicBezTo>
                  <a:cubicBezTo>
                    <a:pt x="87" y="4"/>
                    <a:pt x="87" y="4"/>
                    <a:pt x="87" y="4"/>
                  </a:cubicBezTo>
                  <a:cubicBezTo>
                    <a:pt x="88" y="4"/>
                    <a:pt x="88" y="4"/>
                    <a:pt x="89" y="3"/>
                  </a:cubicBezTo>
                  <a:cubicBezTo>
                    <a:pt x="89" y="3"/>
                    <a:pt x="89" y="3"/>
                    <a:pt x="89" y="3"/>
                  </a:cubicBezTo>
                  <a:cubicBezTo>
                    <a:pt x="89" y="3"/>
                    <a:pt x="89" y="2"/>
                    <a:pt x="89" y="2"/>
                  </a:cubicBezTo>
                  <a:cubicBezTo>
                    <a:pt x="89" y="3"/>
                    <a:pt x="89" y="3"/>
                    <a:pt x="88" y="3"/>
                  </a:cubicBezTo>
                  <a:cubicBezTo>
                    <a:pt x="88" y="3"/>
                    <a:pt x="88" y="3"/>
                    <a:pt x="88" y="3"/>
                  </a:cubicBezTo>
                  <a:cubicBezTo>
                    <a:pt x="88" y="3"/>
                    <a:pt x="88" y="3"/>
                    <a:pt x="87" y="3"/>
                  </a:cubicBezTo>
                  <a:cubicBezTo>
                    <a:pt x="87" y="3"/>
                    <a:pt x="86" y="3"/>
                    <a:pt x="86" y="3"/>
                  </a:cubicBezTo>
                  <a:cubicBezTo>
                    <a:pt x="86" y="3"/>
                    <a:pt x="87" y="3"/>
                    <a:pt x="87" y="2"/>
                  </a:cubicBezTo>
                  <a:cubicBezTo>
                    <a:pt x="87" y="2"/>
                    <a:pt x="87" y="2"/>
                    <a:pt x="87" y="2"/>
                  </a:cubicBezTo>
                  <a:cubicBezTo>
                    <a:pt x="89" y="2"/>
                    <a:pt x="89" y="2"/>
                    <a:pt x="91" y="2"/>
                  </a:cubicBezTo>
                  <a:cubicBezTo>
                    <a:pt x="92" y="2"/>
                    <a:pt x="92" y="1"/>
                    <a:pt x="93" y="2"/>
                  </a:cubicBezTo>
                  <a:cubicBezTo>
                    <a:pt x="93" y="2"/>
                    <a:pt x="93" y="2"/>
                    <a:pt x="94" y="1"/>
                  </a:cubicBezTo>
                  <a:cubicBezTo>
                    <a:pt x="94" y="1"/>
                    <a:pt x="94" y="1"/>
                    <a:pt x="94" y="2"/>
                  </a:cubicBezTo>
                  <a:cubicBezTo>
                    <a:pt x="94" y="2"/>
                    <a:pt x="94" y="2"/>
                    <a:pt x="94" y="2"/>
                  </a:cubicBezTo>
                  <a:cubicBezTo>
                    <a:pt x="95" y="2"/>
                    <a:pt x="95" y="2"/>
                    <a:pt x="95" y="1"/>
                  </a:cubicBezTo>
                  <a:cubicBezTo>
                    <a:pt x="96" y="1"/>
                    <a:pt x="96" y="2"/>
                    <a:pt x="96" y="2"/>
                  </a:cubicBezTo>
                  <a:cubicBezTo>
                    <a:pt x="96" y="2"/>
                    <a:pt x="96" y="3"/>
                    <a:pt x="96" y="3"/>
                  </a:cubicBezTo>
                  <a:cubicBezTo>
                    <a:pt x="96" y="3"/>
                    <a:pt x="96" y="3"/>
                    <a:pt x="96" y="3"/>
                  </a:cubicBezTo>
                  <a:cubicBezTo>
                    <a:pt x="96" y="3"/>
                    <a:pt x="96" y="3"/>
                    <a:pt x="96" y="3"/>
                  </a:cubicBezTo>
                  <a:cubicBezTo>
                    <a:pt x="96" y="3"/>
                    <a:pt x="97" y="3"/>
                    <a:pt x="97" y="3"/>
                  </a:cubicBezTo>
                  <a:cubicBezTo>
                    <a:pt x="97" y="3"/>
                    <a:pt x="97" y="3"/>
                    <a:pt x="97" y="3"/>
                  </a:cubicBezTo>
                  <a:cubicBezTo>
                    <a:pt x="97" y="2"/>
                    <a:pt x="97" y="2"/>
                    <a:pt x="97" y="2"/>
                  </a:cubicBezTo>
                  <a:cubicBezTo>
                    <a:pt x="97" y="2"/>
                    <a:pt x="97" y="2"/>
                    <a:pt x="97" y="2"/>
                  </a:cubicBezTo>
                  <a:cubicBezTo>
                    <a:pt x="97" y="2"/>
                    <a:pt x="97" y="2"/>
                    <a:pt x="97" y="2"/>
                  </a:cubicBezTo>
                  <a:cubicBezTo>
                    <a:pt x="97" y="2"/>
                    <a:pt x="97" y="2"/>
                    <a:pt x="97" y="2"/>
                  </a:cubicBezTo>
                  <a:cubicBezTo>
                    <a:pt x="98" y="3"/>
                    <a:pt x="98" y="3"/>
                    <a:pt x="98" y="3"/>
                  </a:cubicBezTo>
                  <a:cubicBezTo>
                    <a:pt x="99" y="2"/>
                    <a:pt x="99" y="2"/>
                    <a:pt x="100" y="2"/>
                  </a:cubicBezTo>
                  <a:cubicBezTo>
                    <a:pt x="100" y="2"/>
                    <a:pt x="100" y="2"/>
                    <a:pt x="101" y="2"/>
                  </a:cubicBezTo>
                  <a:cubicBezTo>
                    <a:pt x="101" y="2"/>
                    <a:pt x="101" y="2"/>
                    <a:pt x="101" y="2"/>
                  </a:cubicBezTo>
                  <a:cubicBezTo>
                    <a:pt x="101" y="2"/>
                    <a:pt x="101" y="2"/>
                    <a:pt x="101" y="2"/>
                  </a:cubicBezTo>
                  <a:cubicBezTo>
                    <a:pt x="101" y="3"/>
                    <a:pt x="102" y="3"/>
                    <a:pt x="102" y="3"/>
                  </a:cubicBezTo>
                  <a:cubicBezTo>
                    <a:pt x="102" y="3"/>
                    <a:pt x="102" y="3"/>
                    <a:pt x="102" y="3"/>
                  </a:cubicBezTo>
                  <a:cubicBezTo>
                    <a:pt x="103" y="2"/>
                    <a:pt x="103" y="3"/>
                    <a:pt x="103" y="2"/>
                  </a:cubicBezTo>
                  <a:cubicBezTo>
                    <a:pt x="103" y="2"/>
                    <a:pt x="103" y="2"/>
                    <a:pt x="104" y="1"/>
                  </a:cubicBezTo>
                  <a:cubicBezTo>
                    <a:pt x="104" y="1"/>
                    <a:pt x="105" y="1"/>
                    <a:pt x="106" y="1"/>
                  </a:cubicBezTo>
                  <a:cubicBezTo>
                    <a:pt x="106" y="1"/>
                    <a:pt x="106" y="1"/>
                    <a:pt x="106" y="1"/>
                  </a:cubicBezTo>
                  <a:cubicBezTo>
                    <a:pt x="107" y="2"/>
                    <a:pt x="107" y="2"/>
                    <a:pt x="108" y="1"/>
                  </a:cubicBezTo>
                  <a:cubicBezTo>
                    <a:pt x="108" y="1"/>
                    <a:pt x="109" y="1"/>
                    <a:pt x="109" y="1"/>
                  </a:cubicBezTo>
                  <a:cubicBezTo>
                    <a:pt x="109" y="1"/>
                    <a:pt x="110" y="2"/>
                    <a:pt x="110" y="2"/>
                  </a:cubicBezTo>
                  <a:cubicBezTo>
                    <a:pt x="111" y="2"/>
                    <a:pt x="111" y="2"/>
                    <a:pt x="111" y="2"/>
                  </a:cubicBezTo>
                  <a:cubicBezTo>
                    <a:pt x="112" y="1"/>
                    <a:pt x="112" y="1"/>
                    <a:pt x="112" y="1"/>
                  </a:cubicBezTo>
                  <a:cubicBezTo>
                    <a:pt x="113" y="1"/>
                    <a:pt x="114" y="1"/>
                    <a:pt x="115" y="1"/>
                  </a:cubicBezTo>
                  <a:cubicBezTo>
                    <a:pt x="115" y="2"/>
                    <a:pt x="115" y="2"/>
                    <a:pt x="115" y="1"/>
                  </a:cubicBezTo>
                  <a:cubicBezTo>
                    <a:pt x="116" y="1"/>
                    <a:pt x="117" y="1"/>
                    <a:pt x="117" y="1"/>
                  </a:cubicBezTo>
                  <a:cubicBezTo>
                    <a:pt x="118" y="1"/>
                    <a:pt x="119" y="1"/>
                    <a:pt x="119" y="1"/>
                  </a:cubicBezTo>
                  <a:cubicBezTo>
                    <a:pt x="119" y="2"/>
                    <a:pt x="120" y="2"/>
                    <a:pt x="120" y="2"/>
                  </a:cubicBezTo>
                  <a:cubicBezTo>
                    <a:pt x="120" y="2"/>
                    <a:pt x="121" y="2"/>
                    <a:pt x="121" y="2"/>
                  </a:cubicBezTo>
                  <a:cubicBezTo>
                    <a:pt x="121" y="1"/>
                    <a:pt x="121" y="2"/>
                    <a:pt x="122" y="2"/>
                  </a:cubicBezTo>
                  <a:close/>
                  <a:moveTo>
                    <a:pt x="175" y="6"/>
                  </a:moveTo>
                  <a:cubicBezTo>
                    <a:pt x="175" y="6"/>
                    <a:pt x="175" y="6"/>
                    <a:pt x="175" y="6"/>
                  </a:cubicBezTo>
                  <a:cubicBezTo>
                    <a:pt x="174" y="6"/>
                    <a:pt x="174" y="6"/>
                    <a:pt x="174" y="6"/>
                  </a:cubicBezTo>
                  <a:cubicBezTo>
                    <a:pt x="174" y="6"/>
                    <a:pt x="174" y="6"/>
                    <a:pt x="174" y="5"/>
                  </a:cubicBezTo>
                  <a:cubicBezTo>
                    <a:pt x="174" y="5"/>
                    <a:pt x="174" y="5"/>
                    <a:pt x="174" y="5"/>
                  </a:cubicBezTo>
                  <a:cubicBezTo>
                    <a:pt x="174" y="5"/>
                    <a:pt x="174" y="5"/>
                    <a:pt x="174" y="5"/>
                  </a:cubicBezTo>
                  <a:cubicBezTo>
                    <a:pt x="174" y="5"/>
                    <a:pt x="174" y="5"/>
                    <a:pt x="174" y="5"/>
                  </a:cubicBezTo>
                  <a:cubicBezTo>
                    <a:pt x="174" y="5"/>
                    <a:pt x="174" y="5"/>
                    <a:pt x="174" y="5"/>
                  </a:cubicBezTo>
                  <a:cubicBezTo>
                    <a:pt x="174" y="5"/>
                    <a:pt x="174" y="6"/>
                    <a:pt x="174" y="6"/>
                  </a:cubicBezTo>
                  <a:cubicBezTo>
                    <a:pt x="174" y="6"/>
                    <a:pt x="175" y="6"/>
                    <a:pt x="175" y="6"/>
                  </a:cubicBezTo>
                  <a:close/>
                  <a:moveTo>
                    <a:pt x="183" y="1"/>
                  </a:moveTo>
                  <a:cubicBezTo>
                    <a:pt x="183" y="2"/>
                    <a:pt x="183" y="1"/>
                    <a:pt x="183" y="1"/>
                  </a:cubicBezTo>
                  <a:cubicBezTo>
                    <a:pt x="183" y="1"/>
                    <a:pt x="184" y="1"/>
                    <a:pt x="184" y="1"/>
                  </a:cubicBezTo>
                  <a:cubicBezTo>
                    <a:pt x="184" y="1"/>
                    <a:pt x="183" y="1"/>
                    <a:pt x="183" y="1"/>
                  </a:cubicBezTo>
                  <a:cubicBezTo>
                    <a:pt x="183" y="1"/>
                    <a:pt x="183" y="1"/>
                    <a:pt x="183" y="1"/>
                  </a:cubicBezTo>
                  <a:cubicBezTo>
                    <a:pt x="183" y="1"/>
                    <a:pt x="183" y="1"/>
                    <a:pt x="183" y="1"/>
                  </a:cubicBezTo>
                  <a:close/>
                  <a:moveTo>
                    <a:pt x="187" y="2"/>
                  </a:moveTo>
                  <a:cubicBezTo>
                    <a:pt x="187" y="2"/>
                    <a:pt x="187" y="2"/>
                    <a:pt x="187" y="3"/>
                  </a:cubicBezTo>
                  <a:cubicBezTo>
                    <a:pt x="187" y="2"/>
                    <a:pt x="187" y="2"/>
                    <a:pt x="187" y="2"/>
                  </a:cubicBezTo>
                  <a:cubicBezTo>
                    <a:pt x="187" y="2"/>
                    <a:pt x="187" y="2"/>
                    <a:pt x="187" y="2"/>
                  </a:cubicBezTo>
                  <a:cubicBezTo>
                    <a:pt x="187" y="2"/>
                    <a:pt x="187" y="2"/>
                    <a:pt x="187" y="2"/>
                  </a:cubicBezTo>
                  <a:cubicBezTo>
                    <a:pt x="187" y="3"/>
                    <a:pt x="187" y="3"/>
                    <a:pt x="187" y="2"/>
                  </a:cubicBezTo>
                  <a:close/>
                  <a:moveTo>
                    <a:pt x="117" y="4"/>
                  </a:moveTo>
                  <a:cubicBezTo>
                    <a:pt x="117" y="3"/>
                    <a:pt x="117" y="3"/>
                    <a:pt x="117" y="3"/>
                  </a:cubicBezTo>
                  <a:cubicBezTo>
                    <a:pt x="116" y="3"/>
                    <a:pt x="116" y="3"/>
                    <a:pt x="116" y="3"/>
                  </a:cubicBezTo>
                  <a:cubicBezTo>
                    <a:pt x="117" y="3"/>
                    <a:pt x="117" y="3"/>
                    <a:pt x="117" y="3"/>
                  </a:cubicBezTo>
                  <a:lnTo>
                    <a:pt x="117" y="4"/>
                  </a:lnTo>
                  <a:close/>
                  <a:moveTo>
                    <a:pt x="171" y="5"/>
                  </a:move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lose/>
                  <a:moveTo>
                    <a:pt x="187" y="4"/>
                  </a:moveTo>
                  <a:cubicBezTo>
                    <a:pt x="187" y="4"/>
                    <a:pt x="187" y="4"/>
                    <a:pt x="187" y="4"/>
                  </a:cubicBezTo>
                  <a:cubicBezTo>
                    <a:pt x="187" y="4"/>
                    <a:pt x="187" y="4"/>
                    <a:pt x="187" y="4"/>
                  </a:cubicBezTo>
                  <a:cubicBezTo>
                    <a:pt x="187" y="4"/>
                    <a:pt x="187" y="4"/>
                    <a:pt x="187" y="4"/>
                  </a:cubicBezTo>
                  <a:cubicBezTo>
                    <a:pt x="187" y="4"/>
                    <a:pt x="187" y="4"/>
                    <a:pt x="187" y="4"/>
                  </a:cubicBezTo>
                  <a:cubicBezTo>
                    <a:pt x="187" y="4"/>
                    <a:pt x="187" y="4"/>
                    <a:pt x="187" y="4"/>
                  </a:cubicBezTo>
                  <a:close/>
                  <a:moveTo>
                    <a:pt x="167" y="3"/>
                  </a:moveTo>
                  <a:cubicBezTo>
                    <a:pt x="167" y="3"/>
                    <a:pt x="167" y="2"/>
                    <a:pt x="166" y="2"/>
                  </a:cubicBezTo>
                  <a:cubicBezTo>
                    <a:pt x="166" y="2"/>
                    <a:pt x="166" y="2"/>
                    <a:pt x="166" y="2"/>
                  </a:cubicBezTo>
                  <a:cubicBezTo>
                    <a:pt x="166" y="2"/>
                    <a:pt x="165" y="3"/>
                    <a:pt x="165" y="3"/>
                  </a:cubicBezTo>
                  <a:cubicBezTo>
                    <a:pt x="165" y="3"/>
                    <a:pt x="165" y="3"/>
                    <a:pt x="166" y="4"/>
                  </a:cubicBezTo>
                  <a:cubicBezTo>
                    <a:pt x="166" y="4"/>
                    <a:pt x="166" y="4"/>
                    <a:pt x="166" y="4"/>
                  </a:cubicBezTo>
                  <a:cubicBezTo>
                    <a:pt x="166" y="4"/>
                    <a:pt x="166" y="4"/>
                    <a:pt x="166" y="4"/>
                  </a:cubicBezTo>
                  <a:cubicBezTo>
                    <a:pt x="166" y="4"/>
                    <a:pt x="166" y="4"/>
                    <a:pt x="166" y="4"/>
                  </a:cubicBezTo>
                  <a:cubicBezTo>
                    <a:pt x="166" y="4"/>
                    <a:pt x="166" y="4"/>
                    <a:pt x="166" y="4"/>
                  </a:cubicBezTo>
                  <a:cubicBezTo>
                    <a:pt x="166" y="3"/>
                    <a:pt x="166" y="3"/>
                    <a:pt x="167" y="3"/>
                  </a:cubicBezTo>
                  <a:close/>
                  <a:moveTo>
                    <a:pt x="77" y="4"/>
                  </a:moveTo>
                  <a:cubicBezTo>
                    <a:pt x="77" y="4"/>
                    <a:pt x="77" y="4"/>
                    <a:pt x="77" y="4"/>
                  </a:cubicBezTo>
                  <a:cubicBezTo>
                    <a:pt x="77" y="3"/>
                    <a:pt x="77" y="3"/>
                    <a:pt x="77" y="3"/>
                  </a:cubicBezTo>
                  <a:cubicBezTo>
                    <a:pt x="77" y="3"/>
                    <a:pt x="77" y="3"/>
                    <a:pt x="77" y="4"/>
                  </a:cubicBezTo>
                  <a:cubicBezTo>
                    <a:pt x="76" y="4"/>
                    <a:pt x="76" y="3"/>
                    <a:pt x="75" y="3"/>
                  </a:cubicBezTo>
                  <a:cubicBezTo>
                    <a:pt x="75" y="3"/>
                    <a:pt x="75" y="3"/>
                    <a:pt x="75" y="4"/>
                  </a:cubicBezTo>
                  <a:cubicBezTo>
                    <a:pt x="75" y="4"/>
                    <a:pt x="75" y="4"/>
                    <a:pt x="75" y="4"/>
                  </a:cubicBezTo>
                  <a:cubicBezTo>
                    <a:pt x="75" y="4"/>
                    <a:pt x="75" y="4"/>
                    <a:pt x="75" y="4"/>
                  </a:cubicBezTo>
                  <a:cubicBezTo>
                    <a:pt x="75" y="4"/>
                    <a:pt x="75" y="4"/>
                    <a:pt x="75" y="4"/>
                  </a:cubicBezTo>
                  <a:cubicBezTo>
                    <a:pt x="74" y="4"/>
                    <a:pt x="74" y="4"/>
                    <a:pt x="74" y="5"/>
                  </a:cubicBezTo>
                  <a:cubicBezTo>
                    <a:pt x="74" y="5"/>
                    <a:pt x="74" y="5"/>
                    <a:pt x="74" y="5"/>
                  </a:cubicBezTo>
                  <a:cubicBezTo>
                    <a:pt x="75" y="5"/>
                    <a:pt x="75" y="6"/>
                    <a:pt x="76" y="5"/>
                  </a:cubicBezTo>
                  <a:cubicBezTo>
                    <a:pt x="76" y="5"/>
                    <a:pt x="77" y="5"/>
                    <a:pt x="77" y="5"/>
                  </a:cubicBezTo>
                  <a:cubicBezTo>
                    <a:pt x="77" y="5"/>
                    <a:pt x="77" y="4"/>
                    <a:pt x="77" y="4"/>
                  </a:cubicBezTo>
                  <a:cubicBezTo>
                    <a:pt x="77" y="4"/>
                    <a:pt x="77" y="4"/>
                    <a:pt x="77" y="4"/>
                  </a:cubicBezTo>
                  <a:cubicBezTo>
                    <a:pt x="77" y="4"/>
                    <a:pt x="77" y="4"/>
                    <a:pt x="77" y="4"/>
                  </a:cubicBezTo>
                  <a:close/>
                  <a:moveTo>
                    <a:pt x="174" y="4"/>
                  </a:moveTo>
                  <a:cubicBezTo>
                    <a:pt x="174" y="3"/>
                    <a:pt x="174" y="3"/>
                    <a:pt x="175" y="3"/>
                  </a:cubicBezTo>
                  <a:cubicBezTo>
                    <a:pt x="175" y="3"/>
                    <a:pt x="174" y="3"/>
                    <a:pt x="174" y="3"/>
                  </a:cubicBezTo>
                  <a:cubicBezTo>
                    <a:pt x="174" y="3"/>
                    <a:pt x="174" y="3"/>
                    <a:pt x="174" y="3"/>
                  </a:cubicBezTo>
                  <a:cubicBezTo>
                    <a:pt x="174" y="3"/>
                    <a:pt x="174" y="3"/>
                    <a:pt x="174" y="3"/>
                  </a:cubicBezTo>
                  <a:cubicBezTo>
                    <a:pt x="173" y="3"/>
                    <a:pt x="173" y="3"/>
                    <a:pt x="173" y="3"/>
                  </a:cubicBezTo>
                  <a:cubicBezTo>
                    <a:pt x="173" y="3"/>
                    <a:pt x="173" y="2"/>
                    <a:pt x="172" y="3"/>
                  </a:cubicBezTo>
                  <a:cubicBezTo>
                    <a:pt x="172" y="3"/>
                    <a:pt x="172" y="3"/>
                    <a:pt x="172" y="3"/>
                  </a:cubicBezTo>
                  <a:cubicBezTo>
                    <a:pt x="172" y="3"/>
                    <a:pt x="171" y="3"/>
                    <a:pt x="171" y="3"/>
                  </a:cubicBezTo>
                  <a:cubicBezTo>
                    <a:pt x="171" y="3"/>
                    <a:pt x="171" y="3"/>
                    <a:pt x="171" y="3"/>
                  </a:cubicBezTo>
                  <a:cubicBezTo>
                    <a:pt x="172" y="3"/>
                    <a:pt x="172" y="4"/>
                    <a:pt x="172" y="3"/>
                  </a:cubicBezTo>
                  <a:cubicBezTo>
                    <a:pt x="173" y="3"/>
                    <a:pt x="173" y="4"/>
                    <a:pt x="173" y="4"/>
                  </a:cubicBezTo>
                  <a:cubicBezTo>
                    <a:pt x="173" y="4"/>
                    <a:pt x="172" y="4"/>
                    <a:pt x="172" y="4"/>
                  </a:cubicBezTo>
                  <a:cubicBezTo>
                    <a:pt x="172" y="4"/>
                    <a:pt x="172" y="4"/>
                    <a:pt x="172" y="4"/>
                  </a:cubicBezTo>
                  <a:cubicBezTo>
                    <a:pt x="173" y="4"/>
                    <a:pt x="174" y="4"/>
                    <a:pt x="174" y="4"/>
                  </a:cubicBezTo>
                  <a:close/>
                  <a:moveTo>
                    <a:pt x="104" y="3"/>
                  </a:moveTo>
                  <a:cubicBezTo>
                    <a:pt x="104" y="3"/>
                    <a:pt x="104" y="4"/>
                    <a:pt x="104" y="4"/>
                  </a:cubicBezTo>
                  <a:cubicBezTo>
                    <a:pt x="104" y="4"/>
                    <a:pt x="104" y="5"/>
                    <a:pt x="104" y="5"/>
                  </a:cubicBezTo>
                  <a:cubicBezTo>
                    <a:pt x="105" y="4"/>
                    <a:pt x="105" y="4"/>
                    <a:pt x="105" y="4"/>
                  </a:cubicBezTo>
                  <a:cubicBezTo>
                    <a:pt x="105" y="4"/>
                    <a:pt x="105" y="4"/>
                    <a:pt x="105" y="4"/>
                  </a:cubicBezTo>
                  <a:cubicBezTo>
                    <a:pt x="105" y="4"/>
                    <a:pt x="105" y="3"/>
                    <a:pt x="105" y="3"/>
                  </a:cubicBezTo>
                  <a:cubicBezTo>
                    <a:pt x="105" y="3"/>
                    <a:pt x="104" y="3"/>
                    <a:pt x="104" y="3"/>
                  </a:cubicBezTo>
                  <a:cubicBezTo>
                    <a:pt x="104" y="3"/>
                    <a:pt x="104" y="3"/>
                    <a:pt x="104" y="3"/>
                  </a:cubicBezTo>
                  <a:close/>
                  <a:moveTo>
                    <a:pt x="180" y="5"/>
                  </a:moveTo>
                  <a:cubicBezTo>
                    <a:pt x="180" y="5"/>
                    <a:pt x="180" y="5"/>
                    <a:pt x="180" y="5"/>
                  </a:cubicBezTo>
                  <a:cubicBezTo>
                    <a:pt x="181" y="5"/>
                    <a:pt x="181" y="5"/>
                    <a:pt x="182" y="4"/>
                  </a:cubicBezTo>
                  <a:cubicBezTo>
                    <a:pt x="182" y="4"/>
                    <a:pt x="182" y="4"/>
                    <a:pt x="182" y="4"/>
                  </a:cubicBezTo>
                  <a:cubicBezTo>
                    <a:pt x="182" y="4"/>
                    <a:pt x="181" y="4"/>
                    <a:pt x="181" y="4"/>
                  </a:cubicBezTo>
                  <a:cubicBezTo>
                    <a:pt x="181" y="4"/>
                    <a:pt x="181" y="4"/>
                    <a:pt x="181" y="4"/>
                  </a:cubicBezTo>
                  <a:cubicBezTo>
                    <a:pt x="181" y="4"/>
                    <a:pt x="180" y="4"/>
                    <a:pt x="180" y="5"/>
                  </a:cubicBezTo>
                  <a:cubicBezTo>
                    <a:pt x="180" y="5"/>
                    <a:pt x="180" y="5"/>
                    <a:pt x="180" y="5"/>
                  </a:cubicBezTo>
                  <a:cubicBezTo>
                    <a:pt x="180" y="5"/>
                    <a:pt x="180" y="5"/>
                    <a:pt x="180" y="5"/>
                  </a:cubicBezTo>
                  <a:close/>
                  <a:moveTo>
                    <a:pt x="116" y="5"/>
                  </a:moveTo>
                  <a:cubicBezTo>
                    <a:pt x="116" y="4"/>
                    <a:pt x="116" y="4"/>
                    <a:pt x="116" y="4"/>
                  </a:cubicBezTo>
                  <a:cubicBezTo>
                    <a:pt x="115" y="4"/>
                    <a:pt x="115" y="4"/>
                    <a:pt x="115" y="4"/>
                  </a:cubicBezTo>
                  <a:cubicBezTo>
                    <a:pt x="115" y="5"/>
                    <a:pt x="116" y="5"/>
                    <a:pt x="116" y="6"/>
                  </a:cubicBezTo>
                  <a:cubicBezTo>
                    <a:pt x="116" y="6"/>
                    <a:pt x="116" y="6"/>
                    <a:pt x="116" y="6"/>
                  </a:cubicBezTo>
                  <a:cubicBezTo>
                    <a:pt x="116" y="5"/>
                    <a:pt x="116" y="5"/>
                    <a:pt x="116" y="5"/>
                  </a:cubicBezTo>
                  <a:cubicBezTo>
                    <a:pt x="116" y="5"/>
                    <a:pt x="116" y="5"/>
                    <a:pt x="116" y="5"/>
                  </a:cubicBezTo>
                  <a:close/>
                  <a:moveTo>
                    <a:pt x="33" y="5"/>
                  </a:moveTo>
                  <a:cubicBezTo>
                    <a:pt x="33" y="5"/>
                    <a:pt x="33" y="5"/>
                    <a:pt x="33" y="5"/>
                  </a:cubicBezTo>
                  <a:cubicBezTo>
                    <a:pt x="33" y="5"/>
                    <a:pt x="34" y="5"/>
                    <a:pt x="34" y="5"/>
                  </a:cubicBezTo>
                  <a:cubicBezTo>
                    <a:pt x="34" y="5"/>
                    <a:pt x="34" y="5"/>
                    <a:pt x="34" y="5"/>
                  </a:cubicBezTo>
                  <a:cubicBezTo>
                    <a:pt x="35" y="5"/>
                    <a:pt x="35" y="5"/>
                    <a:pt x="34" y="4"/>
                  </a:cubicBezTo>
                  <a:cubicBezTo>
                    <a:pt x="34" y="5"/>
                    <a:pt x="34" y="5"/>
                    <a:pt x="33" y="5"/>
                  </a:cubicBezTo>
                  <a:close/>
                  <a:moveTo>
                    <a:pt x="152" y="3"/>
                  </a:moveTo>
                  <a:cubicBezTo>
                    <a:pt x="152" y="3"/>
                    <a:pt x="152" y="3"/>
                    <a:pt x="152" y="3"/>
                  </a:cubicBezTo>
                  <a:cubicBezTo>
                    <a:pt x="151" y="3"/>
                    <a:pt x="151" y="4"/>
                    <a:pt x="152" y="4"/>
                  </a:cubicBezTo>
                  <a:cubicBezTo>
                    <a:pt x="152" y="4"/>
                    <a:pt x="152" y="4"/>
                    <a:pt x="152" y="4"/>
                  </a:cubicBezTo>
                  <a:cubicBezTo>
                    <a:pt x="152" y="4"/>
                    <a:pt x="153" y="3"/>
                    <a:pt x="153" y="3"/>
                  </a:cubicBezTo>
                  <a:cubicBezTo>
                    <a:pt x="152" y="3"/>
                    <a:pt x="152" y="3"/>
                    <a:pt x="152" y="3"/>
                  </a:cubicBezTo>
                  <a:close/>
                  <a:moveTo>
                    <a:pt x="199" y="3"/>
                  </a:moveTo>
                  <a:cubicBezTo>
                    <a:pt x="199" y="3"/>
                    <a:pt x="199" y="3"/>
                    <a:pt x="199" y="3"/>
                  </a:cubicBezTo>
                  <a:cubicBezTo>
                    <a:pt x="199" y="3"/>
                    <a:pt x="199" y="3"/>
                    <a:pt x="198" y="3"/>
                  </a:cubicBezTo>
                  <a:cubicBezTo>
                    <a:pt x="198" y="3"/>
                    <a:pt x="198" y="3"/>
                    <a:pt x="197" y="3"/>
                  </a:cubicBezTo>
                  <a:cubicBezTo>
                    <a:pt x="197" y="3"/>
                    <a:pt x="197" y="3"/>
                    <a:pt x="197" y="4"/>
                  </a:cubicBezTo>
                  <a:cubicBezTo>
                    <a:pt x="198" y="4"/>
                    <a:pt x="198" y="3"/>
                    <a:pt x="199" y="3"/>
                  </a:cubicBezTo>
                  <a:close/>
                  <a:moveTo>
                    <a:pt x="206" y="4"/>
                  </a:moveTo>
                  <a:cubicBezTo>
                    <a:pt x="206" y="4"/>
                    <a:pt x="206" y="5"/>
                    <a:pt x="206" y="5"/>
                  </a:cubicBezTo>
                  <a:cubicBezTo>
                    <a:pt x="206" y="5"/>
                    <a:pt x="206" y="5"/>
                    <a:pt x="206" y="5"/>
                  </a:cubicBezTo>
                  <a:cubicBezTo>
                    <a:pt x="207" y="5"/>
                    <a:pt x="207" y="5"/>
                    <a:pt x="207" y="5"/>
                  </a:cubicBezTo>
                  <a:cubicBezTo>
                    <a:pt x="207" y="5"/>
                    <a:pt x="207" y="5"/>
                    <a:pt x="207" y="4"/>
                  </a:cubicBezTo>
                  <a:cubicBezTo>
                    <a:pt x="207" y="4"/>
                    <a:pt x="207" y="4"/>
                    <a:pt x="207" y="4"/>
                  </a:cubicBezTo>
                  <a:cubicBezTo>
                    <a:pt x="207" y="4"/>
                    <a:pt x="207" y="4"/>
                    <a:pt x="206" y="4"/>
                  </a:cubicBezTo>
                  <a:cubicBezTo>
                    <a:pt x="206" y="4"/>
                    <a:pt x="206" y="4"/>
                    <a:pt x="206" y="4"/>
                  </a:cubicBezTo>
                  <a:close/>
                  <a:moveTo>
                    <a:pt x="107" y="4"/>
                  </a:moveTo>
                  <a:cubicBezTo>
                    <a:pt x="107" y="4"/>
                    <a:pt x="107" y="4"/>
                    <a:pt x="108" y="4"/>
                  </a:cubicBezTo>
                  <a:cubicBezTo>
                    <a:pt x="108" y="5"/>
                    <a:pt x="108" y="4"/>
                    <a:pt x="108" y="4"/>
                  </a:cubicBezTo>
                  <a:cubicBezTo>
                    <a:pt x="108" y="4"/>
                    <a:pt x="108" y="4"/>
                    <a:pt x="108" y="4"/>
                  </a:cubicBezTo>
                  <a:cubicBezTo>
                    <a:pt x="108" y="4"/>
                    <a:pt x="108" y="3"/>
                    <a:pt x="107" y="3"/>
                  </a:cubicBezTo>
                  <a:cubicBezTo>
                    <a:pt x="107" y="3"/>
                    <a:pt x="107" y="3"/>
                    <a:pt x="107" y="3"/>
                  </a:cubicBezTo>
                  <a:cubicBezTo>
                    <a:pt x="107" y="3"/>
                    <a:pt x="107" y="3"/>
                    <a:pt x="107" y="4"/>
                  </a:cubicBezTo>
                  <a:cubicBezTo>
                    <a:pt x="107" y="4"/>
                    <a:pt x="107" y="4"/>
                    <a:pt x="107" y="4"/>
                  </a:cubicBezTo>
                  <a:close/>
                  <a:moveTo>
                    <a:pt x="212" y="3"/>
                  </a:moveTo>
                  <a:cubicBezTo>
                    <a:pt x="212" y="3"/>
                    <a:pt x="212" y="3"/>
                    <a:pt x="212" y="3"/>
                  </a:cubicBezTo>
                  <a:cubicBezTo>
                    <a:pt x="212" y="3"/>
                    <a:pt x="212" y="3"/>
                    <a:pt x="212" y="3"/>
                  </a:cubicBezTo>
                  <a:cubicBezTo>
                    <a:pt x="212" y="3"/>
                    <a:pt x="212" y="3"/>
                    <a:pt x="212" y="3"/>
                  </a:cubicBezTo>
                  <a:cubicBezTo>
                    <a:pt x="213" y="3"/>
                    <a:pt x="213" y="3"/>
                    <a:pt x="213" y="3"/>
                  </a:cubicBezTo>
                  <a:cubicBezTo>
                    <a:pt x="213" y="3"/>
                    <a:pt x="212" y="3"/>
                    <a:pt x="212" y="3"/>
                  </a:cubicBezTo>
                  <a:cubicBezTo>
                    <a:pt x="212" y="3"/>
                    <a:pt x="212" y="3"/>
                    <a:pt x="212" y="3"/>
                  </a:cubicBezTo>
                  <a:close/>
                  <a:moveTo>
                    <a:pt x="96" y="5"/>
                  </a:moveTo>
                  <a:cubicBezTo>
                    <a:pt x="96" y="5"/>
                    <a:pt x="96" y="5"/>
                    <a:pt x="96" y="5"/>
                  </a:cubicBezTo>
                  <a:cubicBezTo>
                    <a:pt x="96" y="5"/>
                    <a:pt x="96" y="5"/>
                    <a:pt x="96" y="5"/>
                  </a:cubicBezTo>
                  <a:cubicBezTo>
                    <a:pt x="96" y="5"/>
                    <a:pt x="97" y="5"/>
                    <a:pt x="97" y="5"/>
                  </a:cubicBezTo>
                  <a:cubicBezTo>
                    <a:pt x="97" y="5"/>
                    <a:pt x="97" y="5"/>
                    <a:pt x="97" y="5"/>
                  </a:cubicBezTo>
                  <a:cubicBezTo>
                    <a:pt x="97" y="5"/>
                    <a:pt x="97" y="4"/>
                    <a:pt x="96" y="4"/>
                  </a:cubicBezTo>
                  <a:cubicBezTo>
                    <a:pt x="96" y="4"/>
                    <a:pt x="96" y="5"/>
                    <a:pt x="96" y="5"/>
                  </a:cubicBezTo>
                  <a:close/>
                  <a:moveTo>
                    <a:pt x="111" y="4"/>
                  </a:moveTo>
                  <a:cubicBezTo>
                    <a:pt x="111" y="4"/>
                    <a:pt x="110" y="4"/>
                    <a:pt x="110" y="4"/>
                  </a:cubicBezTo>
                  <a:cubicBezTo>
                    <a:pt x="110" y="5"/>
                    <a:pt x="110" y="5"/>
                    <a:pt x="111" y="5"/>
                  </a:cubicBezTo>
                  <a:cubicBezTo>
                    <a:pt x="111" y="5"/>
                    <a:pt x="111" y="5"/>
                    <a:pt x="111" y="5"/>
                  </a:cubicBezTo>
                  <a:cubicBezTo>
                    <a:pt x="111" y="5"/>
                    <a:pt x="111" y="4"/>
                    <a:pt x="111" y="4"/>
                  </a:cubicBezTo>
                  <a:cubicBezTo>
                    <a:pt x="111" y="4"/>
                    <a:pt x="111" y="4"/>
                    <a:pt x="111" y="4"/>
                  </a:cubicBezTo>
                  <a:close/>
                  <a:moveTo>
                    <a:pt x="113" y="4"/>
                  </a:moveTo>
                  <a:cubicBezTo>
                    <a:pt x="113" y="4"/>
                    <a:pt x="113" y="4"/>
                    <a:pt x="113" y="5"/>
                  </a:cubicBezTo>
                  <a:cubicBezTo>
                    <a:pt x="114" y="5"/>
                    <a:pt x="114" y="5"/>
                    <a:pt x="114" y="4"/>
                  </a:cubicBezTo>
                  <a:cubicBezTo>
                    <a:pt x="114" y="4"/>
                    <a:pt x="114" y="4"/>
                    <a:pt x="114" y="4"/>
                  </a:cubicBezTo>
                  <a:cubicBezTo>
                    <a:pt x="114" y="4"/>
                    <a:pt x="114" y="4"/>
                    <a:pt x="114" y="4"/>
                  </a:cubicBezTo>
                  <a:cubicBezTo>
                    <a:pt x="114" y="4"/>
                    <a:pt x="114" y="4"/>
                    <a:pt x="114" y="4"/>
                  </a:cubicBezTo>
                  <a:cubicBezTo>
                    <a:pt x="113" y="4"/>
                    <a:pt x="113" y="4"/>
                    <a:pt x="113" y="4"/>
                  </a:cubicBezTo>
                  <a:close/>
                  <a:moveTo>
                    <a:pt x="145" y="4"/>
                  </a:moveTo>
                  <a:cubicBezTo>
                    <a:pt x="144" y="4"/>
                    <a:pt x="144" y="4"/>
                    <a:pt x="144" y="4"/>
                  </a:cubicBezTo>
                  <a:cubicBezTo>
                    <a:pt x="144" y="4"/>
                    <a:pt x="144" y="5"/>
                    <a:pt x="144" y="5"/>
                  </a:cubicBezTo>
                  <a:cubicBezTo>
                    <a:pt x="144" y="5"/>
                    <a:pt x="144" y="5"/>
                    <a:pt x="144" y="5"/>
                  </a:cubicBezTo>
                  <a:cubicBezTo>
                    <a:pt x="144" y="4"/>
                    <a:pt x="145" y="4"/>
                    <a:pt x="145" y="4"/>
                  </a:cubicBezTo>
                  <a:cubicBezTo>
                    <a:pt x="145" y="4"/>
                    <a:pt x="145" y="4"/>
                    <a:pt x="145" y="4"/>
                  </a:cubicBezTo>
                  <a:cubicBezTo>
                    <a:pt x="145" y="4"/>
                    <a:pt x="145" y="4"/>
                    <a:pt x="145" y="4"/>
                  </a:cubicBezTo>
                  <a:close/>
                  <a:moveTo>
                    <a:pt x="147" y="2"/>
                  </a:moveTo>
                  <a:cubicBezTo>
                    <a:pt x="147" y="2"/>
                    <a:pt x="147" y="2"/>
                    <a:pt x="147" y="2"/>
                  </a:cubicBezTo>
                  <a:cubicBezTo>
                    <a:pt x="147" y="2"/>
                    <a:pt x="148" y="2"/>
                    <a:pt x="148" y="2"/>
                  </a:cubicBezTo>
                  <a:cubicBezTo>
                    <a:pt x="148" y="2"/>
                    <a:pt x="148" y="2"/>
                    <a:pt x="148" y="2"/>
                  </a:cubicBezTo>
                  <a:cubicBezTo>
                    <a:pt x="148" y="2"/>
                    <a:pt x="148" y="2"/>
                    <a:pt x="148" y="2"/>
                  </a:cubicBezTo>
                  <a:cubicBezTo>
                    <a:pt x="148" y="1"/>
                    <a:pt x="148" y="2"/>
                    <a:pt x="148" y="2"/>
                  </a:cubicBezTo>
                  <a:cubicBezTo>
                    <a:pt x="147" y="2"/>
                    <a:pt x="147" y="2"/>
                    <a:pt x="147" y="2"/>
                  </a:cubicBezTo>
                  <a:close/>
                  <a:moveTo>
                    <a:pt x="158" y="5"/>
                  </a:moveTo>
                  <a:cubicBezTo>
                    <a:pt x="158" y="5"/>
                    <a:pt x="158" y="5"/>
                    <a:pt x="159" y="5"/>
                  </a:cubicBezTo>
                  <a:cubicBezTo>
                    <a:pt x="159" y="5"/>
                    <a:pt x="159" y="5"/>
                    <a:pt x="159" y="5"/>
                  </a:cubicBezTo>
                  <a:cubicBezTo>
                    <a:pt x="159" y="5"/>
                    <a:pt x="159" y="5"/>
                    <a:pt x="159" y="4"/>
                  </a:cubicBezTo>
                  <a:cubicBezTo>
                    <a:pt x="159" y="4"/>
                    <a:pt x="159" y="4"/>
                    <a:pt x="159" y="4"/>
                  </a:cubicBezTo>
                  <a:cubicBezTo>
                    <a:pt x="159" y="4"/>
                    <a:pt x="158" y="5"/>
                    <a:pt x="158" y="5"/>
                  </a:cubicBezTo>
                  <a:close/>
                  <a:moveTo>
                    <a:pt x="83" y="4"/>
                  </a:moveTo>
                  <a:cubicBezTo>
                    <a:pt x="83" y="4"/>
                    <a:pt x="83" y="4"/>
                    <a:pt x="83" y="5"/>
                  </a:cubicBezTo>
                  <a:cubicBezTo>
                    <a:pt x="83" y="5"/>
                    <a:pt x="83" y="5"/>
                    <a:pt x="83" y="5"/>
                  </a:cubicBezTo>
                  <a:cubicBezTo>
                    <a:pt x="83" y="5"/>
                    <a:pt x="83" y="5"/>
                    <a:pt x="83" y="5"/>
                  </a:cubicBezTo>
                  <a:cubicBezTo>
                    <a:pt x="83" y="4"/>
                    <a:pt x="83" y="4"/>
                    <a:pt x="83" y="4"/>
                  </a:cubicBezTo>
                  <a:cubicBezTo>
                    <a:pt x="83" y="4"/>
                    <a:pt x="83" y="4"/>
                    <a:pt x="83" y="4"/>
                  </a:cubicBezTo>
                  <a:cubicBezTo>
                    <a:pt x="83" y="4"/>
                    <a:pt x="83" y="4"/>
                    <a:pt x="83" y="4"/>
                  </a:cubicBezTo>
                  <a:close/>
                  <a:moveTo>
                    <a:pt x="45" y="5"/>
                  </a:moveTo>
                  <a:cubicBezTo>
                    <a:pt x="44" y="5"/>
                    <a:pt x="44" y="5"/>
                    <a:pt x="44" y="5"/>
                  </a:cubicBezTo>
                  <a:cubicBezTo>
                    <a:pt x="44" y="5"/>
                    <a:pt x="44" y="5"/>
                    <a:pt x="44" y="5"/>
                  </a:cubicBezTo>
                  <a:cubicBezTo>
                    <a:pt x="44" y="5"/>
                    <a:pt x="44" y="5"/>
                    <a:pt x="44" y="5"/>
                  </a:cubicBezTo>
                  <a:cubicBezTo>
                    <a:pt x="44" y="5"/>
                    <a:pt x="44" y="5"/>
                    <a:pt x="44" y="5"/>
                  </a:cubicBezTo>
                  <a:cubicBezTo>
                    <a:pt x="44" y="5"/>
                    <a:pt x="45" y="5"/>
                    <a:pt x="45" y="5"/>
                  </a:cubicBezTo>
                  <a:cubicBezTo>
                    <a:pt x="45" y="5"/>
                    <a:pt x="45" y="5"/>
                    <a:pt x="45" y="5"/>
                  </a:cubicBezTo>
                  <a:close/>
                  <a:moveTo>
                    <a:pt x="136" y="5"/>
                  </a:moveTo>
                  <a:cubicBezTo>
                    <a:pt x="136" y="5"/>
                    <a:pt x="137" y="5"/>
                    <a:pt x="137" y="5"/>
                  </a:cubicBezTo>
                  <a:cubicBezTo>
                    <a:pt x="137" y="5"/>
                    <a:pt x="137" y="5"/>
                    <a:pt x="137" y="4"/>
                  </a:cubicBezTo>
                  <a:cubicBezTo>
                    <a:pt x="137" y="4"/>
                    <a:pt x="137" y="4"/>
                    <a:pt x="137" y="4"/>
                  </a:cubicBezTo>
                  <a:cubicBezTo>
                    <a:pt x="137" y="4"/>
                    <a:pt x="136" y="4"/>
                    <a:pt x="136" y="5"/>
                  </a:cubicBezTo>
                  <a:close/>
                  <a:moveTo>
                    <a:pt x="85" y="6"/>
                  </a:moveTo>
                  <a:cubicBezTo>
                    <a:pt x="85" y="6"/>
                    <a:pt x="85" y="6"/>
                    <a:pt x="85" y="6"/>
                  </a:cubicBezTo>
                  <a:cubicBezTo>
                    <a:pt x="85" y="6"/>
                    <a:pt x="85" y="6"/>
                    <a:pt x="85" y="5"/>
                  </a:cubicBezTo>
                  <a:cubicBezTo>
                    <a:pt x="85" y="5"/>
                    <a:pt x="85" y="5"/>
                    <a:pt x="85" y="5"/>
                  </a:cubicBezTo>
                  <a:cubicBezTo>
                    <a:pt x="84" y="6"/>
                    <a:pt x="84" y="6"/>
                    <a:pt x="84" y="6"/>
                  </a:cubicBezTo>
                  <a:cubicBezTo>
                    <a:pt x="84" y="6"/>
                    <a:pt x="85" y="6"/>
                    <a:pt x="85" y="6"/>
                  </a:cubicBezTo>
                  <a:close/>
                  <a:moveTo>
                    <a:pt x="80" y="5"/>
                  </a:moveTo>
                  <a:cubicBezTo>
                    <a:pt x="80" y="5"/>
                    <a:pt x="80" y="5"/>
                    <a:pt x="80" y="5"/>
                  </a:cubicBezTo>
                  <a:cubicBezTo>
                    <a:pt x="80" y="5"/>
                    <a:pt x="80" y="6"/>
                    <a:pt x="81" y="6"/>
                  </a:cubicBezTo>
                  <a:cubicBezTo>
                    <a:pt x="81" y="6"/>
                    <a:pt x="81" y="6"/>
                    <a:pt x="81" y="5"/>
                  </a:cubicBezTo>
                  <a:cubicBezTo>
                    <a:pt x="81" y="5"/>
                    <a:pt x="81" y="5"/>
                    <a:pt x="81" y="5"/>
                  </a:cubicBezTo>
                  <a:cubicBezTo>
                    <a:pt x="81" y="5"/>
                    <a:pt x="81" y="5"/>
                    <a:pt x="80" y="5"/>
                  </a:cubicBezTo>
                  <a:close/>
                  <a:moveTo>
                    <a:pt x="197" y="1"/>
                  </a:moveTo>
                  <a:cubicBezTo>
                    <a:pt x="197" y="2"/>
                    <a:pt x="197" y="2"/>
                    <a:pt x="197" y="2"/>
                  </a:cubicBezTo>
                  <a:cubicBezTo>
                    <a:pt x="197" y="2"/>
                    <a:pt x="197" y="2"/>
                    <a:pt x="197" y="2"/>
                  </a:cubicBezTo>
                  <a:cubicBezTo>
                    <a:pt x="197" y="2"/>
                    <a:pt x="197" y="2"/>
                    <a:pt x="197" y="2"/>
                  </a:cubicBezTo>
                  <a:cubicBezTo>
                    <a:pt x="197" y="2"/>
                    <a:pt x="198" y="2"/>
                    <a:pt x="198" y="2"/>
                  </a:cubicBezTo>
                  <a:cubicBezTo>
                    <a:pt x="198" y="2"/>
                    <a:pt x="197" y="1"/>
                    <a:pt x="197" y="1"/>
                  </a:cubicBezTo>
                  <a:cubicBezTo>
                    <a:pt x="197" y="1"/>
                    <a:pt x="197" y="1"/>
                    <a:pt x="197" y="1"/>
                  </a:cubicBezTo>
                  <a:close/>
                  <a:moveTo>
                    <a:pt x="158" y="5"/>
                  </a:moveTo>
                  <a:cubicBezTo>
                    <a:pt x="158" y="5"/>
                    <a:pt x="158" y="5"/>
                    <a:pt x="158" y="5"/>
                  </a:cubicBezTo>
                  <a:cubicBezTo>
                    <a:pt x="157" y="5"/>
                    <a:pt x="157" y="5"/>
                    <a:pt x="157" y="5"/>
                  </a:cubicBezTo>
                  <a:cubicBezTo>
                    <a:pt x="157" y="5"/>
                    <a:pt x="158" y="5"/>
                    <a:pt x="158" y="5"/>
                  </a:cubicBezTo>
                  <a:cubicBezTo>
                    <a:pt x="158" y="5"/>
                    <a:pt x="158" y="5"/>
                    <a:pt x="158" y="5"/>
                  </a:cubicBezTo>
                  <a:cubicBezTo>
                    <a:pt x="158" y="5"/>
                    <a:pt x="158" y="5"/>
                    <a:pt x="158" y="5"/>
                  </a:cubicBezTo>
                  <a:cubicBezTo>
                    <a:pt x="158" y="5"/>
                    <a:pt x="158" y="5"/>
                    <a:pt x="158" y="5"/>
                  </a:cubicBezTo>
                  <a:cubicBezTo>
                    <a:pt x="158" y="5"/>
                    <a:pt x="158" y="5"/>
                    <a:pt x="158" y="5"/>
                  </a:cubicBezTo>
                  <a:close/>
                  <a:moveTo>
                    <a:pt x="125" y="6"/>
                  </a:moveTo>
                  <a:cubicBezTo>
                    <a:pt x="125" y="6"/>
                    <a:pt x="125" y="6"/>
                    <a:pt x="125" y="6"/>
                  </a:cubicBezTo>
                  <a:cubicBezTo>
                    <a:pt x="125" y="6"/>
                    <a:pt x="125" y="6"/>
                    <a:pt x="125" y="6"/>
                  </a:cubicBezTo>
                  <a:cubicBezTo>
                    <a:pt x="125" y="6"/>
                    <a:pt x="125" y="6"/>
                    <a:pt x="125" y="6"/>
                  </a:cubicBezTo>
                  <a:cubicBezTo>
                    <a:pt x="125" y="6"/>
                    <a:pt x="125" y="6"/>
                    <a:pt x="125" y="6"/>
                  </a:cubicBezTo>
                  <a:close/>
                  <a:moveTo>
                    <a:pt x="135" y="2"/>
                  </a:move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lose/>
                  <a:moveTo>
                    <a:pt x="162" y="3"/>
                  </a:moveTo>
                  <a:cubicBezTo>
                    <a:pt x="162" y="3"/>
                    <a:pt x="162" y="3"/>
                    <a:pt x="162" y="3"/>
                  </a:cubicBezTo>
                  <a:cubicBezTo>
                    <a:pt x="162" y="3"/>
                    <a:pt x="162" y="3"/>
                    <a:pt x="162" y="3"/>
                  </a:cubicBezTo>
                  <a:cubicBezTo>
                    <a:pt x="163" y="3"/>
                    <a:pt x="162" y="3"/>
                    <a:pt x="162" y="3"/>
                  </a:cubicBezTo>
                  <a:cubicBezTo>
                    <a:pt x="162" y="3"/>
                    <a:pt x="162" y="3"/>
                    <a:pt x="162" y="3"/>
                  </a:cubicBezTo>
                  <a:close/>
                  <a:moveTo>
                    <a:pt x="154" y="3"/>
                  </a:moveTo>
                  <a:cubicBezTo>
                    <a:pt x="154" y="3"/>
                    <a:pt x="154" y="4"/>
                    <a:pt x="154" y="4"/>
                  </a:cubicBezTo>
                  <a:cubicBezTo>
                    <a:pt x="154" y="4"/>
                    <a:pt x="154" y="4"/>
                    <a:pt x="155" y="4"/>
                  </a:cubicBezTo>
                  <a:cubicBezTo>
                    <a:pt x="155" y="4"/>
                    <a:pt x="155" y="4"/>
                    <a:pt x="155" y="4"/>
                  </a:cubicBezTo>
                  <a:cubicBezTo>
                    <a:pt x="155" y="3"/>
                    <a:pt x="155" y="3"/>
                    <a:pt x="155" y="3"/>
                  </a:cubicBezTo>
                  <a:cubicBezTo>
                    <a:pt x="155" y="3"/>
                    <a:pt x="154" y="3"/>
                    <a:pt x="154" y="3"/>
                  </a:cubicBezTo>
                  <a:cubicBezTo>
                    <a:pt x="154" y="3"/>
                    <a:pt x="154" y="3"/>
                    <a:pt x="154" y="3"/>
                  </a:cubicBezTo>
                  <a:close/>
                  <a:moveTo>
                    <a:pt x="113" y="2"/>
                  </a:moveTo>
                  <a:cubicBezTo>
                    <a:pt x="113" y="2"/>
                    <a:pt x="113" y="2"/>
                    <a:pt x="113" y="2"/>
                  </a:cubicBezTo>
                  <a:cubicBezTo>
                    <a:pt x="112" y="3"/>
                    <a:pt x="113" y="3"/>
                    <a:pt x="113" y="3"/>
                  </a:cubicBezTo>
                  <a:cubicBezTo>
                    <a:pt x="113" y="3"/>
                    <a:pt x="113" y="3"/>
                    <a:pt x="113" y="3"/>
                  </a:cubicBezTo>
                  <a:cubicBezTo>
                    <a:pt x="113" y="3"/>
                    <a:pt x="113" y="2"/>
                    <a:pt x="113" y="2"/>
                  </a:cubicBezTo>
                  <a:close/>
                  <a:moveTo>
                    <a:pt x="47" y="6"/>
                  </a:moveTo>
                  <a:cubicBezTo>
                    <a:pt x="47" y="6"/>
                    <a:pt x="47" y="6"/>
                    <a:pt x="47" y="6"/>
                  </a:cubicBezTo>
                  <a:cubicBezTo>
                    <a:pt x="47" y="7"/>
                    <a:pt x="47" y="6"/>
                    <a:pt x="47" y="6"/>
                  </a:cubicBezTo>
                  <a:cubicBezTo>
                    <a:pt x="47" y="6"/>
                    <a:pt x="47" y="6"/>
                    <a:pt x="47" y="6"/>
                  </a:cubicBezTo>
                  <a:cubicBezTo>
                    <a:pt x="47" y="6"/>
                    <a:pt x="47" y="6"/>
                    <a:pt x="47" y="6"/>
                  </a:cubicBezTo>
                  <a:close/>
                  <a:moveTo>
                    <a:pt x="110" y="3"/>
                  </a:moveTo>
                  <a:cubicBezTo>
                    <a:pt x="110" y="3"/>
                    <a:pt x="110" y="3"/>
                    <a:pt x="110" y="3"/>
                  </a:cubicBezTo>
                  <a:cubicBezTo>
                    <a:pt x="110" y="3"/>
                    <a:pt x="110" y="3"/>
                    <a:pt x="110" y="3"/>
                  </a:cubicBezTo>
                  <a:cubicBezTo>
                    <a:pt x="110" y="3"/>
                    <a:pt x="110" y="2"/>
                    <a:pt x="110" y="2"/>
                  </a:cubicBezTo>
                  <a:cubicBezTo>
                    <a:pt x="110" y="2"/>
                    <a:pt x="110" y="2"/>
                    <a:pt x="110" y="3"/>
                  </a:cubicBezTo>
                  <a:close/>
                  <a:moveTo>
                    <a:pt x="38" y="4"/>
                  </a:move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lose/>
                  <a:moveTo>
                    <a:pt x="16" y="4"/>
                  </a:move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lose/>
                  <a:moveTo>
                    <a:pt x="206" y="3"/>
                  </a:moveTo>
                  <a:cubicBezTo>
                    <a:pt x="206" y="3"/>
                    <a:pt x="206" y="3"/>
                    <a:pt x="206" y="3"/>
                  </a:cubicBezTo>
                  <a:cubicBezTo>
                    <a:pt x="206" y="3"/>
                    <a:pt x="206" y="3"/>
                    <a:pt x="206" y="3"/>
                  </a:cubicBezTo>
                  <a:cubicBezTo>
                    <a:pt x="206" y="3"/>
                    <a:pt x="206" y="3"/>
                    <a:pt x="206" y="3"/>
                  </a:cubicBezTo>
                  <a:cubicBezTo>
                    <a:pt x="206" y="3"/>
                    <a:pt x="206" y="3"/>
                    <a:pt x="206" y="3"/>
                  </a:cubicBezTo>
                  <a:close/>
                  <a:moveTo>
                    <a:pt x="205" y="4"/>
                  </a:moveTo>
                  <a:cubicBezTo>
                    <a:pt x="205" y="4"/>
                    <a:pt x="205" y="4"/>
                    <a:pt x="205" y="4"/>
                  </a:cubicBezTo>
                  <a:cubicBezTo>
                    <a:pt x="205" y="4"/>
                    <a:pt x="205" y="4"/>
                    <a:pt x="205" y="4"/>
                  </a:cubicBezTo>
                  <a:cubicBezTo>
                    <a:pt x="205" y="4"/>
                    <a:pt x="205" y="4"/>
                    <a:pt x="205" y="4"/>
                  </a:cubicBezTo>
                  <a:close/>
                  <a:moveTo>
                    <a:pt x="201" y="5"/>
                  </a:moveTo>
                  <a:cubicBezTo>
                    <a:pt x="201" y="5"/>
                    <a:pt x="201" y="5"/>
                    <a:pt x="201" y="5"/>
                  </a:cubicBezTo>
                  <a:cubicBezTo>
                    <a:pt x="201" y="5"/>
                    <a:pt x="201" y="5"/>
                    <a:pt x="201" y="5"/>
                  </a:cubicBezTo>
                  <a:cubicBezTo>
                    <a:pt x="201" y="5"/>
                    <a:pt x="201" y="5"/>
                    <a:pt x="201" y="5"/>
                  </a:cubicBezTo>
                  <a:cubicBezTo>
                    <a:pt x="201" y="5"/>
                    <a:pt x="201" y="5"/>
                    <a:pt x="201" y="5"/>
                  </a:cubicBezTo>
                  <a:close/>
                  <a:moveTo>
                    <a:pt x="200" y="1"/>
                  </a:moveTo>
                  <a:cubicBezTo>
                    <a:pt x="200" y="1"/>
                    <a:pt x="200" y="1"/>
                    <a:pt x="200" y="1"/>
                  </a:cubicBezTo>
                  <a:cubicBezTo>
                    <a:pt x="200" y="1"/>
                    <a:pt x="200" y="1"/>
                    <a:pt x="200" y="1"/>
                  </a:cubicBezTo>
                  <a:cubicBezTo>
                    <a:pt x="200" y="1"/>
                    <a:pt x="200" y="1"/>
                    <a:pt x="200" y="1"/>
                  </a:cubicBezTo>
                  <a:close/>
                  <a:moveTo>
                    <a:pt x="183" y="5"/>
                  </a:moveTo>
                  <a:cubicBezTo>
                    <a:pt x="183" y="5"/>
                    <a:pt x="183" y="5"/>
                    <a:pt x="183" y="5"/>
                  </a:cubicBezTo>
                  <a:cubicBezTo>
                    <a:pt x="183" y="5"/>
                    <a:pt x="183" y="5"/>
                    <a:pt x="183" y="5"/>
                  </a:cubicBezTo>
                  <a:cubicBezTo>
                    <a:pt x="183" y="5"/>
                    <a:pt x="183" y="5"/>
                    <a:pt x="183" y="5"/>
                  </a:cubicBezTo>
                  <a:cubicBezTo>
                    <a:pt x="183" y="5"/>
                    <a:pt x="182" y="5"/>
                    <a:pt x="183" y="5"/>
                  </a:cubicBezTo>
                  <a:close/>
                  <a:moveTo>
                    <a:pt x="171" y="3"/>
                  </a:moveTo>
                  <a:cubicBezTo>
                    <a:pt x="171" y="2"/>
                    <a:pt x="171" y="2"/>
                    <a:pt x="171" y="3"/>
                  </a:cubicBezTo>
                  <a:cubicBezTo>
                    <a:pt x="171" y="3"/>
                    <a:pt x="171" y="3"/>
                    <a:pt x="171" y="3"/>
                  </a:cubicBezTo>
                  <a:cubicBezTo>
                    <a:pt x="171" y="3"/>
                    <a:pt x="171" y="3"/>
                    <a:pt x="171" y="3"/>
                  </a:cubicBezTo>
                  <a:cubicBezTo>
                    <a:pt x="171" y="3"/>
                    <a:pt x="171" y="3"/>
                    <a:pt x="171" y="3"/>
                  </a:cubicBezTo>
                  <a:close/>
                  <a:moveTo>
                    <a:pt x="157" y="5"/>
                  </a:moveTo>
                  <a:cubicBezTo>
                    <a:pt x="157" y="5"/>
                    <a:pt x="157" y="5"/>
                    <a:pt x="157" y="5"/>
                  </a:cubicBezTo>
                  <a:cubicBezTo>
                    <a:pt x="157" y="5"/>
                    <a:pt x="157" y="5"/>
                    <a:pt x="157" y="5"/>
                  </a:cubicBezTo>
                  <a:cubicBezTo>
                    <a:pt x="157" y="5"/>
                    <a:pt x="157" y="5"/>
                    <a:pt x="157" y="5"/>
                  </a:cubicBezTo>
                  <a:cubicBezTo>
                    <a:pt x="157" y="5"/>
                    <a:pt x="157" y="5"/>
                    <a:pt x="157" y="5"/>
                  </a:cubicBezTo>
                  <a:cubicBezTo>
                    <a:pt x="157" y="5"/>
                    <a:pt x="157" y="5"/>
                    <a:pt x="157" y="5"/>
                  </a:cubicBezTo>
                  <a:close/>
                  <a:moveTo>
                    <a:pt x="149" y="3"/>
                  </a:moveTo>
                  <a:cubicBezTo>
                    <a:pt x="149" y="3"/>
                    <a:pt x="150" y="3"/>
                    <a:pt x="150" y="3"/>
                  </a:cubicBezTo>
                  <a:cubicBezTo>
                    <a:pt x="150" y="3"/>
                    <a:pt x="150" y="3"/>
                    <a:pt x="150" y="3"/>
                  </a:cubicBezTo>
                  <a:cubicBezTo>
                    <a:pt x="150" y="3"/>
                    <a:pt x="150" y="3"/>
                    <a:pt x="149" y="3"/>
                  </a:cubicBezTo>
                  <a:cubicBezTo>
                    <a:pt x="149" y="3"/>
                    <a:pt x="149" y="3"/>
                    <a:pt x="149" y="3"/>
                  </a:cubicBezTo>
                  <a:close/>
                  <a:moveTo>
                    <a:pt x="148" y="5"/>
                  </a:moveTo>
                  <a:cubicBezTo>
                    <a:pt x="148" y="5"/>
                    <a:pt x="148" y="5"/>
                    <a:pt x="148" y="5"/>
                  </a:cubicBezTo>
                  <a:cubicBezTo>
                    <a:pt x="148" y="5"/>
                    <a:pt x="148" y="5"/>
                    <a:pt x="148" y="5"/>
                  </a:cubicBezTo>
                  <a:cubicBezTo>
                    <a:pt x="148" y="5"/>
                    <a:pt x="148" y="5"/>
                    <a:pt x="148" y="4"/>
                  </a:cubicBezTo>
                  <a:cubicBezTo>
                    <a:pt x="148" y="4"/>
                    <a:pt x="148" y="4"/>
                    <a:pt x="148" y="5"/>
                  </a:cubicBezTo>
                  <a:close/>
                  <a:moveTo>
                    <a:pt x="138" y="5"/>
                  </a:moveTo>
                  <a:cubicBezTo>
                    <a:pt x="138" y="5"/>
                    <a:pt x="138" y="5"/>
                    <a:pt x="138" y="5"/>
                  </a:cubicBezTo>
                  <a:cubicBezTo>
                    <a:pt x="138" y="5"/>
                    <a:pt x="138" y="5"/>
                    <a:pt x="138" y="5"/>
                  </a:cubicBezTo>
                  <a:cubicBezTo>
                    <a:pt x="138" y="5"/>
                    <a:pt x="138" y="5"/>
                    <a:pt x="138" y="5"/>
                  </a:cubicBezTo>
                  <a:cubicBezTo>
                    <a:pt x="138" y="5"/>
                    <a:pt x="138" y="5"/>
                    <a:pt x="138" y="5"/>
                  </a:cubicBezTo>
                  <a:close/>
                  <a:moveTo>
                    <a:pt x="135" y="6"/>
                  </a:moveTo>
                  <a:cubicBezTo>
                    <a:pt x="135" y="6"/>
                    <a:pt x="135" y="6"/>
                    <a:pt x="135" y="6"/>
                  </a:cubicBezTo>
                  <a:cubicBezTo>
                    <a:pt x="135" y="5"/>
                    <a:pt x="135" y="5"/>
                    <a:pt x="135" y="5"/>
                  </a:cubicBezTo>
                  <a:cubicBezTo>
                    <a:pt x="135" y="6"/>
                    <a:pt x="135" y="6"/>
                    <a:pt x="135" y="6"/>
                  </a:cubicBezTo>
                  <a:cubicBezTo>
                    <a:pt x="135" y="6"/>
                    <a:pt x="135" y="6"/>
                    <a:pt x="135" y="6"/>
                  </a:cubicBezTo>
                  <a:close/>
                  <a:moveTo>
                    <a:pt x="128" y="3"/>
                  </a:moveTo>
                  <a:cubicBezTo>
                    <a:pt x="128" y="4"/>
                    <a:pt x="128" y="4"/>
                    <a:pt x="128" y="4"/>
                  </a:cubicBezTo>
                  <a:cubicBezTo>
                    <a:pt x="128" y="4"/>
                    <a:pt x="128" y="4"/>
                    <a:pt x="128" y="4"/>
                  </a:cubicBezTo>
                  <a:lnTo>
                    <a:pt x="128" y="3"/>
                  </a:lnTo>
                  <a:close/>
                  <a:moveTo>
                    <a:pt x="125" y="3"/>
                  </a:moveTo>
                  <a:cubicBezTo>
                    <a:pt x="125" y="3"/>
                    <a:pt x="125" y="3"/>
                    <a:pt x="125" y="3"/>
                  </a:cubicBezTo>
                  <a:cubicBezTo>
                    <a:pt x="125" y="3"/>
                    <a:pt x="125" y="3"/>
                    <a:pt x="125" y="3"/>
                  </a:cubicBezTo>
                  <a:cubicBezTo>
                    <a:pt x="125" y="3"/>
                    <a:pt x="125" y="3"/>
                    <a:pt x="125" y="3"/>
                  </a:cubicBezTo>
                  <a:cubicBezTo>
                    <a:pt x="125" y="3"/>
                    <a:pt x="125" y="3"/>
                    <a:pt x="125" y="3"/>
                  </a:cubicBezTo>
                  <a:close/>
                  <a:moveTo>
                    <a:pt x="121" y="4"/>
                  </a:moveTo>
                  <a:cubicBezTo>
                    <a:pt x="121" y="4"/>
                    <a:pt x="121" y="4"/>
                    <a:pt x="121" y="4"/>
                  </a:cubicBezTo>
                  <a:cubicBezTo>
                    <a:pt x="121" y="4"/>
                    <a:pt x="121" y="4"/>
                    <a:pt x="121" y="4"/>
                  </a:cubicBezTo>
                  <a:cubicBezTo>
                    <a:pt x="121" y="4"/>
                    <a:pt x="121" y="4"/>
                    <a:pt x="121" y="4"/>
                  </a:cubicBezTo>
                  <a:cubicBezTo>
                    <a:pt x="121" y="4"/>
                    <a:pt x="121" y="4"/>
                    <a:pt x="121" y="4"/>
                  </a:cubicBezTo>
                  <a:close/>
                  <a:moveTo>
                    <a:pt x="99" y="3"/>
                  </a:moveTo>
                  <a:cubicBezTo>
                    <a:pt x="99" y="3"/>
                    <a:pt x="99" y="3"/>
                    <a:pt x="99" y="3"/>
                  </a:cubicBezTo>
                  <a:cubicBezTo>
                    <a:pt x="99" y="3"/>
                    <a:pt x="99" y="3"/>
                    <a:pt x="100" y="3"/>
                  </a:cubicBezTo>
                  <a:cubicBezTo>
                    <a:pt x="100" y="3"/>
                    <a:pt x="99" y="3"/>
                    <a:pt x="99" y="3"/>
                  </a:cubicBezTo>
                  <a:cubicBezTo>
                    <a:pt x="99" y="3"/>
                    <a:pt x="99" y="3"/>
                    <a:pt x="99" y="3"/>
                  </a:cubicBezTo>
                  <a:close/>
                  <a:moveTo>
                    <a:pt x="91" y="6"/>
                  </a:moveTo>
                  <a:cubicBezTo>
                    <a:pt x="91" y="6"/>
                    <a:pt x="91" y="6"/>
                    <a:pt x="91" y="6"/>
                  </a:cubicBezTo>
                  <a:cubicBezTo>
                    <a:pt x="91" y="6"/>
                    <a:pt x="91" y="6"/>
                    <a:pt x="91" y="6"/>
                  </a:cubicBezTo>
                  <a:cubicBezTo>
                    <a:pt x="91" y="6"/>
                    <a:pt x="91" y="6"/>
                    <a:pt x="91" y="6"/>
                  </a:cubicBezTo>
                  <a:cubicBezTo>
                    <a:pt x="91" y="6"/>
                    <a:pt x="91" y="6"/>
                    <a:pt x="91" y="6"/>
                  </a:cubicBezTo>
                  <a:close/>
                  <a:moveTo>
                    <a:pt x="91" y="5"/>
                  </a:moveTo>
                  <a:cubicBezTo>
                    <a:pt x="91" y="5"/>
                    <a:pt x="91" y="5"/>
                    <a:pt x="91" y="5"/>
                  </a:cubicBezTo>
                  <a:cubicBezTo>
                    <a:pt x="91" y="5"/>
                    <a:pt x="91" y="5"/>
                    <a:pt x="91" y="5"/>
                  </a:cubicBezTo>
                  <a:cubicBezTo>
                    <a:pt x="91" y="5"/>
                    <a:pt x="91" y="5"/>
                    <a:pt x="91" y="5"/>
                  </a:cubicBezTo>
                  <a:cubicBezTo>
                    <a:pt x="91" y="5"/>
                    <a:pt x="91" y="5"/>
                    <a:pt x="91" y="5"/>
                  </a:cubicBezTo>
                  <a:close/>
                  <a:moveTo>
                    <a:pt x="72" y="4"/>
                  </a:moveTo>
                  <a:cubicBezTo>
                    <a:pt x="72" y="4"/>
                    <a:pt x="72" y="4"/>
                    <a:pt x="72" y="4"/>
                  </a:cubicBezTo>
                  <a:cubicBezTo>
                    <a:pt x="72" y="4"/>
                    <a:pt x="72" y="4"/>
                    <a:pt x="72" y="5"/>
                  </a:cubicBezTo>
                  <a:cubicBezTo>
                    <a:pt x="72" y="4"/>
                    <a:pt x="72" y="4"/>
                    <a:pt x="72" y="4"/>
                  </a:cubicBezTo>
                  <a:cubicBezTo>
                    <a:pt x="72" y="4"/>
                    <a:pt x="72" y="4"/>
                    <a:pt x="72" y="4"/>
                  </a:cubicBezTo>
                  <a:close/>
                  <a:moveTo>
                    <a:pt x="210" y="6"/>
                  </a:moveTo>
                  <a:cubicBezTo>
                    <a:pt x="210" y="6"/>
                    <a:pt x="210" y="6"/>
                    <a:pt x="210" y="6"/>
                  </a:cubicBezTo>
                  <a:cubicBezTo>
                    <a:pt x="210" y="5"/>
                    <a:pt x="210" y="5"/>
                    <a:pt x="210" y="5"/>
                  </a:cubicBezTo>
                  <a:lnTo>
                    <a:pt x="210" y="6"/>
                  </a:lnTo>
                  <a:close/>
                  <a:moveTo>
                    <a:pt x="211" y="5"/>
                  </a:moveTo>
                  <a:cubicBezTo>
                    <a:pt x="211" y="5"/>
                    <a:pt x="211" y="5"/>
                    <a:pt x="211" y="5"/>
                  </a:cubicBezTo>
                  <a:cubicBezTo>
                    <a:pt x="211" y="5"/>
                    <a:pt x="211" y="5"/>
                    <a:pt x="211" y="5"/>
                  </a:cubicBezTo>
                  <a:close/>
                  <a:moveTo>
                    <a:pt x="212" y="4"/>
                  </a:moveTo>
                  <a:cubicBezTo>
                    <a:pt x="212" y="4"/>
                    <a:pt x="212" y="4"/>
                    <a:pt x="212" y="4"/>
                  </a:cubicBezTo>
                  <a:cubicBezTo>
                    <a:pt x="212" y="4"/>
                    <a:pt x="212" y="4"/>
                    <a:pt x="212" y="4"/>
                  </a:cubicBezTo>
                  <a:close/>
                  <a:moveTo>
                    <a:pt x="214" y="5"/>
                  </a:moveTo>
                  <a:cubicBezTo>
                    <a:pt x="214" y="5"/>
                    <a:pt x="214" y="5"/>
                    <a:pt x="214" y="5"/>
                  </a:cubicBezTo>
                  <a:cubicBezTo>
                    <a:pt x="214" y="5"/>
                    <a:pt x="214" y="5"/>
                    <a:pt x="214" y="5"/>
                  </a:cubicBezTo>
                  <a:close/>
                  <a:moveTo>
                    <a:pt x="200" y="3"/>
                  </a:moveTo>
                  <a:cubicBezTo>
                    <a:pt x="200" y="3"/>
                    <a:pt x="200" y="3"/>
                    <a:pt x="200" y="3"/>
                  </a:cubicBezTo>
                  <a:cubicBezTo>
                    <a:pt x="199" y="3"/>
                    <a:pt x="199" y="3"/>
                    <a:pt x="199" y="3"/>
                  </a:cubicBezTo>
                  <a:lnTo>
                    <a:pt x="200" y="3"/>
                  </a:lnTo>
                  <a:close/>
                  <a:moveTo>
                    <a:pt x="107" y="2"/>
                  </a:moveTo>
                  <a:cubicBezTo>
                    <a:pt x="107" y="2"/>
                    <a:pt x="107" y="2"/>
                    <a:pt x="107" y="2"/>
                  </a:cubicBezTo>
                  <a:cubicBezTo>
                    <a:pt x="108" y="2"/>
                    <a:pt x="108" y="2"/>
                    <a:pt x="108" y="2"/>
                  </a:cubicBezTo>
                  <a:lnTo>
                    <a:pt x="107" y="2"/>
                  </a:lnTo>
                  <a:close/>
                  <a:moveTo>
                    <a:pt x="94" y="4"/>
                  </a:moveTo>
                  <a:cubicBezTo>
                    <a:pt x="94" y="4"/>
                    <a:pt x="94" y="4"/>
                    <a:pt x="94" y="4"/>
                  </a:cubicBezTo>
                  <a:cubicBezTo>
                    <a:pt x="94" y="4"/>
                    <a:pt x="94" y="4"/>
                    <a:pt x="94" y="4"/>
                  </a:cubicBezTo>
                  <a:close/>
                  <a:moveTo>
                    <a:pt x="93" y="2"/>
                  </a:moveTo>
                  <a:cubicBezTo>
                    <a:pt x="93" y="2"/>
                    <a:pt x="93" y="2"/>
                    <a:pt x="93" y="2"/>
                  </a:cubicBezTo>
                  <a:cubicBezTo>
                    <a:pt x="93" y="2"/>
                    <a:pt x="93" y="2"/>
                    <a:pt x="93" y="2"/>
                  </a:cubicBezTo>
                  <a:close/>
                  <a:moveTo>
                    <a:pt x="82" y="3"/>
                  </a:moveTo>
                  <a:cubicBezTo>
                    <a:pt x="81" y="3"/>
                    <a:pt x="81" y="3"/>
                    <a:pt x="81" y="3"/>
                  </a:cubicBezTo>
                  <a:cubicBezTo>
                    <a:pt x="82" y="3"/>
                    <a:pt x="82" y="3"/>
                    <a:pt x="82" y="3"/>
                  </a:cubicBezTo>
                  <a:close/>
                  <a:moveTo>
                    <a:pt x="182" y="3"/>
                  </a:moveTo>
                  <a:cubicBezTo>
                    <a:pt x="182" y="3"/>
                    <a:pt x="182" y="3"/>
                    <a:pt x="182" y="3"/>
                  </a:cubicBezTo>
                  <a:cubicBezTo>
                    <a:pt x="182" y="3"/>
                    <a:pt x="182" y="3"/>
                    <a:pt x="182" y="3"/>
                  </a:cubicBezTo>
                  <a:cubicBezTo>
                    <a:pt x="182" y="3"/>
                    <a:pt x="182" y="3"/>
                    <a:pt x="182" y="3"/>
                  </a:cubicBezTo>
                  <a:cubicBezTo>
                    <a:pt x="182" y="3"/>
                    <a:pt x="182" y="3"/>
                    <a:pt x="182" y="3"/>
                  </a:cubicBezTo>
                  <a:close/>
                  <a:moveTo>
                    <a:pt x="60" y="3"/>
                  </a:moveTo>
                  <a:cubicBezTo>
                    <a:pt x="60" y="3"/>
                    <a:pt x="60" y="3"/>
                    <a:pt x="60" y="3"/>
                  </a:cubicBezTo>
                  <a:cubicBezTo>
                    <a:pt x="60" y="3"/>
                    <a:pt x="60" y="3"/>
                    <a:pt x="60" y="3"/>
                  </a:cubicBezTo>
                  <a:close/>
                  <a:moveTo>
                    <a:pt x="58" y="5"/>
                  </a:moveTo>
                  <a:cubicBezTo>
                    <a:pt x="58" y="4"/>
                    <a:pt x="58" y="4"/>
                    <a:pt x="58" y="4"/>
                  </a:cubicBezTo>
                  <a:cubicBezTo>
                    <a:pt x="58" y="4"/>
                    <a:pt x="58" y="4"/>
                    <a:pt x="58" y="4"/>
                  </a:cubicBezTo>
                  <a:cubicBezTo>
                    <a:pt x="58" y="4"/>
                    <a:pt x="58" y="4"/>
                    <a:pt x="58" y="4"/>
                  </a:cubicBezTo>
                  <a:cubicBezTo>
                    <a:pt x="58" y="4"/>
                    <a:pt x="58" y="4"/>
                    <a:pt x="58" y="5"/>
                  </a:cubicBezTo>
                  <a:close/>
                  <a:moveTo>
                    <a:pt x="55" y="5"/>
                  </a:moveTo>
                  <a:cubicBezTo>
                    <a:pt x="55" y="5"/>
                    <a:pt x="55" y="5"/>
                    <a:pt x="55" y="5"/>
                  </a:cubicBezTo>
                  <a:cubicBezTo>
                    <a:pt x="55" y="5"/>
                    <a:pt x="55" y="5"/>
                    <a:pt x="55" y="5"/>
                  </a:cubicBezTo>
                  <a:cubicBezTo>
                    <a:pt x="55" y="5"/>
                    <a:pt x="55" y="5"/>
                    <a:pt x="55" y="5"/>
                  </a:cubicBezTo>
                  <a:close/>
                  <a:moveTo>
                    <a:pt x="48" y="4"/>
                  </a:moveTo>
                  <a:cubicBezTo>
                    <a:pt x="48" y="4"/>
                    <a:pt x="48" y="4"/>
                    <a:pt x="48" y="4"/>
                  </a:cubicBezTo>
                  <a:cubicBezTo>
                    <a:pt x="48" y="4"/>
                    <a:pt x="48" y="4"/>
                    <a:pt x="48" y="4"/>
                  </a:cubicBezTo>
                  <a:close/>
                  <a:moveTo>
                    <a:pt x="169" y="4"/>
                  </a:moveTo>
                  <a:cubicBezTo>
                    <a:pt x="169" y="4"/>
                    <a:pt x="169" y="4"/>
                    <a:pt x="169" y="4"/>
                  </a:cubicBezTo>
                  <a:cubicBezTo>
                    <a:pt x="169" y="4"/>
                    <a:pt x="169" y="4"/>
                    <a:pt x="169" y="4"/>
                  </a:cubicBezTo>
                  <a:close/>
                  <a:moveTo>
                    <a:pt x="163" y="1"/>
                  </a:moveTo>
                  <a:cubicBezTo>
                    <a:pt x="163" y="2"/>
                    <a:pt x="163" y="2"/>
                    <a:pt x="163" y="2"/>
                  </a:cubicBezTo>
                  <a:cubicBezTo>
                    <a:pt x="163" y="1"/>
                    <a:pt x="163" y="1"/>
                    <a:pt x="163"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34"/>
            <p:cNvSpPr/>
            <p:nvPr/>
          </p:nvSpPr>
          <p:spPr>
            <a:xfrm>
              <a:off x="4490" y="1995"/>
              <a:ext cx="1375" cy="125"/>
            </a:xfrm>
            <a:custGeom>
              <a:avLst/>
              <a:gdLst/>
              <a:ahLst/>
              <a:cxnLst/>
              <a:rect l="l" t="t" r="r" b="b"/>
              <a:pathLst>
                <a:path w="102" h="7" extrusionOk="0">
                  <a:moveTo>
                    <a:pt x="35" y="3"/>
                  </a:moveTo>
                  <a:cubicBezTo>
                    <a:pt x="35" y="3"/>
                    <a:pt x="35" y="3"/>
                    <a:pt x="35" y="2"/>
                  </a:cubicBezTo>
                  <a:cubicBezTo>
                    <a:pt x="35" y="2"/>
                    <a:pt x="35" y="3"/>
                    <a:pt x="35" y="3"/>
                  </a:cubicBezTo>
                  <a:cubicBezTo>
                    <a:pt x="35" y="3"/>
                    <a:pt x="35" y="2"/>
                    <a:pt x="35" y="2"/>
                  </a:cubicBezTo>
                  <a:cubicBezTo>
                    <a:pt x="35" y="2"/>
                    <a:pt x="35" y="2"/>
                    <a:pt x="35" y="2"/>
                  </a:cubicBezTo>
                  <a:cubicBezTo>
                    <a:pt x="35" y="3"/>
                    <a:pt x="35" y="3"/>
                    <a:pt x="35" y="3"/>
                  </a:cubicBezTo>
                  <a:cubicBezTo>
                    <a:pt x="35" y="3"/>
                    <a:pt x="35" y="3"/>
                    <a:pt x="34" y="3"/>
                  </a:cubicBezTo>
                  <a:cubicBezTo>
                    <a:pt x="34" y="3"/>
                    <a:pt x="34" y="3"/>
                    <a:pt x="34" y="3"/>
                  </a:cubicBezTo>
                  <a:cubicBezTo>
                    <a:pt x="34" y="4"/>
                    <a:pt x="34" y="4"/>
                    <a:pt x="33" y="4"/>
                  </a:cubicBezTo>
                  <a:cubicBezTo>
                    <a:pt x="33" y="5"/>
                    <a:pt x="33" y="5"/>
                    <a:pt x="33" y="6"/>
                  </a:cubicBezTo>
                  <a:cubicBezTo>
                    <a:pt x="33" y="6"/>
                    <a:pt x="33" y="7"/>
                    <a:pt x="33" y="7"/>
                  </a:cubicBezTo>
                  <a:cubicBezTo>
                    <a:pt x="32" y="7"/>
                    <a:pt x="31" y="7"/>
                    <a:pt x="30" y="7"/>
                  </a:cubicBezTo>
                  <a:cubicBezTo>
                    <a:pt x="30" y="7"/>
                    <a:pt x="29" y="7"/>
                    <a:pt x="29" y="7"/>
                  </a:cubicBezTo>
                  <a:cubicBezTo>
                    <a:pt x="29" y="6"/>
                    <a:pt x="29" y="6"/>
                    <a:pt x="29" y="6"/>
                  </a:cubicBezTo>
                  <a:cubicBezTo>
                    <a:pt x="29" y="6"/>
                    <a:pt x="29" y="6"/>
                    <a:pt x="28" y="6"/>
                  </a:cubicBezTo>
                  <a:cubicBezTo>
                    <a:pt x="28" y="6"/>
                    <a:pt x="28" y="6"/>
                    <a:pt x="28" y="6"/>
                  </a:cubicBezTo>
                  <a:cubicBezTo>
                    <a:pt x="28" y="6"/>
                    <a:pt x="28" y="6"/>
                    <a:pt x="28" y="6"/>
                  </a:cubicBezTo>
                  <a:cubicBezTo>
                    <a:pt x="28" y="6"/>
                    <a:pt x="27" y="6"/>
                    <a:pt x="27" y="6"/>
                  </a:cubicBezTo>
                  <a:cubicBezTo>
                    <a:pt x="27" y="6"/>
                    <a:pt x="27" y="6"/>
                    <a:pt x="26" y="6"/>
                  </a:cubicBezTo>
                  <a:cubicBezTo>
                    <a:pt x="26" y="6"/>
                    <a:pt x="26" y="6"/>
                    <a:pt x="26" y="6"/>
                  </a:cubicBezTo>
                  <a:cubicBezTo>
                    <a:pt x="26" y="6"/>
                    <a:pt x="26" y="6"/>
                    <a:pt x="26" y="6"/>
                  </a:cubicBezTo>
                  <a:cubicBezTo>
                    <a:pt x="25" y="6"/>
                    <a:pt x="25" y="6"/>
                    <a:pt x="25" y="6"/>
                  </a:cubicBezTo>
                  <a:cubicBezTo>
                    <a:pt x="25" y="6"/>
                    <a:pt x="25" y="7"/>
                    <a:pt x="25" y="7"/>
                  </a:cubicBezTo>
                  <a:cubicBezTo>
                    <a:pt x="25" y="7"/>
                    <a:pt x="24" y="7"/>
                    <a:pt x="24" y="7"/>
                  </a:cubicBezTo>
                  <a:cubicBezTo>
                    <a:pt x="24" y="7"/>
                    <a:pt x="23" y="7"/>
                    <a:pt x="23" y="6"/>
                  </a:cubicBezTo>
                  <a:cubicBezTo>
                    <a:pt x="23" y="6"/>
                    <a:pt x="23" y="6"/>
                    <a:pt x="23" y="6"/>
                  </a:cubicBezTo>
                  <a:cubicBezTo>
                    <a:pt x="23" y="6"/>
                    <a:pt x="23" y="6"/>
                    <a:pt x="23" y="6"/>
                  </a:cubicBezTo>
                  <a:cubicBezTo>
                    <a:pt x="23" y="6"/>
                    <a:pt x="23" y="6"/>
                    <a:pt x="23" y="6"/>
                  </a:cubicBezTo>
                  <a:cubicBezTo>
                    <a:pt x="23" y="7"/>
                    <a:pt x="22" y="7"/>
                    <a:pt x="22" y="7"/>
                  </a:cubicBezTo>
                  <a:cubicBezTo>
                    <a:pt x="22" y="7"/>
                    <a:pt x="22" y="7"/>
                    <a:pt x="21" y="7"/>
                  </a:cubicBezTo>
                  <a:cubicBezTo>
                    <a:pt x="21" y="7"/>
                    <a:pt x="21" y="7"/>
                    <a:pt x="21" y="7"/>
                  </a:cubicBezTo>
                  <a:cubicBezTo>
                    <a:pt x="21" y="6"/>
                    <a:pt x="20" y="6"/>
                    <a:pt x="20" y="6"/>
                  </a:cubicBezTo>
                  <a:cubicBezTo>
                    <a:pt x="20" y="6"/>
                    <a:pt x="20" y="5"/>
                    <a:pt x="21" y="5"/>
                  </a:cubicBezTo>
                  <a:cubicBezTo>
                    <a:pt x="21" y="5"/>
                    <a:pt x="21" y="5"/>
                    <a:pt x="22" y="5"/>
                  </a:cubicBezTo>
                  <a:cubicBezTo>
                    <a:pt x="21" y="5"/>
                    <a:pt x="21" y="5"/>
                    <a:pt x="21" y="5"/>
                  </a:cubicBezTo>
                  <a:cubicBezTo>
                    <a:pt x="21" y="5"/>
                    <a:pt x="21" y="5"/>
                    <a:pt x="21" y="5"/>
                  </a:cubicBezTo>
                  <a:cubicBezTo>
                    <a:pt x="21" y="4"/>
                    <a:pt x="20" y="4"/>
                    <a:pt x="19" y="4"/>
                  </a:cubicBezTo>
                  <a:cubicBezTo>
                    <a:pt x="18" y="4"/>
                    <a:pt x="18" y="5"/>
                    <a:pt x="18" y="5"/>
                  </a:cubicBezTo>
                  <a:cubicBezTo>
                    <a:pt x="18" y="5"/>
                    <a:pt x="18" y="5"/>
                    <a:pt x="18" y="5"/>
                  </a:cubicBezTo>
                  <a:cubicBezTo>
                    <a:pt x="18" y="5"/>
                    <a:pt x="18" y="6"/>
                    <a:pt x="18" y="6"/>
                  </a:cubicBezTo>
                  <a:cubicBezTo>
                    <a:pt x="18" y="6"/>
                    <a:pt x="18" y="6"/>
                    <a:pt x="18" y="6"/>
                  </a:cubicBezTo>
                  <a:cubicBezTo>
                    <a:pt x="18" y="6"/>
                    <a:pt x="18" y="6"/>
                    <a:pt x="18" y="6"/>
                  </a:cubicBezTo>
                  <a:cubicBezTo>
                    <a:pt x="18" y="7"/>
                    <a:pt x="18" y="7"/>
                    <a:pt x="18" y="7"/>
                  </a:cubicBezTo>
                  <a:cubicBezTo>
                    <a:pt x="17" y="7"/>
                    <a:pt x="17" y="7"/>
                    <a:pt x="17" y="6"/>
                  </a:cubicBezTo>
                  <a:cubicBezTo>
                    <a:pt x="16" y="6"/>
                    <a:pt x="16" y="6"/>
                    <a:pt x="16" y="6"/>
                  </a:cubicBezTo>
                  <a:cubicBezTo>
                    <a:pt x="16" y="7"/>
                    <a:pt x="16" y="7"/>
                    <a:pt x="16" y="7"/>
                  </a:cubicBezTo>
                  <a:cubicBezTo>
                    <a:pt x="15" y="7"/>
                    <a:pt x="15" y="7"/>
                    <a:pt x="15" y="6"/>
                  </a:cubicBezTo>
                  <a:cubicBezTo>
                    <a:pt x="14" y="6"/>
                    <a:pt x="14" y="6"/>
                    <a:pt x="14" y="6"/>
                  </a:cubicBezTo>
                  <a:cubicBezTo>
                    <a:pt x="13" y="6"/>
                    <a:pt x="13" y="6"/>
                    <a:pt x="13" y="6"/>
                  </a:cubicBezTo>
                  <a:cubicBezTo>
                    <a:pt x="13" y="6"/>
                    <a:pt x="12" y="6"/>
                    <a:pt x="12" y="6"/>
                  </a:cubicBezTo>
                  <a:cubicBezTo>
                    <a:pt x="12" y="5"/>
                    <a:pt x="11" y="5"/>
                    <a:pt x="11" y="4"/>
                  </a:cubicBezTo>
                  <a:cubicBezTo>
                    <a:pt x="11" y="4"/>
                    <a:pt x="11" y="4"/>
                    <a:pt x="11" y="4"/>
                  </a:cubicBezTo>
                  <a:cubicBezTo>
                    <a:pt x="10" y="5"/>
                    <a:pt x="10" y="5"/>
                    <a:pt x="10" y="5"/>
                  </a:cubicBezTo>
                  <a:cubicBezTo>
                    <a:pt x="10" y="5"/>
                    <a:pt x="10" y="6"/>
                    <a:pt x="10" y="6"/>
                  </a:cubicBezTo>
                  <a:cubicBezTo>
                    <a:pt x="10" y="6"/>
                    <a:pt x="10" y="6"/>
                    <a:pt x="10" y="6"/>
                  </a:cubicBezTo>
                  <a:cubicBezTo>
                    <a:pt x="10" y="6"/>
                    <a:pt x="11" y="6"/>
                    <a:pt x="11" y="6"/>
                  </a:cubicBezTo>
                  <a:cubicBezTo>
                    <a:pt x="11" y="6"/>
                    <a:pt x="11" y="6"/>
                    <a:pt x="11" y="6"/>
                  </a:cubicBezTo>
                  <a:cubicBezTo>
                    <a:pt x="11" y="6"/>
                    <a:pt x="10" y="7"/>
                    <a:pt x="10" y="6"/>
                  </a:cubicBezTo>
                  <a:cubicBezTo>
                    <a:pt x="9" y="6"/>
                    <a:pt x="9" y="6"/>
                    <a:pt x="8" y="6"/>
                  </a:cubicBezTo>
                  <a:cubicBezTo>
                    <a:pt x="8" y="6"/>
                    <a:pt x="8" y="6"/>
                    <a:pt x="8" y="6"/>
                  </a:cubicBezTo>
                  <a:cubicBezTo>
                    <a:pt x="7" y="6"/>
                    <a:pt x="7" y="6"/>
                    <a:pt x="7" y="6"/>
                  </a:cubicBezTo>
                  <a:cubicBezTo>
                    <a:pt x="7" y="6"/>
                    <a:pt x="7" y="6"/>
                    <a:pt x="7" y="6"/>
                  </a:cubicBezTo>
                  <a:cubicBezTo>
                    <a:pt x="7" y="7"/>
                    <a:pt x="6" y="7"/>
                    <a:pt x="6" y="7"/>
                  </a:cubicBezTo>
                  <a:cubicBezTo>
                    <a:pt x="6" y="7"/>
                    <a:pt x="6" y="7"/>
                    <a:pt x="6" y="7"/>
                  </a:cubicBezTo>
                  <a:cubicBezTo>
                    <a:pt x="5" y="7"/>
                    <a:pt x="5" y="7"/>
                    <a:pt x="4" y="7"/>
                  </a:cubicBezTo>
                  <a:cubicBezTo>
                    <a:pt x="4" y="6"/>
                    <a:pt x="4" y="6"/>
                    <a:pt x="4" y="6"/>
                  </a:cubicBezTo>
                  <a:cubicBezTo>
                    <a:pt x="5" y="6"/>
                    <a:pt x="4" y="5"/>
                    <a:pt x="4" y="5"/>
                  </a:cubicBezTo>
                  <a:cubicBezTo>
                    <a:pt x="4" y="5"/>
                    <a:pt x="3" y="5"/>
                    <a:pt x="3" y="5"/>
                  </a:cubicBezTo>
                  <a:cubicBezTo>
                    <a:pt x="3" y="5"/>
                    <a:pt x="3" y="5"/>
                    <a:pt x="3" y="5"/>
                  </a:cubicBezTo>
                  <a:cubicBezTo>
                    <a:pt x="3" y="6"/>
                    <a:pt x="2" y="6"/>
                    <a:pt x="2" y="6"/>
                  </a:cubicBezTo>
                  <a:cubicBezTo>
                    <a:pt x="2" y="6"/>
                    <a:pt x="2" y="5"/>
                    <a:pt x="2" y="5"/>
                  </a:cubicBezTo>
                  <a:cubicBezTo>
                    <a:pt x="2" y="5"/>
                    <a:pt x="2" y="5"/>
                    <a:pt x="2" y="4"/>
                  </a:cubicBezTo>
                  <a:cubicBezTo>
                    <a:pt x="2" y="5"/>
                    <a:pt x="2" y="5"/>
                    <a:pt x="2" y="5"/>
                  </a:cubicBezTo>
                  <a:cubicBezTo>
                    <a:pt x="2" y="4"/>
                    <a:pt x="2" y="4"/>
                    <a:pt x="2" y="4"/>
                  </a:cubicBezTo>
                  <a:cubicBezTo>
                    <a:pt x="3" y="4"/>
                    <a:pt x="3" y="4"/>
                    <a:pt x="3" y="4"/>
                  </a:cubicBezTo>
                  <a:cubicBezTo>
                    <a:pt x="3" y="3"/>
                    <a:pt x="2" y="3"/>
                    <a:pt x="2" y="3"/>
                  </a:cubicBezTo>
                  <a:cubicBezTo>
                    <a:pt x="1" y="3"/>
                    <a:pt x="1" y="3"/>
                    <a:pt x="1" y="3"/>
                  </a:cubicBezTo>
                  <a:cubicBezTo>
                    <a:pt x="1" y="3"/>
                    <a:pt x="1" y="3"/>
                    <a:pt x="1" y="3"/>
                  </a:cubicBezTo>
                  <a:cubicBezTo>
                    <a:pt x="1" y="2"/>
                    <a:pt x="1" y="2"/>
                    <a:pt x="0" y="2"/>
                  </a:cubicBezTo>
                  <a:cubicBezTo>
                    <a:pt x="0" y="2"/>
                    <a:pt x="0" y="2"/>
                    <a:pt x="0" y="1"/>
                  </a:cubicBezTo>
                  <a:cubicBezTo>
                    <a:pt x="0" y="2"/>
                    <a:pt x="0" y="2"/>
                    <a:pt x="0" y="2"/>
                  </a:cubicBezTo>
                  <a:cubicBezTo>
                    <a:pt x="0" y="1"/>
                    <a:pt x="0" y="1"/>
                    <a:pt x="0" y="1"/>
                  </a:cubicBezTo>
                  <a:cubicBezTo>
                    <a:pt x="0" y="1"/>
                    <a:pt x="1" y="1"/>
                    <a:pt x="1" y="1"/>
                  </a:cubicBezTo>
                  <a:cubicBezTo>
                    <a:pt x="1" y="1"/>
                    <a:pt x="1" y="1"/>
                    <a:pt x="1" y="1"/>
                  </a:cubicBezTo>
                  <a:cubicBezTo>
                    <a:pt x="1" y="2"/>
                    <a:pt x="1" y="2"/>
                    <a:pt x="2" y="1"/>
                  </a:cubicBezTo>
                  <a:cubicBezTo>
                    <a:pt x="2" y="1"/>
                    <a:pt x="2" y="1"/>
                    <a:pt x="2" y="1"/>
                  </a:cubicBezTo>
                  <a:cubicBezTo>
                    <a:pt x="2" y="2"/>
                    <a:pt x="2" y="2"/>
                    <a:pt x="3" y="2"/>
                  </a:cubicBezTo>
                  <a:cubicBezTo>
                    <a:pt x="3" y="2"/>
                    <a:pt x="3" y="2"/>
                    <a:pt x="3" y="3"/>
                  </a:cubicBezTo>
                  <a:cubicBezTo>
                    <a:pt x="4" y="3"/>
                    <a:pt x="4" y="3"/>
                    <a:pt x="4" y="3"/>
                  </a:cubicBezTo>
                  <a:cubicBezTo>
                    <a:pt x="4" y="3"/>
                    <a:pt x="4" y="3"/>
                    <a:pt x="4" y="3"/>
                  </a:cubicBezTo>
                  <a:cubicBezTo>
                    <a:pt x="5" y="3"/>
                    <a:pt x="5" y="3"/>
                    <a:pt x="5" y="3"/>
                  </a:cubicBezTo>
                  <a:cubicBezTo>
                    <a:pt x="5" y="3"/>
                    <a:pt x="5" y="2"/>
                    <a:pt x="5" y="2"/>
                  </a:cubicBezTo>
                  <a:cubicBezTo>
                    <a:pt x="5" y="2"/>
                    <a:pt x="6" y="2"/>
                    <a:pt x="6" y="2"/>
                  </a:cubicBezTo>
                  <a:cubicBezTo>
                    <a:pt x="6" y="2"/>
                    <a:pt x="6" y="1"/>
                    <a:pt x="6" y="1"/>
                  </a:cubicBezTo>
                  <a:cubicBezTo>
                    <a:pt x="6" y="1"/>
                    <a:pt x="6" y="1"/>
                    <a:pt x="6" y="1"/>
                  </a:cubicBezTo>
                  <a:cubicBezTo>
                    <a:pt x="6" y="1"/>
                    <a:pt x="6" y="1"/>
                    <a:pt x="6" y="1"/>
                  </a:cubicBezTo>
                  <a:cubicBezTo>
                    <a:pt x="7" y="1"/>
                    <a:pt x="7" y="1"/>
                    <a:pt x="7" y="0"/>
                  </a:cubicBezTo>
                  <a:cubicBezTo>
                    <a:pt x="7" y="0"/>
                    <a:pt x="8" y="0"/>
                    <a:pt x="8" y="0"/>
                  </a:cubicBezTo>
                  <a:cubicBezTo>
                    <a:pt x="8" y="0"/>
                    <a:pt x="8" y="0"/>
                    <a:pt x="8" y="0"/>
                  </a:cubicBezTo>
                  <a:cubicBezTo>
                    <a:pt x="8" y="0"/>
                    <a:pt x="9" y="0"/>
                    <a:pt x="9" y="0"/>
                  </a:cubicBezTo>
                  <a:cubicBezTo>
                    <a:pt x="9" y="0"/>
                    <a:pt x="9" y="0"/>
                    <a:pt x="9" y="1"/>
                  </a:cubicBezTo>
                  <a:cubicBezTo>
                    <a:pt x="9" y="1"/>
                    <a:pt x="9" y="1"/>
                    <a:pt x="10" y="1"/>
                  </a:cubicBezTo>
                  <a:cubicBezTo>
                    <a:pt x="10" y="1"/>
                    <a:pt x="10" y="0"/>
                    <a:pt x="11" y="0"/>
                  </a:cubicBezTo>
                  <a:cubicBezTo>
                    <a:pt x="11" y="0"/>
                    <a:pt x="11" y="0"/>
                    <a:pt x="11" y="0"/>
                  </a:cubicBezTo>
                  <a:cubicBezTo>
                    <a:pt x="11" y="0"/>
                    <a:pt x="11" y="1"/>
                    <a:pt x="12" y="0"/>
                  </a:cubicBezTo>
                  <a:cubicBezTo>
                    <a:pt x="12" y="0"/>
                    <a:pt x="13" y="0"/>
                    <a:pt x="13" y="0"/>
                  </a:cubicBezTo>
                  <a:cubicBezTo>
                    <a:pt x="13" y="0"/>
                    <a:pt x="13" y="1"/>
                    <a:pt x="13" y="1"/>
                  </a:cubicBezTo>
                  <a:cubicBezTo>
                    <a:pt x="13" y="1"/>
                    <a:pt x="13" y="1"/>
                    <a:pt x="13" y="1"/>
                  </a:cubicBezTo>
                  <a:cubicBezTo>
                    <a:pt x="13" y="2"/>
                    <a:pt x="13" y="2"/>
                    <a:pt x="13" y="2"/>
                  </a:cubicBezTo>
                  <a:cubicBezTo>
                    <a:pt x="13" y="2"/>
                    <a:pt x="12" y="2"/>
                    <a:pt x="12" y="2"/>
                  </a:cubicBezTo>
                  <a:cubicBezTo>
                    <a:pt x="12" y="2"/>
                    <a:pt x="12" y="2"/>
                    <a:pt x="12" y="2"/>
                  </a:cubicBezTo>
                  <a:cubicBezTo>
                    <a:pt x="12" y="2"/>
                    <a:pt x="11" y="2"/>
                    <a:pt x="11" y="2"/>
                  </a:cubicBezTo>
                  <a:cubicBezTo>
                    <a:pt x="11" y="3"/>
                    <a:pt x="11" y="3"/>
                    <a:pt x="11" y="3"/>
                  </a:cubicBezTo>
                  <a:cubicBezTo>
                    <a:pt x="12" y="4"/>
                    <a:pt x="12" y="4"/>
                    <a:pt x="12" y="4"/>
                  </a:cubicBezTo>
                  <a:cubicBezTo>
                    <a:pt x="12" y="5"/>
                    <a:pt x="12" y="5"/>
                    <a:pt x="13" y="5"/>
                  </a:cubicBezTo>
                  <a:cubicBezTo>
                    <a:pt x="13" y="5"/>
                    <a:pt x="13" y="5"/>
                    <a:pt x="13" y="5"/>
                  </a:cubicBezTo>
                  <a:cubicBezTo>
                    <a:pt x="14" y="5"/>
                    <a:pt x="14" y="5"/>
                    <a:pt x="14" y="5"/>
                  </a:cubicBezTo>
                  <a:cubicBezTo>
                    <a:pt x="14" y="5"/>
                    <a:pt x="14" y="5"/>
                    <a:pt x="14" y="5"/>
                  </a:cubicBezTo>
                  <a:cubicBezTo>
                    <a:pt x="15" y="5"/>
                    <a:pt x="15" y="5"/>
                    <a:pt x="15" y="5"/>
                  </a:cubicBezTo>
                  <a:cubicBezTo>
                    <a:pt x="15" y="5"/>
                    <a:pt x="14" y="5"/>
                    <a:pt x="14" y="5"/>
                  </a:cubicBezTo>
                  <a:cubicBezTo>
                    <a:pt x="14" y="5"/>
                    <a:pt x="14" y="4"/>
                    <a:pt x="13" y="4"/>
                  </a:cubicBezTo>
                  <a:cubicBezTo>
                    <a:pt x="13" y="4"/>
                    <a:pt x="13" y="4"/>
                    <a:pt x="13" y="3"/>
                  </a:cubicBezTo>
                  <a:cubicBezTo>
                    <a:pt x="13" y="3"/>
                    <a:pt x="14" y="3"/>
                    <a:pt x="13" y="2"/>
                  </a:cubicBezTo>
                  <a:cubicBezTo>
                    <a:pt x="13" y="2"/>
                    <a:pt x="13" y="2"/>
                    <a:pt x="13" y="2"/>
                  </a:cubicBezTo>
                  <a:cubicBezTo>
                    <a:pt x="13" y="2"/>
                    <a:pt x="14" y="2"/>
                    <a:pt x="14" y="2"/>
                  </a:cubicBezTo>
                  <a:cubicBezTo>
                    <a:pt x="14" y="1"/>
                    <a:pt x="15" y="1"/>
                    <a:pt x="15" y="2"/>
                  </a:cubicBezTo>
                  <a:cubicBezTo>
                    <a:pt x="15" y="2"/>
                    <a:pt x="16" y="2"/>
                    <a:pt x="16" y="3"/>
                  </a:cubicBezTo>
                  <a:cubicBezTo>
                    <a:pt x="17" y="3"/>
                    <a:pt x="17" y="3"/>
                    <a:pt x="17" y="3"/>
                  </a:cubicBezTo>
                  <a:cubicBezTo>
                    <a:pt x="17" y="3"/>
                    <a:pt x="17" y="3"/>
                    <a:pt x="17" y="3"/>
                  </a:cubicBezTo>
                  <a:cubicBezTo>
                    <a:pt x="17" y="3"/>
                    <a:pt x="17" y="3"/>
                    <a:pt x="17" y="3"/>
                  </a:cubicBezTo>
                  <a:cubicBezTo>
                    <a:pt x="17" y="3"/>
                    <a:pt x="17" y="3"/>
                    <a:pt x="17" y="3"/>
                  </a:cubicBezTo>
                  <a:cubicBezTo>
                    <a:pt x="17" y="2"/>
                    <a:pt x="17" y="1"/>
                    <a:pt x="18" y="1"/>
                  </a:cubicBezTo>
                  <a:cubicBezTo>
                    <a:pt x="18" y="1"/>
                    <a:pt x="18" y="1"/>
                    <a:pt x="18" y="1"/>
                  </a:cubicBezTo>
                  <a:cubicBezTo>
                    <a:pt x="18" y="1"/>
                    <a:pt x="19" y="1"/>
                    <a:pt x="19" y="0"/>
                  </a:cubicBezTo>
                  <a:cubicBezTo>
                    <a:pt x="19" y="0"/>
                    <a:pt x="19" y="0"/>
                    <a:pt x="19" y="0"/>
                  </a:cubicBezTo>
                  <a:cubicBezTo>
                    <a:pt x="19" y="1"/>
                    <a:pt x="19" y="1"/>
                    <a:pt x="19" y="1"/>
                  </a:cubicBezTo>
                  <a:cubicBezTo>
                    <a:pt x="19" y="1"/>
                    <a:pt x="19" y="1"/>
                    <a:pt x="19" y="2"/>
                  </a:cubicBezTo>
                  <a:cubicBezTo>
                    <a:pt x="19" y="2"/>
                    <a:pt x="19" y="2"/>
                    <a:pt x="19" y="2"/>
                  </a:cubicBezTo>
                  <a:cubicBezTo>
                    <a:pt x="19" y="2"/>
                    <a:pt x="19" y="2"/>
                    <a:pt x="20" y="2"/>
                  </a:cubicBezTo>
                  <a:cubicBezTo>
                    <a:pt x="20" y="2"/>
                    <a:pt x="20" y="2"/>
                    <a:pt x="20" y="2"/>
                  </a:cubicBezTo>
                  <a:cubicBezTo>
                    <a:pt x="20" y="1"/>
                    <a:pt x="20" y="1"/>
                    <a:pt x="21" y="1"/>
                  </a:cubicBezTo>
                  <a:cubicBezTo>
                    <a:pt x="21" y="1"/>
                    <a:pt x="22" y="0"/>
                    <a:pt x="22" y="0"/>
                  </a:cubicBezTo>
                  <a:cubicBezTo>
                    <a:pt x="22" y="0"/>
                    <a:pt x="23" y="0"/>
                    <a:pt x="23" y="0"/>
                  </a:cubicBezTo>
                  <a:cubicBezTo>
                    <a:pt x="23" y="0"/>
                    <a:pt x="23" y="0"/>
                    <a:pt x="23" y="0"/>
                  </a:cubicBezTo>
                  <a:cubicBezTo>
                    <a:pt x="23" y="0"/>
                    <a:pt x="23" y="1"/>
                    <a:pt x="23" y="1"/>
                  </a:cubicBezTo>
                  <a:cubicBezTo>
                    <a:pt x="23" y="1"/>
                    <a:pt x="23" y="1"/>
                    <a:pt x="23" y="1"/>
                  </a:cubicBezTo>
                  <a:cubicBezTo>
                    <a:pt x="23" y="1"/>
                    <a:pt x="23" y="2"/>
                    <a:pt x="24" y="2"/>
                  </a:cubicBezTo>
                  <a:cubicBezTo>
                    <a:pt x="24" y="2"/>
                    <a:pt x="25" y="2"/>
                    <a:pt x="25" y="2"/>
                  </a:cubicBezTo>
                  <a:cubicBezTo>
                    <a:pt x="25" y="2"/>
                    <a:pt x="26" y="3"/>
                    <a:pt x="26" y="4"/>
                  </a:cubicBezTo>
                  <a:cubicBezTo>
                    <a:pt x="26" y="4"/>
                    <a:pt x="26" y="4"/>
                    <a:pt x="26" y="4"/>
                  </a:cubicBezTo>
                  <a:cubicBezTo>
                    <a:pt x="27" y="4"/>
                    <a:pt x="28" y="4"/>
                    <a:pt x="29" y="4"/>
                  </a:cubicBezTo>
                  <a:cubicBezTo>
                    <a:pt x="30" y="3"/>
                    <a:pt x="30" y="4"/>
                    <a:pt x="31" y="3"/>
                  </a:cubicBezTo>
                  <a:cubicBezTo>
                    <a:pt x="31" y="3"/>
                    <a:pt x="31" y="3"/>
                    <a:pt x="32" y="4"/>
                  </a:cubicBezTo>
                  <a:cubicBezTo>
                    <a:pt x="32" y="4"/>
                    <a:pt x="32" y="4"/>
                    <a:pt x="32" y="3"/>
                  </a:cubicBezTo>
                  <a:cubicBezTo>
                    <a:pt x="32" y="3"/>
                    <a:pt x="32" y="3"/>
                    <a:pt x="32" y="3"/>
                  </a:cubicBezTo>
                  <a:cubicBezTo>
                    <a:pt x="33" y="2"/>
                    <a:pt x="33" y="2"/>
                    <a:pt x="33" y="2"/>
                  </a:cubicBezTo>
                  <a:cubicBezTo>
                    <a:pt x="32" y="1"/>
                    <a:pt x="32" y="1"/>
                    <a:pt x="32" y="1"/>
                  </a:cubicBezTo>
                  <a:cubicBezTo>
                    <a:pt x="32" y="1"/>
                    <a:pt x="32" y="1"/>
                    <a:pt x="32" y="1"/>
                  </a:cubicBezTo>
                  <a:cubicBezTo>
                    <a:pt x="32" y="1"/>
                    <a:pt x="32" y="0"/>
                    <a:pt x="32" y="0"/>
                  </a:cubicBezTo>
                  <a:cubicBezTo>
                    <a:pt x="32" y="0"/>
                    <a:pt x="33" y="0"/>
                    <a:pt x="33" y="1"/>
                  </a:cubicBezTo>
                  <a:cubicBezTo>
                    <a:pt x="33" y="1"/>
                    <a:pt x="33" y="1"/>
                    <a:pt x="33" y="1"/>
                  </a:cubicBezTo>
                  <a:cubicBezTo>
                    <a:pt x="34" y="1"/>
                    <a:pt x="34" y="1"/>
                    <a:pt x="34" y="1"/>
                  </a:cubicBezTo>
                  <a:cubicBezTo>
                    <a:pt x="34" y="1"/>
                    <a:pt x="35" y="0"/>
                    <a:pt x="35" y="0"/>
                  </a:cubicBezTo>
                  <a:cubicBezTo>
                    <a:pt x="35" y="0"/>
                    <a:pt x="35" y="0"/>
                    <a:pt x="36" y="0"/>
                  </a:cubicBezTo>
                  <a:cubicBezTo>
                    <a:pt x="36" y="0"/>
                    <a:pt x="36" y="0"/>
                    <a:pt x="36" y="1"/>
                  </a:cubicBezTo>
                  <a:cubicBezTo>
                    <a:pt x="36" y="1"/>
                    <a:pt x="36" y="1"/>
                    <a:pt x="36" y="1"/>
                  </a:cubicBezTo>
                  <a:cubicBezTo>
                    <a:pt x="35" y="1"/>
                    <a:pt x="35" y="1"/>
                    <a:pt x="35" y="1"/>
                  </a:cubicBezTo>
                  <a:cubicBezTo>
                    <a:pt x="35" y="1"/>
                    <a:pt x="34" y="1"/>
                    <a:pt x="34" y="1"/>
                  </a:cubicBezTo>
                  <a:cubicBezTo>
                    <a:pt x="35" y="1"/>
                    <a:pt x="35" y="1"/>
                    <a:pt x="35" y="1"/>
                  </a:cubicBezTo>
                  <a:cubicBezTo>
                    <a:pt x="35" y="1"/>
                    <a:pt x="35" y="2"/>
                    <a:pt x="35" y="1"/>
                  </a:cubicBezTo>
                  <a:cubicBezTo>
                    <a:pt x="36" y="1"/>
                    <a:pt x="37" y="1"/>
                    <a:pt x="37" y="1"/>
                  </a:cubicBezTo>
                  <a:cubicBezTo>
                    <a:pt x="37" y="1"/>
                    <a:pt x="38" y="1"/>
                    <a:pt x="38" y="1"/>
                  </a:cubicBezTo>
                  <a:cubicBezTo>
                    <a:pt x="38" y="1"/>
                    <a:pt x="37" y="1"/>
                    <a:pt x="37" y="1"/>
                  </a:cubicBezTo>
                  <a:cubicBezTo>
                    <a:pt x="37" y="2"/>
                    <a:pt x="37" y="2"/>
                    <a:pt x="37" y="2"/>
                  </a:cubicBezTo>
                  <a:cubicBezTo>
                    <a:pt x="37" y="2"/>
                    <a:pt x="37" y="2"/>
                    <a:pt x="37" y="3"/>
                  </a:cubicBezTo>
                  <a:cubicBezTo>
                    <a:pt x="37" y="3"/>
                    <a:pt x="36" y="3"/>
                    <a:pt x="36" y="4"/>
                  </a:cubicBezTo>
                  <a:cubicBezTo>
                    <a:pt x="36" y="4"/>
                    <a:pt x="36" y="4"/>
                    <a:pt x="36" y="4"/>
                  </a:cubicBezTo>
                  <a:cubicBezTo>
                    <a:pt x="37" y="4"/>
                    <a:pt x="37" y="4"/>
                    <a:pt x="37" y="4"/>
                  </a:cubicBezTo>
                  <a:cubicBezTo>
                    <a:pt x="37" y="3"/>
                    <a:pt x="37" y="3"/>
                    <a:pt x="38" y="3"/>
                  </a:cubicBezTo>
                  <a:cubicBezTo>
                    <a:pt x="38" y="3"/>
                    <a:pt x="38" y="3"/>
                    <a:pt x="38" y="3"/>
                  </a:cubicBezTo>
                  <a:cubicBezTo>
                    <a:pt x="39" y="3"/>
                    <a:pt x="39" y="3"/>
                    <a:pt x="39" y="2"/>
                  </a:cubicBezTo>
                  <a:cubicBezTo>
                    <a:pt x="39" y="2"/>
                    <a:pt x="39" y="2"/>
                    <a:pt x="40" y="2"/>
                  </a:cubicBezTo>
                  <a:cubicBezTo>
                    <a:pt x="40" y="2"/>
                    <a:pt x="40" y="2"/>
                    <a:pt x="40" y="3"/>
                  </a:cubicBezTo>
                  <a:cubicBezTo>
                    <a:pt x="40" y="3"/>
                    <a:pt x="41" y="3"/>
                    <a:pt x="41" y="2"/>
                  </a:cubicBezTo>
                  <a:cubicBezTo>
                    <a:pt x="42" y="2"/>
                    <a:pt x="42" y="2"/>
                    <a:pt x="42" y="1"/>
                  </a:cubicBezTo>
                  <a:cubicBezTo>
                    <a:pt x="42" y="1"/>
                    <a:pt x="42" y="1"/>
                    <a:pt x="42" y="0"/>
                  </a:cubicBezTo>
                  <a:cubicBezTo>
                    <a:pt x="42" y="0"/>
                    <a:pt x="42" y="0"/>
                    <a:pt x="42" y="0"/>
                  </a:cubicBezTo>
                  <a:cubicBezTo>
                    <a:pt x="42" y="1"/>
                    <a:pt x="42" y="1"/>
                    <a:pt x="42" y="1"/>
                  </a:cubicBezTo>
                  <a:cubicBezTo>
                    <a:pt x="43" y="1"/>
                    <a:pt x="43" y="1"/>
                    <a:pt x="43" y="1"/>
                  </a:cubicBezTo>
                  <a:cubicBezTo>
                    <a:pt x="43" y="2"/>
                    <a:pt x="43" y="2"/>
                    <a:pt x="43" y="2"/>
                  </a:cubicBezTo>
                  <a:cubicBezTo>
                    <a:pt x="43" y="2"/>
                    <a:pt x="43" y="3"/>
                    <a:pt x="43" y="3"/>
                  </a:cubicBezTo>
                  <a:cubicBezTo>
                    <a:pt x="43" y="3"/>
                    <a:pt x="43" y="4"/>
                    <a:pt x="43" y="4"/>
                  </a:cubicBezTo>
                  <a:cubicBezTo>
                    <a:pt x="44" y="4"/>
                    <a:pt x="44" y="4"/>
                    <a:pt x="45" y="3"/>
                  </a:cubicBezTo>
                  <a:cubicBezTo>
                    <a:pt x="45" y="3"/>
                    <a:pt x="45" y="3"/>
                    <a:pt x="45" y="3"/>
                  </a:cubicBezTo>
                  <a:cubicBezTo>
                    <a:pt x="45" y="3"/>
                    <a:pt x="45" y="2"/>
                    <a:pt x="45" y="2"/>
                  </a:cubicBezTo>
                  <a:cubicBezTo>
                    <a:pt x="45" y="1"/>
                    <a:pt x="46" y="1"/>
                    <a:pt x="46" y="0"/>
                  </a:cubicBezTo>
                  <a:cubicBezTo>
                    <a:pt x="46" y="0"/>
                    <a:pt x="47" y="0"/>
                    <a:pt x="47" y="0"/>
                  </a:cubicBezTo>
                  <a:cubicBezTo>
                    <a:pt x="47" y="0"/>
                    <a:pt x="47" y="0"/>
                    <a:pt x="47" y="0"/>
                  </a:cubicBezTo>
                  <a:cubicBezTo>
                    <a:pt x="47" y="1"/>
                    <a:pt x="47" y="1"/>
                    <a:pt x="47" y="1"/>
                  </a:cubicBezTo>
                  <a:cubicBezTo>
                    <a:pt x="47" y="1"/>
                    <a:pt x="47" y="1"/>
                    <a:pt x="47" y="1"/>
                  </a:cubicBezTo>
                  <a:cubicBezTo>
                    <a:pt x="47" y="1"/>
                    <a:pt x="47" y="2"/>
                    <a:pt x="47" y="2"/>
                  </a:cubicBezTo>
                  <a:cubicBezTo>
                    <a:pt x="47" y="2"/>
                    <a:pt x="47" y="2"/>
                    <a:pt x="47" y="2"/>
                  </a:cubicBezTo>
                  <a:cubicBezTo>
                    <a:pt x="47" y="2"/>
                    <a:pt x="48" y="2"/>
                    <a:pt x="48" y="2"/>
                  </a:cubicBezTo>
                  <a:cubicBezTo>
                    <a:pt x="48" y="2"/>
                    <a:pt x="48" y="2"/>
                    <a:pt x="48" y="1"/>
                  </a:cubicBezTo>
                  <a:cubicBezTo>
                    <a:pt x="48" y="1"/>
                    <a:pt x="49" y="1"/>
                    <a:pt x="49" y="1"/>
                  </a:cubicBezTo>
                  <a:cubicBezTo>
                    <a:pt x="49" y="1"/>
                    <a:pt x="49" y="1"/>
                    <a:pt x="49" y="1"/>
                  </a:cubicBezTo>
                  <a:cubicBezTo>
                    <a:pt x="49" y="1"/>
                    <a:pt x="49" y="2"/>
                    <a:pt x="49" y="2"/>
                  </a:cubicBezTo>
                  <a:cubicBezTo>
                    <a:pt x="49" y="3"/>
                    <a:pt x="49" y="3"/>
                    <a:pt x="48" y="3"/>
                  </a:cubicBezTo>
                  <a:cubicBezTo>
                    <a:pt x="48" y="3"/>
                    <a:pt x="48" y="3"/>
                    <a:pt x="48" y="3"/>
                  </a:cubicBezTo>
                  <a:cubicBezTo>
                    <a:pt x="47" y="3"/>
                    <a:pt x="47" y="3"/>
                    <a:pt x="47" y="3"/>
                  </a:cubicBezTo>
                  <a:cubicBezTo>
                    <a:pt x="47" y="4"/>
                    <a:pt x="47" y="4"/>
                    <a:pt x="47" y="4"/>
                  </a:cubicBezTo>
                  <a:cubicBezTo>
                    <a:pt x="47" y="4"/>
                    <a:pt x="47" y="4"/>
                    <a:pt x="47" y="4"/>
                  </a:cubicBezTo>
                  <a:cubicBezTo>
                    <a:pt x="47" y="4"/>
                    <a:pt x="48" y="4"/>
                    <a:pt x="48" y="3"/>
                  </a:cubicBezTo>
                  <a:cubicBezTo>
                    <a:pt x="48" y="4"/>
                    <a:pt x="48" y="4"/>
                    <a:pt x="48" y="4"/>
                  </a:cubicBezTo>
                  <a:cubicBezTo>
                    <a:pt x="49" y="4"/>
                    <a:pt x="49" y="4"/>
                    <a:pt x="49" y="4"/>
                  </a:cubicBezTo>
                  <a:cubicBezTo>
                    <a:pt x="49" y="4"/>
                    <a:pt x="49" y="4"/>
                    <a:pt x="49" y="4"/>
                  </a:cubicBezTo>
                  <a:cubicBezTo>
                    <a:pt x="50" y="3"/>
                    <a:pt x="50" y="3"/>
                    <a:pt x="50" y="2"/>
                  </a:cubicBezTo>
                  <a:cubicBezTo>
                    <a:pt x="50" y="1"/>
                    <a:pt x="50" y="1"/>
                    <a:pt x="50" y="0"/>
                  </a:cubicBezTo>
                  <a:cubicBezTo>
                    <a:pt x="51" y="0"/>
                    <a:pt x="51" y="0"/>
                    <a:pt x="52" y="0"/>
                  </a:cubicBezTo>
                  <a:cubicBezTo>
                    <a:pt x="52" y="0"/>
                    <a:pt x="53" y="0"/>
                    <a:pt x="53" y="0"/>
                  </a:cubicBezTo>
                  <a:cubicBezTo>
                    <a:pt x="53" y="0"/>
                    <a:pt x="54" y="0"/>
                    <a:pt x="55" y="0"/>
                  </a:cubicBezTo>
                  <a:cubicBezTo>
                    <a:pt x="55" y="0"/>
                    <a:pt x="55" y="0"/>
                    <a:pt x="56" y="0"/>
                  </a:cubicBezTo>
                  <a:cubicBezTo>
                    <a:pt x="56" y="0"/>
                    <a:pt x="56" y="0"/>
                    <a:pt x="56" y="0"/>
                  </a:cubicBezTo>
                  <a:cubicBezTo>
                    <a:pt x="57" y="1"/>
                    <a:pt x="56" y="1"/>
                    <a:pt x="56" y="1"/>
                  </a:cubicBezTo>
                  <a:cubicBezTo>
                    <a:pt x="56" y="1"/>
                    <a:pt x="56" y="1"/>
                    <a:pt x="56" y="1"/>
                  </a:cubicBezTo>
                  <a:cubicBezTo>
                    <a:pt x="56" y="1"/>
                    <a:pt x="56" y="1"/>
                    <a:pt x="56" y="1"/>
                  </a:cubicBezTo>
                  <a:cubicBezTo>
                    <a:pt x="56" y="1"/>
                    <a:pt x="57" y="1"/>
                    <a:pt x="57" y="1"/>
                  </a:cubicBezTo>
                  <a:cubicBezTo>
                    <a:pt x="57" y="1"/>
                    <a:pt x="57" y="1"/>
                    <a:pt x="57" y="1"/>
                  </a:cubicBezTo>
                  <a:cubicBezTo>
                    <a:pt x="57" y="1"/>
                    <a:pt x="57" y="2"/>
                    <a:pt x="57" y="2"/>
                  </a:cubicBezTo>
                  <a:cubicBezTo>
                    <a:pt x="57" y="2"/>
                    <a:pt x="58" y="2"/>
                    <a:pt x="58" y="2"/>
                  </a:cubicBezTo>
                  <a:cubicBezTo>
                    <a:pt x="58" y="3"/>
                    <a:pt x="58" y="3"/>
                    <a:pt x="58" y="3"/>
                  </a:cubicBezTo>
                  <a:cubicBezTo>
                    <a:pt x="57" y="3"/>
                    <a:pt x="57" y="3"/>
                    <a:pt x="57" y="3"/>
                  </a:cubicBezTo>
                  <a:cubicBezTo>
                    <a:pt x="57" y="3"/>
                    <a:pt x="56" y="3"/>
                    <a:pt x="56" y="3"/>
                  </a:cubicBezTo>
                  <a:cubicBezTo>
                    <a:pt x="56" y="4"/>
                    <a:pt x="56" y="4"/>
                    <a:pt x="55" y="4"/>
                  </a:cubicBezTo>
                  <a:cubicBezTo>
                    <a:pt x="55" y="4"/>
                    <a:pt x="55" y="4"/>
                    <a:pt x="54" y="4"/>
                  </a:cubicBezTo>
                  <a:cubicBezTo>
                    <a:pt x="54" y="4"/>
                    <a:pt x="54" y="4"/>
                    <a:pt x="54" y="4"/>
                  </a:cubicBezTo>
                  <a:cubicBezTo>
                    <a:pt x="54" y="5"/>
                    <a:pt x="54" y="5"/>
                    <a:pt x="54" y="5"/>
                  </a:cubicBezTo>
                  <a:cubicBezTo>
                    <a:pt x="54" y="5"/>
                    <a:pt x="55" y="5"/>
                    <a:pt x="55" y="5"/>
                  </a:cubicBezTo>
                  <a:cubicBezTo>
                    <a:pt x="55" y="5"/>
                    <a:pt x="56" y="5"/>
                    <a:pt x="56" y="5"/>
                  </a:cubicBezTo>
                  <a:cubicBezTo>
                    <a:pt x="57" y="5"/>
                    <a:pt x="57" y="4"/>
                    <a:pt x="57" y="4"/>
                  </a:cubicBezTo>
                  <a:cubicBezTo>
                    <a:pt x="57" y="4"/>
                    <a:pt x="57" y="4"/>
                    <a:pt x="58" y="4"/>
                  </a:cubicBezTo>
                  <a:cubicBezTo>
                    <a:pt x="58" y="4"/>
                    <a:pt x="58" y="5"/>
                    <a:pt x="58" y="5"/>
                  </a:cubicBezTo>
                  <a:cubicBezTo>
                    <a:pt x="58" y="5"/>
                    <a:pt x="58" y="5"/>
                    <a:pt x="58" y="5"/>
                  </a:cubicBezTo>
                  <a:cubicBezTo>
                    <a:pt x="58" y="5"/>
                    <a:pt x="58" y="5"/>
                    <a:pt x="58" y="5"/>
                  </a:cubicBezTo>
                  <a:cubicBezTo>
                    <a:pt x="59" y="5"/>
                    <a:pt x="59" y="5"/>
                    <a:pt x="59" y="6"/>
                  </a:cubicBezTo>
                  <a:cubicBezTo>
                    <a:pt x="59" y="6"/>
                    <a:pt x="60" y="6"/>
                    <a:pt x="60" y="6"/>
                  </a:cubicBezTo>
                  <a:cubicBezTo>
                    <a:pt x="60" y="5"/>
                    <a:pt x="60" y="5"/>
                    <a:pt x="60" y="5"/>
                  </a:cubicBezTo>
                  <a:cubicBezTo>
                    <a:pt x="60" y="5"/>
                    <a:pt x="59" y="5"/>
                    <a:pt x="59" y="5"/>
                  </a:cubicBezTo>
                  <a:cubicBezTo>
                    <a:pt x="59" y="5"/>
                    <a:pt x="59" y="5"/>
                    <a:pt x="59" y="5"/>
                  </a:cubicBezTo>
                  <a:cubicBezTo>
                    <a:pt x="58" y="5"/>
                    <a:pt x="58" y="4"/>
                    <a:pt x="58" y="4"/>
                  </a:cubicBezTo>
                  <a:cubicBezTo>
                    <a:pt x="58" y="4"/>
                    <a:pt x="58" y="4"/>
                    <a:pt x="58" y="4"/>
                  </a:cubicBezTo>
                  <a:cubicBezTo>
                    <a:pt x="59" y="3"/>
                    <a:pt x="59" y="3"/>
                    <a:pt x="58" y="2"/>
                  </a:cubicBezTo>
                  <a:cubicBezTo>
                    <a:pt x="58" y="2"/>
                    <a:pt x="59" y="2"/>
                    <a:pt x="59" y="2"/>
                  </a:cubicBezTo>
                  <a:cubicBezTo>
                    <a:pt x="59" y="3"/>
                    <a:pt x="59" y="3"/>
                    <a:pt x="60" y="2"/>
                  </a:cubicBezTo>
                  <a:cubicBezTo>
                    <a:pt x="60" y="2"/>
                    <a:pt x="60" y="2"/>
                    <a:pt x="60" y="2"/>
                  </a:cubicBezTo>
                  <a:cubicBezTo>
                    <a:pt x="60" y="2"/>
                    <a:pt x="61" y="2"/>
                    <a:pt x="61" y="3"/>
                  </a:cubicBezTo>
                  <a:cubicBezTo>
                    <a:pt x="61" y="3"/>
                    <a:pt x="60" y="3"/>
                    <a:pt x="60" y="3"/>
                  </a:cubicBezTo>
                  <a:cubicBezTo>
                    <a:pt x="60" y="4"/>
                    <a:pt x="60" y="4"/>
                    <a:pt x="60" y="4"/>
                  </a:cubicBezTo>
                  <a:cubicBezTo>
                    <a:pt x="60" y="4"/>
                    <a:pt x="61" y="4"/>
                    <a:pt x="61" y="3"/>
                  </a:cubicBezTo>
                  <a:cubicBezTo>
                    <a:pt x="61" y="3"/>
                    <a:pt x="61" y="3"/>
                    <a:pt x="61" y="3"/>
                  </a:cubicBezTo>
                  <a:cubicBezTo>
                    <a:pt x="61" y="3"/>
                    <a:pt x="61" y="3"/>
                    <a:pt x="61" y="3"/>
                  </a:cubicBezTo>
                  <a:cubicBezTo>
                    <a:pt x="62" y="3"/>
                    <a:pt x="62" y="3"/>
                    <a:pt x="62" y="3"/>
                  </a:cubicBezTo>
                  <a:cubicBezTo>
                    <a:pt x="62" y="2"/>
                    <a:pt x="62" y="2"/>
                    <a:pt x="62" y="2"/>
                  </a:cubicBezTo>
                  <a:cubicBezTo>
                    <a:pt x="62" y="2"/>
                    <a:pt x="62" y="2"/>
                    <a:pt x="62" y="2"/>
                  </a:cubicBezTo>
                  <a:cubicBezTo>
                    <a:pt x="62" y="2"/>
                    <a:pt x="63" y="2"/>
                    <a:pt x="63" y="1"/>
                  </a:cubicBezTo>
                  <a:cubicBezTo>
                    <a:pt x="64" y="1"/>
                    <a:pt x="64" y="1"/>
                    <a:pt x="64" y="1"/>
                  </a:cubicBezTo>
                  <a:cubicBezTo>
                    <a:pt x="65" y="1"/>
                    <a:pt x="65" y="1"/>
                    <a:pt x="65" y="1"/>
                  </a:cubicBezTo>
                  <a:cubicBezTo>
                    <a:pt x="65" y="1"/>
                    <a:pt x="65" y="1"/>
                    <a:pt x="65" y="1"/>
                  </a:cubicBezTo>
                  <a:cubicBezTo>
                    <a:pt x="65" y="0"/>
                    <a:pt x="66" y="0"/>
                    <a:pt x="66" y="1"/>
                  </a:cubicBezTo>
                  <a:cubicBezTo>
                    <a:pt x="66" y="1"/>
                    <a:pt x="66" y="1"/>
                    <a:pt x="67" y="1"/>
                  </a:cubicBezTo>
                  <a:cubicBezTo>
                    <a:pt x="67" y="1"/>
                    <a:pt x="68" y="0"/>
                    <a:pt x="68" y="1"/>
                  </a:cubicBezTo>
                  <a:cubicBezTo>
                    <a:pt x="69" y="1"/>
                    <a:pt x="69" y="1"/>
                    <a:pt x="69" y="1"/>
                  </a:cubicBezTo>
                  <a:cubicBezTo>
                    <a:pt x="69" y="0"/>
                    <a:pt x="69" y="1"/>
                    <a:pt x="69" y="1"/>
                  </a:cubicBezTo>
                  <a:cubicBezTo>
                    <a:pt x="70" y="1"/>
                    <a:pt x="70" y="1"/>
                    <a:pt x="70" y="2"/>
                  </a:cubicBezTo>
                  <a:cubicBezTo>
                    <a:pt x="70" y="2"/>
                    <a:pt x="70" y="2"/>
                    <a:pt x="70" y="2"/>
                  </a:cubicBezTo>
                  <a:cubicBezTo>
                    <a:pt x="70" y="2"/>
                    <a:pt x="71" y="2"/>
                    <a:pt x="71" y="2"/>
                  </a:cubicBezTo>
                  <a:cubicBezTo>
                    <a:pt x="71" y="2"/>
                    <a:pt x="71" y="2"/>
                    <a:pt x="71" y="3"/>
                  </a:cubicBezTo>
                  <a:cubicBezTo>
                    <a:pt x="72" y="3"/>
                    <a:pt x="72" y="2"/>
                    <a:pt x="73" y="2"/>
                  </a:cubicBezTo>
                  <a:cubicBezTo>
                    <a:pt x="72" y="2"/>
                    <a:pt x="72" y="2"/>
                    <a:pt x="72" y="2"/>
                  </a:cubicBezTo>
                  <a:cubicBezTo>
                    <a:pt x="72" y="1"/>
                    <a:pt x="72" y="1"/>
                    <a:pt x="72" y="1"/>
                  </a:cubicBezTo>
                  <a:cubicBezTo>
                    <a:pt x="72" y="1"/>
                    <a:pt x="72" y="1"/>
                    <a:pt x="73" y="1"/>
                  </a:cubicBezTo>
                  <a:cubicBezTo>
                    <a:pt x="73" y="1"/>
                    <a:pt x="73" y="1"/>
                    <a:pt x="73" y="1"/>
                  </a:cubicBezTo>
                  <a:cubicBezTo>
                    <a:pt x="73" y="1"/>
                    <a:pt x="73" y="1"/>
                    <a:pt x="74" y="1"/>
                  </a:cubicBezTo>
                  <a:cubicBezTo>
                    <a:pt x="74" y="1"/>
                    <a:pt x="74" y="1"/>
                    <a:pt x="73" y="0"/>
                  </a:cubicBezTo>
                  <a:cubicBezTo>
                    <a:pt x="73" y="0"/>
                    <a:pt x="73" y="0"/>
                    <a:pt x="73" y="0"/>
                  </a:cubicBezTo>
                  <a:cubicBezTo>
                    <a:pt x="74" y="0"/>
                    <a:pt x="74" y="0"/>
                    <a:pt x="75" y="1"/>
                  </a:cubicBezTo>
                  <a:cubicBezTo>
                    <a:pt x="75" y="1"/>
                    <a:pt x="75" y="1"/>
                    <a:pt x="75" y="1"/>
                  </a:cubicBezTo>
                  <a:cubicBezTo>
                    <a:pt x="76" y="1"/>
                    <a:pt x="76" y="2"/>
                    <a:pt x="76" y="2"/>
                  </a:cubicBezTo>
                  <a:cubicBezTo>
                    <a:pt x="75" y="2"/>
                    <a:pt x="75" y="3"/>
                    <a:pt x="75" y="3"/>
                  </a:cubicBezTo>
                  <a:cubicBezTo>
                    <a:pt x="74" y="3"/>
                    <a:pt x="75" y="3"/>
                    <a:pt x="75" y="3"/>
                  </a:cubicBezTo>
                  <a:cubicBezTo>
                    <a:pt x="75" y="3"/>
                    <a:pt x="75" y="4"/>
                    <a:pt x="75" y="4"/>
                  </a:cubicBezTo>
                  <a:cubicBezTo>
                    <a:pt x="76" y="4"/>
                    <a:pt x="77" y="4"/>
                    <a:pt x="77" y="5"/>
                  </a:cubicBezTo>
                  <a:cubicBezTo>
                    <a:pt x="77" y="5"/>
                    <a:pt x="77" y="5"/>
                    <a:pt x="77" y="5"/>
                  </a:cubicBezTo>
                  <a:cubicBezTo>
                    <a:pt x="78" y="5"/>
                    <a:pt x="78" y="5"/>
                    <a:pt x="78" y="5"/>
                  </a:cubicBezTo>
                  <a:cubicBezTo>
                    <a:pt x="79" y="5"/>
                    <a:pt x="80" y="4"/>
                    <a:pt x="80" y="3"/>
                  </a:cubicBezTo>
                  <a:cubicBezTo>
                    <a:pt x="80" y="3"/>
                    <a:pt x="80" y="3"/>
                    <a:pt x="80" y="3"/>
                  </a:cubicBezTo>
                  <a:cubicBezTo>
                    <a:pt x="80" y="3"/>
                    <a:pt x="80" y="3"/>
                    <a:pt x="81" y="2"/>
                  </a:cubicBezTo>
                  <a:cubicBezTo>
                    <a:pt x="81" y="2"/>
                    <a:pt x="81" y="2"/>
                    <a:pt x="81" y="2"/>
                  </a:cubicBezTo>
                  <a:cubicBezTo>
                    <a:pt x="80" y="3"/>
                    <a:pt x="80" y="3"/>
                    <a:pt x="81" y="2"/>
                  </a:cubicBezTo>
                  <a:cubicBezTo>
                    <a:pt x="80" y="3"/>
                    <a:pt x="80" y="3"/>
                    <a:pt x="80" y="3"/>
                  </a:cubicBezTo>
                  <a:cubicBezTo>
                    <a:pt x="79" y="3"/>
                    <a:pt x="79" y="2"/>
                    <a:pt x="80" y="2"/>
                  </a:cubicBezTo>
                  <a:cubicBezTo>
                    <a:pt x="80" y="2"/>
                    <a:pt x="80" y="1"/>
                    <a:pt x="80" y="1"/>
                  </a:cubicBezTo>
                  <a:cubicBezTo>
                    <a:pt x="79" y="1"/>
                    <a:pt x="78" y="1"/>
                    <a:pt x="77" y="1"/>
                  </a:cubicBezTo>
                  <a:cubicBezTo>
                    <a:pt x="77" y="1"/>
                    <a:pt x="77" y="1"/>
                    <a:pt x="77" y="1"/>
                  </a:cubicBezTo>
                  <a:cubicBezTo>
                    <a:pt x="77" y="1"/>
                    <a:pt x="77" y="0"/>
                    <a:pt x="77" y="0"/>
                  </a:cubicBezTo>
                  <a:cubicBezTo>
                    <a:pt x="77" y="0"/>
                    <a:pt x="77" y="0"/>
                    <a:pt x="77" y="0"/>
                  </a:cubicBezTo>
                  <a:cubicBezTo>
                    <a:pt x="78" y="1"/>
                    <a:pt x="78" y="1"/>
                    <a:pt x="78" y="0"/>
                  </a:cubicBezTo>
                  <a:cubicBezTo>
                    <a:pt x="78" y="0"/>
                    <a:pt x="79" y="0"/>
                    <a:pt x="79" y="0"/>
                  </a:cubicBezTo>
                  <a:cubicBezTo>
                    <a:pt x="79" y="0"/>
                    <a:pt x="80" y="0"/>
                    <a:pt x="80" y="0"/>
                  </a:cubicBezTo>
                  <a:cubicBezTo>
                    <a:pt x="80" y="0"/>
                    <a:pt x="81" y="0"/>
                    <a:pt x="81" y="0"/>
                  </a:cubicBezTo>
                  <a:cubicBezTo>
                    <a:pt x="81" y="0"/>
                    <a:pt x="81" y="0"/>
                    <a:pt x="81" y="0"/>
                  </a:cubicBezTo>
                  <a:cubicBezTo>
                    <a:pt x="82" y="0"/>
                    <a:pt x="83" y="0"/>
                    <a:pt x="83" y="0"/>
                  </a:cubicBezTo>
                  <a:cubicBezTo>
                    <a:pt x="84" y="1"/>
                    <a:pt x="84" y="1"/>
                    <a:pt x="85" y="1"/>
                  </a:cubicBezTo>
                  <a:cubicBezTo>
                    <a:pt x="85" y="0"/>
                    <a:pt x="85" y="1"/>
                    <a:pt x="86" y="1"/>
                  </a:cubicBezTo>
                  <a:cubicBezTo>
                    <a:pt x="86" y="1"/>
                    <a:pt x="86" y="1"/>
                    <a:pt x="86" y="1"/>
                  </a:cubicBezTo>
                  <a:cubicBezTo>
                    <a:pt x="85" y="1"/>
                    <a:pt x="85" y="1"/>
                    <a:pt x="85" y="1"/>
                  </a:cubicBezTo>
                  <a:cubicBezTo>
                    <a:pt x="85" y="1"/>
                    <a:pt x="85" y="1"/>
                    <a:pt x="85" y="1"/>
                  </a:cubicBezTo>
                  <a:cubicBezTo>
                    <a:pt x="85" y="1"/>
                    <a:pt x="85" y="1"/>
                    <a:pt x="85" y="1"/>
                  </a:cubicBezTo>
                  <a:cubicBezTo>
                    <a:pt x="85" y="1"/>
                    <a:pt x="85" y="2"/>
                    <a:pt x="85" y="2"/>
                  </a:cubicBezTo>
                  <a:cubicBezTo>
                    <a:pt x="86" y="2"/>
                    <a:pt x="86" y="2"/>
                    <a:pt x="86" y="2"/>
                  </a:cubicBezTo>
                  <a:cubicBezTo>
                    <a:pt x="87" y="2"/>
                    <a:pt x="87" y="2"/>
                    <a:pt x="87" y="2"/>
                  </a:cubicBezTo>
                  <a:cubicBezTo>
                    <a:pt x="87" y="3"/>
                    <a:pt x="87" y="3"/>
                    <a:pt x="87" y="3"/>
                  </a:cubicBezTo>
                  <a:cubicBezTo>
                    <a:pt x="87" y="3"/>
                    <a:pt x="87" y="3"/>
                    <a:pt x="86" y="3"/>
                  </a:cubicBezTo>
                  <a:cubicBezTo>
                    <a:pt x="86" y="3"/>
                    <a:pt x="86" y="3"/>
                    <a:pt x="85" y="3"/>
                  </a:cubicBezTo>
                  <a:cubicBezTo>
                    <a:pt x="85" y="3"/>
                    <a:pt x="84" y="3"/>
                    <a:pt x="84" y="3"/>
                  </a:cubicBezTo>
                  <a:cubicBezTo>
                    <a:pt x="84" y="3"/>
                    <a:pt x="84" y="3"/>
                    <a:pt x="84" y="3"/>
                  </a:cubicBezTo>
                  <a:cubicBezTo>
                    <a:pt x="84" y="3"/>
                    <a:pt x="84" y="3"/>
                    <a:pt x="84" y="3"/>
                  </a:cubicBezTo>
                  <a:cubicBezTo>
                    <a:pt x="84" y="4"/>
                    <a:pt x="85" y="3"/>
                    <a:pt x="85" y="4"/>
                  </a:cubicBezTo>
                  <a:cubicBezTo>
                    <a:pt x="85" y="4"/>
                    <a:pt x="86" y="4"/>
                    <a:pt x="86" y="4"/>
                  </a:cubicBezTo>
                  <a:cubicBezTo>
                    <a:pt x="86" y="4"/>
                    <a:pt x="87" y="4"/>
                    <a:pt x="87" y="5"/>
                  </a:cubicBezTo>
                  <a:cubicBezTo>
                    <a:pt x="87" y="5"/>
                    <a:pt x="87" y="5"/>
                    <a:pt x="87" y="5"/>
                  </a:cubicBezTo>
                  <a:cubicBezTo>
                    <a:pt x="88" y="5"/>
                    <a:pt x="88" y="5"/>
                    <a:pt x="88" y="5"/>
                  </a:cubicBezTo>
                  <a:cubicBezTo>
                    <a:pt x="89" y="5"/>
                    <a:pt x="89" y="4"/>
                    <a:pt x="90" y="4"/>
                  </a:cubicBezTo>
                  <a:cubicBezTo>
                    <a:pt x="90" y="4"/>
                    <a:pt x="90" y="3"/>
                    <a:pt x="90" y="3"/>
                  </a:cubicBezTo>
                  <a:cubicBezTo>
                    <a:pt x="90" y="3"/>
                    <a:pt x="89" y="3"/>
                    <a:pt x="89" y="3"/>
                  </a:cubicBezTo>
                  <a:cubicBezTo>
                    <a:pt x="89" y="3"/>
                    <a:pt x="89" y="3"/>
                    <a:pt x="89" y="3"/>
                  </a:cubicBezTo>
                  <a:cubicBezTo>
                    <a:pt x="89" y="3"/>
                    <a:pt x="89" y="2"/>
                    <a:pt x="89" y="2"/>
                  </a:cubicBezTo>
                  <a:cubicBezTo>
                    <a:pt x="89" y="2"/>
                    <a:pt x="90" y="2"/>
                    <a:pt x="90" y="1"/>
                  </a:cubicBezTo>
                  <a:cubicBezTo>
                    <a:pt x="90" y="1"/>
                    <a:pt x="90" y="1"/>
                    <a:pt x="91" y="1"/>
                  </a:cubicBezTo>
                  <a:cubicBezTo>
                    <a:pt x="91" y="1"/>
                    <a:pt x="91" y="1"/>
                    <a:pt x="92" y="1"/>
                  </a:cubicBezTo>
                  <a:cubicBezTo>
                    <a:pt x="92" y="1"/>
                    <a:pt x="92" y="1"/>
                    <a:pt x="93" y="1"/>
                  </a:cubicBezTo>
                  <a:cubicBezTo>
                    <a:pt x="93" y="1"/>
                    <a:pt x="93" y="1"/>
                    <a:pt x="93" y="1"/>
                  </a:cubicBezTo>
                  <a:cubicBezTo>
                    <a:pt x="94" y="1"/>
                    <a:pt x="94" y="1"/>
                    <a:pt x="94" y="1"/>
                  </a:cubicBezTo>
                  <a:cubicBezTo>
                    <a:pt x="94" y="1"/>
                    <a:pt x="95" y="1"/>
                    <a:pt x="95" y="1"/>
                  </a:cubicBezTo>
                  <a:cubicBezTo>
                    <a:pt x="95" y="0"/>
                    <a:pt x="95" y="0"/>
                    <a:pt x="96" y="0"/>
                  </a:cubicBezTo>
                  <a:cubicBezTo>
                    <a:pt x="96" y="0"/>
                    <a:pt x="96" y="0"/>
                    <a:pt x="97" y="0"/>
                  </a:cubicBezTo>
                  <a:cubicBezTo>
                    <a:pt x="97" y="0"/>
                    <a:pt x="97" y="0"/>
                    <a:pt x="97" y="0"/>
                  </a:cubicBezTo>
                  <a:cubicBezTo>
                    <a:pt x="98" y="0"/>
                    <a:pt x="98" y="0"/>
                    <a:pt x="98" y="1"/>
                  </a:cubicBezTo>
                  <a:cubicBezTo>
                    <a:pt x="98" y="1"/>
                    <a:pt x="98" y="1"/>
                    <a:pt x="99" y="1"/>
                  </a:cubicBezTo>
                  <a:cubicBezTo>
                    <a:pt x="99" y="2"/>
                    <a:pt x="99" y="2"/>
                    <a:pt x="99" y="2"/>
                  </a:cubicBezTo>
                  <a:cubicBezTo>
                    <a:pt x="99" y="2"/>
                    <a:pt x="99" y="2"/>
                    <a:pt x="100" y="2"/>
                  </a:cubicBezTo>
                  <a:cubicBezTo>
                    <a:pt x="100" y="2"/>
                    <a:pt x="99" y="1"/>
                    <a:pt x="99" y="1"/>
                  </a:cubicBezTo>
                  <a:cubicBezTo>
                    <a:pt x="99" y="1"/>
                    <a:pt x="99" y="1"/>
                    <a:pt x="98" y="1"/>
                  </a:cubicBezTo>
                  <a:cubicBezTo>
                    <a:pt x="99" y="1"/>
                    <a:pt x="99" y="1"/>
                    <a:pt x="99" y="1"/>
                  </a:cubicBezTo>
                  <a:cubicBezTo>
                    <a:pt x="99" y="1"/>
                    <a:pt x="99" y="1"/>
                    <a:pt x="99" y="1"/>
                  </a:cubicBezTo>
                  <a:cubicBezTo>
                    <a:pt x="99" y="0"/>
                    <a:pt x="99" y="0"/>
                    <a:pt x="99" y="0"/>
                  </a:cubicBezTo>
                  <a:cubicBezTo>
                    <a:pt x="100" y="0"/>
                    <a:pt x="100" y="0"/>
                    <a:pt x="100" y="0"/>
                  </a:cubicBezTo>
                  <a:cubicBezTo>
                    <a:pt x="101" y="0"/>
                    <a:pt x="101" y="0"/>
                    <a:pt x="101" y="0"/>
                  </a:cubicBezTo>
                  <a:cubicBezTo>
                    <a:pt x="101" y="0"/>
                    <a:pt x="102" y="0"/>
                    <a:pt x="102" y="0"/>
                  </a:cubicBezTo>
                  <a:cubicBezTo>
                    <a:pt x="102" y="1"/>
                    <a:pt x="102" y="1"/>
                    <a:pt x="102" y="1"/>
                  </a:cubicBezTo>
                  <a:cubicBezTo>
                    <a:pt x="102" y="2"/>
                    <a:pt x="102" y="2"/>
                    <a:pt x="102" y="2"/>
                  </a:cubicBezTo>
                  <a:cubicBezTo>
                    <a:pt x="102" y="3"/>
                    <a:pt x="102" y="3"/>
                    <a:pt x="101" y="3"/>
                  </a:cubicBezTo>
                  <a:cubicBezTo>
                    <a:pt x="101" y="3"/>
                    <a:pt x="101" y="2"/>
                    <a:pt x="101" y="2"/>
                  </a:cubicBezTo>
                  <a:cubicBezTo>
                    <a:pt x="101" y="2"/>
                    <a:pt x="101" y="3"/>
                    <a:pt x="100" y="3"/>
                  </a:cubicBezTo>
                  <a:cubicBezTo>
                    <a:pt x="100" y="3"/>
                    <a:pt x="100" y="3"/>
                    <a:pt x="100" y="3"/>
                  </a:cubicBezTo>
                  <a:cubicBezTo>
                    <a:pt x="101" y="3"/>
                    <a:pt x="101" y="3"/>
                    <a:pt x="101" y="3"/>
                  </a:cubicBezTo>
                  <a:cubicBezTo>
                    <a:pt x="101" y="4"/>
                    <a:pt x="101" y="4"/>
                    <a:pt x="101" y="4"/>
                  </a:cubicBezTo>
                  <a:cubicBezTo>
                    <a:pt x="101" y="4"/>
                    <a:pt x="101" y="4"/>
                    <a:pt x="101" y="4"/>
                  </a:cubicBezTo>
                  <a:cubicBezTo>
                    <a:pt x="101" y="4"/>
                    <a:pt x="101" y="4"/>
                    <a:pt x="101" y="4"/>
                  </a:cubicBezTo>
                  <a:cubicBezTo>
                    <a:pt x="101" y="4"/>
                    <a:pt x="101" y="4"/>
                    <a:pt x="100" y="4"/>
                  </a:cubicBezTo>
                  <a:cubicBezTo>
                    <a:pt x="100" y="4"/>
                    <a:pt x="100" y="4"/>
                    <a:pt x="100" y="4"/>
                  </a:cubicBezTo>
                  <a:cubicBezTo>
                    <a:pt x="100" y="5"/>
                    <a:pt x="101" y="5"/>
                    <a:pt x="101" y="5"/>
                  </a:cubicBezTo>
                  <a:cubicBezTo>
                    <a:pt x="101" y="5"/>
                    <a:pt x="101" y="5"/>
                    <a:pt x="101" y="5"/>
                  </a:cubicBezTo>
                  <a:cubicBezTo>
                    <a:pt x="101" y="5"/>
                    <a:pt x="101" y="5"/>
                    <a:pt x="101" y="6"/>
                  </a:cubicBezTo>
                  <a:cubicBezTo>
                    <a:pt x="101" y="6"/>
                    <a:pt x="101" y="6"/>
                    <a:pt x="101" y="6"/>
                  </a:cubicBezTo>
                  <a:cubicBezTo>
                    <a:pt x="100" y="6"/>
                    <a:pt x="100" y="6"/>
                    <a:pt x="100" y="6"/>
                  </a:cubicBezTo>
                  <a:cubicBezTo>
                    <a:pt x="99" y="6"/>
                    <a:pt x="98" y="6"/>
                    <a:pt x="98" y="6"/>
                  </a:cubicBezTo>
                  <a:cubicBezTo>
                    <a:pt x="98" y="6"/>
                    <a:pt x="98" y="6"/>
                    <a:pt x="98" y="6"/>
                  </a:cubicBezTo>
                  <a:cubicBezTo>
                    <a:pt x="98" y="5"/>
                    <a:pt x="98" y="5"/>
                    <a:pt x="98" y="5"/>
                  </a:cubicBezTo>
                  <a:cubicBezTo>
                    <a:pt x="98" y="5"/>
                    <a:pt x="98" y="5"/>
                    <a:pt x="98" y="4"/>
                  </a:cubicBezTo>
                  <a:cubicBezTo>
                    <a:pt x="98" y="4"/>
                    <a:pt x="97" y="4"/>
                    <a:pt x="97" y="4"/>
                  </a:cubicBezTo>
                  <a:cubicBezTo>
                    <a:pt x="96" y="4"/>
                    <a:pt x="96" y="4"/>
                    <a:pt x="96" y="4"/>
                  </a:cubicBezTo>
                  <a:cubicBezTo>
                    <a:pt x="96" y="4"/>
                    <a:pt x="96" y="4"/>
                    <a:pt x="96" y="4"/>
                  </a:cubicBezTo>
                  <a:cubicBezTo>
                    <a:pt x="96" y="4"/>
                    <a:pt x="96" y="4"/>
                    <a:pt x="96" y="4"/>
                  </a:cubicBezTo>
                  <a:cubicBezTo>
                    <a:pt x="96" y="4"/>
                    <a:pt x="96" y="4"/>
                    <a:pt x="96" y="4"/>
                  </a:cubicBezTo>
                  <a:cubicBezTo>
                    <a:pt x="96" y="4"/>
                    <a:pt x="96" y="5"/>
                    <a:pt x="95" y="5"/>
                  </a:cubicBezTo>
                  <a:cubicBezTo>
                    <a:pt x="95" y="6"/>
                    <a:pt x="95" y="6"/>
                    <a:pt x="95" y="7"/>
                  </a:cubicBezTo>
                  <a:cubicBezTo>
                    <a:pt x="94" y="7"/>
                    <a:pt x="94" y="7"/>
                    <a:pt x="93" y="7"/>
                  </a:cubicBezTo>
                  <a:cubicBezTo>
                    <a:pt x="93" y="7"/>
                    <a:pt x="92" y="6"/>
                    <a:pt x="92" y="6"/>
                  </a:cubicBezTo>
                  <a:cubicBezTo>
                    <a:pt x="92" y="6"/>
                    <a:pt x="91" y="6"/>
                    <a:pt x="91" y="6"/>
                  </a:cubicBezTo>
                  <a:cubicBezTo>
                    <a:pt x="91" y="7"/>
                    <a:pt x="91" y="7"/>
                    <a:pt x="91" y="7"/>
                  </a:cubicBezTo>
                  <a:cubicBezTo>
                    <a:pt x="90" y="7"/>
                    <a:pt x="90" y="7"/>
                    <a:pt x="90" y="7"/>
                  </a:cubicBezTo>
                  <a:cubicBezTo>
                    <a:pt x="89" y="7"/>
                    <a:pt x="88" y="7"/>
                    <a:pt x="87" y="7"/>
                  </a:cubicBezTo>
                  <a:cubicBezTo>
                    <a:pt x="87" y="7"/>
                    <a:pt x="87" y="7"/>
                    <a:pt x="87" y="6"/>
                  </a:cubicBezTo>
                  <a:cubicBezTo>
                    <a:pt x="87" y="6"/>
                    <a:pt x="86" y="6"/>
                    <a:pt x="86" y="6"/>
                  </a:cubicBezTo>
                  <a:cubicBezTo>
                    <a:pt x="86" y="6"/>
                    <a:pt x="86" y="6"/>
                    <a:pt x="86" y="6"/>
                  </a:cubicBezTo>
                  <a:cubicBezTo>
                    <a:pt x="86" y="6"/>
                    <a:pt x="86" y="6"/>
                    <a:pt x="86" y="6"/>
                  </a:cubicBezTo>
                  <a:cubicBezTo>
                    <a:pt x="86" y="5"/>
                    <a:pt x="86" y="5"/>
                    <a:pt x="86" y="5"/>
                  </a:cubicBezTo>
                  <a:cubicBezTo>
                    <a:pt x="85" y="6"/>
                    <a:pt x="85" y="6"/>
                    <a:pt x="84" y="6"/>
                  </a:cubicBezTo>
                  <a:cubicBezTo>
                    <a:pt x="83" y="6"/>
                    <a:pt x="83" y="6"/>
                    <a:pt x="82" y="6"/>
                  </a:cubicBezTo>
                  <a:cubicBezTo>
                    <a:pt x="82" y="6"/>
                    <a:pt x="82" y="6"/>
                    <a:pt x="82" y="6"/>
                  </a:cubicBezTo>
                  <a:cubicBezTo>
                    <a:pt x="82" y="6"/>
                    <a:pt x="82" y="6"/>
                    <a:pt x="82" y="6"/>
                  </a:cubicBezTo>
                  <a:cubicBezTo>
                    <a:pt x="82" y="5"/>
                    <a:pt x="82" y="5"/>
                    <a:pt x="82" y="5"/>
                  </a:cubicBezTo>
                  <a:cubicBezTo>
                    <a:pt x="82" y="6"/>
                    <a:pt x="82" y="6"/>
                    <a:pt x="82" y="6"/>
                  </a:cubicBezTo>
                  <a:cubicBezTo>
                    <a:pt x="82" y="6"/>
                    <a:pt x="82" y="6"/>
                    <a:pt x="82" y="6"/>
                  </a:cubicBezTo>
                  <a:cubicBezTo>
                    <a:pt x="82" y="6"/>
                    <a:pt x="81" y="6"/>
                    <a:pt x="81" y="7"/>
                  </a:cubicBezTo>
                  <a:cubicBezTo>
                    <a:pt x="81" y="7"/>
                    <a:pt x="80" y="7"/>
                    <a:pt x="80" y="7"/>
                  </a:cubicBezTo>
                  <a:cubicBezTo>
                    <a:pt x="80" y="7"/>
                    <a:pt x="80" y="7"/>
                    <a:pt x="79" y="7"/>
                  </a:cubicBezTo>
                  <a:cubicBezTo>
                    <a:pt x="79" y="7"/>
                    <a:pt x="79" y="6"/>
                    <a:pt x="79" y="6"/>
                  </a:cubicBezTo>
                  <a:cubicBezTo>
                    <a:pt x="78" y="6"/>
                    <a:pt x="78" y="6"/>
                    <a:pt x="78" y="6"/>
                  </a:cubicBezTo>
                  <a:cubicBezTo>
                    <a:pt x="78" y="6"/>
                    <a:pt x="78" y="5"/>
                    <a:pt x="78" y="5"/>
                  </a:cubicBezTo>
                  <a:cubicBezTo>
                    <a:pt x="77" y="5"/>
                    <a:pt x="77" y="6"/>
                    <a:pt x="77" y="6"/>
                  </a:cubicBezTo>
                  <a:cubicBezTo>
                    <a:pt x="77" y="6"/>
                    <a:pt x="77" y="6"/>
                    <a:pt x="77" y="6"/>
                  </a:cubicBezTo>
                  <a:cubicBezTo>
                    <a:pt x="77" y="7"/>
                    <a:pt x="77" y="7"/>
                    <a:pt x="76" y="7"/>
                  </a:cubicBezTo>
                  <a:cubicBezTo>
                    <a:pt x="76" y="7"/>
                    <a:pt x="76" y="7"/>
                    <a:pt x="76" y="6"/>
                  </a:cubicBezTo>
                  <a:cubicBezTo>
                    <a:pt x="76" y="6"/>
                    <a:pt x="76" y="6"/>
                    <a:pt x="76" y="6"/>
                  </a:cubicBezTo>
                  <a:cubicBezTo>
                    <a:pt x="76" y="6"/>
                    <a:pt x="76" y="6"/>
                    <a:pt x="76" y="6"/>
                  </a:cubicBezTo>
                  <a:cubicBezTo>
                    <a:pt x="76" y="6"/>
                    <a:pt x="76" y="6"/>
                    <a:pt x="76" y="6"/>
                  </a:cubicBezTo>
                  <a:cubicBezTo>
                    <a:pt x="76" y="6"/>
                    <a:pt x="76" y="6"/>
                    <a:pt x="76" y="6"/>
                  </a:cubicBezTo>
                  <a:cubicBezTo>
                    <a:pt x="75" y="7"/>
                    <a:pt x="75" y="7"/>
                    <a:pt x="74" y="6"/>
                  </a:cubicBezTo>
                  <a:cubicBezTo>
                    <a:pt x="74" y="6"/>
                    <a:pt x="74" y="6"/>
                    <a:pt x="74" y="6"/>
                  </a:cubicBezTo>
                  <a:cubicBezTo>
                    <a:pt x="74" y="6"/>
                    <a:pt x="73" y="6"/>
                    <a:pt x="73" y="6"/>
                  </a:cubicBezTo>
                  <a:cubicBezTo>
                    <a:pt x="73" y="6"/>
                    <a:pt x="73" y="6"/>
                    <a:pt x="73" y="7"/>
                  </a:cubicBezTo>
                  <a:cubicBezTo>
                    <a:pt x="73" y="7"/>
                    <a:pt x="73" y="7"/>
                    <a:pt x="73" y="7"/>
                  </a:cubicBezTo>
                  <a:cubicBezTo>
                    <a:pt x="72" y="7"/>
                    <a:pt x="72" y="7"/>
                    <a:pt x="72" y="6"/>
                  </a:cubicBezTo>
                  <a:cubicBezTo>
                    <a:pt x="72" y="6"/>
                    <a:pt x="72" y="6"/>
                    <a:pt x="72" y="6"/>
                  </a:cubicBezTo>
                  <a:cubicBezTo>
                    <a:pt x="72" y="6"/>
                    <a:pt x="72" y="6"/>
                    <a:pt x="72" y="6"/>
                  </a:cubicBezTo>
                  <a:cubicBezTo>
                    <a:pt x="73" y="5"/>
                    <a:pt x="72" y="5"/>
                    <a:pt x="72" y="5"/>
                  </a:cubicBezTo>
                  <a:cubicBezTo>
                    <a:pt x="72" y="5"/>
                    <a:pt x="72" y="5"/>
                    <a:pt x="72" y="5"/>
                  </a:cubicBezTo>
                  <a:cubicBezTo>
                    <a:pt x="71" y="5"/>
                    <a:pt x="71" y="5"/>
                    <a:pt x="71" y="5"/>
                  </a:cubicBezTo>
                  <a:cubicBezTo>
                    <a:pt x="70" y="6"/>
                    <a:pt x="70" y="5"/>
                    <a:pt x="70" y="5"/>
                  </a:cubicBezTo>
                  <a:cubicBezTo>
                    <a:pt x="69" y="5"/>
                    <a:pt x="69" y="5"/>
                    <a:pt x="69" y="5"/>
                  </a:cubicBezTo>
                  <a:cubicBezTo>
                    <a:pt x="70" y="5"/>
                    <a:pt x="69" y="5"/>
                    <a:pt x="69" y="4"/>
                  </a:cubicBezTo>
                  <a:cubicBezTo>
                    <a:pt x="69" y="4"/>
                    <a:pt x="69" y="4"/>
                    <a:pt x="69" y="4"/>
                  </a:cubicBezTo>
                  <a:cubicBezTo>
                    <a:pt x="68" y="4"/>
                    <a:pt x="68" y="5"/>
                    <a:pt x="69" y="5"/>
                  </a:cubicBezTo>
                  <a:cubicBezTo>
                    <a:pt x="69" y="5"/>
                    <a:pt x="69" y="5"/>
                    <a:pt x="69" y="5"/>
                  </a:cubicBezTo>
                  <a:cubicBezTo>
                    <a:pt x="69" y="6"/>
                    <a:pt x="70" y="6"/>
                    <a:pt x="70" y="6"/>
                  </a:cubicBezTo>
                  <a:cubicBezTo>
                    <a:pt x="69" y="6"/>
                    <a:pt x="69" y="6"/>
                    <a:pt x="68" y="6"/>
                  </a:cubicBezTo>
                  <a:cubicBezTo>
                    <a:pt x="68" y="6"/>
                    <a:pt x="68" y="6"/>
                    <a:pt x="68" y="6"/>
                  </a:cubicBezTo>
                  <a:cubicBezTo>
                    <a:pt x="68" y="6"/>
                    <a:pt x="68" y="6"/>
                    <a:pt x="68" y="6"/>
                  </a:cubicBezTo>
                  <a:cubicBezTo>
                    <a:pt x="68" y="6"/>
                    <a:pt x="67" y="6"/>
                    <a:pt x="67" y="7"/>
                  </a:cubicBezTo>
                  <a:cubicBezTo>
                    <a:pt x="67" y="7"/>
                    <a:pt x="67" y="7"/>
                    <a:pt x="67" y="7"/>
                  </a:cubicBezTo>
                  <a:cubicBezTo>
                    <a:pt x="66" y="7"/>
                    <a:pt x="66" y="6"/>
                    <a:pt x="66" y="6"/>
                  </a:cubicBezTo>
                  <a:cubicBezTo>
                    <a:pt x="65" y="6"/>
                    <a:pt x="65" y="7"/>
                    <a:pt x="65" y="7"/>
                  </a:cubicBezTo>
                  <a:cubicBezTo>
                    <a:pt x="64" y="7"/>
                    <a:pt x="64" y="7"/>
                    <a:pt x="64" y="7"/>
                  </a:cubicBezTo>
                  <a:cubicBezTo>
                    <a:pt x="64" y="7"/>
                    <a:pt x="64" y="7"/>
                    <a:pt x="64" y="7"/>
                  </a:cubicBezTo>
                  <a:cubicBezTo>
                    <a:pt x="64" y="7"/>
                    <a:pt x="64" y="7"/>
                    <a:pt x="63" y="7"/>
                  </a:cubicBezTo>
                  <a:cubicBezTo>
                    <a:pt x="63" y="7"/>
                    <a:pt x="63" y="7"/>
                    <a:pt x="62" y="7"/>
                  </a:cubicBezTo>
                  <a:cubicBezTo>
                    <a:pt x="62" y="7"/>
                    <a:pt x="62" y="7"/>
                    <a:pt x="61" y="7"/>
                  </a:cubicBezTo>
                  <a:cubicBezTo>
                    <a:pt x="61" y="7"/>
                    <a:pt x="61" y="7"/>
                    <a:pt x="61" y="7"/>
                  </a:cubicBezTo>
                  <a:cubicBezTo>
                    <a:pt x="60" y="7"/>
                    <a:pt x="59" y="7"/>
                    <a:pt x="59" y="7"/>
                  </a:cubicBezTo>
                  <a:cubicBezTo>
                    <a:pt x="59" y="7"/>
                    <a:pt x="59" y="7"/>
                    <a:pt x="58" y="7"/>
                  </a:cubicBezTo>
                  <a:cubicBezTo>
                    <a:pt x="58" y="7"/>
                    <a:pt x="58" y="7"/>
                    <a:pt x="58" y="7"/>
                  </a:cubicBezTo>
                  <a:cubicBezTo>
                    <a:pt x="58" y="7"/>
                    <a:pt x="58" y="6"/>
                    <a:pt x="58" y="6"/>
                  </a:cubicBezTo>
                  <a:cubicBezTo>
                    <a:pt x="57" y="6"/>
                    <a:pt x="57" y="6"/>
                    <a:pt x="57" y="6"/>
                  </a:cubicBezTo>
                  <a:cubicBezTo>
                    <a:pt x="57" y="6"/>
                    <a:pt x="57" y="7"/>
                    <a:pt x="56" y="7"/>
                  </a:cubicBezTo>
                  <a:cubicBezTo>
                    <a:pt x="56" y="7"/>
                    <a:pt x="56" y="7"/>
                    <a:pt x="56" y="7"/>
                  </a:cubicBezTo>
                  <a:cubicBezTo>
                    <a:pt x="56" y="7"/>
                    <a:pt x="56" y="7"/>
                    <a:pt x="56" y="6"/>
                  </a:cubicBezTo>
                  <a:cubicBezTo>
                    <a:pt x="55" y="6"/>
                    <a:pt x="55" y="6"/>
                    <a:pt x="54" y="6"/>
                  </a:cubicBezTo>
                  <a:cubicBezTo>
                    <a:pt x="54" y="6"/>
                    <a:pt x="54" y="6"/>
                    <a:pt x="54" y="6"/>
                  </a:cubicBezTo>
                  <a:cubicBezTo>
                    <a:pt x="53" y="6"/>
                    <a:pt x="53" y="6"/>
                    <a:pt x="53" y="6"/>
                  </a:cubicBezTo>
                  <a:cubicBezTo>
                    <a:pt x="53" y="6"/>
                    <a:pt x="53" y="5"/>
                    <a:pt x="53" y="5"/>
                  </a:cubicBezTo>
                  <a:cubicBezTo>
                    <a:pt x="52" y="5"/>
                    <a:pt x="53" y="5"/>
                    <a:pt x="53" y="5"/>
                  </a:cubicBezTo>
                  <a:cubicBezTo>
                    <a:pt x="53" y="5"/>
                    <a:pt x="53" y="4"/>
                    <a:pt x="52" y="4"/>
                  </a:cubicBezTo>
                  <a:cubicBezTo>
                    <a:pt x="52" y="4"/>
                    <a:pt x="52" y="4"/>
                    <a:pt x="52" y="4"/>
                  </a:cubicBezTo>
                  <a:cubicBezTo>
                    <a:pt x="52" y="4"/>
                    <a:pt x="51" y="4"/>
                    <a:pt x="51" y="4"/>
                  </a:cubicBezTo>
                  <a:cubicBezTo>
                    <a:pt x="51" y="4"/>
                    <a:pt x="51" y="4"/>
                    <a:pt x="51" y="4"/>
                  </a:cubicBezTo>
                  <a:cubicBezTo>
                    <a:pt x="51" y="4"/>
                    <a:pt x="51" y="4"/>
                    <a:pt x="51" y="4"/>
                  </a:cubicBezTo>
                  <a:cubicBezTo>
                    <a:pt x="51" y="4"/>
                    <a:pt x="51" y="4"/>
                    <a:pt x="51" y="4"/>
                  </a:cubicBezTo>
                  <a:cubicBezTo>
                    <a:pt x="51" y="4"/>
                    <a:pt x="52" y="4"/>
                    <a:pt x="52" y="4"/>
                  </a:cubicBezTo>
                  <a:cubicBezTo>
                    <a:pt x="52" y="5"/>
                    <a:pt x="51" y="5"/>
                    <a:pt x="51" y="6"/>
                  </a:cubicBezTo>
                  <a:cubicBezTo>
                    <a:pt x="51" y="6"/>
                    <a:pt x="51" y="6"/>
                    <a:pt x="51" y="6"/>
                  </a:cubicBezTo>
                  <a:cubicBezTo>
                    <a:pt x="51" y="6"/>
                    <a:pt x="52" y="6"/>
                    <a:pt x="52" y="6"/>
                  </a:cubicBezTo>
                  <a:cubicBezTo>
                    <a:pt x="52" y="6"/>
                    <a:pt x="52" y="6"/>
                    <a:pt x="52" y="7"/>
                  </a:cubicBezTo>
                  <a:cubicBezTo>
                    <a:pt x="52" y="7"/>
                    <a:pt x="52" y="7"/>
                    <a:pt x="52" y="7"/>
                  </a:cubicBezTo>
                  <a:cubicBezTo>
                    <a:pt x="51" y="7"/>
                    <a:pt x="51" y="7"/>
                    <a:pt x="51" y="7"/>
                  </a:cubicBezTo>
                  <a:cubicBezTo>
                    <a:pt x="51" y="6"/>
                    <a:pt x="50" y="6"/>
                    <a:pt x="50" y="6"/>
                  </a:cubicBezTo>
                  <a:cubicBezTo>
                    <a:pt x="49" y="7"/>
                    <a:pt x="49" y="7"/>
                    <a:pt x="48" y="7"/>
                  </a:cubicBezTo>
                  <a:cubicBezTo>
                    <a:pt x="48" y="6"/>
                    <a:pt x="47" y="6"/>
                    <a:pt x="47" y="6"/>
                  </a:cubicBezTo>
                  <a:cubicBezTo>
                    <a:pt x="47" y="6"/>
                    <a:pt x="46" y="6"/>
                    <a:pt x="46" y="6"/>
                  </a:cubicBezTo>
                  <a:cubicBezTo>
                    <a:pt x="46" y="6"/>
                    <a:pt x="46" y="6"/>
                    <a:pt x="45" y="6"/>
                  </a:cubicBezTo>
                  <a:cubicBezTo>
                    <a:pt x="45" y="6"/>
                    <a:pt x="45" y="6"/>
                    <a:pt x="45" y="6"/>
                  </a:cubicBezTo>
                  <a:cubicBezTo>
                    <a:pt x="45" y="6"/>
                    <a:pt x="45" y="6"/>
                    <a:pt x="45" y="6"/>
                  </a:cubicBezTo>
                  <a:cubicBezTo>
                    <a:pt x="44" y="7"/>
                    <a:pt x="44" y="7"/>
                    <a:pt x="44" y="7"/>
                  </a:cubicBezTo>
                  <a:cubicBezTo>
                    <a:pt x="43" y="7"/>
                    <a:pt x="42" y="7"/>
                    <a:pt x="42" y="6"/>
                  </a:cubicBezTo>
                  <a:cubicBezTo>
                    <a:pt x="41" y="6"/>
                    <a:pt x="41" y="6"/>
                    <a:pt x="41" y="6"/>
                  </a:cubicBezTo>
                  <a:cubicBezTo>
                    <a:pt x="41" y="7"/>
                    <a:pt x="41" y="7"/>
                    <a:pt x="41" y="7"/>
                  </a:cubicBezTo>
                  <a:cubicBezTo>
                    <a:pt x="40" y="7"/>
                    <a:pt x="39" y="7"/>
                    <a:pt x="39" y="6"/>
                  </a:cubicBezTo>
                  <a:cubicBezTo>
                    <a:pt x="39" y="6"/>
                    <a:pt x="38" y="6"/>
                    <a:pt x="38" y="6"/>
                  </a:cubicBezTo>
                  <a:cubicBezTo>
                    <a:pt x="38" y="6"/>
                    <a:pt x="38" y="7"/>
                    <a:pt x="38" y="7"/>
                  </a:cubicBezTo>
                  <a:cubicBezTo>
                    <a:pt x="37" y="7"/>
                    <a:pt x="36" y="7"/>
                    <a:pt x="35" y="7"/>
                  </a:cubicBezTo>
                  <a:cubicBezTo>
                    <a:pt x="35" y="7"/>
                    <a:pt x="35" y="7"/>
                    <a:pt x="35" y="7"/>
                  </a:cubicBezTo>
                  <a:cubicBezTo>
                    <a:pt x="34" y="7"/>
                    <a:pt x="34" y="7"/>
                    <a:pt x="34" y="6"/>
                  </a:cubicBezTo>
                  <a:cubicBezTo>
                    <a:pt x="34" y="6"/>
                    <a:pt x="34" y="6"/>
                    <a:pt x="34" y="5"/>
                  </a:cubicBezTo>
                  <a:cubicBezTo>
                    <a:pt x="34" y="5"/>
                    <a:pt x="34" y="5"/>
                    <a:pt x="34" y="5"/>
                  </a:cubicBezTo>
                  <a:cubicBezTo>
                    <a:pt x="34" y="5"/>
                    <a:pt x="35" y="4"/>
                    <a:pt x="35" y="4"/>
                  </a:cubicBezTo>
                  <a:cubicBezTo>
                    <a:pt x="35" y="3"/>
                    <a:pt x="35" y="3"/>
                    <a:pt x="35" y="3"/>
                  </a:cubicBezTo>
                  <a:cubicBezTo>
                    <a:pt x="35" y="3"/>
                    <a:pt x="35" y="3"/>
                    <a:pt x="35" y="3"/>
                  </a:cubicBezTo>
                  <a:close/>
                  <a:moveTo>
                    <a:pt x="97" y="2"/>
                  </a:move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lose/>
                  <a:moveTo>
                    <a:pt x="64" y="3"/>
                  </a:moveTo>
                  <a:cubicBezTo>
                    <a:pt x="64" y="2"/>
                    <a:pt x="63" y="2"/>
                    <a:pt x="63" y="2"/>
                  </a:cubicBezTo>
                  <a:cubicBezTo>
                    <a:pt x="63" y="2"/>
                    <a:pt x="63" y="3"/>
                    <a:pt x="63" y="3"/>
                  </a:cubicBezTo>
                  <a:cubicBezTo>
                    <a:pt x="63" y="3"/>
                    <a:pt x="63" y="3"/>
                    <a:pt x="64" y="3"/>
                  </a:cubicBezTo>
                  <a:cubicBezTo>
                    <a:pt x="64" y="3"/>
                    <a:pt x="64" y="3"/>
                    <a:pt x="64" y="3"/>
                  </a:cubicBezTo>
                  <a:cubicBezTo>
                    <a:pt x="64" y="3"/>
                    <a:pt x="64" y="4"/>
                    <a:pt x="64" y="4"/>
                  </a:cubicBezTo>
                  <a:cubicBezTo>
                    <a:pt x="64" y="4"/>
                    <a:pt x="64" y="4"/>
                    <a:pt x="64" y="4"/>
                  </a:cubicBezTo>
                  <a:cubicBezTo>
                    <a:pt x="64" y="4"/>
                    <a:pt x="65" y="4"/>
                    <a:pt x="65" y="4"/>
                  </a:cubicBezTo>
                  <a:cubicBezTo>
                    <a:pt x="65" y="4"/>
                    <a:pt x="65" y="3"/>
                    <a:pt x="65" y="3"/>
                  </a:cubicBezTo>
                  <a:cubicBezTo>
                    <a:pt x="64" y="3"/>
                    <a:pt x="64" y="3"/>
                    <a:pt x="64" y="3"/>
                  </a:cubicBezTo>
                  <a:cubicBezTo>
                    <a:pt x="64" y="3"/>
                    <a:pt x="64" y="3"/>
                    <a:pt x="64" y="3"/>
                  </a:cubicBezTo>
                  <a:close/>
                  <a:moveTo>
                    <a:pt x="10" y="3"/>
                  </a:moveTo>
                  <a:cubicBezTo>
                    <a:pt x="10" y="3"/>
                    <a:pt x="10" y="3"/>
                    <a:pt x="10" y="3"/>
                  </a:cubicBezTo>
                  <a:cubicBezTo>
                    <a:pt x="10" y="3"/>
                    <a:pt x="10" y="3"/>
                    <a:pt x="9" y="3"/>
                  </a:cubicBezTo>
                  <a:cubicBezTo>
                    <a:pt x="9" y="3"/>
                    <a:pt x="9" y="3"/>
                    <a:pt x="9" y="3"/>
                  </a:cubicBezTo>
                  <a:cubicBezTo>
                    <a:pt x="9" y="3"/>
                    <a:pt x="9" y="3"/>
                    <a:pt x="9" y="3"/>
                  </a:cubicBezTo>
                  <a:cubicBezTo>
                    <a:pt x="9" y="4"/>
                    <a:pt x="9" y="4"/>
                    <a:pt x="9" y="4"/>
                  </a:cubicBezTo>
                  <a:cubicBezTo>
                    <a:pt x="8" y="4"/>
                    <a:pt x="8" y="4"/>
                    <a:pt x="8" y="5"/>
                  </a:cubicBezTo>
                  <a:cubicBezTo>
                    <a:pt x="8" y="5"/>
                    <a:pt x="9" y="5"/>
                    <a:pt x="9" y="5"/>
                  </a:cubicBezTo>
                  <a:cubicBezTo>
                    <a:pt x="9" y="5"/>
                    <a:pt x="9" y="5"/>
                    <a:pt x="9" y="5"/>
                  </a:cubicBezTo>
                  <a:cubicBezTo>
                    <a:pt x="9" y="4"/>
                    <a:pt x="10" y="4"/>
                    <a:pt x="10" y="4"/>
                  </a:cubicBezTo>
                  <a:cubicBezTo>
                    <a:pt x="10" y="4"/>
                    <a:pt x="10" y="4"/>
                    <a:pt x="10" y="4"/>
                  </a:cubicBezTo>
                  <a:cubicBezTo>
                    <a:pt x="10" y="4"/>
                    <a:pt x="10" y="4"/>
                    <a:pt x="10" y="4"/>
                  </a:cubicBezTo>
                  <a:cubicBezTo>
                    <a:pt x="10" y="4"/>
                    <a:pt x="10" y="4"/>
                    <a:pt x="10" y="4"/>
                  </a:cubicBezTo>
                  <a:cubicBezTo>
                    <a:pt x="9" y="4"/>
                    <a:pt x="9" y="4"/>
                    <a:pt x="9" y="3"/>
                  </a:cubicBezTo>
                  <a:cubicBezTo>
                    <a:pt x="9" y="3"/>
                    <a:pt x="9" y="3"/>
                    <a:pt x="9" y="3"/>
                  </a:cubicBezTo>
                  <a:cubicBezTo>
                    <a:pt x="9" y="3"/>
                    <a:pt x="9" y="3"/>
                    <a:pt x="10" y="3"/>
                  </a:cubicBezTo>
                  <a:close/>
                  <a:moveTo>
                    <a:pt x="62" y="6"/>
                  </a:moveTo>
                  <a:cubicBezTo>
                    <a:pt x="61" y="6"/>
                    <a:pt x="62" y="6"/>
                    <a:pt x="62" y="7"/>
                  </a:cubicBezTo>
                  <a:cubicBezTo>
                    <a:pt x="62" y="7"/>
                    <a:pt x="62" y="7"/>
                    <a:pt x="62" y="7"/>
                  </a:cubicBezTo>
                  <a:cubicBezTo>
                    <a:pt x="63" y="6"/>
                    <a:pt x="63" y="6"/>
                    <a:pt x="63" y="6"/>
                  </a:cubicBezTo>
                  <a:cubicBezTo>
                    <a:pt x="63" y="6"/>
                    <a:pt x="63" y="6"/>
                    <a:pt x="63" y="6"/>
                  </a:cubicBezTo>
                  <a:cubicBezTo>
                    <a:pt x="63" y="5"/>
                    <a:pt x="62" y="5"/>
                    <a:pt x="62" y="5"/>
                  </a:cubicBezTo>
                  <a:cubicBezTo>
                    <a:pt x="62" y="5"/>
                    <a:pt x="62" y="5"/>
                    <a:pt x="62" y="6"/>
                  </a:cubicBezTo>
                  <a:close/>
                  <a:moveTo>
                    <a:pt x="21" y="4"/>
                  </a:moveTo>
                  <a:cubicBezTo>
                    <a:pt x="21" y="3"/>
                    <a:pt x="20" y="3"/>
                    <a:pt x="20" y="3"/>
                  </a:cubicBezTo>
                  <a:cubicBezTo>
                    <a:pt x="20" y="3"/>
                    <a:pt x="20" y="3"/>
                    <a:pt x="20" y="3"/>
                  </a:cubicBezTo>
                  <a:cubicBezTo>
                    <a:pt x="20" y="3"/>
                    <a:pt x="20" y="3"/>
                    <a:pt x="20" y="3"/>
                  </a:cubicBezTo>
                  <a:cubicBezTo>
                    <a:pt x="20" y="4"/>
                    <a:pt x="20" y="4"/>
                    <a:pt x="21" y="4"/>
                  </a:cubicBezTo>
                  <a:cubicBezTo>
                    <a:pt x="21" y="4"/>
                    <a:pt x="21" y="4"/>
                    <a:pt x="21" y="4"/>
                  </a:cubicBezTo>
                  <a:cubicBezTo>
                    <a:pt x="21" y="4"/>
                    <a:pt x="21" y="4"/>
                    <a:pt x="21" y="4"/>
                  </a:cubicBezTo>
                  <a:close/>
                  <a:moveTo>
                    <a:pt x="94" y="4"/>
                  </a:moveTo>
                  <a:cubicBezTo>
                    <a:pt x="94" y="4"/>
                    <a:pt x="94" y="4"/>
                    <a:pt x="94" y="4"/>
                  </a:cubicBezTo>
                  <a:cubicBezTo>
                    <a:pt x="94" y="5"/>
                    <a:pt x="94" y="5"/>
                    <a:pt x="94" y="5"/>
                  </a:cubicBezTo>
                  <a:cubicBezTo>
                    <a:pt x="94" y="5"/>
                    <a:pt x="95" y="5"/>
                    <a:pt x="95" y="4"/>
                  </a:cubicBezTo>
                  <a:cubicBezTo>
                    <a:pt x="95" y="4"/>
                    <a:pt x="95" y="4"/>
                    <a:pt x="95" y="4"/>
                  </a:cubicBezTo>
                  <a:cubicBezTo>
                    <a:pt x="94" y="4"/>
                    <a:pt x="94" y="4"/>
                    <a:pt x="94" y="4"/>
                  </a:cubicBezTo>
                  <a:cubicBezTo>
                    <a:pt x="94" y="4"/>
                    <a:pt x="94" y="4"/>
                    <a:pt x="94" y="4"/>
                  </a:cubicBezTo>
                  <a:close/>
                  <a:moveTo>
                    <a:pt x="83" y="2"/>
                  </a:moveTo>
                  <a:cubicBezTo>
                    <a:pt x="83" y="2"/>
                    <a:pt x="83" y="2"/>
                    <a:pt x="83" y="2"/>
                  </a:cubicBezTo>
                  <a:cubicBezTo>
                    <a:pt x="83" y="2"/>
                    <a:pt x="83" y="2"/>
                    <a:pt x="83" y="2"/>
                  </a:cubicBezTo>
                  <a:cubicBezTo>
                    <a:pt x="83" y="1"/>
                    <a:pt x="82" y="2"/>
                    <a:pt x="82" y="2"/>
                  </a:cubicBezTo>
                  <a:cubicBezTo>
                    <a:pt x="82" y="2"/>
                    <a:pt x="82" y="2"/>
                    <a:pt x="82" y="2"/>
                  </a:cubicBezTo>
                  <a:cubicBezTo>
                    <a:pt x="82" y="2"/>
                    <a:pt x="82" y="2"/>
                    <a:pt x="82" y="2"/>
                  </a:cubicBezTo>
                  <a:cubicBezTo>
                    <a:pt x="82" y="2"/>
                    <a:pt x="82" y="2"/>
                    <a:pt x="83" y="2"/>
                  </a:cubicBezTo>
                  <a:cubicBezTo>
                    <a:pt x="83" y="2"/>
                    <a:pt x="83" y="2"/>
                    <a:pt x="83" y="2"/>
                  </a:cubicBezTo>
                  <a:close/>
                  <a:moveTo>
                    <a:pt x="40" y="4"/>
                  </a:moveTo>
                  <a:cubicBezTo>
                    <a:pt x="40" y="4"/>
                    <a:pt x="40" y="4"/>
                    <a:pt x="40" y="4"/>
                  </a:cubicBezTo>
                  <a:cubicBezTo>
                    <a:pt x="40" y="4"/>
                    <a:pt x="40" y="3"/>
                    <a:pt x="39" y="3"/>
                  </a:cubicBezTo>
                  <a:cubicBezTo>
                    <a:pt x="39" y="4"/>
                    <a:pt x="39" y="4"/>
                    <a:pt x="39" y="4"/>
                  </a:cubicBezTo>
                  <a:cubicBezTo>
                    <a:pt x="39" y="4"/>
                    <a:pt x="40" y="4"/>
                    <a:pt x="40" y="4"/>
                  </a:cubicBezTo>
                  <a:close/>
                  <a:moveTo>
                    <a:pt x="43" y="6"/>
                  </a:moveTo>
                  <a:cubicBezTo>
                    <a:pt x="44" y="6"/>
                    <a:pt x="44" y="6"/>
                    <a:pt x="44" y="6"/>
                  </a:cubicBezTo>
                  <a:cubicBezTo>
                    <a:pt x="44" y="6"/>
                    <a:pt x="44" y="6"/>
                    <a:pt x="44" y="6"/>
                  </a:cubicBezTo>
                  <a:cubicBezTo>
                    <a:pt x="44" y="6"/>
                    <a:pt x="44" y="6"/>
                    <a:pt x="44" y="6"/>
                  </a:cubicBezTo>
                  <a:cubicBezTo>
                    <a:pt x="43" y="6"/>
                    <a:pt x="43" y="6"/>
                    <a:pt x="43" y="6"/>
                  </a:cubicBezTo>
                  <a:cubicBezTo>
                    <a:pt x="43" y="6"/>
                    <a:pt x="43" y="6"/>
                    <a:pt x="43" y="6"/>
                  </a:cubicBezTo>
                  <a:close/>
                  <a:moveTo>
                    <a:pt x="90" y="6"/>
                  </a:moveTo>
                  <a:cubicBezTo>
                    <a:pt x="90" y="6"/>
                    <a:pt x="91" y="6"/>
                    <a:pt x="91" y="6"/>
                  </a:cubicBezTo>
                  <a:cubicBezTo>
                    <a:pt x="91" y="6"/>
                    <a:pt x="91" y="5"/>
                    <a:pt x="91" y="5"/>
                  </a:cubicBezTo>
                  <a:cubicBezTo>
                    <a:pt x="91" y="5"/>
                    <a:pt x="91" y="5"/>
                    <a:pt x="91" y="5"/>
                  </a:cubicBezTo>
                  <a:cubicBezTo>
                    <a:pt x="91" y="5"/>
                    <a:pt x="90" y="5"/>
                    <a:pt x="90" y="6"/>
                  </a:cubicBezTo>
                  <a:cubicBezTo>
                    <a:pt x="90" y="6"/>
                    <a:pt x="90" y="6"/>
                    <a:pt x="90" y="6"/>
                  </a:cubicBezTo>
                  <a:close/>
                  <a:moveTo>
                    <a:pt x="83" y="5"/>
                  </a:moveTo>
                  <a:cubicBezTo>
                    <a:pt x="83" y="5"/>
                    <a:pt x="84" y="5"/>
                    <a:pt x="84" y="5"/>
                  </a:cubicBezTo>
                  <a:cubicBezTo>
                    <a:pt x="84" y="5"/>
                    <a:pt x="84" y="5"/>
                    <a:pt x="84" y="4"/>
                  </a:cubicBezTo>
                  <a:cubicBezTo>
                    <a:pt x="84" y="4"/>
                    <a:pt x="84" y="4"/>
                    <a:pt x="84" y="4"/>
                  </a:cubicBezTo>
                  <a:cubicBezTo>
                    <a:pt x="84" y="4"/>
                    <a:pt x="83" y="4"/>
                    <a:pt x="83" y="5"/>
                  </a:cubicBezTo>
                  <a:cubicBezTo>
                    <a:pt x="83" y="5"/>
                    <a:pt x="83" y="5"/>
                    <a:pt x="83" y="5"/>
                  </a:cubicBezTo>
                  <a:close/>
                  <a:moveTo>
                    <a:pt x="26" y="5"/>
                  </a:moveTo>
                  <a:cubicBezTo>
                    <a:pt x="26" y="5"/>
                    <a:pt x="25" y="5"/>
                    <a:pt x="25" y="5"/>
                  </a:cubicBezTo>
                  <a:cubicBezTo>
                    <a:pt x="25" y="5"/>
                    <a:pt x="25" y="5"/>
                    <a:pt x="25" y="5"/>
                  </a:cubicBezTo>
                  <a:cubicBezTo>
                    <a:pt x="26" y="5"/>
                    <a:pt x="26" y="5"/>
                    <a:pt x="26" y="5"/>
                  </a:cubicBezTo>
                  <a:cubicBezTo>
                    <a:pt x="26" y="5"/>
                    <a:pt x="26" y="5"/>
                    <a:pt x="26" y="5"/>
                  </a:cubicBezTo>
                  <a:cubicBezTo>
                    <a:pt x="26" y="5"/>
                    <a:pt x="26" y="5"/>
                    <a:pt x="26" y="5"/>
                  </a:cubicBezTo>
                  <a:cubicBezTo>
                    <a:pt x="26" y="5"/>
                    <a:pt x="26" y="5"/>
                    <a:pt x="26" y="5"/>
                  </a:cubicBezTo>
                  <a:close/>
                  <a:moveTo>
                    <a:pt x="74" y="5"/>
                  </a:moveTo>
                  <a:cubicBezTo>
                    <a:pt x="74" y="5"/>
                    <a:pt x="74" y="5"/>
                    <a:pt x="74" y="5"/>
                  </a:cubicBezTo>
                  <a:cubicBezTo>
                    <a:pt x="74" y="5"/>
                    <a:pt x="74" y="5"/>
                    <a:pt x="74" y="5"/>
                  </a:cubicBezTo>
                  <a:cubicBezTo>
                    <a:pt x="74" y="5"/>
                    <a:pt x="75" y="4"/>
                    <a:pt x="75" y="4"/>
                  </a:cubicBezTo>
                  <a:cubicBezTo>
                    <a:pt x="75" y="4"/>
                    <a:pt x="74" y="4"/>
                    <a:pt x="74" y="4"/>
                  </a:cubicBezTo>
                  <a:cubicBezTo>
                    <a:pt x="74" y="4"/>
                    <a:pt x="74" y="4"/>
                    <a:pt x="74" y="4"/>
                  </a:cubicBezTo>
                  <a:cubicBezTo>
                    <a:pt x="74" y="4"/>
                    <a:pt x="74" y="4"/>
                    <a:pt x="74" y="5"/>
                  </a:cubicBezTo>
                  <a:close/>
                  <a:moveTo>
                    <a:pt x="16" y="3"/>
                  </a:moveTo>
                  <a:cubicBezTo>
                    <a:pt x="15" y="3"/>
                    <a:pt x="15" y="3"/>
                    <a:pt x="15" y="3"/>
                  </a:cubicBezTo>
                  <a:cubicBezTo>
                    <a:pt x="15" y="3"/>
                    <a:pt x="15" y="3"/>
                    <a:pt x="15" y="3"/>
                  </a:cubicBezTo>
                  <a:cubicBezTo>
                    <a:pt x="15" y="3"/>
                    <a:pt x="15" y="3"/>
                    <a:pt x="16" y="3"/>
                  </a:cubicBezTo>
                  <a:cubicBezTo>
                    <a:pt x="16" y="3"/>
                    <a:pt x="16" y="3"/>
                    <a:pt x="16" y="3"/>
                  </a:cubicBezTo>
                  <a:cubicBezTo>
                    <a:pt x="16" y="3"/>
                    <a:pt x="16" y="3"/>
                    <a:pt x="16" y="3"/>
                  </a:cubicBezTo>
                  <a:close/>
                  <a:moveTo>
                    <a:pt x="64" y="5"/>
                  </a:moveTo>
                  <a:cubicBezTo>
                    <a:pt x="64" y="5"/>
                    <a:pt x="64" y="5"/>
                    <a:pt x="64" y="5"/>
                  </a:cubicBezTo>
                  <a:cubicBezTo>
                    <a:pt x="64" y="6"/>
                    <a:pt x="64" y="6"/>
                    <a:pt x="64" y="5"/>
                  </a:cubicBezTo>
                  <a:cubicBezTo>
                    <a:pt x="64" y="5"/>
                    <a:pt x="64" y="5"/>
                    <a:pt x="64" y="5"/>
                  </a:cubicBezTo>
                  <a:cubicBezTo>
                    <a:pt x="64" y="5"/>
                    <a:pt x="64" y="5"/>
                    <a:pt x="64" y="5"/>
                  </a:cubicBezTo>
                  <a:cubicBezTo>
                    <a:pt x="64" y="5"/>
                    <a:pt x="64" y="5"/>
                    <a:pt x="64" y="5"/>
                  </a:cubicBezTo>
                  <a:close/>
                  <a:moveTo>
                    <a:pt x="66" y="4"/>
                  </a:moveTo>
                  <a:cubicBezTo>
                    <a:pt x="66" y="4"/>
                    <a:pt x="66" y="4"/>
                    <a:pt x="66" y="4"/>
                  </a:cubicBezTo>
                  <a:cubicBezTo>
                    <a:pt x="66" y="4"/>
                    <a:pt x="66" y="4"/>
                    <a:pt x="66" y="4"/>
                  </a:cubicBezTo>
                  <a:cubicBezTo>
                    <a:pt x="66" y="4"/>
                    <a:pt x="66" y="4"/>
                    <a:pt x="66" y="4"/>
                  </a:cubicBezTo>
                  <a:cubicBezTo>
                    <a:pt x="66" y="4"/>
                    <a:pt x="65" y="4"/>
                    <a:pt x="66" y="4"/>
                  </a:cubicBezTo>
                  <a:close/>
                  <a:moveTo>
                    <a:pt x="95" y="1"/>
                  </a:moveTo>
                  <a:cubicBezTo>
                    <a:pt x="95" y="1"/>
                    <a:pt x="95" y="1"/>
                    <a:pt x="95" y="1"/>
                  </a:cubicBezTo>
                  <a:cubicBezTo>
                    <a:pt x="95" y="1"/>
                    <a:pt x="96" y="1"/>
                    <a:pt x="96" y="1"/>
                  </a:cubicBezTo>
                  <a:cubicBezTo>
                    <a:pt x="96" y="1"/>
                    <a:pt x="96" y="1"/>
                    <a:pt x="96" y="1"/>
                  </a:cubicBezTo>
                  <a:cubicBezTo>
                    <a:pt x="96" y="1"/>
                    <a:pt x="96" y="1"/>
                    <a:pt x="96" y="1"/>
                  </a:cubicBezTo>
                  <a:cubicBezTo>
                    <a:pt x="96" y="1"/>
                    <a:pt x="96" y="1"/>
                    <a:pt x="95" y="1"/>
                  </a:cubicBezTo>
                  <a:close/>
                  <a:moveTo>
                    <a:pt x="99" y="4"/>
                  </a:moveTo>
                  <a:cubicBezTo>
                    <a:pt x="99" y="4"/>
                    <a:pt x="100" y="3"/>
                    <a:pt x="100" y="3"/>
                  </a:cubicBezTo>
                  <a:cubicBezTo>
                    <a:pt x="100" y="3"/>
                    <a:pt x="100" y="3"/>
                    <a:pt x="99" y="3"/>
                  </a:cubicBezTo>
                  <a:cubicBezTo>
                    <a:pt x="99" y="3"/>
                    <a:pt x="99" y="3"/>
                    <a:pt x="99" y="3"/>
                  </a:cubicBezTo>
                  <a:cubicBezTo>
                    <a:pt x="99" y="3"/>
                    <a:pt x="99" y="3"/>
                    <a:pt x="99" y="4"/>
                  </a:cubicBezTo>
                  <a:close/>
                  <a:moveTo>
                    <a:pt x="32" y="6"/>
                  </a:moveTo>
                  <a:cubicBezTo>
                    <a:pt x="32" y="6"/>
                    <a:pt x="32" y="6"/>
                    <a:pt x="32" y="6"/>
                  </a:cubicBezTo>
                  <a:cubicBezTo>
                    <a:pt x="32" y="6"/>
                    <a:pt x="32" y="6"/>
                    <a:pt x="32" y="6"/>
                  </a:cubicBezTo>
                  <a:cubicBezTo>
                    <a:pt x="32" y="6"/>
                    <a:pt x="32" y="6"/>
                    <a:pt x="32" y="6"/>
                  </a:cubicBezTo>
                  <a:cubicBezTo>
                    <a:pt x="32" y="6"/>
                    <a:pt x="32" y="6"/>
                    <a:pt x="32" y="6"/>
                  </a:cubicBezTo>
                  <a:close/>
                  <a:moveTo>
                    <a:pt x="29" y="5"/>
                  </a:moveTo>
                  <a:cubicBezTo>
                    <a:pt x="29" y="5"/>
                    <a:pt x="29" y="5"/>
                    <a:pt x="29" y="5"/>
                  </a:cubicBezTo>
                  <a:cubicBezTo>
                    <a:pt x="29" y="5"/>
                    <a:pt x="29" y="5"/>
                    <a:pt x="29" y="5"/>
                  </a:cubicBezTo>
                  <a:close/>
                  <a:moveTo>
                    <a:pt x="9" y="2"/>
                  </a:moveTo>
                  <a:cubicBezTo>
                    <a:pt x="9" y="2"/>
                    <a:pt x="9" y="2"/>
                    <a:pt x="9" y="2"/>
                  </a:cubicBezTo>
                  <a:cubicBezTo>
                    <a:pt x="9" y="2"/>
                    <a:pt x="9" y="2"/>
                    <a:pt x="9" y="2"/>
                  </a:cubicBezTo>
                  <a:cubicBezTo>
                    <a:pt x="9" y="2"/>
                    <a:pt x="9" y="2"/>
                    <a:pt x="9" y="2"/>
                  </a:cubicBezTo>
                  <a:close/>
                  <a:moveTo>
                    <a:pt x="85" y="5"/>
                  </a:moveTo>
                  <a:cubicBezTo>
                    <a:pt x="85" y="5"/>
                    <a:pt x="85" y="5"/>
                    <a:pt x="85" y="5"/>
                  </a:cubicBezTo>
                  <a:cubicBezTo>
                    <a:pt x="85" y="5"/>
                    <a:pt x="85" y="5"/>
                    <a:pt x="85" y="5"/>
                  </a:cubicBezTo>
                  <a:cubicBezTo>
                    <a:pt x="85" y="5"/>
                    <a:pt x="85" y="5"/>
                    <a:pt x="85" y="5"/>
                  </a:cubicBezTo>
                  <a:cubicBezTo>
                    <a:pt x="85" y="5"/>
                    <a:pt x="85" y="5"/>
                    <a:pt x="85" y="5"/>
                  </a:cubicBezTo>
                  <a:close/>
                  <a:moveTo>
                    <a:pt x="83" y="3"/>
                  </a:moveTo>
                  <a:cubicBezTo>
                    <a:pt x="83" y="3"/>
                    <a:pt x="83" y="4"/>
                    <a:pt x="83" y="4"/>
                  </a:cubicBezTo>
                  <a:cubicBezTo>
                    <a:pt x="83" y="4"/>
                    <a:pt x="83" y="4"/>
                    <a:pt x="83" y="4"/>
                  </a:cubicBezTo>
                  <a:cubicBezTo>
                    <a:pt x="83" y="4"/>
                    <a:pt x="83" y="4"/>
                    <a:pt x="83" y="4"/>
                  </a:cubicBezTo>
                  <a:cubicBezTo>
                    <a:pt x="83" y="3"/>
                    <a:pt x="83" y="3"/>
                    <a:pt x="83" y="3"/>
                  </a:cubicBezTo>
                  <a:cubicBezTo>
                    <a:pt x="83" y="3"/>
                    <a:pt x="83" y="3"/>
                    <a:pt x="83" y="3"/>
                  </a:cubicBezTo>
                  <a:close/>
                  <a:moveTo>
                    <a:pt x="48" y="4"/>
                  </a:moveTo>
                  <a:cubicBezTo>
                    <a:pt x="48" y="4"/>
                    <a:pt x="48" y="4"/>
                    <a:pt x="48" y="4"/>
                  </a:cubicBezTo>
                  <a:cubicBezTo>
                    <a:pt x="47" y="4"/>
                    <a:pt x="47" y="4"/>
                    <a:pt x="48" y="4"/>
                  </a:cubicBezTo>
                  <a:cubicBezTo>
                    <a:pt x="48" y="4"/>
                    <a:pt x="48" y="4"/>
                    <a:pt x="48" y="4"/>
                  </a:cubicBezTo>
                  <a:cubicBezTo>
                    <a:pt x="48" y="4"/>
                    <a:pt x="48" y="4"/>
                    <a:pt x="48" y="4"/>
                  </a:cubicBezTo>
                  <a:close/>
                  <a:moveTo>
                    <a:pt x="51" y="2"/>
                  </a:moveTo>
                  <a:cubicBezTo>
                    <a:pt x="51" y="2"/>
                    <a:pt x="51" y="2"/>
                    <a:pt x="51" y="2"/>
                  </a:cubicBezTo>
                  <a:cubicBezTo>
                    <a:pt x="51" y="2"/>
                    <a:pt x="51" y="2"/>
                    <a:pt x="51" y="2"/>
                  </a:cubicBezTo>
                  <a:cubicBezTo>
                    <a:pt x="51" y="2"/>
                    <a:pt x="51" y="2"/>
                    <a:pt x="51" y="2"/>
                  </a:cubicBezTo>
                  <a:close/>
                  <a:moveTo>
                    <a:pt x="53" y="5"/>
                  </a:moveTo>
                  <a:cubicBezTo>
                    <a:pt x="53" y="5"/>
                    <a:pt x="53" y="5"/>
                    <a:pt x="53" y="5"/>
                  </a:cubicBezTo>
                  <a:cubicBezTo>
                    <a:pt x="53" y="5"/>
                    <a:pt x="53" y="5"/>
                    <a:pt x="53" y="5"/>
                  </a:cubicBezTo>
                  <a:close/>
                  <a:moveTo>
                    <a:pt x="80" y="5"/>
                  </a:moveTo>
                  <a:cubicBezTo>
                    <a:pt x="80" y="5"/>
                    <a:pt x="80" y="5"/>
                    <a:pt x="80" y="5"/>
                  </a:cubicBezTo>
                  <a:cubicBezTo>
                    <a:pt x="80" y="5"/>
                    <a:pt x="80" y="5"/>
                    <a:pt x="80" y="5"/>
                  </a:cubicBezTo>
                  <a:close/>
                  <a:moveTo>
                    <a:pt x="3" y="2"/>
                  </a:moveTo>
                  <a:cubicBezTo>
                    <a:pt x="3" y="3"/>
                    <a:pt x="3" y="3"/>
                    <a:pt x="3" y="3"/>
                  </a:cubicBezTo>
                  <a:cubicBezTo>
                    <a:pt x="3" y="3"/>
                    <a:pt x="3" y="3"/>
                    <a:pt x="3" y="3"/>
                  </a:cubicBezTo>
                  <a:lnTo>
                    <a:pt x="3" y="2"/>
                  </a:lnTo>
                  <a:close/>
                  <a:moveTo>
                    <a:pt x="11" y="1"/>
                  </a:moveTo>
                  <a:cubicBezTo>
                    <a:pt x="11" y="1"/>
                    <a:pt x="11" y="1"/>
                    <a:pt x="11" y="1"/>
                  </a:cubicBezTo>
                  <a:cubicBezTo>
                    <a:pt x="11" y="1"/>
                    <a:pt x="11" y="1"/>
                    <a:pt x="1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34"/>
            <p:cNvSpPr/>
            <p:nvPr/>
          </p:nvSpPr>
          <p:spPr>
            <a:xfrm>
              <a:off x="5879" y="1995"/>
              <a:ext cx="256" cy="125"/>
            </a:xfrm>
            <a:custGeom>
              <a:avLst/>
              <a:gdLst/>
              <a:ahLst/>
              <a:cxnLst/>
              <a:rect l="l" t="t" r="r" b="b"/>
              <a:pathLst>
                <a:path w="19" h="7" extrusionOk="0">
                  <a:moveTo>
                    <a:pt x="2" y="3"/>
                  </a:moveTo>
                  <a:cubicBezTo>
                    <a:pt x="2" y="3"/>
                    <a:pt x="2" y="3"/>
                    <a:pt x="3" y="3"/>
                  </a:cubicBezTo>
                  <a:cubicBezTo>
                    <a:pt x="3" y="3"/>
                    <a:pt x="3" y="3"/>
                    <a:pt x="3" y="2"/>
                  </a:cubicBezTo>
                  <a:cubicBezTo>
                    <a:pt x="3" y="2"/>
                    <a:pt x="3" y="2"/>
                    <a:pt x="3" y="2"/>
                  </a:cubicBezTo>
                  <a:cubicBezTo>
                    <a:pt x="3" y="2"/>
                    <a:pt x="3" y="2"/>
                    <a:pt x="3" y="2"/>
                  </a:cubicBezTo>
                  <a:cubicBezTo>
                    <a:pt x="2" y="2"/>
                    <a:pt x="2" y="2"/>
                    <a:pt x="1" y="2"/>
                  </a:cubicBezTo>
                  <a:cubicBezTo>
                    <a:pt x="1" y="2"/>
                    <a:pt x="1" y="2"/>
                    <a:pt x="1" y="2"/>
                  </a:cubicBezTo>
                  <a:cubicBezTo>
                    <a:pt x="1" y="3"/>
                    <a:pt x="1" y="3"/>
                    <a:pt x="1" y="3"/>
                  </a:cubicBezTo>
                  <a:cubicBezTo>
                    <a:pt x="1" y="3"/>
                    <a:pt x="1" y="3"/>
                    <a:pt x="1" y="3"/>
                  </a:cubicBezTo>
                  <a:cubicBezTo>
                    <a:pt x="1" y="3"/>
                    <a:pt x="1" y="3"/>
                    <a:pt x="1" y="3"/>
                  </a:cubicBezTo>
                  <a:cubicBezTo>
                    <a:pt x="1" y="3"/>
                    <a:pt x="0" y="3"/>
                    <a:pt x="0" y="3"/>
                  </a:cubicBezTo>
                  <a:cubicBezTo>
                    <a:pt x="0" y="3"/>
                    <a:pt x="0" y="3"/>
                    <a:pt x="0" y="2"/>
                  </a:cubicBezTo>
                  <a:cubicBezTo>
                    <a:pt x="0" y="2"/>
                    <a:pt x="0" y="1"/>
                    <a:pt x="0" y="0"/>
                  </a:cubicBezTo>
                  <a:cubicBezTo>
                    <a:pt x="1" y="1"/>
                    <a:pt x="1" y="1"/>
                    <a:pt x="2" y="1"/>
                  </a:cubicBezTo>
                  <a:cubicBezTo>
                    <a:pt x="3" y="1"/>
                    <a:pt x="3" y="1"/>
                    <a:pt x="4" y="0"/>
                  </a:cubicBezTo>
                  <a:cubicBezTo>
                    <a:pt x="4" y="0"/>
                    <a:pt x="4" y="0"/>
                    <a:pt x="4" y="0"/>
                  </a:cubicBezTo>
                  <a:cubicBezTo>
                    <a:pt x="5" y="0"/>
                    <a:pt x="5" y="0"/>
                    <a:pt x="5" y="0"/>
                  </a:cubicBezTo>
                  <a:cubicBezTo>
                    <a:pt x="6" y="1"/>
                    <a:pt x="6" y="1"/>
                    <a:pt x="7" y="1"/>
                  </a:cubicBezTo>
                  <a:cubicBezTo>
                    <a:pt x="7" y="1"/>
                    <a:pt x="7" y="1"/>
                    <a:pt x="7" y="2"/>
                  </a:cubicBezTo>
                  <a:cubicBezTo>
                    <a:pt x="7" y="2"/>
                    <a:pt x="7" y="2"/>
                    <a:pt x="7" y="2"/>
                  </a:cubicBezTo>
                  <a:cubicBezTo>
                    <a:pt x="7" y="2"/>
                    <a:pt x="7" y="2"/>
                    <a:pt x="7" y="2"/>
                  </a:cubicBezTo>
                  <a:cubicBezTo>
                    <a:pt x="7" y="2"/>
                    <a:pt x="8" y="2"/>
                    <a:pt x="8" y="2"/>
                  </a:cubicBezTo>
                  <a:cubicBezTo>
                    <a:pt x="8" y="2"/>
                    <a:pt x="8" y="1"/>
                    <a:pt x="8" y="1"/>
                  </a:cubicBezTo>
                  <a:cubicBezTo>
                    <a:pt x="8" y="1"/>
                    <a:pt x="8" y="1"/>
                    <a:pt x="8" y="1"/>
                  </a:cubicBezTo>
                  <a:cubicBezTo>
                    <a:pt x="8" y="0"/>
                    <a:pt x="8" y="0"/>
                    <a:pt x="7" y="0"/>
                  </a:cubicBezTo>
                  <a:cubicBezTo>
                    <a:pt x="7" y="0"/>
                    <a:pt x="7" y="0"/>
                    <a:pt x="7" y="0"/>
                  </a:cubicBezTo>
                  <a:cubicBezTo>
                    <a:pt x="7" y="0"/>
                    <a:pt x="7" y="0"/>
                    <a:pt x="7" y="0"/>
                  </a:cubicBezTo>
                  <a:cubicBezTo>
                    <a:pt x="7" y="0"/>
                    <a:pt x="7" y="0"/>
                    <a:pt x="7" y="0"/>
                  </a:cubicBezTo>
                  <a:cubicBezTo>
                    <a:pt x="7" y="0"/>
                    <a:pt x="8" y="0"/>
                    <a:pt x="8" y="0"/>
                  </a:cubicBezTo>
                  <a:cubicBezTo>
                    <a:pt x="9" y="0"/>
                    <a:pt x="9" y="0"/>
                    <a:pt x="9" y="0"/>
                  </a:cubicBezTo>
                  <a:cubicBezTo>
                    <a:pt x="10" y="0"/>
                    <a:pt x="11" y="0"/>
                    <a:pt x="11" y="0"/>
                  </a:cubicBezTo>
                  <a:cubicBezTo>
                    <a:pt x="12" y="0"/>
                    <a:pt x="12" y="0"/>
                    <a:pt x="13" y="0"/>
                  </a:cubicBezTo>
                  <a:cubicBezTo>
                    <a:pt x="13" y="0"/>
                    <a:pt x="14" y="0"/>
                    <a:pt x="14" y="0"/>
                  </a:cubicBezTo>
                  <a:cubicBezTo>
                    <a:pt x="14" y="0"/>
                    <a:pt x="15" y="0"/>
                    <a:pt x="15" y="0"/>
                  </a:cubicBezTo>
                  <a:cubicBezTo>
                    <a:pt x="15" y="0"/>
                    <a:pt x="16" y="0"/>
                    <a:pt x="17" y="0"/>
                  </a:cubicBezTo>
                  <a:cubicBezTo>
                    <a:pt x="17" y="0"/>
                    <a:pt x="17" y="0"/>
                    <a:pt x="18" y="0"/>
                  </a:cubicBezTo>
                  <a:cubicBezTo>
                    <a:pt x="18" y="0"/>
                    <a:pt x="18" y="0"/>
                    <a:pt x="18" y="0"/>
                  </a:cubicBezTo>
                  <a:cubicBezTo>
                    <a:pt x="19" y="0"/>
                    <a:pt x="19" y="0"/>
                    <a:pt x="19" y="0"/>
                  </a:cubicBezTo>
                  <a:cubicBezTo>
                    <a:pt x="19" y="0"/>
                    <a:pt x="19" y="1"/>
                    <a:pt x="18" y="1"/>
                  </a:cubicBezTo>
                  <a:cubicBezTo>
                    <a:pt x="18" y="1"/>
                    <a:pt x="18" y="1"/>
                    <a:pt x="18" y="1"/>
                  </a:cubicBezTo>
                  <a:cubicBezTo>
                    <a:pt x="17" y="1"/>
                    <a:pt x="17" y="2"/>
                    <a:pt x="18" y="2"/>
                  </a:cubicBezTo>
                  <a:cubicBezTo>
                    <a:pt x="18" y="2"/>
                    <a:pt x="19" y="2"/>
                    <a:pt x="19" y="3"/>
                  </a:cubicBezTo>
                  <a:cubicBezTo>
                    <a:pt x="19" y="3"/>
                    <a:pt x="19" y="3"/>
                    <a:pt x="19" y="3"/>
                  </a:cubicBezTo>
                  <a:cubicBezTo>
                    <a:pt x="18" y="3"/>
                    <a:pt x="18" y="3"/>
                    <a:pt x="18" y="3"/>
                  </a:cubicBezTo>
                  <a:cubicBezTo>
                    <a:pt x="17" y="3"/>
                    <a:pt x="17" y="4"/>
                    <a:pt x="17" y="4"/>
                  </a:cubicBezTo>
                  <a:cubicBezTo>
                    <a:pt x="18" y="4"/>
                    <a:pt x="18" y="4"/>
                    <a:pt x="18" y="4"/>
                  </a:cubicBezTo>
                  <a:cubicBezTo>
                    <a:pt x="18" y="4"/>
                    <a:pt x="18" y="4"/>
                    <a:pt x="18" y="5"/>
                  </a:cubicBezTo>
                  <a:cubicBezTo>
                    <a:pt x="18" y="5"/>
                    <a:pt x="17" y="5"/>
                    <a:pt x="17" y="4"/>
                  </a:cubicBezTo>
                  <a:cubicBezTo>
                    <a:pt x="17" y="4"/>
                    <a:pt x="17" y="4"/>
                    <a:pt x="16" y="5"/>
                  </a:cubicBezTo>
                  <a:cubicBezTo>
                    <a:pt x="16" y="5"/>
                    <a:pt x="16" y="5"/>
                    <a:pt x="16" y="5"/>
                  </a:cubicBezTo>
                  <a:cubicBezTo>
                    <a:pt x="15" y="5"/>
                    <a:pt x="15" y="4"/>
                    <a:pt x="14" y="4"/>
                  </a:cubicBezTo>
                  <a:cubicBezTo>
                    <a:pt x="14" y="5"/>
                    <a:pt x="13" y="5"/>
                    <a:pt x="13" y="5"/>
                  </a:cubicBezTo>
                  <a:cubicBezTo>
                    <a:pt x="13" y="5"/>
                    <a:pt x="13" y="5"/>
                    <a:pt x="13" y="5"/>
                  </a:cubicBezTo>
                  <a:cubicBezTo>
                    <a:pt x="13" y="5"/>
                    <a:pt x="13" y="5"/>
                    <a:pt x="13" y="5"/>
                  </a:cubicBezTo>
                  <a:cubicBezTo>
                    <a:pt x="12" y="5"/>
                    <a:pt x="12" y="5"/>
                    <a:pt x="12" y="5"/>
                  </a:cubicBezTo>
                  <a:cubicBezTo>
                    <a:pt x="11" y="4"/>
                    <a:pt x="10" y="4"/>
                    <a:pt x="9" y="4"/>
                  </a:cubicBezTo>
                  <a:cubicBezTo>
                    <a:pt x="9" y="4"/>
                    <a:pt x="9" y="4"/>
                    <a:pt x="9" y="4"/>
                  </a:cubicBezTo>
                  <a:cubicBezTo>
                    <a:pt x="9" y="4"/>
                    <a:pt x="9" y="4"/>
                    <a:pt x="9" y="4"/>
                  </a:cubicBezTo>
                  <a:cubicBezTo>
                    <a:pt x="9" y="4"/>
                    <a:pt x="10" y="5"/>
                    <a:pt x="10" y="5"/>
                  </a:cubicBezTo>
                  <a:cubicBezTo>
                    <a:pt x="10" y="5"/>
                    <a:pt x="11" y="5"/>
                    <a:pt x="10" y="5"/>
                  </a:cubicBezTo>
                  <a:cubicBezTo>
                    <a:pt x="10" y="6"/>
                    <a:pt x="10" y="6"/>
                    <a:pt x="10" y="6"/>
                  </a:cubicBezTo>
                  <a:cubicBezTo>
                    <a:pt x="11" y="6"/>
                    <a:pt x="11" y="7"/>
                    <a:pt x="11" y="7"/>
                  </a:cubicBezTo>
                  <a:cubicBezTo>
                    <a:pt x="11" y="7"/>
                    <a:pt x="11" y="7"/>
                    <a:pt x="11" y="7"/>
                  </a:cubicBezTo>
                  <a:cubicBezTo>
                    <a:pt x="11" y="7"/>
                    <a:pt x="11" y="7"/>
                    <a:pt x="11" y="7"/>
                  </a:cubicBezTo>
                  <a:cubicBezTo>
                    <a:pt x="11" y="7"/>
                    <a:pt x="10" y="7"/>
                    <a:pt x="10" y="7"/>
                  </a:cubicBezTo>
                  <a:cubicBezTo>
                    <a:pt x="10" y="7"/>
                    <a:pt x="10" y="6"/>
                    <a:pt x="9" y="6"/>
                  </a:cubicBezTo>
                  <a:cubicBezTo>
                    <a:pt x="9" y="7"/>
                    <a:pt x="9" y="6"/>
                    <a:pt x="9" y="6"/>
                  </a:cubicBezTo>
                  <a:cubicBezTo>
                    <a:pt x="9" y="6"/>
                    <a:pt x="9" y="6"/>
                    <a:pt x="9" y="6"/>
                  </a:cubicBezTo>
                  <a:cubicBezTo>
                    <a:pt x="9" y="6"/>
                    <a:pt x="9" y="6"/>
                    <a:pt x="9" y="6"/>
                  </a:cubicBezTo>
                  <a:cubicBezTo>
                    <a:pt x="9" y="6"/>
                    <a:pt x="9" y="6"/>
                    <a:pt x="9" y="6"/>
                  </a:cubicBezTo>
                  <a:cubicBezTo>
                    <a:pt x="9" y="6"/>
                    <a:pt x="8" y="6"/>
                    <a:pt x="8" y="6"/>
                  </a:cubicBezTo>
                  <a:cubicBezTo>
                    <a:pt x="8" y="6"/>
                    <a:pt x="8" y="6"/>
                    <a:pt x="8" y="6"/>
                  </a:cubicBezTo>
                  <a:cubicBezTo>
                    <a:pt x="8" y="6"/>
                    <a:pt x="8" y="7"/>
                    <a:pt x="8" y="7"/>
                  </a:cubicBezTo>
                  <a:cubicBezTo>
                    <a:pt x="7" y="7"/>
                    <a:pt x="7" y="7"/>
                    <a:pt x="7" y="6"/>
                  </a:cubicBezTo>
                  <a:cubicBezTo>
                    <a:pt x="7" y="6"/>
                    <a:pt x="7" y="6"/>
                    <a:pt x="6" y="6"/>
                  </a:cubicBezTo>
                  <a:cubicBezTo>
                    <a:pt x="6" y="6"/>
                    <a:pt x="5" y="6"/>
                    <a:pt x="5" y="7"/>
                  </a:cubicBezTo>
                  <a:cubicBezTo>
                    <a:pt x="4" y="7"/>
                    <a:pt x="4" y="7"/>
                    <a:pt x="4" y="7"/>
                  </a:cubicBezTo>
                  <a:cubicBezTo>
                    <a:pt x="3" y="7"/>
                    <a:pt x="2" y="7"/>
                    <a:pt x="1" y="6"/>
                  </a:cubicBezTo>
                  <a:cubicBezTo>
                    <a:pt x="1" y="6"/>
                    <a:pt x="1" y="6"/>
                    <a:pt x="1" y="6"/>
                  </a:cubicBezTo>
                  <a:cubicBezTo>
                    <a:pt x="2" y="6"/>
                    <a:pt x="1" y="5"/>
                    <a:pt x="1" y="5"/>
                  </a:cubicBezTo>
                  <a:cubicBezTo>
                    <a:pt x="1" y="5"/>
                    <a:pt x="1" y="4"/>
                    <a:pt x="0" y="4"/>
                  </a:cubicBezTo>
                  <a:cubicBezTo>
                    <a:pt x="0" y="4"/>
                    <a:pt x="0" y="4"/>
                    <a:pt x="0" y="4"/>
                  </a:cubicBezTo>
                  <a:cubicBezTo>
                    <a:pt x="0" y="4"/>
                    <a:pt x="0" y="4"/>
                    <a:pt x="0" y="4"/>
                  </a:cubicBezTo>
                  <a:cubicBezTo>
                    <a:pt x="0" y="4"/>
                    <a:pt x="0" y="4"/>
                    <a:pt x="0" y="4"/>
                  </a:cubicBezTo>
                  <a:cubicBezTo>
                    <a:pt x="0" y="3"/>
                    <a:pt x="1" y="3"/>
                    <a:pt x="1" y="3"/>
                  </a:cubicBezTo>
                  <a:cubicBezTo>
                    <a:pt x="1" y="3"/>
                    <a:pt x="1" y="3"/>
                    <a:pt x="2" y="3"/>
                  </a:cubicBezTo>
                  <a:close/>
                  <a:moveTo>
                    <a:pt x="4" y="4"/>
                  </a:moveTo>
                  <a:cubicBezTo>
                    <a:pt x="4" y="4"/>
                    <a:pt x="4" y="4"/>
                    <a:pt x="4" y="4"/>
                  </a:cubicBezTo>
                  <a:cubicBezTo>
                    <a:pt x="5" y="4"/>
                    <a:pt x="5" y="4"/>
                    <a:pt x="6" y="4"/>
                  </a:cubicBezTo>
                  <a:cubicBezTo>
                    <a:pt x="6" y="3"/>
                    <a:pt x="6" y="3"/>
                    <a:pt x="6" y="3"/>
                  </a:cubicBezTo>
                  <a:cubicBezTo>
                    <a:pt x="6" y="3"/>
                    <a:pt x="5" y="3"/>
                    <a:pt x="5" y="3"/>
                  </a:cubicBezTo>
                  <a:cubicBezTo>
                    <a:pt x="5" y="3"/>
                    <a:pt x="5" y="3"/>
                    <a:pt x="5" y="3"/>
                  </a:cubicBezTo>
                  <a:cubicBezTo>
                    <a:pt x="4" y="3"/>
                    <a:pt x="4" y="3"/>
                    <a:pt x="4" y="3"/>
                  </a:cubicBezTo>
                  <a:cubicBezTo>
                    <a:pt x="4" y="3"/>
                    <a:pt x="4" y="4"/>
                    <a:pt x="4" y="4"/>
                  </a:cubicBezTo>
                  <a:close/>
                  <a:moveTo>
                    <a:pt x="12" y="1"/>
                  </a:moveTo>
                  <a:cubicBezTo>
                    <a:pt x="12" y="2"/>
                    <a:pt x="12" y="2"/>
                    <a:pt x="12" y="2"/>
                  </a:cubicBezTo>
                  <a:cubicBezTo>
                    <a:pt x="12" y="2"/>
                    <a:pt x="12" y="2"/>
                    <a:pt x="12" y="2"/>
                  </a:cubicBezTo>
                  <a:cubicBezTo>
                    <a:pt x="12" y="2"/>
                    <a:pt x="13" y="3"/>
                    <a:pt x="14" y="3"/>
                  </a:cubicBezTo>
                  <a:cubicBezTo>
                    <a:pt x="14" y="3"/>
                    <a:pt x="14" y="2"/>
                    <a:pt x="14" y="2"/>
                  </a:cubicBezTo>
                  <a:cubicBezTo>
                    <a:pt x="15" y="2"/>
                    <a:pt x="15" y="2"/>
                    <a:pt x="14" y="2"/>
                  </a:cubicBezTo>
                  <a:cubicBezTo>
                    <a:pt x="14" y="2"/>
                    <a:pt x="14" y="2"/>
                    <a:pt x="14" y="2"/>
                  </a:cubicBezTo>
                  <a:cubicBezTo>
                    <a:pt x="13" y="2"/>
                    <a:pt x="13" y="2"/>
                    <a:pt x="13" y="2"/>
                  </a:cubicBezTo>
                  <a:cubicBezTo>
                    <a:pt x="13" y="2"/>
                    <a:pt x="13" y="2"/>
                    <a:pt x="13" y="2"/>
                  </a:cubicBezTo>
                  <a:cubicBezTo>
                    <a:pt x="12" y="2"/>
                    <a:pt x="12" y="1"/>
                    <a:pt x="12" y="1"/>
                  </a:cubicBezTo>
                  <a:close/>
                  <a:moveTo>
                    <a:pt x="16" y="1"/>
                  </a:moveTo>
                  <a:cubicBezTo>
                    <a:pt x="16" y="1"/>
                    <a:pt x="16" y="1"/>
                    <a:pt x="16" y="1"/>
                  </a:cubicBezTo>
                  <a:cubicBezTo>
                    <a:pt x="16" y="1"/>
                    <a:pt x="16" y="1"/>
                    <a:pt x="16" y="1"/>
                  </a:cubicBezTo>
                  <a:cubicBezTo>
                    <a:pt x="15" y="1"/>
                    <a:pt x="15" y="1"/>
                    <a:pt x="15" y="2"/>
                  </a:cubicBezTo>
                  <a:cubicBezTo>
                    <a:pt x="15" y="2"/>
                    <a:pt x="15" y="2"/>
                    <a:pt x="15" y="2"/>
                  </a:cubicBezTo>
                  <a:cubicBezTo>
                    <a:pt x="15" y="2"/>
                    <a:pt x="16" y="3"/>
                    <a:pt x="16" y="3"/>
                  </a:cubicBezTo>
                  <a:cubicBezTo>
                    <a:pt x="16" y="3"/>
                    <a:pt x="17" y="3"/>
                    <a:pt x="17" y="3"/>
                  </a:cubicBezTo>
                  <a:cubicBezTo>
                    <a:pt x="17" y="3"/>
                    <a:pt x="17" y="3"/>
                    <a:pt x="17" y="3"/>
                  </a:cubicBezTo>
                  <a:cubicBezTo>
                    <a:pt x="17" y="3"/>
                    <a:pt x="17" y="2"/>
                    <a:pt x="17" y="2"/>
                  </a:cubicBezTo>
                  <a:cubicBezTo>
                    <a:pt x="17" y="2"/>
                    <a:pt x="17" y="2"/>
                    <a:pt x="17" y="2"/>
                  </a:cubicBezTo>
                  <a:cubicBezTo>
                    <a:pt x="16" y="2"/>
                    <a:pt x="16" y="2"/>
                    <a:pt x="16" y="2"/>
                  </a:cubicBezTo>
                  <a:cubicBezTo>
                    <a:pt x="16" y="2"/>
                    <a:pt x="16" y="1"/>
                    <a:pt x="16" y="1"/>
                  </a:cubicBezTo>
                  <a:close/>
                  <a:moveTo>
                    <a:pt x="3" y="6"/>
                  </a:moveTo>
                  <a:cubicBezTo>
                    <a:pt x="3" y="7"/>
                    <a:pt x="3" y="7"/>
                    <a:pt x="4" y="6"/>
                  </a:cubicBezTo>
                  <a:cubicBezTo>
                    <a:pt x="4" y="6"/>
                    <a:pt x="4" y="6"/>
                    <a:pt x="4" y="5"/>
                  </a:cubicBezTo>
                  <a:cubicBezTo>
                    <a:pt x="4" y="5"/>
                    <a:pt x="4" y="5"/>
                    <a:pt x="4" y="5"/>
                  </a:cubicBezTo>
                  <a:cubicBezTo>
                    <a:pt x="3" y="5"/>
                    <a:pt x="3" y="5"/>
                    <a:pt x="3" y="5"/>
                  </a:cubicBezTo>
                  <a:cubicBezTo>
                    <a:pt x="3" y="5"/>
                    <a:pt x="3" y="6"/>
                    <a:pt x="2" y="6"/>
                  </a:cubicBezTo>
                  <a:cubicBezTo>
                    <a:pt x="3" y="6"/>
                    <a:pt x="3" y="6"/>
                    <a:pt x="3" y="6"/>
                  </a:cubicBezTo>
                  <a:close/>
                  <a:moveTo>
                    <a:pt x="13" y="4"/>
                  </a:moveTo>
                  <a:cubicBezTo>
                    <a:pt x="13" y="4"/>
                    <a:pt x="13" y="4"/>
                    <a:pt x="13" y="4"/>
                  </a:cubicBezTo>
                  <a:cubicBezTo>
                    <a:pt x="13" y="4"/>
                    <a:pt x="13" y="4"/>
                    <a:pt x="13" y="4"/>
                  </a:cubicBezTo>
                  <a:cubicBezTo>
                    <a:pt x="13" y="3"/>
                    <a:pt x="12" y="3"/>
                    <a:pt x="12" y="3"/>
                  </a:cubicBezTo>
                  <a:cubicBezTo>
                    <a:pt x="12" y="3"/>
                    <a:pt x="12" y="3"/>
                    <a:pt x="12" y="3"/>
                  </a:cubicBezTo>
                  <a:cubicBezTo>
                    <a:pt x="12" y="4"/>
                    <a:pt x="12" y="4"/>
                    <a:pt x="13" y="4"/>
                  </a:cubicBezTo>
                  <a:close/>
                  <a:moveTo>
                    <a:pt x="12" y="1"/>
                  </a:moveTo>
                  <a:cubicBezTo>
                    <a:pt x="12" y="1"/>
                    <a:pt x="12" y="1"/>
                    <a:pt x="13" y="1"/>
                  </a:cubicBezTo>
                  <a:cubicBezTo>
                    <a:pt x="13" y="1"/>
                    <a:pt x="13" y="1"/>
                    <a:pt x="13" y="1"/>
                  </a:cubicBezTo>
                  <a:cubicBezTo>
                    <a:pt x="13" y="1"/>
                    <a:pt x="13" y="1"/>
                    <a:pt x="13" y="1"/>
                  </a:cubicBezTo>
                  <a:cubicBezTo>
                    <a:pt x="13" y="1"/>
                    <a:pt x="12" y="1"/>
                    <a:pt x="12" y="1"/>
                  </a:cubicBezTo>
                  <a:close/>
                  <a:moveTo>
                    <a:pt x="7" y="5"/>
                  </a:moveTo>
                  <a:cubicBezTo>
                    <a:pt x="7" y="5"/>
                    <a:pt x="6" y="5"/>
                    <a:pt x="6" y="5"/>
                  </a:cubicBezTo>
                  <a:cubicBezTo>
                    <a:pt x="6" y="5"/>
                    <a:pt x="6" y="5"/>
                    <a:pt x="7" y="5"/>
                  </a:cubicBezTo>
                  <a:cubicBezTo>
                    <a:pt x="7" y="5"/>
                    <a:pt x="7" y="5"/>
                    <a:pt x="7" y="5"/>
                  </a:cubicBezTo>
                  <a:cubicBezTo>
                    <a:pt x="7" y="5"/>
                    <a:pt x="7" y="5"/>
                    <a:pt x="7" y="5"/>
                  </a:cubicBezTo>
                  <a:close/>
                  <a:moveTo>
                    <a:pt x="14" y="4"/>
                  </a:moveTo>
                  <a:cubicBezTo>
                    <a:pt x="14" y="3"/>
                    <a:pt x="14" y="3"/>
                    <a:pt x="14" y="3"/>
                  </a:cubicBezTo>
                  <a:cubicBezTo>
                    <a:pt x="14" y="4"/>
                    <a:pt x="14" y="4"/>
                    <a:pt x="14" y="4"/>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34"/>
            <p:cNvSpPr/>
            <p:nvPr/>
          </p:nvSpPr>
          <p:spPr>
            <a:xfrm>
              <a:off x="6135" y="1995"/>
              <a:ext cx="215" cy="125"/>
            </a:xfrm>
            <a:custGeom>
              <a:avLst/>
              <a:gdLst/>
              <a:ahLst/>
              <a:cxnLst/>
              <a:rect l="l" t="t" r="r" b="b"/>
              <a:pathLst>
                <a:path w="16" h="7" extrusionOk="0">
                  <a:moveTo>
                    <a:pt x="1" y="3"/>
                  </a:moveTo>
                  <a:cubicBezTo>
                    <a:pt x="1" y="3"/>
                    <a:pt x="1" y="3"/>
                    <a:pt x="2" y="2"/>
                  </a:cubicBezTo>
                  <a:cubicBezTo>
                    <a:pt x="2" y="2"/>
                    <a:pt x="2" y="2"/>
                    <a:pt x="2" y="2"/>
                  </a:cubicBezTo>
                  <a:cubicBezTo>
                    <a:pt x="1" y="2"/>
                    <a:pt x="2" y="1"/>
                    <a:pt x="2" y="1"/>
                  </a:cubicBezTo>
                  <a:cubicBezTo>
                    <a:pt x="2" y="1"/>
                    <a:pt x="2" y="1"/>
                    <a:pt x="2" y="1"/>
                  </a:cubicBezTo>
                  <a:cubicBezTo>
                    <a:pt x="3" y="2"/>
                    <a:pt x="3" y="2"/>
                    <a:pt x="3" y="2"/>
                  </a:cubicBezTo>
                  <a:cubicBezTo>
                    <a:pt x="3" y="1"/>
                    <a:pt x="4" y="2"/>
                    <a:pt x="4" y="2"/>
                  </a:cubicBezTo>
                  <a:cubicBezTo>
                    <a:pt x="4" y="2"/>
                    <a:pt x="5" y="2"/>
                    <a:pt x="5" y="2"/>
                  </a:cubicBezTo>
                  <a:cubicBezTo>
                    <a:pt x="5" y="1"/>
                    <a:pt x="5" y="1"/>
                    <a:pt x="5" y="1"/>
                  </a:cubicBezTo>
                  <a:cubicBezTo>
                    <a:pt x="5" y="1"/>
                    <a:pt x="5" y="1"/>
                    <a:pt x="5" y="1"/>
                  </a:cubicBezTo>
                  <a:cubicBezTo>
                    <a:pt x="5" y="1"/>
                    <a:pt x="5" y="0"/>
                    <a:pt x="5" y="1"/>
                  </a:cubicBezTo>
                  <a:cubicBezTo>
                    <a:pt x="6" y="1"/>
                    <a:pt x="6" y="1"/>
                    <a:pt x="7" y="0"/>
                  </a:cubicBezTo>
                  <a:cubicBezTo>
                    <a:pt x="7" y="0"/>
                    <a:pt x="7" y="0"/>
                    <a:pt x="7" y="0"/>
                  </a:cubicBezTo>
                  <a:cubicBezTo>
                    <a:pt x="8" y="0"/>
                    <a:pt x="8" y="0"/>
                    <a:pt x="8" y="0"/>
                  </a:cubicBezTo>
                  <a:cubicBezTo>
                    <a:pt x="9" y="1"/>
                    <a:pt x="9" y="1"/>
                    <a:pt x="10" y="1"/>
                  </a:cubicBezTo>
                  <a:cubicBezTo>
                    <a:pt x="10" y="0"/>
                    <a:pt x="10" y="1"/>
                    <a:pt x="10" y="1"/>
                  </a:cubicBezTo>
                  <a:cubicBezTo>
                    <a:pt x="10" y="1"/>
                    <a:pt x="11" y="1"/>
                    <a:pt x="11" y="1"/>
                  </a:cubicBezTo>
                  <a:cubicBezTo>
                    <a:pt x="11" y="1"/>
                    <a:pt x="11" y="1"/>
                    <a:pt x="11" y="1"/>
                  </a:cubicBezTo>
                  <a:cubicBezTo>
                    <a:pt x="11" y="1"/>
                    <a:pt x="11" y="2"/>
                    <a:pt x="10" y="2"/>
                  </a:cubicBezTo>
                  <a:cubicBezTo>
                    <a:pt x="10" y="2"/>
                    <a:pt x="10" y="2"/>
                    <a:pt x="10" y="2"/>
                  </a:cubicBezTo>
                  <a:cubicBezTo>
                    <a:pt x="9" y="2"/>
                    <a:pt x="9" y="2"/>
                    <a:pt x="9" y="2"/>
                  </a:cubicBezTo>
                  <a:cubicBezTo>
                    <a:pt x="9" y="2"/>
                    <a:pt x="9" y="2"/>
                    <a:pt x="9" y="2"/>
                  </a:cubicBezTo>
                  <a:cubicBezTo>
                    <a:pt x="10" y="3"/>
                    <a:pt x="10" y="3"/>
                    <a:pt x="11" y="3"/>
                  </a:cubicBezTo>
                  <a:cubicBezTo>
                    <a:pt x="11" y="3"/>
                    <a:pt x="11" y="3"/>
                    <a:pt x="11" y="3"/>
                  </a:cubicBezTo>
                  <a:cubicBezTo>
                    <a:pt x="11" y="3"/>
                    <a:pt x="11" y="2"/>
                    <a:pt x="11" y="2"/>
                  </a:cubicBezTo>
                  <a:cubicBezTo>
                    <a:pt x="11" y="2"/>
                    <a:pt x="12" y="2"/>
                    <a:pt x="12" y="2"/>
                  </a:cubicBezTo>
                  <a:cubicBezTo>
                    <a:pt x="12" y="3"/>
                    <a:pt x="12" y="3"/>
                    <a:pt x="12" y="3"/>
                  </a:cubicBezTo>
                  <a:cubicBezTo>
                    <a:pt x="13" y="4"/>
                    <a:pt x="13" y="4"/>
                    <a:pt x="13" y="3"/>
                  </a:cubicBezTo>
                  <a:cubicBezTo>
                    <a:pt x="14" y="3"/>
                    <a:pt x="14" y="3"/>
                    <a:pt x="15" y="2"/>
                  </a:cubicBezTo>
                  <a:cubicBezTo>
                    <a:pt x="15" y="2"/>
                    <a:pt x="16" y="3"/>
                    <a:pt x="16" y="3"/>
                  </a:cubicBezTo>
                  <a:cubicBezTo>
                    <a:pt x="16" y="3"/>
                    <a:pt x="16" y="3"/>
                    <a:pt x="16" y="3"/>
                  </a:cubicBezTo>
                  <a:cubicBezTo>
                    <a:pt x="15" y="3"/>
                    <a:pt x="15" y="3"/>
                    <a:pt x="15" y="3"/>
                  </a:cubicBezTo>
                  <a:cubicBezTo>
                    <a:pt x="14" y="3"/>
                    <a:pt x="14" y="4"/>
                    <a:pt x="14" y="4"/>
                  </a:cubicBezTo>
                  <a:cubicBezTo>
                    <a:pt x="14" y="4"/>
                    <a:pt x="13" y="4"/>
                    <a:pt x="13" y="5"/>
                  </a:cubicBezTo>
                  <a:cubicBezTo>
                    <a:pt x="13" y="5"/>
                    <a:pt x="13" y="5"/>
                    <a:pt x="13" y="5"/>
                  </a:cubicBezTo>
                  <a:cubicBezTo>
                    <a:pt x="13" y="4"/>
                    <a:pt x="13" y="4"/>
                    <a:pt x="12" y="5"/>
                  </a:cubicBezTo>
                  <a:cubicBezTo>
                    <a:pt x="12" y="5"/>
                    <a:pt x="12" y="5"/>
                    <a:pt x="11" y="5"/>
                  </a:cubicBezTo>
                  <a:cubicBezTo>
                    <a:pt x="11" y="4"/>
                    <a:pt x="11" y="4"/>
                    <a:pt x="10" y="4"/>
                  </a:cubicBezTo>
                  <a:cubicBezTo>
                    <a:pt x="10" y="4"/>
                    <a:pt x="10" y="3"/>
                    <a:pt x="9" y="3"/>
                  </a:cubicBezTo>
                  <a:cubicBezTo>
                    <a:pt x="9" y="3"/>
                    <a:pt x="9" y="3"/>
                    <a:pt x="9" y="3"/>
                  </a:cubicBezTo>
                  <a:cubicBezTo>
                    <a:pt x="8" y="3"/>
                    <a:pt x="8" y="3"/>
                    <a:pt x="8" y="3"/>
                  </a:cubicBezTo>
                  <a:cubicBezTo>
                    <a:pt x="8" y="3"/>
                    <a:pt x="8" y="3"/>
                    <a:pt x="8" y="3"/>
                  </a:cubicBezTo>
                  <a:cubicBezTo>
                    <a:pt x="8" y="2"/>
                    <a:pt x="8" y="2"/>
                    <a:pt x="7" y="2"/>
                  </a:cubicBezTo>
                  <a:cubicBezTo>
                    <a:pt x="7" y="3"/>
                    <a:pt x="7" y="3"/>
                    <a:pt x="6" y="3"/>
                  </a:cubicBezTo>
                  <a:cubicBezTo>
                    <a:pt x="6" y="3"/>
                    <a:pt x="6" y="3"/>
                    <a:pt x="6" y="3"/>
                  </a:cubicBezTo>
                  <a:cubicBezTo>
                    <a:pt x="5" y="3"/>
                    <a:pt x="5" y="3"/>
                    <a:pt x="5" y="3"/>
                  </a:cubicBezTo>
                  <a:cubicBezTo>
                    <a:pt x="4" y="3"/>
                    <a:pt x="4" y="3"/>
                    <a:pt x="4" y="3"/>
                  </a:cubicBezTo>
                  <a:cubicBezTo>
                    <a:pt x="4" y="3"/>
                    <a:pt x="5" y="3"/>
                    <a:pt x="5" y="3"/>
                  </a:cubicBezTo>
                  <a:cubicBezTo>
                    <a:pt x="5" y="3"/>
                    <a:pt x="6" y="4"/>
                    <a:pt x="6" y="3"/>
                  </a:cubicBezTo>
                  <a:cubicBezTo>
                    <a:pt x="7" y="3"/>
                    <a:pt x="7" y="3"/>
                    <a:pt x="7" y="4"/>
                  </a:cubicBezTo>
                  <a:cubicBezTo>
                    <a:pt x="7" y="4"/>
                    <a:pt x="8" y="4"/>
                    <a:pt x="8" y="4"/>
                  </a:cubicBezTo>
                  <a:cubicBezTo>
                    <a:pt x="8" y="4"/>
                    <a:pt x="8" y="5"/>
                    <a:pt x="8" y="5"/>
                  </a:cubicBezTo>
                  <a:cubicBezTo>
                    <a:pt x="7" y="5"/>
                    <a:pt x="7" y="5"/>
                    <a:pt x="7" y="5"/>
                  </a:cubicBezTo>
                  <a:cubicBezTo>
                    <a:pt x="7" y="5"/>
                    <a:pt x="6" y="5"/>
                    <a:pt x="6" y="6"/>
                  </a:cubicBezTo>
                  <a:cubicBezTo>
                    <a:pt x="6" y="6"/>
                    <a:pt x="6" y="6"/>
                    <a:pt x="5" y="6"/>
                  </a:cubicBezTo>
                  <a:cubicBezTo>
                    <a:pt x="5" y="6"/>
                    <a:pt x="4" y="6"/>
                    <a:pt x="3" y="6"/>
                  </a:cubicBezTo>
                  <a:cubicBezTo>
                    <a:pt x="3" y="6"/>
                    <a:pt x="3" y="6"/>
                    <a:pt x="3" y="6"/>
                  </a:cubicBezTo>
                  <a:cubicBezTo>
                    <a:pt x="3" y="6"/>
                    <a:pt x="3" y="6"/>
                    <a:pt x="3" y="6"/>
                  </a:cubicBezTo>
                  <a:cubicBezTo>
                    <a:pt x="3" y="6"/>
                    <a:pt x="3" y="7"/>
                    <a:pt x="2" y="6"/>
                  </a:cubicBezTo>
                  <a:cubicBezTo>
                    <a:pt x="2" y="6"/>
                    <a:pt x="1" y="6"/>
                    <a:pt x="1" y="6"/>
                  </a:cubicBezTo>
                  <a:cubicBezTo>
                    <a:pt x="1" y="5"/>
                    <a:pt x="1" y="6"/>
                    <a:pt x="0" y="6"/>
                  </a:cubicBezTo>
                  <a:cubicBezTo>
                    <a:pt x="0" y="6"/>
                    <a:pt x="0" y="5"/>
                    <a:pt x="0" y="5"/>
                  </a:cubicBezTo>
                  <a:cubicBezTo>
                    <a:pt x="0" y="5"/>
                    <a:pt x="0" y="5"/>
                    <a:pt x="0" y="5"/>
                  </a:cubicBezTo>
                  <a:cubicBezTo>
                    <a:pt x="1" y="5"/>
                    <a:pt x="1" y="5"/>
                    <a:pt x="1" y="5"/>
                  </a:cubicBezTo>
                  <a:cubicBezTo>
                    <a:pt x="2" y="5"/>
                    <a:pt x="2" y="5"/>
                    <a:pt x="2" y="4"/>
                  </a:cubicBezTo>
                  <a:cubicBezTo>
                    <a:pt x="2" y="4"/>
                    <a:pt x="2" y="4"/>
                    <a:pt x="2" y="3"/>
                  </a:cubicBezTo>
                  <a:cubicBezTo>
                    <a:pt x="2" y="3"/>
                    <a:pt x="2" y="3"/>
                    <a:pt x="2" y="3"/>
                  </a:cubicBezTo>
                  <a:cubicBezTo>
                    <a:pt x="1" y="3"/>
                    <a:pt x="1" y="3"/>
                    <a:pt x="1" y="3"/>
                  </a:cubicBezTo>
                  <a:close/>
                  <a:moveTo>
                    <a:pt x="5" y="4"/>
                  </a:moveTo>
                  <a:cubicBezTo>
                    <a:pt x="5" y="4"/>
                    <a:pt x="5" y="4"/>
                    <a:pt x="5" y="4"/>
                  </a:cubicBezTo>
                  <a:cubicBezTo>
                    <a:pt x="5" y="5"/>
                    <a:pt x="5" y="5"/>
                    <a:pt x="5" y="5"/>
                  </a:cubicBezTo>
                  <a:cubicBezTo>
                    <a:pt x="5" y="5"/>
                    <a:pt x="5" y="5"/>
                    <a:pt x="5" y="4"/>
                  </a:cubicBezTo>
                  <a:cubicBezTo>
                    <a:pt x="5" y="4"/>
                    <a:pt x="5" y="4"/>
                    <a:pt x="5" y="4"/>
                  </a:cubicBezTo>
                  <a:close/>
                  <a:moveTo>
                    <a:pt x="6" y="4"/>
                  </a:moveTo>
                  <a:cubicBezTo>
                    <a:pt x="6" y="4"/>
                    <a:pt x="6" y="4"/>
                    <a:pt x="6" y="4"/>
                  </a:cubicBezTo>
                  <a:cubicBezTo>
                    <a:pt x="6" y="5"/>
                    <a:pt x="6" y="5"/>
                    <a:pt x="7" y="5"/>
                  </a:cubicBezTo>
                  <a:cubicBezTo>
                    <a:pt x="7" y="5"/>
                    <a:pt x="7" y="4"/>
                    <a:pt x="7" y="4"/>
                  </a:cubicBezTo>
                  <a:cubicBezTo>
                    <a:pt x="7" y="4"/>
                    <a:pt x="7" y="4"/>
                    <a:pt x="6" y="4"/>
                  </a:cubicBezTo>
                  <a:close/>
                  <a:moveTo>
                    <a:pt x="6" y="2"/>
                  </a:moveTo>
                  <a:cubicBezTo>
                    <a:pt x="6" y="2"/>
                    <a:pt x="6" y="2"/>
                    <a:pt x="7" y="2"/>
                  </a:cubicBezTo>
                  <a:cubicBezTo>
                    <a:pt x="7" y="2"/>
                    <a:pt x="7" y="2"/>
                    <a:pt x="7" y="2"/>
                  </a:cubicBezTo>
                  <a:cubicBezTo>
                    <a:pt x="7" y="2"/>
                    <a:pt x="7" y="2"/>
                    <a:pt x="7" y="2"/>
                  </a:cubicBezTo>
                  <a:cubicBezTo>
                    <a:pt x="6" y="2"/>
                    <a:pt x="6" y="2"/>
                    <a:pt x="6" y="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34"/>
            <p:cNvSpPr/>
            <p:nvPr/>
          </p:nvSpPr>
          <p:spPr>
            <a:xfrm>
              <a:off x="6364" y="2013"/>
              <a:ext cx="94" cy="89"/>
            </a:xfrm>
            <a:custGeom>
              <a:avLst/>
              <a:gdLst/>
              <a:ahLst/>
              <a:cxnLst/>
              <a:rect l="l" t="t" r="r" b="b"/>
              <a:pathLst>
                <a:path w="7" h="5" extrusionOk="0">
                  <a:moveTo>
                    <a:pt x="7" y="3"/>
                  </a:moveTo>
                  <a:cubicBezTo>
                    <a:pt x="7" y="4"/>
                    <a:pt x="7" y="4"/>
                    <a:pt x="7" y="4"/>
                  </a:cubicBezTo>
                  <a:cubicBezTo>
                    <a:pt x="7" y="5"/>
                    <a:pt x="7" y="5"/>
                    <a:pt x="7" y="5"/>
                  </a:cubicBezTo>
                  <a:cubicBezTo>
                    <a:pt x="7" y="5"/>
                    <a:pt x="6" y="5"/>
                    <a:pt x="6" y="4"/>
                  </a:cubicBezTo>
                  <a:cubicBezTo>
                    <a:pt x="5" y="4"/>
                    <a:pt x="5" y="4"/>
                    <a:pt x="5" y="4"/>
                  </a:cubicBezTo>
                  <a:cubicBezTo>
                    <a:pt x="4" y="4"/>
                    <a:pt x="4" y="4"/>
                    <a:pt x="3" y="4"/>
                  </a:cubicBezTo>
                  <a:cubicBezTo>
                    <a:pt x="3" y="4"/>
                    <a:pt x="3" y="4"/>
                    <a:pt x="3" y="4"/>
                  </a:cubicBezTo>
                  <a:cubicBezTo>
                    <a:pt x="3" y="4"/>
                    <a:pt x="3" y="4"/>
                    <a:pt x="3" y="3"/>
                  </a:cubicBezTo>
                  <a:cubicBezTo>
                    <a:pt x="3" y="3"/>
                    <a:pt x="3" y="3"/>
                    <a:pt x="3" y="3"/>
                  </a:cubicBezTo>
                  <a:cubicBezTo>
                    <a:pt x="2" y="3"/>
                    <a:pt x="2" y="3"/>
                    <a:pt x="2" y="3"/>
                  </a:cubicBezTo>
                  <a:cubicBezTo>
                    <a:pt x="2" y="3"/>
                    <a:pt x="2" y="3"/>
                    <a:pt x="2" y="3"/>
                  </a:cubicBezTo>
                  <a:cubicBezTo>
                    <a:pt x="2" y="3"/>
                    <a:pt x="2" y="3"/>
                    <a:pt x="2" y="3"/>
                  </a:cubicBezTo>
                  <a:cubicBezTo>
                    <a:pt x="1" y="3"/>
                    <a:pt x="1" y="3"/>
                    <a:pt x="1" y="2"/>
                  </a:cubicBezTo>
                  <a:cubicBezTo>
                    <a:pt x="1" y="2"/>
                    <a:pt x="1" y="2"/>
                    <a:pt x="1" y="2"/>
                  </a:cubicBezTo>
                  <a:cubicBezTo>
                    <a:pt x="0" y="2"/>
                    <a:pt x="0" y="2"/>
                    <a:pt x="0" y="2"/>
                  </a:cubicBezTo>
                  <a:cubicBezTo>
                    <a:pt x="0" y="2"/>
                    <a:pt x="0" y="1"/>
                    <a:pt x="0" y="1"/>
                  </a:cubicBezTo>
                  <a:cubicBezTo>
                    <a:pt x="0" y="1"/>
                    <a:pt x="0" y="1"/>
                    <a:pt x="0" y="0"/>
                  </a:cubicBezTo>
                  <a:cubicBezTo>
                    <a:pt x="1" y="0"/>
                    <a:pt x="1" y="0"/>
                    <a:pt x="2" y="0"/>
                  </a:cubicBezTo>
                  <a:cubicBezTo>
                    <a:pt x="2" y="0"/>
                    <a:pt x="2" y="0"/>
                    <a:pt x="2" y="0"/>
                  </a:cubicBezTo>
                  <a:cubicBezTo>
                    <a:pt x="3" y="0"/>
                    <a:pt x="3" y="1"/>
                    <a:pt x="3" y="1"/>
                  </a:cubicBezTo>
                  <a:cubicBezTo>
                    <a:pt x="3" y="1"/>
                    <a:pt x="4" y="1"/>
                    <a:pt x="4" y="1"/>
                  </a:cubicBezTo>
                  <a:cubicBezTo>
                    <a:pt x="4" y="1"/>
                    <a:pt x="5" y="1"/>
                    <a:pt x="5" y="1"/>
                  </a:cubicBezTo>
                  <a:cubicBezTo>
                    <a:pt x="5" y="1"/>
                    <a:pt x="5" y="1"/>
                    <a:pt x="5" y="1"/>
                  </a:cubicBezTo>
                  <a:cubicBezTo>
                    <a:pt x="5" y="2"/>
                    <a:pt x="6" y="2"/>
                    <a:pt x="6" y="2"/>
                  </a:cubicBezTo>
                  <a:cubicBezTo>
                    <a:pt x="6" y="2"/>
                    <a:pt x="6" y="2"/>
                    <a:pt x="6" y="2"/>
                  </a:cubicBezTo>
                  <a:cubicBezTo>
                    <a:pt x="6" y="2"/>
                    <a:pt x="6" y="2"/>
                    <a:pt x="6" y="3"/>
                  </a:cubicBezTo>
                  <a:cubicBezTo>
                    <a:pt x="6" y="3"/>
                    <a:pt x="7" y="3"/>
                    <a:pt x="7" y="3"/>
                  </a:cubicBezTo>
                  <a:close/>
                  <a:moveTo>
                    <a:pt x="1" y="1"/>
                  </a:moveTo>
                  <a:cubicBezTo>
                    <a:pt x="1" y="1"/>
                    <a:pt x="1" y="2"/>
                    <a:pt x="1" y="2"/>
                  </a:cubicBezTo>
                  <a:cubicBezTo>
                    <a:pt x="1" y="2"/>
                    <a:pt x="1" y="2"/>
                    <a:pt x="1" y="1"/>
                  </a:cubicBezTo>
                  <a:cubicBezTo>
                    <a:pt x="1" y="1"/>
                    <a:pt x="1" y="1"/>
                    <a:pt x="1" y="1"/>
                  </a:cubicBezTo>
                  <a:cubicBezTo>
                    <a:pt x="1" y="1"/>
                    <a:pt x="1" y="1"/>
                    <a:pt x="1" y="1"/>
                  </a:cubicBezTo>
                  <a:close/>
                  <a:moveTo>
                    <a:pt x="5" y="3"/>
                  </a:moveTo>
                  <a:cubicBezTo>
                    <a:pt x="5" y="3"/>
                    <a:pt x="5" y="3"/>
                    <a:pt x="5" y="3"/>
                  </a:cubicBezTo>
                  <a:cubicBezTo>
                    <a:pt x="5" y="3"/>
                    <a:pt x="5" y="3"/>
                    <a:pt x="5" y="3"/>
                  </a:cubicBezTo>
                  <a:cubicBezTo>
                    <a:pt x="5" y="3"/>
                    <a:pt x="5" y="3"/>
                    <a:pt x="5" y="3"/>
                  </a:cubicBezTo>
                  <a:cubicBezTo>
                    <a:pt x="5" y="3"/>
                    <a:pt x="5" y="3"/>
                    <a:pt x="5" y="3"/>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34"/>
            <p:cNvSpPr/>
            <p:nvPr/>
          </p:nvSpPr>
          <p:spPr>
            <a:xfrm>
              <a:off x="6499" y="1995"/>
              <a:ext cx="67" cy="53"/>
            </a:xfrm>
            <a:custGeom>
              <a:avLst/>
              <a:gdLst/>
              <a:ahLst/>
              <a:cxnLst/>
              <a:rect l="l" t="t" r="r" b="b"/>
              <a:pathLst>
                <a:path w="5" h="3" extrusionOk="0">
                  <a:moveTo>
                    <a:pt x="3" y="2"/>
                  </a:moveTo>
                  <a:cubicBezTo>
                    <a:pt x="3" y="2"/>
                    <a:pt x="3" y="2"/>
                    <a:pt x="3" y="2"/>
                  </a:cubicBezTo>
                  <a:cubicBezTo>
                    <a:pt x="3" y="2"/>
                    <a:pt x="3" y="2"/>
                    <a:pt x="3" y="2"/>
                  </a:cubicBezTo>
                  <a:cubicBezTo>
                    <a:pt x="3" y="2"/>
                    <a:pt x="3" y="2"/>
                    <a:pt x="3" y="2"/>
                  </a:cubicBezTo>
                  <a:cubicBezTo>
                    <a:pt x="3" y="2"/>
                    <a:pt x="2" y="2"/>
                    <a:pt x="2" y="2"/>
                  </a:cubicBezTo>
                  <a:cubicBezTo>
                    <a:pt x="2" y="2"/>
                    <a:pt x="2" y="1"/>
                    <a:pt x="2" y="1"/>
                  </a:cubicBezTo>
                  <a:cubicBezTo>
                    <a:pt x="2" y="1"/>
                    <a:pt x="2" y="1"/>
                    <a:pt x="2" y="1"/>
                  </a:cubicBezTo>
                  <a:cubicBezTo>
                    <a:pt x="1" y="2"/>
                    <a:pt x="1" y="2"/>
                    <a:pt x="1" y="2"/>
                  </a:cubicBezTo>
                  <a:cubicBezTo>
                    <a:pt x="0" y="2"/>
                    <a:pt x="0" y="2"/>
                    <a:pt x="0" y="1"/>
                  </a:cubicBezTo>
                  <a:cubicBezTo>
                    <a:pt x="0" y="1"/>
                    <a:pt x="1" y="1"/>
                    <a:pt x="1" y="1"/>
                  </a:cubicBezTo>
                  <a:cubicBezTo>
                    <a:pt x="1" y="1"/>
                    <a:pt x="2" y="1"/>
                    <a:pt x="2" y="1"/>
                  </a:cubicBezTo>
                  <a:cubicBezTo>
                    <a:pt x="2" y="0"/>
                    <a:pt x="3" y="0"/>
                    <a:pt x="3" y="1"/>
                  </a:cubicBezTo>
                  <a:cubicBezTo>
                    <a:pt x="3" y="1"/>
                    <a:pt x="3" y="1"/>
                    <a:pt x="4" y="1"/>
                  </a:cubicBezTo>
                  <a:cubicBezTo>
                    <a:pt x="4" y="1"/>
                    <a:pt x="4" y="1"/>
                    <a:pt x="4" y="1"/>
                  </a:cubicBezTo>
                  <a:cubicBezTo>
                    <a:pt x="4" y="1"/>
                    <a:pt x="5" y="1"/>
                    <a:pt x="5" y="1"/>
                  </a:cubicBezTo>
                  <a:cubicBezTo>
                    <a:pt x="5" y="1"/>
                    <a:pt x="5" y="2"/>
                    <a:pt x="5" y="2"/>
                  </a:cubicBezTo>
                  <a:cubicBezTo>
                    <a:pt x="5" y="2"/>
                    <a:pt x="5" y="2"/>
                    <a:pt x="5" y="3"/>
                  </a:cubicBezTo>
                  <a:cubicBezTo>
                    <a:pt x="5" y="2"/>
                    <a:pt x="5" y="2"/>
                    <a:pt x="5" y="2"/>
                  </a:cubicBezTo>
                  <a:cubicBezTo>
                    <a:pt x="5" y="3"/>
                    <a:pt x="4" y="2"/>
                    <a:pt x="4" y="3"/>
                  </a:cubicBezTo>
                  <a:cubicBezTo>
                    <a:pt x="3" y="3"/>
                    <a:pt x="3" y="2"/>
                    <a:pt x="2" y="2"/>
                  </a:cubicBezTo>
                  <a:cubicBezTo>
                    <a:pt x="3" y="2"/>
                    <a:pt x="3" y="2"/>
                    <a:pt x="3" y="2"/>
                  </a:cubicBezTo>
                  <a:close/>
                  <a:moveTo>
                    <a:pt x="4" y="2"/>
                  </a:moveTo>
                  <a:cubicBezTo>
                    <a:pt x="4" y="2"/>
                    <a:pt x="4" y="2"/>
                    <a:pt x="4" y="2"/>
                  </a:cubicBezTo>
                  <a:cubicBezTo>
                    <a:pt x="4" y="2"/>
                    <a:pt x="4" y="2"/>
                    <a:pt x="4" y="2"/>
                  </a:cubicBezTo>
                  <a:cubicBezTo>
                    <a:pt x="4" y="2"/>
                    <a:pt x="4" y="2"/>
                    <a:pt x="4" y="2"/>
                  </a:cubicBezTo>
                  <a:cubicBezTo>
                    <a:pt x="4" y="2"/>
                    <a:pt x="4" y="2"/>
                    <a:pt x="4" y="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34"/>
            <p:cNvSpPr/>
            <p:nvPr/>
          </p:nvSpPr>
          <p:spPr>
            <a:xfrm>
              <a:off x="6512" y="2066"/>
              <a:ext cx="27" cy="36"/>
            </a:xfrm>
            <a:custGeom>
              <a:avLst/>
              <a:gdLst/>
              <a:ahLst/>
              <a:cxnLst/>
              <a:rect l="l" t="t" r="r" b="b"/>
              <a:pathLst>
                <a:path w="2" h="2" extrusionOk="0">
                  <a:moveTo>
                    <a:pt x="2" y="2"/>
                  </a:moveTo>
                  <a:cubicBezTo>
                    <a:pt x="2" y="2"/>
                    <a:pt x="2" y="2"/>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1" y="2"/>
                    <a:pt x="1" y="2"/>
                  </a:cubicBezTo>
                  <a:cubicBezTo>
                    <a:pt x="1" y="2"/>
                    <a:pt x="1" y="2"/>
                    <a:pt x="2" y="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34"/>
            <p:cNvSpPr/>
            <p:nvPr/>
          </p:nvSpPr>
          <p:spPr>
            <a:xfrm>
              <a:off x="6296" y="1995"/>
              <a:ext cx="41" cy="53"/>
            </a:xfrm>
            <a:custGeom>
              <a:avLst/>
              <a:gdLst/>
              <a:ahLst/>
              <a:cxnLst/>
              <a:rect l="l" t="t" r="r" b="b"/>
              <a:pathLst>
                <a:path w="3" h="3" extrusionOk="0">
                  <a:moveTo>
                    <a:pt x="3" y="0"/>
                  </a:moveTo>
                  <a:cubicBezTo>
                    <a:pt x="3" y="0"/>
                    <a:pt x="2" y="0"/>
                    <a:pt x="2" y="1"/>
                  </a:cubicBezTo>
                  <a:cubicBezTo>
                    <a:pt x="2" y="1"/>
                    <a:pt x="1" y="1"/>
                    <a:pt x="1" y="1"/>
                  </a:cubicBezTo>
                  <a:cubicBezTo>
                    <a:pt x="1" y="1"/>
                    <a:pt x="1" y="1"/>
                    <a:pt x="1" y="1"/>
                  </a:cubicBezTo>
                  <a:cubicBezTo>
                    <a:pt x="1" y="1"/>
                    <a:pt x="0" y="1"/>
                    <a:pt x="0" y="1"/>
                  </a:cubicBezTo>
                  <a:cubicBezTo>
                    <a:pt x="0" y="1"/>
                    <a:pt x="0" y="1"/>
                    <a:pt x="1" y="0"/>
                  </a:cubicBezTo>
                  <a:cubicBezTo>
                    <a:pt x="0" y="0"/>
                    <a:pt x="0" y="0"/>
                    <a:pt x="0" y="0"/>
                  </a:cubicBezTo>
                  <a:cubicBezTo>
                    <a:pt x="0" y="0"/>
                    <a:pt x="0" y="0"/>
                    <a:pt x="0" y="1"/>
                  </a:cubicBezTo>
                  <a:cubicBezTo>
                    <a:pt x="0" y="1"/>
                    <a:pt x="0" y="2"/>
                    <a:pt x="1" y="3"/>
                  </a:cubicBezTo>
                  <a:cubicBezTo>
                    <a:pt x="1" y="3"/>
                    <a:pt x="1" y="3"/>
                    <a:pt x="1" y="3"/>
                  </a:cubicBezTo>
                  <a:cubicBezTo>
                    <a:pt x="1" y="3"/>
                    <a:pt x="1" y="3"/>
                    <a:pt x="1" y="3"/>
                  </a:cubicBezTo>
                  <a:cubicBezTo>
                    <a:pt x="1" y="2"/>
                    <a:pt x="1" y="2"/>
                    <a:pt x="1" y="2"/>
                  </a:cubicBezTo>
                  <a:cubicBezTo>
                    <a:pt x="1" y="2"/>
                    <a:pt x="1" y="2"/>
                    <a:pt x="1" y="2"/>
                  </a:cubicBezTo>
                  <a:cubicBezTo>
                    <a:pt x="2" y="2"/>
                    <a:pt x="2" y="1"/>
                    <a:pt x="3" y="1"/>
                  </a:cubicBezTo>
                  <a:cubicBezTo>
                    <a:pt x="3" y="1"/>
                    <a:pt x="3" y="0"/>
                    <a:pt x="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34"/>
            <p:cNvSpPr/>
            <p:nvPr/>
          </p:nvSpPr>
          <p:spPr>
            <a:xfrm>
              <a:off x="4463" y="1995"/>
              <a:ext cx="27" cy="36"/>
            </a:xfrm>
            <a:custGeom>
              <a:avLst/>
              <a:gdLst/>
              <a:ahLst/>
              <a:cxnLst/>
              <a:rect l="l" t="t" r="r" b="b"/>
              <a:pathLst>
                <a:path w="2" h="2" extrusionOk="0">
                  <a:moveTo>
                    <a:pt x="2" y="2"/>
                  </a:moveTo>
                  <a:cubicBezTo>
                    <a:pt x="1" y="1"/>
                    <a:pt x="1" y="1"/>
                    <a:pt x="1" y="1"/>
                  </a:cubicBezTo>
                  <a:cubicBezTo>
                    <a:pt x="2" y="1"/>
                    <a:pt x="2" y="0"/>
                    <a:pt x="2" y="0"/>
                  </a:cubicBezTo>
                  <a:cubicBezTo>
                    <a:pt x="2" y="0"/>
                    <a:pt x="2" y="0"/>
                    <a:pt x="1" y="0"/>
                  </a:cubicBezTo>
                  <a:cubicBezTo>
                    <a:pt x="1" y="0"/>
                    <a:pt x="1" y="0"/>
                    <a:pt x="1" y="0"/>
                  </a:cubicBezTo>
                  <a:cubicBezTo>
                    <a:pt x="1" y="1"/>
                    <a:pt x="1" y="1"/>
                    <a:pt x="0" y="1"/>
                  </a:cubicBezTo>
                  <a:cubicBezTo>
                    <a:pt x="0" y="1"/>
                    <a:pt x="0" y="2"/>
                    <a:pt x="0" y="2"/>
                  </a:cubicBezTo>
                  <a:cubicBezTo>
                    <a:pt x="0" y="2"/>
                    <a:pt x="1" y="2"/>
                    <a:pt x="1" y="2"/>
                  </a:cubicBezTo>
                  <a:cubicBezTo>
                    <a:pt x="1" y="2"/>
                    <a:pt x="1" y="2"/>
                    <a:pt x="1" y="2"/>
                  </a:cubicBezTo>
                  <a:cubicBezTo>
                    <a:pt x="1" y="2"/>
                    <a:pt x="2" y="2"/>
                    <a:pt x="2" y="2"/>
                  </a:cubicBezTo>
                  <a:cubicBezTo>
                    <a:pt x="2" y="2"/>
                    <a:pt x="2" y="2"/>
                    <a:pt x="2" y="1"/>
                  </a:cubicBezTo>
                  <a:lnTo>
                    <a:pt x="2" y="2"/>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34"/>
            <p:cNvSpPr/>
            <p:nvPr/>
          </p:nvSpPr>
          <p:spPr>
            <a:xfrm>
              <a:off x="6458" y="2031"/>
              <a:ext cx="27" cy="35"/>
            </a:xfrm>
            <a:custGeom>
              <a:avLst/>
              <a:gdLst/>
              <a:ahLst/>
              <a:cxnLst/>
              <a:rect l="l" t="t" r="r" b="b"/>
              <a:pathLst>
                <a:path w="2" h="2" extrusionOk="0">
                  <a:moveTo>
                    <a:pt x="0" y="1"/>
                  </a:moveTo>
                  <a:cubicBezTo>
                    <a:pt x="1" y="1"/>
                    <a:pt x="1" y="1"/>
                    <a:pt x="1" y="1"/>
                  </a:cubicBezTo>
                  <a:cubicBezTo>
                    <a:pt x="1" y="1"/>
                    <a:pt x="2" y="1"/>
                    <a:pt x="2" y="1"/>
                  </a:cubicBezTo>
                  <a:cubicBezTo>
                    <a:pt x="2" y="2"/>
                    <a:pt x="2" y="1"/>
                    <a:pt x="2" y="1"/>
                  </a:cubicBezTo>
                  <a:cubicBezTo>
                    <a:pt x="2" y="1"/>
                    <a:pt x="2" y="1"/>
                    <a:pt x="2" y="1"/>
                  </a:cubicBezTo>
                  <a:cubicBezTo>
                    <a:pt x="2"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1"/>
                    <a:pt x="0" y="1"/>
                    <a:pt x="1" y="1"/>
                  </a:cubicBez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34"/>
            <p:cNvSpPr/>
            <p:nvPr/>
          </p:nvSpPr>
          <p:spPr>
            <a:xfrm>
              <a:off x="5852" y="2066"/>
              <a:ext cx="27" cy="36"/>
            </a:xfrm>
            <a:custGeom>
              <a:avLst/>
              <a:gdLst/>
              <a:ahLst/>
              <a:cxnLst/>
              <a:rect l="l" t="t" r="r" b="b"/>
              <a:pathLst>
                <a:path w="2" h="2" extrusionOk="0">
                  <a:moveTo>
                    <a:pt x="0" y="0"/>
                  </a:moveTo>
                  <a:cubicBezTo>
                    <a:pt x="0" y="1"/>
                    <a:pt x="0" y="1"/>
                    <a:pt x="1" y="1"/>
                  </a:cubicBezTo>
                  <a:cubicBezTo>
                    <a:pt x="1" y="1"/>
                    <a:pt x="1" y="1"/>
                    <a:pt x="1" y="1"/>
                  </a:cubicBezTo>
                  <a:cubicBezTo>
                    <a:pt x="1" y="2"/>
                    <a:pt x="1" y="2"/>
                    <a:pt x="1" y="2"/>
                  </a:cubicBezTo>
                  <a:cubicBezTo>
                    <a:pt x="1" y="2"/>
                    <a:pt x="1" y="2"/>
                    <a:pt x="2" y="2"/>
                  </a:cubicBezTo>
                  <a:cubicBezTo>
                    <a:pt x="2" y="2"/>
                    <a:pt x="2" y="2"/>
                    <a:pt x="2" y="2"/>
                  </a:cubicBezTo>
                  <a:cubicBezTo>
                    <a:pt x="2" y="2"/>
                    <a:pt x="2" y="2"/>
                    <a:pt x="2" y="2"/>
                  </a:cubicBezTo>
                  <a:cubicBezTo>
                    <a:pt x="2" y="1"/>
                    <a:pt x="1" y="1"/>
                    <a:pt x="1" y="1"/>
                  </a:cubicBezTo>
                  <a:cubicBezTo>
                    <a:pt x="1"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34"/>
            <p:cNvSpPr/>
            <p:nvPr/>
          </p:nvSpPr>
          <p:spPr>
            <a:xfrm>
              <a:off x="4692" y="1995"/>
              <a:ext cx="41" cy="18"/>
            </a:xfrm>
            <a:custGeom>
              <a:avLst/>
              <a:gdLst/>
              <a:ahLst/>
              <a:cxnLst/>
              <a:rect l="l" t="t" r="r" b="b"/>
              <a:pathLst>
                <a:path w="3" h="1" extrusionOk="0">
                  <a:moveTo>
                    <a:pt x="0" y="1"/>
                  </a:moveTo>
                  <a:cubicBezTo>
                    <a:pt x="0" y="1"/>
                    <a:pt x="0" y="1"/>
                    <a:pt x="0" y="1"/>
                  </a:cubicBezTo>
                  <a:cubicBezTo>
                    <a:pt x="1" y="1"/>
                    <a:pt x="1" y="1"/>
                    <a:pt x="1" y="1"/>
                  </a:cubicBezTo>
                  <a:cubicBezTo>
                    <a:pt x="1" y="1"/>
                    <a:pt x="1" y="1"/>
                    <a:pt x="2" y="1"/>
                  </a:cubicBezTo>
                  <a:cubicBezTo>
                    <a:pt x="2" y="1"/>
                    <a:pt x="2" y="1"/>
                    <a:pt x="2" y="1"/>
                  </a:cubicBezTo>
                  <a:cubicBezTo>
                    <a:pt x="2" y="1"/>
                    <a:pt x="2" y="1"/>
                    <a:pt x="2" y="1"/>
                  </a:cubicBezTo>
                  <a:cubicBezTo>
                    <a:pt x="3" y="0"/>
                    <a:pt x="2" y="0"/>
                    <a:pt x="2" y="0"/>
                  </a:cubicBezTo>
                  <a:cubicBezTo>
                    <a:pt x="2" y="0"/>
                    <a:pt x="1" y="0"/>
                    <a:pt x="1" y="0"/>
                  </a:cubicBezTo>
                  <a:cubicBezTo>
                    <a:pt x="0" y="0"/>
                    <a:pt x="0" y="1"/>
                    <a:pt x="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34"/>
            <p:cNvSpPr/>
            <p:nvPr/>
          </p:nvSpPr>
          <p:spPr>
            <a:xfrm>
              <a:off x="6337" y="2084"/>
              <a:ext cx="27" cy="18"/>
            </a:xfrm>
            <a:custGeom>
              <a:avLst/>
              <a:gdLst/>
              <a:ahLst/>
              <a:cxnLst/>
              <a:rect l="l" t="t" r="r" b="b"/>
              <a:pathLst>
                <a:path w="2" h="1" extrusionOk="0">
                  <a:moveTo>
                    <a:pt x="2" y="1"/>
                  </a:moveTo>
                  <a:cubicBezTo>
                    <a:pt x="2" y="1"/>
                    <a:pt x="2" y="1"/>
                    <a:pt x="2" y="0"/>
                  </a:cubicBezTo>
                  <a:cubicBezTo>
                    <a:pt x="1" y="0"/>
                    <a:pt x="1" y="0"/>
                    <a:pt x="1" y="1"/>
                  </a:cubicBezTo>
                  <a:cubicBezTo>
                    <a:pt x="0" y="1"/>
                    <a:pt x="0" y="1"/>
                    <a:pt x="0" y="1"/>
                  </a:cubicBezTo>
                  <a:cubicBezTo>
                    <a:pt x="0" y="1"/>
                    <a:pt x="1" y="1"/>
                    <a:pt x="1" y="1"/>
                  </a:cubicBezTo>
                  <a:cubicBezTo>
                    <a:pt x="1" y="1"/>
                    <a:pt x="1" y="1"/>
                    <a:pt x="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34"/>
            <p:cNvSpPr/>
            <p:nvPr/>
          </p:nvSpPr>
          <p:spPr>
            <a:xfrm>
              <a:off x="6552" y="2084"/>
              <a:ext cx="14" cy="36"/>
            </a:xfrm>
            <a:custGeom>
              <a:avLst/>
              <a:gdLst/>
              <a:ahLst/>
              <a:cxnLst/>
              <a:rect l="l" t="t" r="r" b="b"/>
              <a:pathLst>
                <a:path w="1" h="2" extrusionOk="0">
                  <a:moveTo>
                    <a:pt x="0" y="0"/>
                  </a:moveTo>
                  <a:cubicBezTo>
                    <a:pt x="0" y="0"/>
                    <a:pt x="0" y="0"/>
                    <a:pt x="0" y="0"/>
                  </a:cubicBezTo>
                  <a:cubicBezTo>
                    <a:pt x="0" y="1"/>
                    <a:pt x="0" y="1"/>
                    <a:pt x="0" y="1"/>
                  </a:cubicBezTo>
                  <a:cubicBezTo>
                    <a:pt x="0" y="2"/>
                    <a:pt x="0" y="2"/>
                    <a:pt x="0" y="2"/>
                  </a:cubicBezTo>
                  <a:cubicBezTo>
                    <a:pt x="1" y="2"/>
                    <a:pt x="1" y="2"/>
                    <a:pt x="1" y="2"/>
                  </a:cubicBezTo>
                  <a:cubicBezTo>
                    <a:pt x="1" y="1"/>
                    <a:pt x="1" y="1"/>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34"/>
            <p:cNvSpPr/>
            <p:nvPr/>
          </p:nvSpPr>
          <p:spPr>
            <a:xfrm>
              <a:off x="4881" y="1995"/>
              <a:ext cx="14" cy="18"/>
            </a:xfrm>
            <a:custGeom>
              <a:avLst/>
              <a:gdLst/>
              <a:ahLst/>
              <a:cxnLst/>
              <a:rect l="l" t="t" r="r" b="b"/>
              <a:pathLst>
                <a:path w="1" h="1" extrusionOk="0">
                  <a:moveTo>
                    <a:pt x="0" y="0"/>
                  </a:moveTo>
                  <a:cubicBezTo>
                    <a:pt x="0" y="0"/>
                    <a:pt x="0" y="0"/>
                    <a:pt x="0" y="0"/>
                  </a:cubicBezTo>
                  <a:cubicBezTo>
                    <a:pt x="0" y="0"/>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0"/>
                    <a:pt x="1"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34"/>
            <p:cNvSpPr/>
            <p:nvPr/>
          </p:nvSpPr>
          <p:spPr>
            <a:xfrm>
              <a:off x="6242" y="2066"/>
              <a:ext cx="14" cy="18"/>
            </a:xfrm>
            <a:custGeom>
              <a:avLst/>
              <a:gdLst/>
              <a:ahLst/>
              <a:cxnLst/>
              <a:rect l="l" t="t" r="r" b="b"/>
              <a:pathLst>
                <a:path w="1" h="1" extrusionOk="0">
                  <a:moveTo>
                    <a:pt x="1" y="0"/>
                  </a:moveTo>
                  <a:cubicBezTo>
                    <a:pt x="1" y="0"/>
                    <a:pt x="1" y="0"/>
                    <a:pt x="0" y="1"/>
                  </a:cubicBezTo>
                  <a:cubicBezTo>
                    <a:pt x="0" y="1"/>
                    <a:pt x="0" y="1"/>
                    <a:pt x="0" y="1"/>
                  </a:cubicBezTo>
                  <a:cubicBezTo>
                    <a:pt x="1" y="1"/>
                    <a:pt x="1" y="1"/>
                    <a:pt x="1" y="1"/>
                  </a:cubicBezTo>
                  <a:cubicBezTo>
                    <a:pt x="1" y="1"/>
                    <a:pt x="1" y="1"/>
                    <a:pt x="1" y="1"/>
                  </a:cubicBezTo>
                  <a:cubicBezTo>
                    <a:pt x="1" y="0"/>
                    <a:pt x="1" y="0"/>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34"/>
            <p:cNvSpPr/>
            <p:nvPr/>
          </p:nvSpPr>
          <p:spPr>
            <a:xfrm>
              <a:off x="4733" y="2084"/>
              <a:ext cx="13" cy="18"/>
            </a:xfrm>
            <a:custGeom>
              <a:avLst/>
              <a:gdLst/>
              <a:ahLst/>
              <a:cxnLst/>
              <a:rect l="l" t="t" r="r" b="b"/>
              <a:pathLst>
                <a:path w="1" h="1" extrusionOk="0">
                  <a:moveTo>
                    <a:pt x="0" y="1"/>
                  </a:moveTo>
                  <a:cubicBezTo>
                    <a:pt x="0" y="1"/>
                    <a:pt x="1" y="1"/>
                    <a:pt x="1" y="1"/>
                  </a:cubicBezTo>
                  <a:cubicBezTo>
                    <a:pt x="1" y="1"/>
                    <a:pt x="1" y="1"/>
                    <a:pt x="1" y="1"/>
                  </a:cubicBezTo>
                  <a:cubicBezTo>
                    <a:pt x="1" y="1"/>
                    <a:pt x="1" y="1"/>
                    <a:pt x="1" y="0"/>
                  </a:cubicBezTo>
                  <a:cubicBezTo>
                    <a:pt x="1" y="0"/>
                    <a:pt x="1" y="0"/>
                    <a:pt x="1" y="0"/>
                  </a:cubicBezTo>
                  <a:cubicBezTo>
                    <a:pt x="1" y="0"/>
                    <a:pt x="1" y="0"/>
                    <a:pt x="0" y="0"/>
                  </a:cubicBezTo>
                  <a:cubicBezTo>
                    <a:pt x="0" y="0"/>
                    <a:pt x="0" y="1"/>
                    <a:pt x="0" y="1"/>
                  </a:cubicBezTo>
                  <a:cubicBezTo>
                    <a:pt x="0" y="1"/>
                    <a:pt x="0" y="1"/>
                    <a:pt x="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34"/>
            <p:cNvSpPr/>
            <p:nvPr/>
          </p:nvSpPr>
          <p:spPr>
            <a:xfrm>
              <a:off x="6040" y="2084"/>
              <a:ext cx="14" cy="18"/>
            </a:xfrm>
            <a:custGeom>
              <a:avLst/>
              <a:gdLst/>
              <a:ahLst/>
              <a:cxnLst/>
              <a:rect l="l" t="t" r="r" b="b"/>
              <a:pathLst>
                <a:path w="1" h="1" extrusionOk="0">
                  <a:moveTo>
                    <a:pt x="1" y="0"/>
                  </a:moveTo>
                  <a:cubicBezTo>
                    <a:pt x="1" y="0"/>
                    <a:pt x="1" y="0"/>
                    <a:pt x="0" y="0"/>
                  </a:cubicBezTo>
                  <a:cubicBezTo>
                    <a:pt x="0" y="0"/>
                    <a:pt x="0" y="0"/>
                    <a:pt x="0" y="0"/>
                  </a:cubicBezTo>
                  <a:cubicBezTo>
                    <a:pt x="0" y="1"/>
                    <a:pt x="0" y="1"/>
                    <a:pt x="0" y="1"/>
                  </a:cubicBezTo>
                  <a:cubicBezTo>
                    <a:pt x="0" y="1"/>
                    <a:pt x="0" y="1"/>
                    <a:pt x="0" y="1"/>
                  </a:cubicBezTo>
                  <a:cubicBezTo>
                    <a:pt x="0" y="1"/>
                    <a:pt x="0" y="1"/>
                    <a:pt x="0" y="1"/>
                  </a:cubicBezTo>
                  <a:cubicBezTo>
                    <a:pt x="1" y="1"/>
                    <a:pt x="1" y="1"/>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34"/>
            <p:cNvSpPr/>
            <p:nvPr/>
          </p:nvSpPr>
          <p:spPr>
            <a:xfrm>
              <a:off x="5083" y="1995"/>
              <a:ext cx="14" cy="18"/>
            </a:xfrm>
            <a:custGeom>
              <a:avLst/>
              <a:gdLst/>
              <a:ahLst/>
              <a:cxnLst/>
              <a:rect l="l" t="t" r="r" b="b"/>
              <a:pathLst>
                <a:path w="1" h="1" extrusionOk="0">
                  <a:moveTo>
                    <a:pt x="0" y="0"/>
                  </a:moveTo>
                  <a:cubicBezTo>
                    <a:pt x="0" y="0"/>
                    <a:pt x="0" y="0"/>
                    <a:pt x="0" y="1"/>
                  </a:cubicBezTo>
                  <a:cubicBezTo>
                    <a:pt x="0" y="1"/>
                    <a:pt x="0" y="1"/>
                    <a:pt x="0" y="1"/>
                  </a:cubicBezTo>
                  <a:cubicBezTo>
                    <a:pt x="0" y="1"/>
                    <a:pt x="0" y="1"/>
                    <a:pt x="0" y="1"/>
                  </a:cubicBezTo>
                  <a:cubicBezTo>
                    <a:pt x="0" y="1"/>
                    <a:pt x="0" y="1"/>
                    <a:pt x="1" y="1"/>
                  </a:cubicBezTo>
                  <a:cubicBezTo>
                    <a:pt x="1" y="1"/>
                    <a:pt x="1" y="1"/>
                    <a:pt x="1" y="1"/>
                  </a:cubicBezTo>
                  <a:cubicBezTo>
                    <a:pt x="1"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34"/>
            <p:cNvSpPr/>
            <p:nvPr/>
          </p:nvSpPr>
          <p:spPr>
            <a:xfrm>
              <a:off x="6458" y="2084"/>
              <a:ext cx="14" cy="18"/>
            </a:xfrm>
            <a:custGeom>
              <a:avLst/>
              <a:gdLst/>
              <a:ahLst/>
              <a:cxnLst/>
              <a:rect l="l" t="t" r="r" b="b"/>
              <a:pathLst>
                <a:path w="1" h="1" extrusionOk="0">
                  <a:moveTo>
                    <a:pt x="0" y="1"/>
                  </a:moveTo>
                  <a:cubicBezTo>
                    <a:pt x="1" y="1"/>
                    <a:pt x="1" y="1"/>
                    <a:pt x="1" y="1"/>
                  </a:cubicBezTo>
                  <a:cubicBezTo>
                    <a:pt x="1" y="1"/>
                    <a:pt x="1" y="1"/>
                    <a:pt x="1" y="1"/>
                  </a:cubicBezTo>
                  <a:cubicBezTo>
                    <a:pt x="1" y="1"/>
                    <a:pt x="1" y="1"/>
                    <a:pt x="1" y="1"/>
                  </a:cubicBezTo>
                  <a:cubicBezTo>
                    <a:pt x="1" y="0"/>
                    <a:pt x="0" y="0"/>
                    <a:pt x="0" y="0"/>
                  </a:cubicBezTo>
                  <a:cubicBezTo>
                    <a:pt x="0" y="1"/>
                    <a:pt x="0" y="1"/>
                    <a:pt x="0" y="1"/>
                  </a:cubicBezTo>
                  <a:cubicBezTo>
                    <a:pt x="0" y="0"/>
                    <a:pt x="0" y="0"/>
                    <a:pt x="0" y="1"/>
                  </a:cubicBezTo>
                  <a:cubicBezTo>
                    <a:pt x="0" y="1"/>
                    <a:pt x="0" y="1"/>
                    <a:pt x="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34"/>
            <p:cNvSpPr/>
            <p:nvPr/>
          </p:nvSpPr>
          <p:spPr>
            <a:xfrm>
              <a:off x="6108" y="2084"/>
              <a:ext cx="13" cy="18"/>
            </a:xfrm>
            <a:custGeom>
              <a:avLst/>
              <a:gdLst/>
              <a:ahLst/>
              <a:cxnLst/>
              <a:rect l="l" t="t" r="r" b="b"/>
              <a:pathLst>
                <a:path w="1" h="1" extrusionOk="0">
                  <a:moveTo>
                    <a:pt x="0" y="1"/>
                  </a:moveTo>
                  <a:cubicBezTo>
                    <a:pt x="0" y="1"/>
                    <a:pt x="0" y="1"/>
                    <a:pt x="0" y="1"/>
                  </a:cubicBezTo>
                  <a:cubicBezTo>
                    <a:pt x="1" y="1"/>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34"/>
            <p:cNvSpPr/>
            <p:nvPr/>
          </p:nvSpPr>
          <p:spPr>
            <a:xfrm>
              <a:off x="4059" y="2102"/>
              <a:ext cx="13" cy="18"/>
            </a:xfrm>
            <a:custGeom>
              <a:avLst/>
              <a:gdLst/>
              <a:ahLst/>
              <a:cxnLst/>
              <a:rect l="l" t="t" r="r" b="b"/>
              <a:pathLst>
                <a:path w="1" h="1" extrusionOk="0">
                  <a:moveTo>
                    <a:pt x="0" y="0"/>
                  </a:moveTo>
                  <a:cubicBezTo>
                    <a:pt x="0" y="0"/>
                    <a:pt x="0" y="0"/>
                    <a:pt x="0" y="0"/>
                  </a:cubicBezTo>
                  <a:cubicBezTo>
                    <a:pt x="0" y="1"/>
                    <a:pt x="1" y="1"/>
                    <a:pt x="1" y="1"/>
                  </a:cubicBezTo>
                  <a:cubicBezTo>
                    <a:pt x="1" y="1"/>
                    <a:pt x="1" y="1"/>
                    <a:pt x="1" y="1"/>
                  </a:cubicBezTo>
                  <a:cubicBezTo>
                    <a:pt x="1" y="1"/>
                    <a:pt x="1" y="1"/>
                    <a:pt x="1" y="1"/>
                  </a:cubicBezTo>
                  <a:cubicBezTo>
                    <a:pt x="1" y="0"/>
                    <a:pt x="1" y="0"/>
                    <a:pt x="1" y="0"/>
                  </a:cubicBezTo>
                  <a:cubicBezTo>
                    <a:pt x="1" y="0"/>
                    <a:pt x="1" y="0"/>
                    <a:pt x="1" y="0"/>
                  </a:cubicBezTo>
                  <a:cubicBezTo>
                    <a:pt x="1"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34"/>
            <p:cNvSpPr/>
            <p:nvPr/>
          </p:nvSpPr>
          <p:spPr>
            <a:xfrm>
              <a:off x="5312" y="1995"/>
              <a:ext cx="14" cy="18"/>
            </a:xfrm>
            <a:custGeom>
              <a:avLst/>
              <a:gdLst/>
              <a:ahLst/>
              <a:cxnLst/>
              <a:rect l="l" t="t" r="r" b="b"/>
              <a:pathLst>
                <a:path w="1" h="1" extrusionOk="0">
                  <a:moveTo>
                    <a:pt x="0" y="0"/>
                  </a:moveTo>
                  <a:cubicBezTo>
                    <a:pt x="1" y="0"/>
                    <a:pt x="1" y="1"/>
                    <a:pt x="1" y="0"/>
                  </a:cubicBezTo>
                  <a:cubicBezTo>
                    <a:pt x="1" y="0"/>
                    <a:pt x="1" y="0"/>
                    <a:pt x="1" y="0"/>
                  </a:cubicBezTo>
                  <a:cubicBezTo>
                    <a:pt x="1" y="0"/>
                    <a:pt x="1" y="0"/>
                    <a:pt x="1" y="0"/>
                  </a:cubicBezTo>
                  <a:cubicBezTo>
                    <a:pt x="1" y="0"/>
                    <a:pt x="1"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34"/>
            <p:cNvSpPr/>
            <p:nvPr/>
          </p:nvSpPr>
          <p:spPr>
            <a:xfrm>
              <a:off x="5259" y="2013"/>
              <a:ext cx="13" cy="0"/>
            </a:xfrm>
            <a:custGeom>
              <a:avLst/>
              <a:gdLst/>
              <a:ahLst/>
              <a:cxnLst/>
              <a:rect l="l" t="t" r="r" b="b"/>
              <a:pathLst>
                <a:path w="1" h="120000" extrusionOk="0">
                  <a:moveTo>
                    <a:pt x="0" y="0"/>
                  </a:moveTo>
                  <a:cubicBezTo>
                    <a:pt x="0" y="0"/>
                    <a:pt x="0" y="0"/>
                    <a:pt x="1" y="0"/>
                  </a:cubicBezTo>
                  <a:cubicBezTo>
                    <a:pt x="1" y="0"/>
                    <a:pt x="1" y="0"/>
                    <a:pt x="1" y="0"/>
                  </a:cubicBezTo>
                  <a:cubicBezTo>
                    <a:pt x="1"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p34"/>
            <p:cNvSpPr/>
            <p:nvPr/>
          </p:nvSpPr>
          <p:spPr>
            <a:xfrm>
              <a:off x="5649" y="2102"/>
              <a:ext cx="0" cy="18"/>
            </a:xfrm>
            <a:custGeom>
              <a:avLst/>
              <a:gdLst/>
              <a:ahLst/>
              <a:cxnLst/>
              <a:rect l="l" t="t" r="r" b="b"/>
              <a:pathLst>
                <a:path w="120000" h="1" extrusionOk="0">
                  <a:moveTo>
                    <a:pt x="0" y="0"/>
                  </a:moveTo>
                  <a:cubicBezTo>
                    <a:pt x="0" y="0"/>
                    <a:pt x="0" y="0"/>
                    <a:pt x="0" y="0"/>
                  </a:cubicBezTo>
                  <a:cubicBezTo>
                    <a:pt x="0" y="0"/>
                    <a:pt x="0" y="0"/>
                    <a:pt x="0" y="1"/>
                  </a:cubicBezTo>
                  <a:cubicBezTo>
                    <a:pt x="0" y="1"/>
                    <a:pt x="0" y="1"/>
                    <a:pt x="0" y="1"/>
                  </a:cubicBezTo>
                  <a:cubicBezTo>
                    <a:pt x="0" y="1"/>
                    <a:pt x="0" y="1"/>
                    <a:pt x="0" y="1"/>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34"/>
            <p:cNvSpPr/>
            <p:nvPr/>
          </p:nvSpPr>
          <p:spPr>
            <a:xfrm>
              <a:off x="5784" y="2066"/>
              <a:ext cx="14" cy="18"/>
            </a:xfrm>
            <a:custGeom>
              <a:avLst/>
              <a:gdLst/>
              <a:ahLst/>
              <a:cxnLst/>
              <a:rect l="l" t="t" r="r" b="b"/>
              <a:pathLst>
                <a:path w="1" h="1" extrusionOk="0">
                  <a:moveTo>
                    <a:pt x="0" y="0"/>
                  </a:moveTo>
                  <a:cubicBezTo>
                    <a:pt x="0" y="1"/>
                    <a:pt x="0" y="1"/>
                    <a:pt x="1" y="1"/>
                  </a:cubicBezTo>
                  <a:cubicBezTo>
                    <a:pt x="1" y="1"/>
                    <a:pt x="1" y="1"/>
                    <a:pt x="1" y="1"/>
                  </a:cubicBezTo>
                  <a:cubicBezTo>
                    <a:pt x="1" y="1"/>
                    <a:pt x="1" y="1"/>
                    <a:pt x="1" y="1"/>
                  </a:cubicBezTo>
                  <a:cubicBezTo>
                    <a:pt x="1" y="1"/>
                    <a:pt x="0" y="1"/>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34"/>
            <p:cNvSpPr/>
            <p:nvPr/>
          </p:nvSpPr>
          <p:spPr>
            <a:xfrm>
              <a:off x="5515" y="2031"/>
              <a:ext cx="13" cy="0"/>
            </a:xfrm>
            <a:custGeom>
              <a:avLst/>
              <a:gdLst/>
              <a:ahLst/>
              <a:cxnLst/>
              <a:rect l="l" t="t" r="r" b="b"/>
              <a:pathLst>
                <a:path w="1" h="120000" extrusionOk="0">
                  <a:moveTo>
                    <a:pt x="1" y="0"/>
                  </a:moveTo>
                  <a:cubicBezTo>
                    <a:pt x="1" y="0"/>
                    <a:pt x="1" y="0"/>
                    <a:pt x="0" y="0"/>
                  </a:cubicBezTo>
                  <a:cubicBezTo>
                    <a:pt x="0" y="0"/>
                    <a:pt x="0" y="0"/>
                    <a:pt x="0" y="0"/>
                  </a:cubicBezTo>
                  <a:cubicBezTo>
                    <a:pt x="0" y="0"/>
                    <a:pt x="0" y="0"/>
                    <a:pt x="1" y="0"/>
                  </a:cubicBezTo>
                  <a:cubicBezTo>
                    <a:pt x="1" y="0"/>
                    <a:pt x="1" y="0"/>
                    <a:pt x="1" y="0"/>
                  </a:cubicBezTo>
                  <a:cubicBezTo>
                    <a:pt x="1" y="0"/>
                    <a:pt x="1" y="0"/>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34"/>
            <p:cNvSpPr/>
            <p:nvPr/>
          </p:nvSpPr>
          <p:spPr>
            <a:xfrm>
              <a:off x="5542" y="2048"/>
              <a:ext cx="0" cy="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34"/>
            <p:cNvSpPr/>
            <p:nvPr/>
          </p:nvSpPr>
          <p:spPr>
            <a:xfrm>
              <a:off x="3183" y="2084"/>
              <a:ext cx="0" cy="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34"/>
            <p:cNvSpPr/>
            <p:nvPr/>
          </p:nvSpPr>
          <p:spPr>
            <a:xfrm>
              <a:off x="5717" y="1995"/>
              <a:ext cx="13" cy="0"/>
            </a:xfrm>
            <a:custGeom>
              <a:avLst/>
              <a:gdLst/>
              <a:ahLst/>
              <a:cxnLst/>
              <a:rect l="l" t="t" r="r" b="b"/>
              <a:pathLst>
                <a:path w="1" h="120000" extrusionOk="0">
                  <a:moveTo>
                    <a:pt x="0" y="0"/>
                  </a:moveTo>
                  <a:cubicBezTo>
                    <a:pt x="0" y="0"/>
                    <a:pt x="0" y="0"/>
                    <a:pt x="0" y="0"/>
                  </a:cubicBezTo>
                  <a:cubicBezTo>
                    <a:pt x="1" y="0"/>
                    <a:pt x="1" y="0"/>
                    <a:pt x="1" y="0"/>
                  </a:cubicBezTo>
                  <a:cubicBezTo>
                    <a:pt x="1" y="0"/>
                    <a:pt x="1" y="0"/>
                    <a:pt x="1" y="0"/>
                  </a:cubicBezTo>
                  <a:cubicBezTo>
                    <a:pt x="1" y="0"/>
                    <a:pt x="1"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34"/>
            <p:cNvSpPr/>
            <p:nvPr/>
          </p:nvSpPr>
          <p:spPr>
            <a:xfrm>
              <a:off x="4207" y="2084"/>
              <a:ext cx="0" cy="18"/>
            </a:xfrm>
            <a:custGeom>
              <a:avLst/>
              <a:gdLst/>
              <a:ahLst/>
              <a:cxnLst/>
              <a:rect l="l" t="t" r="r" b="b"/>
              <a:pathLst>
                <a:path w="120000" h="1" extrusionOk="0">
                  <a:moveTo>
                    <a:pt x="0" y="0"/>
                  </a:moveTo>
                  <a:cubicBezTo>
                    <a:pt x="0" y="0"/>
                    <a:pt x="0" y="0"/>
                    <a:pt x="0" y="0"/>
                  </a:cubicBezTo>
                  <a:cubicBezTo>
                    <a:pt x="0" y="0"/>
                    <a:pt x="0" y="1"/>
                    <a:pt x="0" y="1"/>
                  </a:cubicBezTo>
                  <a:cubicBezTo>
                    <a:pt x="0" y="1"/>
                    <a:pt x="0" y="1"/>
                    <a:pt x="0" y="1"/>
                  </a:cubicBezTo>
                  <a:cubicBezTo>
                    <a:pt x="0" y="1"/>
                    <a:pt x="0" y="1"/>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p34"/>
            <p:cNvSpPr/>
            <p:nvPr/>
          </p:nvSpPr>
          <p:spPr>
            <a:xfrm>
              <a:off x="6458" y="2066"/>
              <a:ext cx="14" cy="0"/>
            </a:xfrm>
            <a:custGeom>
              <a:avLst/>
              <a:gdLst/>
              <a:ahLst/>
              <a:cxnLst/>
              <a:rect l="l" t="t" r="r" b="b"/>
              <a:pathLst>
                <a:path w="1" h="120000" extrusionOk="0">
                  <a:moveTo>
                    <a:pt x="0" y="0"/>
                  </a:moveTo>
                  <a:cubicBezTo>
                    <a:pt x="1" y="0"/>
                    <a:pt x="1" y="0"/>
                    <a:pt x="1" y="0"/>
                  </a:cubicBezTo>
                  <a:cubicBezTo>
                    <a:pt x="1" y="0"/>
                    <a:pt x="1" y="0"/>
                    <a:pt x="1" y="0"/>
                  </a:cubicBezTo>
                  <a:cubicBezTo>
                    <a:pt x="1" y="0"/>
                    <a:pt x="1" y="0"/>
                    <a:pt x="1" y="0"/>
                  </a:cubicBezTo>
                  <a:cubicBezTo>
                    <a:pt x="1"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79;p34"/>
            <p:cNvSpPr/>
            <p:nvPr/>
          </p:nvSpPr>
          <p:spPr>
            <a:xfrm>
              <a:off x="6485" y="2102"/>
              <a:ext cx="14" cy="0"/>
            </a:xfrm>
            <a:custGeom>
              <a:avLst/>
              <a:gdLst/>
              <a:ahLst/>
              <a:cxnLst/>
              <a:rect l="l" t="t" r="r" b="b"/>
              <a:pathLst>
                <a:path w="1" h="120000" extrusionOk="0">
                  <a:moveTo>
                    <a:pt x="0" y="0"/>
                  </a:moveTo>
                  <a:cubicBezTo>
                    <a:pt x="0" y="0"/>
                    <a:pt x="1" y="0"/>
                    <a:pt x="1" y="0"/>
                  </a:cubicBezTo>
                  <a:cubicBezTo>
                    <a:pt x="1" y="0"/>
                    <a:pt x="1" y="0"/>
                    <a:pt x="1" y="0"/>
                  </a:cubicBezTo>
                  <a:cubicBezTo>
                    <a:pt x="1" y="0"/>
                    <a:pt x="0" y="0"/>
                    <a:pt x="0" y="0"/>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34"/>
            <p:cNvSpPr/>
            <p:nvPr/>
          </p:nvSpPr>
          <p:spPr>
            <a:xfrm>
              <a:off x="4881" y="2013"/>
              <a:ext cx="0" cy="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34"/>
            <p:cNvSpPr/>
            <p:nvPr/>
          </p:nvSpPr>
          <p:spPr>
            <a:xfrm>
              <a:off x="4558" y="1995"/>
              <a:ext cx="0" cy="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34"/>
            <p:cNvSpPr/>
            <p:nvPr/>
          </p:nvSpPr>
          <p:spPr>
            <a:xfrm>
              <a:off x="4382" y="2084"/>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34"/>
            <p:cNvSpPr/>
            <p:nvPr/>
          </p:nvSpPr>
          <p:spPr>
            <a:xfrm>
              <a:off x="3331" y="2031"/>
              <a:ext cx="14" cy="17"/>
            </a:xfrm>
            <a:custGeom>
              <a:avLst/>
              <a:gdLst/>
              <a:ahLst/>
              <a:cxnLst/>
              <a:rect l="l" t="t" r="r" b="b"/>
              <a:pathLst>
                <a:path w="1" h="1" extrusionOk="0">
                  <a:moveTo>
                    <a:pt x="0" y="0"/>
                  </a:moveTo>
                  <a:cubicBezTo>
                    <a:pt x="0" y="1"/>
                    <a:pt x="0" y="1"/>
                    <a:pt x="1" y="1"/>
                  </a:cubicBezTo>
                  <a:cubicBezTo>
                    <a:pt x="1" y="1"/>
                    <a:pt x="1" y="1"/>
                    <a:pt x="1" y="1"/>
                  </a:cubicBezTo>
                  <a:cubicBezTo>
                    <a:pt x="1" y="1"/>
                    <a:pt x="1" y="1"/>
                    <a:pt x="1" y="1"/>
                  </a:cubicBezTo>
                  <a:cubicBezTo>
                    <a:pt x="1" y="1"/>
                    <a:pt x="0" y="1"/>
                    <a:pt x="0" y="1"/>
                  </a:cubicBez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34"/>
            <p:cNvSpPr/>
            <p:nvPr/>
          </p:nvSpPr>
          <p:spPr>
            <a:xfrm>
              <a:off x="3129" y="2102"/>
              <a:ext cx="0" cy="18"/>
            </a:xfrm>
            <a:custGeom>
              <a:avLst/>
              <a:gdLst/>
              <a:ahLst/>
              <a:cxnLst/>
              <a:rect l="l" t="t" r="r" b="b"/>
              <a:pathLst>
                <a:path w="120000" h="1" extrusionOk="0">
                  <a:moveTo>
                    <a:pt x="0" y="0"/>
                  </a:moveTo>
                  <a:cubicBezTo>
                    <a:pt x="0" y="0"/>
                    <a:pt x="0" y="0"/>
                    <a:pt x="0" y="1"/>
                  </a:cubicBezTo>
                  <a:cubicBezTo>
                    <a:pt x="0" y="1"/>
                    <a:pt x="0" y="1"/>
                    <a:pt x="0" y="1"/>
                  </a:cubicBezTo>
                  <a:cubicBezTo>
                    <a:pt x="0" y="1"/>
                    <a:pt x="0" y="1"/>
                    <a:pt x="0" y="1"/>
                  </a:cubicBezTo>
                  <a:cubicBezTo>
                    <a:pt x="0" y="1"/>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34"/>
            <p:cNvSpPr/>
            <p:nvPr/>
          </p:nvSpPr>
          <p:spPr>
            <a:xfrm>
              <a:off x="6593" y="2031"/>
              <a:ext cx="0" cy="17"/>
            </a:xfrm>
            <a:custGeom>
              <a:avLst/>
              <a:gdLst/>
              <a:ahLst/>
              <a:cxnLst/>
              <a:rect l="l" t="t" r="r" b="b"/>
              <a:pathLst>
                <a:path w="120000" h="1" extrusionOk="0">
                  <a:moveTo>
                    <a:pt x="0" y="1"/>
                  </a:moveTo>
                  <a:cubicBezTo>
                    <a:pt x="0" y="1"/>
                    <a:pt x="0" y="1"/>
                    <a:pt x="0" y="1"/>
                  </a:cubicBezTo>
                  <a:cubicBezTo>
                    <a:pt x="0" y="1"/>
                    <a:pt x="0" y="1"/>
                    <a:pt x="0" y="1"/>
                  </a:cubicBezTo>
                  <a:cubicBezTo>
                    <a:pt x="0" y="1"/>
                    <a:pt x="0" y="1"/>
                    <a:pt x="0" y="1"/>
                  </a:cubicBezTo>
                  <a:cubicBezTo>
                    <a:pt x="0" y="1"/>
                    <a:pt x="0" y="0"/>
                    <a:pt x="0" y="0"/>
                  </a:cubicBezTo>
                  <a:cubicBezTo>
                    <a:pt x="0" y="0"/>
                    <a:pt x="0" y="1"/>
                    <a:pt x="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34"/>
            <p:cNvSpPr/>
            <p:nvPr/>
          </p:nvSpPr>
          <p:spPr>
            <a:xfrm>
              <a:off x="6485" y="2013"/>
              <a:ext cx="0" cy="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34"/>
            <p:cNvSpPr/>
            <p:nvPr/>
          </p:nvSpPr>
          <p:spPr>
            <a:xfrm>
              <a:off x="6472" y="2013"/>
              <a:ext cx="0" cy="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34"/>
            <p:cNvSpPr/>
            <p:nvPr/>
          </p:nvSpPr>
          <p:spPr>
            <a:xfrm>
              <a:off x="6431" y="2013"/>
              <a:ext cx="0" cy="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34"/>
            <p:cNvSpPr/>
            <p:nvPr/>
          </p:nvSpPr>
          <p:spPr>
            <a:xfrm>
              <a:off x="6189" y="2120"/>
              <a:ext cx="13" cy="0"/>
            </a:xfrm>
            <a:custGeom>
              <a:avLst/>
              <a:gdLst/>
              <a:ahLst/>
              <a:cxnLst/>
              <a:rect l="l" t="t" r="r" b="b"/>
              <a:pathLst>
                <a:path w="1" h="120000" extrusionOk="0">
                  <a:moveTo>
                    <a:pt x="0" y="0"/>
                  </a:moveTo>
                  <a:cubicBezTo>
                    <a:pt x="0" y="0"/>
                    <a:pt x="0" y="0"/>
                    <a:pt x="0" y="0"/>
                  </a:cubicBezTo>
                  <a:cubicBezTo>
                    <a:pt x="1" y="0"/>
                    <a:pt x="1" y="0"/>
                    <a:pt x="1" y="0"/>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p34"/>
            <p:cNvSpPr/>
            <p:nvPr/>
          </p:nvSpPr>
          <p:spPr>
            <a:xfrm>
              <a:off x="6040" y="2102"/>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p34"/>
            <p:cNvSpPr/>
            <p:nvPr/>
          </p:nvSpPr>
          <p:spPr>
            <a:xfrm>
              <a:off x="5784" y="2102"/>
              <a:ext cx="0" cy="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34"/>
            <p:cNvSpPr/>
            <p:nvPr/>
          </p:nvSpPr>
          <p:spPr>
            <a:xfrm>
              <a:off x="5703" y="1995"/>
              <a:ext cx="0" cy="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93;p34"/>
            <p:cNvSpPr/>
            <p:nvPr/>
          </p:nvSpPr>
          <p:spPr>
            <a:xfrm>
              <a:off x="5151" y="1995"/>
              <a:ext cx="13" cy="18"/>
            </a:xfrm>
            <a:custGeom>
              <a:avLst/>
              <a:gdLst/>
              <a:ahLst/>
              <a:cxnLst/>
              <a:rect l="l" t="t" r="r" b="b"/>
              <a:pathLst>
                <a:path w="1" h="1" extrusionOk="0">
                  <a:moveTo>
                    <a:pt x="0" y="1"/>
                  </a:moveTo>
                  <a:cubicBezTo>
                    <a:pt x="0" y="1"/>
                    <a:pt x="1" y="1"/>
                    <a:pt x="0" y="1"/>
                  </a:cubicBezTo>
                  <a:cubicBezTo>
                    <a:pt x="0" y="0"/>
                    <a:pt x="0" y="0"/>
                    <a:pt x="0" y="0"/>
                  </a:cubicBezTo>
                  <a:cubicBezTo>
                    <a:pt x="0" y="0"/>
                    <a:pt x="0" y="0"/>
                    <a:pt x="0" y="0"/>
                  </a:cubicBezTo>
                  <a:cubicBezTo>
                    <a:pt x="0" y="1"/>
                    <a:pt x="0" y="1"/>
                    <a:pt x="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94;p34"/>
            <p:cNvSpPr/>
            <p:nvPr/>
          </p:nvSpPr>
          <p:spPr>
            <a:xfrm>
              <a:off x="5137" y="1995"/>
              <a:ext cx="0" cy="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34"/>
            <p:cNvSpPr/>
            <p:nvPr/>
          </p:nvSpPr>
          <p:spPr>
            <a:xfrm>
              <a:off x="5151" y="2013"/>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34"/>
            <p:cNvSpPr/>
            <p:nvPr/>
          </p:nvSpPr>
          <p:spPr>
            <a:xfrm>
              <a:off x="3668" y="2048"/>
              <a:ext cx="14" cy="0"/>
            </a:xfrm>
            <a:custGeom>
              <a:avLst/>
              <a:gdLst/>
              <a:ahLst/>
              <a:cxnLst/>
              <a:rect l="l" t="t" r="r" b="b"/>
              <a:pathLst>
                <a:path w="1" h="120000" extrusionOk="0">
                  <a:moveTo>
                    <a:pt x="1" y="0"/>
                  </a:moveTo>
                  <a:cubicBezTo>
                    <a:pt x="1" y="0"/>
                    <a:pt x="1" y="0"/>
                    <a:pt x="1" y="0"/>
                  </a:cubicBezTo>
                  <a:cubicBezTo>
                    <a:pt x="0" y="0"/>
                    <a:pt x="0" y="0"/>
                    <a:pt x="0" y="0"/>
                  </a:cubicBezTo>
                  <a:cubicBezTo>
                    <a:pt x="1" y="0"/>
                    <a:pt x="1" y="0"/>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34"/>
            <p:cNvSpPr/>
            <p:nvPr/>
          </p:nvSpPr>
          <p:spPr>
            <a:xfrm>
              <a:off x="3641" y="2013"/>
              <a:ext cx="0" cy="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98;p34"/>
            <p:cNvSpPr/>
            <p:nvPr/>
          </p:nvSpPr>
          <p:spPr>
            <a:xfrm>
              <a:off x="5312" y="1995"/>
              <a:ext cx="14" cy="0"/>
            </a:xfrm>
            <a:custGeom>
              <a:avLst/>
              <a:gdLst/>
              <a:ahLst/>
              <a:cxnLst/>
              <a:rect l="l" t="t" r="r" b="b"/>
              <a:pathLst>
                <a:path w="1" h="120000" extrusionOk="0">
                  <a:moveTo>
                    <a:pt x="0" y="0"/>
                  </a:moveTo>
                  <a:cubicBezTo>
                    <a:pt x="1" y="0"/>
                    <a:pt x="1" y="0"/>
                    <a:pt x="1" y="0"/>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599;p34"/>
            <p:cNvSpPr/>
            <p:nvPr/>
          </p:nvSpPr>
          <p:spPr>
            <a:xfrm>
              <a:off x="4167" y="2013"/>
              <a:ext cx="0" cy="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34"/>
            <p:cNvSpPr/>
            <p:nvPr/>
          </p:nvSpPr>
          <p:spPr>
            <a:xfrm>
              <a:off x="5447" y="1995"/>
              <a:ext cx="0" cy="0"/>
            </a:xfrm>
            <a:custGeom>
              <a:avLst/>
              <a:gdLst/>
              <a:ahLst/>
              <a:cxnLst/>
              <a:rect l="l" t="t" r="r" b="b"/>
              <a:pathLst>
                <a:path w="120000" h="120000" extrusionOk="0">
                  <a:moveTo>
                    <a:pt x="0" y="0"/>
                  </a:move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601;p34"/>
            <p:cNvSpPr/>
            <p:nvPr/>
          </p:nvSpPr>
          <p:spPr>
            <a:xfrm>
              <a:off x="5447"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602;p34"/>
            <p:cNvSpPr/>
            <p:nvPr/>
          </p:nvSpPr>
          <p:spPr>
            <a:xfrm>
              <a:off x="3223" y="2013"/>
              <a:ext cx="0" cy="18"/>
            </a:xfrm>
            <a:custGeom>
              <a:avLst/>
              <a:gdLst/>
              <a:ahLst/>
              <a:cxnLst/>
              <a:rect l="l" t="t" r="r" b="b"/>
              <a:pathLst>
                <a:path w="120000" h="1" extrusionOk="0">
                  <a:moveTo>
                    <a:pt x="0" y="1"/>
                  </a:moveTo>
                  <a:cubicBezTo>
                    <a:pt x="0" y="0"/>
                    <a:pt x="0" y="0"/>
                    <a:pt x="0" y="0"/>
                  </a:cubicBezTo>
                  <a:cubicBezTo>
                    <a:pt x="0" y="0"/>
                    <a:pt x="0" y="1"/>
                    <a:pt x="0" y="1"/>
                  </a:cubicBezTo>
                  <a:cubicBezTo>
                    <a:pt x="0" y="1"/>
                    <a:pt x="0" y="1"/>
                    <a:pt x="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603;p34"/>
            <p:cNvSpPr/>
            <p:nvPr/>
          </p:nvSpPr>
          <p:spPr>
            <a:xfrm>
              <a:off x="5744" y="2120"/>
              <a:ext cx="0" cy="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604;p34"/>
            <p:cNvSpPr/>
            <p:nvPr/>
          </p:nvSpPr>
          <p:spPr>
            <a:xfrm>
              <a:off x="5771" y="2120"/>
              <a:ext cx="0" cy="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605;p34"/>
            <p:cNvSpPr/>
            <p:nvPr/>
          </p:nvSpPr>
          <p:spPr>
            <a:xfrm>
              <a:off x="5879" y="2066"/>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 name="Google Shape;606;p34"/>
            <p:cNvSpPr/>
            <p:nvPr/>
          </p:nvSpPr>
          <p:spPr>
            <a:xfrm>
              <a:off x="6000" y="2102"/>
              <a:ext cx="0" cy="18"/>
            </a:xfrm>
            <a:custGeom>
              <a:avLst/>
              <a:gdLst/>
              <a:ahLst/>
              <a:cxnLst/>
              <a:rect l="l" t="t" r="r" b="b"/>
              <a:pathLst>
                <a:path w="120000" h="1" extrusionOk="0">
                  <a:moveTo>
                    <a:pt x="0" y="0"/>
                  </a:moveTo>
                  <a:cubicBezTo>
                    <a:pt x="0" y="1"/>
                    <a:pt x="0" y="1"/>
                    <a:pt x="0" y="1"/>
                  </a:cubicBezTo>
                  <a:cubicBezTo>
                    <a:pt x="0" y="1"/>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 name="Google Shape;607;p34"/>
            <p:cNvSpPr/>
            <p:nvPr/>
          </p:nvSpPr>
          <p:spPr>
            <a:xfrm>
              <a:off x="6148" y="2048"/>
              <a:ext cx="0" cy="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 name="Google Shape;608;p34"/>
            <p:cNvSpPr/>
            <p:nvPr/>
          </p:nvSpPr>
          <p:spPr>
            <a:xfrm>
              <a:off x="6337"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 name="Google Shape;609;p34"/>
            <p:cNvSpPr/>
            <p:nvPr/>
          </p:nvSpPr>
          <p:spPr>
            <a:xfrm>
              <a:off x="6391" y="2066"/>
              <a:ext cx="0" cy="18"/>
            </a:xfrm>
            <a:custGeom>
              <a:avLst/>
              <a:gdLst/>
              <a:ahLst/>
              <a:cxnLst/>
              <a:rect l="l" t="t" r="r" b="b"/>
              <a:pathLst>
                <a:path w="120000" h="1" extrusionOk="0">
                  <a:moveTo>
                    <a:pt x="0" y="0"/>
                  </a:moveTo>
                  <a:cubicBezTo>
                    <a:pt x="0" y="1"/>
                    <a:pt x="0" y="1"/>
                    <a:pt x="0" y="1"/>
                  </a:cubicBezTo>
                  <a:cubicBezTo>
                    <a:pt x="0" y="1"/>
                    <a:pt x="0" y="1"/>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 name="Google Shape;610;p34"/>
            <p:cNvSpPr/>
            <p:nvPr/>
          </p:nvSpPr>
          <p:spPr>
            <a:xfrm>
              <a:off x="6458" y="2048"/>
              <a:ext cx="14" cy="0"/>
            </a:xfrm>
            <a:custGeom>
              <a:avLst/>
              <a:gdLst/>
              <a:ahLst/>
              <a:cxnLst/>
              <a:rect l="l" t="t" r="r" b="b"/>
              <a:pathLst>
                <a:path w="1" h="120000" extrusionOk="0">
                  <a:moveTo>
                    <a:pt x="1" y="0"/>
                  </a:moveTo>
                  <a:cubicBezTo>
                    <a:pt x="0" y="0"/>
                    <a:pt x="0" y="0"/>
                    <a:pt x="0" y="0"/>
                  </a:cubicBezTo>
                  <a:cubicBezTo>
                    <a:pt x="0" y="0"/>
                    <a:pt x="0" y="0"/>
                    <a:pt x="0" y="0"/>
                  </a:cubicBezTo>
                  <a:cubicBezTo>
                    <a:pt x="0" y="0"/>
                    <a:pt x="1" y="0"/>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611;p34"/>
            <p:cNvSpPr/>
            <p:nvPr/>
          </p:nvSpPr>
          <p:spPr>
            <a:xfrm>
              <a:off x="6458" y="2102"/>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612;p34"/>
            <p:cNvSpPr/>
            <p:nvPr/>
          </p:nvSpPr>
          <p:spPr>
            <a:xfrm>
              <a:off x="6472" y="2120"/>
              <a:ext cx="0" cy="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 name="Google Shape;613;p34"/>
            <p:cNvSpPr/>
            <p:nvPr/>
          </p:nvSpPr>
          <p:spPr>
            <a:xfrm>
              <a:off x="6566" y="2031"/>
              <a:ext cx="0" cy="17"/>
            </a:xfrm>
            <a:custGeom>
              <a:avLst/>
              <a:gdLst/>
              <a:ahLst/>
              <a:cxnLst/>
              <a:rect l="l" t="t" r="r" b="b"/>
              <a:pathLst>
                <a:path w="120000" h="1" extrusionOk="0">
                  <a:moveTo>
                    <a:pt x="0" y="0"/>
                  </a:moveTo>
                  <a:cubicBezTo>
                    <a:pt x="0" y="1"/>
                    <a:pt x="0" y="1"/>
                    <a:pt x="0" y="1"/>
                  </a:cubicBezTo>
                  <a:cubicBezTo>
                    <a:pt x="0" y="1"/>
                    <a:pt x="0" y="1"/>
                    <a:pt x="0" y="1"/>
                  </a:cubicBezTo>
                  <a:cubicBezTo>
                    <a:pt x="0" y="1"/>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 name="Google Shape;614;p34"/>
            <p:cNvSpPr/>
            <p:nvPr/>
          </p:nvSpPr>
          <p:spPr>
            <a:xfrm>
              <a:off x="3965" y="2102"/>
              <a:ext cx="13" cy="18"/>
            </a:xfrm>
            <a:custGeom>
              <a:avLst/>
              <a:gdLst/>
              <a:ahLst/>
              <a:cxnLst/>
              <a:rect l="l" t="t" r="r" b="b"/>
              <a:pathLst>
                <a:path w="1" h="1" extrusionOk="0">
                  <a:moveTo>
                    <a:pt x="1" y="0"/>
                  </a:moveTo>
                  <a:cubicBezTo>
                    <a:pt x="1" y="0"/>
                    <a:pt x="0" y="0"/>
                    <a:pt x="0" y="1"/>
                  </a:cubicBezTo>
                  <a:cubicBezTo>
                    <a:pt x="0" y="1"/>
                    <a:pt x="0" y="1"/>
                    <a:pt x="0" y="0"/>
                  </a:cubicBezTo>
                  <a:cubicBezTo>
                    <a:pt x="0" y="0"/>
                    <a:pt x="1" y="0"/>
                    <a:pt x="1" y="0"/>
                  </a:cubicBezTo>
                  <a:cubicBezTo>
                    <a:pt x="1" y="0"/>
                    <a:pt x="1" y="0"/>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 name="Google Shape;615;p34"/>
            <p:cNvSpPr/>
            <p:nvPr/>
          </p:nvSpPr>
          <p:spPr>
            <a:xfrm>
              <a:off x="4800" y="1995"/>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 name="Google Shape;616;p34"/>
            <p:cNvSpPr/>
            <p:nvPr/>
          </p:nvSpPr>
          <p:spPr>
            <a:xfrm>
              <a:off x="2226" y="2048"/>
              <a:ext cx="0" cy="18"/>
            </a:xfrm>
            <a:custGeom>
              <a:avLst/>
              <a:gdLst/>
              <a:ahLst/>
              <a:cxnLst/>
              <a:rect l="l" t="t" r="r" b="b"/>
              <a:pathLst>
                <a:path w="120000" h="1" extrusionOk="0">
                  <a:moveTo>
                    <a:pt x="0" y="1"/>
                  </a:moveTo>
                  <a:cubicBezTo>
                    <a:pt x="0" y="0"/>
                    <a:pt x="0" y="0"/>
                    <a:pt x="0" y="0"/>
                  </a:cubicBezTo>
                  <a:cubicBezTo>
                    <a:pt x="0" y="0"/>
                    <a:pt x="0" y="0"/>
                    <a:pt x="0" y="0"/>
                  </a:cubicBezTo>
                  <a:cubicBezTo>
                    <a:pt x="0" y="1"/>
                    <a:pt x="0" y="1"/>
                    <a:pt x="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34"/>
            <p:cNvSpPr/>
            <p:nvPr/>
          </p:nvSpPr>
          <p:spPr>
            <a:xfrm>
              <a:off x="4854" y="2031"/>
              <a:ext cx="0" cy="17"/>
            </a:xfrm>
            <a:custGeom>
              <a:avLst/>
              <a:gdLst/>
              <a:ahLst/>
              <a:cxnLst/>
              <a:rect l="l" t="t" r="r" b="b"/>
              <a:pathLst>
                <a:path w="120000" h="1" extrusionOk="0">
                  <a:moveTo>
                    <a:pt x="0" y="1"/>
                  </a:moveTo>
                  <a:cubicBezTo>
                    <a:pt x="0" y="0"/>
                    <a:pt x="0" y="0"/>
                    <a:pt x="0" y="0"/>
                  </a:cubicBezTo>
                  <a:cubicBezTo>
                    <a:pt x="0" y="0"/>
                    <a:pt x="0" y="1"/>
                    <a:pt x="0" y="1"/>
                  </a:cubicBezTo>
                  <a:cubicBezTo>
                    <a:pt x="0" y="1"/>
                    <a:pt x="0" y="1"/>
                    <a:pt x="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34"/>
            <p:cNvSpPr/>
            <p:nvPr/>
          </p:nvSpPr>
          <p:spPr>
            <a:xfrm>
              <a:off x="5056" y="1995"/>
              <a:ext cx="0" cy="18"/>
            </a:xfrm>
            <a:custGeom>
              <a:avLst/>
              <a:gdLst/>
              <a:ahLst/>
              <a:cxnLst/>
              <a:rect l="l" t="t" r="r" b="b"/>
              <a:pathLst>
                <a:path w="120000" h="1" extrusionOk="0">
                  <a:moveTo>
                    <a:pt x="0" y="0"/>
                  </a:moveTo>
                  <a:cubicBezTo>
                    <a:pt x="0" y="1"/>
                    <a:pt x="0" y="1"/>
                    <a:pt x="0" y="1"/>
                  </a:cubicBezTo>
                  <a:cubicBezTo>
                    <a:pt x="0" y="0"/>
                    <a:pt x="0" y="0"/>
                    <a:pt x="0" y="0"/>
                  </a:cubicBezTo>
                  <a:cubicBezTo>
                    <a:pt x="0" y="0"/>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9" name="Google Shape;619;p34"/>
          <p:cNvSpPr txBox="1"/>
          <p:nvPr/>
        </p:nvSpPr>
        <p:spPr>
          <a:xfrm>
            <a:off x="1269225" y="1822963"/>
            <a:ext cx="1550400" cy="715800"/>
          </a:xfrm>
          <a:prstGeom prst="rect">
            <a:avLst/>
          </a:prstGeom>
          <a:noFill/>
          <a:ln>
            <a:noFill/>
          </a:ln>
        </p:spPr>
        <p:txBody>
          <a:bodyPr spcFirstLastPara="1" wrap="square" lIns="68550" tIns="34275" rIns="68550" bIns="34275" anchor="t" anchorCtr="0">
            <a:spAutoFit/>
          </a:bodyPr>
          <a:lstStyle/>
          <a:p>
            <a:pPr marL="0" lvl="0" indent="0" algn="l" rtl="0">
              <a:spcBef>
                <a:spcPts val="0"/>
              </a:spcBef>
              <a:spcAft>
                <a:spcPts val="0"/>
              </a:spcAft>
              <a:buClr>
                <a:schemeClr val="dk1"/>
              </a:buClr>
              <a:buSzPts val="1100"/>
              <a:buFont typeface="Arial"/>
              <a:buNone/>
            </a:pPr>
            <a:r>
              <a:rPr lang="zh-HK">
                <a:solidFill>
                  <a:schemeClr val="dk1"/>
                </a:solidFill>
                <a:latin typeface="Calibri"/>
                <a:ea typeface="Calibri"/>
                <a:cs typeface="Calibri"/>
                <a:sym typeface="Calibri"/>
              </a:rPr>
              <a:t>6 months in total: </a:t>
            </a:r>
            <a:endParaRPr>
              <a:solidFill>
                <a:schemeClr val="dk1"/>
              </a:solidFill>
              <a:latin typeface="Calibri"/>
              <a:ea typeface="Calibri"/>
              <a:cs typeface="Calibri"/>
              <a:sym typeface="Calibri"/>
            </a:endParaRPr>
          </a:p>
          <a:p>
            <a:pPr marL="0" lvl="0" indent="0" algn="l" rtl="0">
              <a:spcBef>
                <a:spcPts val="0"/>
              </a:spcBef>
              <a:spcAft>
                <a:spcPts val="0"/>
              </a:spcAft>
              <a:buNone/>
            </a:pPr>
            <a:r>
              <a:rPr lang="zh-HK">
                <a:solidFill>
                  <a:schemeClr val="dk1"/>
                </a:solidFill>
                <a:latin typeface="Calibri"/>
                <a:ea typeface="Calibri"/>
                <a:cs typeface="Calibri"/>
                <a:sym typeface="Calibri"/>
              </a:rPr>
              <a:t>2020.9 ~ 2020.11</a:t>
            </a:r>
            <a:endParaRPr>
              <a:solidFill>
                <a:schemeClr val="dk1"/>
              </a:solidFill>
              <a:latin typeface="Calibri"/>
              <a:ea typeface="Calibri"/>
              <a:cs typeface="Calibri"/>
              <a:sym typeface="Calibri"/>
            </a:endParaRPr>
          </a:p>
          <a:p>
            <a:pPr marL="0" lvl="0" indent="0" algn="l" rtl="0">
              <a:spcBef>
                <a:spcPts val="0"/>
              </a:spcBef>
              <a:spcAft>
                <a:spcPts val="0"/>
              </a:spcAft>
              <a:buNone/>
            </a:pPr>
            <a:r>
              <a:rPr lang="zh-HK">
                <a:solidFill>
                  <a:schemeClr val="dk1"/>
                </a:solidFill>
                <a:latin typeface="Calibri"/>
                <a:ea typeface="Calibri"/>
                <a:cs typeface="Calibri"/>
                <a:sym typeface="Calibri"/>
              </a:rPr>
              <a:t>2021.2 ~ 2020.4</a:t>
            </a:r>
            <a:endParaRPr sz="1200">
              <a:solidFill>
                <a:srgbClr val="7F7F7F"/>
              </a:solidFill>
            </a:endParaRPr>
          </a:p>
        </p:txBody>
      </p:sp>
      <p:sp>
        <p:nvSpPr>
          <p:cNvPr id="620" name="Google Shape;620;p34"/>
          <p:cNvSpPr txBox="1"/>
          <p:nvPr/>
        </p:nvSpPr>
        <p:spPr>
          <a:xfrm>
            <a:off x="6359738" y="1698425"/>
            <a:ext cx="1352400" cy="1269900"/>
          </a:xfrm>
          <a:prstGeom prst="rect">
            <a:avLst/>
          </a:prstGeom>
          <a:noFill/>
          <a:ln>
            <a:noFill/>
          </a:ln>
        </p:spPr>
        <p:txBody>
          <a:bodyPr spcFirstLastPara="1" wrap="square" lIns="68550" tIns="34275" rIns="68550" bIns="34275" anchor="t" anchorCtr="0">
            <a:spAutoFit/>
          </a:bodyPr>
          <a:lstStyle/>
          <a:p>
            <a:pPr marL="0" lvl="0" indent="0" algn="l" rtl="0">
              <a:spcBef>
                <a:spcPts val="0"/>
              </a:spcBef>
              <a:spcAft>
                <a:spcPts val="0"/>
              </a:spcAft>
              <a:buClr>
                <a:schemeClr val="dk1"/>
              </a:buClr>
              <a:buSzPts val="1100"/>
              <a:buFont typeface="Arial"/>
              <a:buNone/>
            </a:pPr>
            <a:r>
              <a:rPr lang="zh-HK" sz="1300">
                <a:solidFill>
                  <a:schemeClr val="dk1"/>
                </a:solidFill>
                <a:latin typeface="Calibri"/>
                <a:ea typeface="Calibri"/>
                <a:cs typeface="Calibri"/>
                <a:sym typeface="Calibri"/>
              </a:rPr>
              <a:t>online learning              </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zh-HK" sz="1300">
                <a:solidFill>
                  <a:schemeClr val="dk1"/>
                </a:solidFill>
                <a:latin typeface="Calibri"/>
                <a:ea typeface="Calibri"/>
                <a:cs typeface="Calibri"/>
                <a:sym typeface="Calibri"/>
              </a:rPr>
              <a:t>remote learning</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zh-HK" sz="1300">
                <a:solidFill>
                  <a:schemeClr val="dk1"/>
                </a:solidFill>
                <a:latin typeface="Calibri"/>
                <a:ea typeface="Calibri"/>
                <a:cs typeface="Calibri"/>
                <a:sym typeface="Calibri"/>
              </a:rPr>
              <a:t>distance learning           </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zh-HK" sz="1300">
                <a:solidFill>
                  <a:schemeClr val="dk1"/>
                </a:solidFill>
                <a:latin typeface="Calibri"/>
                <a:ea typeface="Calibri"/>
                <a:cs typeface="Calibri"/>
                <a:sym typeface="Calibri"/>
              </a:rPr>
              <a:t>#onlinelearning </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zh-HK" sz="1300">
                <a:solidFill>
                  <a:schemeClr val="dk1"/>
                </a:solidFill>
                <a:latin typeface="Calibri"/>
                <a:ea typeface="Calibri"/>
                <a:cs typeface="Calibri"/>
                <a:sym typeface="Calibri"/>
              </a:rPr>
              <a:t>#remotelearning           </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zh-HK" sz="1300">
                <a:solidFill>
                  <a:schemeClr val="dk1"/>
                </a:solidFill>
                <a:latin typeface="Calibri"/>
                <a:ea typeface="Calibri"/>
                <a:cs typeface="Calibri"/>
                <a:sym typeface="Calibri"/>
              </a:rPr>
              <a:t>#distancelearning</a:t>
            </a:r>
            <a:endParaRPr sz="1100">
              <a:solidFill>
                <a:srgbClr val="7F7F7F"/>
              </a:solidFill>
              <a:latin typeface="Arial"/>
              <a:ea typeface="Arial"/>
              <a:cs typeface="Arial"/>
              <a:sym typeface="Arial"/>
            </a:endParaRPr>
          </a:p>
        </p:txBody>
      </p:sp>
      <p:sp>
        <p:nvSpPr>
          <p:cNvPr id="621" name="Google Shape;621;p34"/>
          <p:cNvSpPr txBox="1"/>
          <p:nvPr/>
        </p:nvSpPr>
        <p:spPr>
          <a:xfrm>
            <a:off x="1117137" y="3552864"/>
            <a:ext cx="2067000" cy="93120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7F7F7F"/>
              </a:buClr>
              <a:buSzPts val="1000"/>
              <a:buFont typeface="Arial"/>
              <a:buNone/>
            </a:pPr>
            <a:r>
              <a:rPr lang="zh-HK">
                <a:solidFill>
                  <a:schemeClr val="dk1"/>
                </a:solidFill>
                <a:latin typeface="Calibri"/>
                <a:ea typeface="Calibri"/>
                <a:cs typeface="Calibri"/>
                <a:sym typeface="Calibri"/>
              </a:rPr>
              <a:t>Twitter: </a:t>
            </a:r>
            <a:endParaRPr>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rgbClr val="7F7F7F"/>
              </a:buClr>
              <a:buSzPts val="1000"/>
              <a:buFont typeface="Arial"/>
              <a:buNone/>
            </a:pPr>
            <a:r>
              <a:rPr lang="zh-HK">
                <a:solidFill>
                  <a:schemeClr val="dk1"/>
                </a:solidFill>
                <a:latin typeface="Calibri"/>
                <a:ea typeface="Calibri"/>
                <a:cs typeface="Calibri"/>
                <a:sym typeface="Calibri"/>
              </a:rPr>
              <a:t>336,556 tweets </a:t>
            </a:r>
            <a:endParaRPr>
              <a:solidFill>
                <a:schemeClr val="dk1"/>
              </a:solidFill>
              <a:latin typeface="Calibri"/>
              <a:ea typeface="Calibri"/>
              <a:cs typeface="Calibri"/>
              <a:sym typeface="Calibri"/>
            </a:endParaRPr>
          </a:p>
          <a:p>
            <a:pPr marL="0" lvl="0" indent="457200" algn="l" rtl="0">
              <a:spcBef>
                <a:spcPts val="0"/>
              </a:spcBef>
              <a:spcAft>
                <a:spcPts val="0"/>
              </a:spcAft>
              <a:buClr>
                <a:schemeClr val="dk1"/>
              </a:buClr>
              <a:buSzPts val="1100"/>
              <a:buFont typeface="Arial"/>
              <a:buNone/>
            </a:pPr>
            <a:r>
              <a:rPr lang="zh-HK">
                <a:solidFill>
                  <a:schemeClr val="dk1"/>
                </a:solidFill>
                <a:latin typeface="Calibri"/>
                <a:ea typeface="Calibri"/>
                <a:cs typeface="Calibri"/>
                <a:sym typeface="Calibri"/>
              </a:rPr>
              <a:t>162,980 users </a:t>
            </a: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zh-HK">
                <a:solidFill>
                  <a:schemeClr val="dk1"/>
                </a:solidFill>
                <a:latin typeface="Calibri"/>
                <a:ea typeface="Calibri"/>
                <a:cs typeface="Calibri"/>
                <a:sym typeface="Calibri"/>
              </a:rPr>
              <a:t>Weibo: 162,363 posts</a:t>
            </a:r>
            <a:endParaRPr>
              <a:solidFill>
                <a:schemeClr val="dk1"/>
              </a:solidFill>
              <a:latin typeface="Calibri"/>
              <a:ea typeface="Calibri"/>
              <a:cs typeface="Calibri"/>
              <a:sym typeface="Calibri"/>
            </a:endParaRPr>
          </a:p>
        </p:txBody>
      </p:sp>
      <p:sp>
        <p:nvSpPr>
          <p:cNvPr id="622" name="Google Shape;622;p34"/>
          <p:cNvSpPr txBox="1"/>
          <p:nvPr/>
        </p:nvSpPr>
        <p:spPr>
          <a:xfrm>
            <a:off x="6214827" y="3781486"/>
            <a:ext cx="2067000" cy="26940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7F7F7F"/>
              </a:buClr>
              <a:buSzPts val="1000"/>
              <a:buFont typeface="Arial"/>
              <a:buNone/>
            </a:pPr>
            <a:r>
              <a:rPr lang="zh-HK" sz="1300">
                <a:solidFill>
                  <a:schemeClr val="dk1"/>
                </a:solidFill>
                <a:latin typeface="Calibri"/>
                <a:ea typeface="Calibri"/>
                <a:cs typeface="Calibri"/>
                <a:sym typeface="Calibri"/>
              </a:rPr>
              <a:t>Online Learning (网课)</a:t>
            </a:r>
            <a:endParaRPr sz="1300">
              <a:solidFill>
                <a:schemeClr val="dk1"/>
              </a:solidFill>
              <a:latin typeface="Calibri"/>
              <a:ea typeface="Calibri"/>
              <a:cs typeface="Calibri"/>
              <a:sym typeface="Calibri"/>
            </a:endParaRPr>
          </a:p>
        </p:txBody>
      </p:sp>
      <p:grpSp>
        <p:nvGrpSpPr>
          <p:cNvPr id="623" name="Google Shape;623;p34"/>
          <p:cNvGrpSpPr/>
          <p:nvPr/>
        </p:nvGrpSpPr>
        <p:grpSpPr>
          <a:xfrm rot="891565">
            <a:off x="392390" y="414345"/>
            <a:ext cx="380897" cy="689675"/>
            <a:chOff x="472" y="425"/>
            <a:chExt cx="363" cy="657"/>
          </a:xfrm>
        </p:grpSpPr>
        <p:sp>
          <p:nvSpPr>
            <p:cNvPr id="624" name="Google Shape;624;p34"/>
            <p:cNvSpPr/>
            <p:nvPr/>
          </p:nvSpPr>
          <p:spPr>
            <a:xfrm>
              <a:off x="472" y="425"/>
              <a:ext cx="335" cy="657"/>
            </a:xfrm>
            <a:custGeom>
              <a:avLst/>
              <a:gdLst/>
              <a:ahLst/>
              <a:cxnLst/>
              <a:rect l="l" t="t" r="r" b="b"/>
              <a:pathLst>
                <a:path w="154" h="305" extrusionOk="0">
                  <a:moveTo>
                    <a:pt x="81" y="11"/>
                  </a:moveTo>
                  <a:cubicBezTo>
                    <a:pt x="81" y="10"/>
                    <a:pt x="81" y="10"/>
                    <a:pt x="81" y="9"/>
                  </a:cubicBezTo>
                  <a:cubicBezTo>
                    <a:pt x="78" y="2"/>
                    <a:pt x="64" y="0"/>
                    <a:pt x="58" y="4"/>
                  </a:cubicBezTo>
                  <a:cubicBezTo>
                    <a:pt x="48" y="10"/>
                    <a:pt x="47" y="33"/>
                    <a:pt x="48" y="43"/>
                  </a:cubicBezTo>
                  <a:cubicBezTo>
                    <a:pt x="48" y="43"/>
                    <a:pt x="48" y="43"/>
                    <a:pt x="48" y="43"/>
                  </a:cubicBezTo>
                  <a:cubicBezTo>
                    <a:pt x="48" y="44"/>
                    <a:pt x="48" y="46"/>
                    <a:pt x="49" y="47"/>
                  </a:cubicBezTo>
                  <a:cubicBezTo>
                    <a:pt x="51" y="63"/>
                    <a:pt x="56" y="78"/>
                    <a:pt x="61" y="93"/>
                  </a:cubicBezTo>
                  <a:cubicBezTo>
                    <a:pt x="52" y="110"/>
                    <a:pt x="39" y="126"/>
                    <a:pt x="30" y="143"/>
                  </a:cubicBezTo>
                  <a:cubicBezTo>
                    <a:pt x="29" y="144"/>
                    <a:pt x="28" y="146"/>
                    <a:pt x="27" y="147"/>
                  </a:cubicBezTo>
                  <a:cubicBezTo>
                    <a:pt x="25" y="151"/>
                    <a:pt x="23" y="154"/>
                    <a:pt x="21" y="158"/>
                  </a:cubicBezTo>
                  <a:cubicBezTo>
                    <a:pt x="0" y="205"/>
                    <a:pt x="32" y="238"/>
                    <a:pt x="69" y="243"/>
                  </a:cubicBezTo>
                  <a:cubicBezTo>
                    <a:pt x="75" y="244"/>
                    <a:pt x="82" y="244"/>
                    <a:pt x="88" y="243"/>
                  </a:cubicBezTo>
                  <a:cubicBezTo>
                    <a:pt x="92" y="242"/>
                    <a:pt x="96" y="242"/>
                    <a:pt x="100" y="240"/>
                  </a:cubicBezTo>
                  <a:cubicBezTo>
                    <a:pt x="100" y="241"/>
                    <a:pt x="100" y="242"/>
                    <a:pt x="101" y="243"/>
                  </a:cubicBezTo>
                  <a:cubicBezTo>
                    <a:pt x="101" y="244"/>
                    <a:pt x="101" y="246"/>
                    <a:pt x="102" y="247"/>
                  </a:cubicBezTo>
                  <a:cubicBezTo>
                    <a:pt x="104" y="258"/>
                    <a:pt x="103" y="270"/>
                    <a:pt x="91" y="285"/>
                  </a:cubicBezTo>
                  <a:cubicBezTo>
                    <a:pt x="91" y="284"/>
                    <a:pt x="91" y="284"/>
                    <a:pt x="91" y="284"/>
                  </a:cubicBezTo>
                  <a:cubicBezTo>
                    <a:pt x="92" y="280"/>
                    <a:pt x="89" y="276"/>
                    <a:pt x="85" y="275"/>
                  </a:cubicBezTo>
                  <a:cubicBezTo>
                    <a:pt x="84" y="275"/>
                    <a:pt x="82" y="276"/>
                    <a:pt x="81" y="277"/>
                  </a:cubicBezTo>
                  <a:cubicBezTo>
                    <a:pt x="81" y="277"/>
                    <a:pt x="81" y="277"/>
                    <a:pt x="81" y="278"/>
                  </a:cubicBezTo>
                  <a:cubicBezTo>
                    <a:pt x="74" y="285"/>
                    <a:pt x="75" y="295"/>
                    <a:pt x="81" y="300"/>
                  </a:cubicBezTo>
                  <a:cubicBezTo>
                    <a:pt x="82" y="301"/>
                    <a:pt x="84" y="302"/>
                    <a:pt x="85" y="303"/>
                  </a:cubicBezTo>
                  <a:cubicBezTo>
                    <a:pt x="88" y="304"/>
                    <a:pt x="92" y="305"/>
                    <a:pt x="97" y="304"/>
                  </a:cubicBezTo>
                  <a:cubicBezTo>
                    <a:pt x="120" y="297"/>
                    <a:pt x="117" y="271"/>
                    <a:pt x="110" y="247"/>
                  </a:cubicBezTo>
                  <a:cubicBezTo>
                    <a:pt x="109" y="246"/>
                    <a:pt x="109" y="244"/>
                    <a:pt x="109" y="243"/>
                  </a:cubicBezTo>
                  <a:cubicBezTo>
                    <a:pt x="108" y="241"/>
                    <a:pt x="107" y="239"/>
                    <a:pt x="107" y="238"/>
                  </a:cubicBezTo>
                  <a:cubicBezTo>
                    <a:pt x="117" y="233"/>
                    <a:pt x="127" y="226"/>
                    <a:pt x="134" y="215"/>
                  </a:cubicBezTo>
                  <a:cubicBezTo>
                    <a:pt x="154" y="188"/>
                    <a:pt x="117" y="163"/>
                    <a:pt x="85" y="164"/>
                  </a:cubicBezTo>
                  <a:cubicBezTo>
                    <a:pt x="84" y="164"/>
                    <a:pt x="84" y="164"/>
                    <a:pt x="83" y="164"/>
                  </a:cubicBezTo>
                  <a:cubicBezTo>
                    <a:pt x="83" y="159"/>
                    <a:pt x="82" y="155"/>
                    <a:pt x="81" y="151"/>
                  </a:cubicBezTo>
                  <a:cubicBezTo>
                    <a:pt x="81" y="149"/>
                    <a:pt x="81" y="148"/>
                    <a:pt x="80" y="147"/>
                  </a:cubicBezTo>
                  <a:cubicBezTo>
                    <a:pt x="80" y="146"/>
                    <a:pt x="80" y="144"/>
                    <a:pt x="80" y="143"/>
                  </a:cubicBezTo>
                  <a:cubicBezTo>
                    <a:pt x="77" y="131"/>
                    <a:pt x="75" y="119"/>
                    <a:pt x="72" y="108"/>
                  </a:cubicBezTo>
                  <a:cubicBezTo>
                    <a:pt x="71" y="103"/>
                    <a:pt x="69" y="97"/>
                    <a:pt x="67" y="92"/>
                  </a:cubicBezTo>
                  <a:cubicBezTo>
                    <a:pt x="73" y="81"/>
                    <a:pt x="78" y="71"/>
                    <a:pt x="81" y="60"/>
                  </a:cubicBezTo>
                  <a:cubicBezTo>
                    <a:pt x="83" y="53"/>
                    <a:pt x="85" y="46"/>
                    <a:pt x="85" y="39"/>
                  </a:cubicBezTo>
                  <a:cubicBezTo>
                    <a:pt x="85" y="35"/>
                    <a:pt x="85" y="32"/>
                    <a:pt x="85" y="29"/>
                  </a:cubicBezTo>
                  <a:cubicBezTo>
                    <a:pt x="85" y="23"/>
                    <a:pt x="83" y="17"/>
                    <a:pt x="81" y="11"/>
                  </a:cubicBezTo>
                  <a:close/>
                  <a:moveTo>
                    <a:pt x="109" y="225"/>
                  </a:moveTo>
                  <a:cubicBezTo>
                    <a:pt x="107" y="226"/>
                    <a:pt x="105" y="228"/>
                    <a:pt x="103" y="228"/>
                  </a:cubicBezTo>
                  <a:cubicBezTo>
                    <a:pt x="101" y="222"/>
                    <a:pt x="98" y="216"/>
                    <a:pt x="97" y="213"/>
                  </a:cubicBezTo>
                  <a:cubicBezTo>
                    <a:pt x="92" y="200"/>
                    <a:pt x="88" y="187"/>
                    <a:pt x="85" y="174"/>
                  </a:cubicBezTo>
                  <a:cubicBezTo>
                    <a:pt x="115" y="174"/>
                    <a:pt x="144" y="202"/>
                    <a:pt x="109" y="225"/>
                  </a:cubicBezTo>
                  <a:close/>
                  <a:moveTo>
                    <a:pt x="76" y="143"/>
                  </a:moveTo>
                  <a:cubicBezTo>
                    <a:pt x="76" y="144"/>
                    <a:pt x="76" y="146"/>
                    <a:pt x="77" y="147"/>
                  </a:cubicBezTo>
                  <a:cubicBezTo>
                    <a:pt x="77" y="148"/>
                    <a:pt x="77" y="150"/>
                    <a:pt x="78" y="151"/>
                  </a:cubicBezTo>
                  <a:cubicBezTo>
                    <a:pt x="78" y="155"/>
                    <a:pt x="79" y="160"/>
                    <a:pt x="80" y="164"/>
                  </a:cubicBezTo>
                  <a:cubicBezTo>
                    <a:pt x="64" y="165"/>
                    <a:pt x="50" y="173"/>
                    <a:pt x="45" y="189"/>
                  </a:cubicBezTo>
                  <a:cubicBezTo>
                    <a:pt x="44" y="192"/>
                    <a:pt x="49" y="194"/>
                    <a:pt x="51" y="191"/>
                  </a:cubicBezTo>
                  <a:cubicBezTo>
                    <a:pt x="59" y="180"/>
                    <a:pt x="70" y="175"/>
                    <a:pt x="81" y="174"/>
                  </a:cubicBezTo>
                  <a:cubicBezTo>
                    <a:pt x="81" y="174"/>
                    <a:pt x="82" y="174"/>
                    <a:pt x="82" y="174"/>
                  </a:cubicBezTo>
                  <a:cubicBezTo>
                    <a:pt x="83" y="180"/>
                    <a:pt x="84" y="186"/>
                    <a:pt x="85" y="192"/>
                  </a:cubicBezTo>
                  <a:cubicBezTo>
                    <a:pt x="87" y="199"/>
                    <a:pt x="88" y="207"/>
                    <a:pt x="91" y="214"/>
                  </a:cubicBezTo>
                  <a:cubicBezTo>
                    <a:pt x="92" y="220"/>
                    <a:pt x="94" y="226"/>
                    <a:pt x="96" y="231"/>
                  </a:cubicBezTo>
                  <a:cubicBezTo>
                    <a:pt x="93" y="232"/>
                    <a:pt x="89" y="233"/>
                    <a:pt x="85" y="233"/>
                  </a:cubicBezTo>
                  <a:cubicBezTo>
                    <a:pt x="84" y="233"/>
                    <a:pt x="82" y="233"/>
                    <a:pt x="81" y="233"/>
                  </a:cubicBezTo>
                  <a:cubicBezTo>
                    <a:pt x="67" y="233"/>
                    <a:pt x="52" y="228"/>
                    <a:pt x="41" y="223"/>
                  </a:cubicBezTo>
                  <a:cubicBezTo>
                    <a:pt x="9" y="206"/>
                    <a:pt x="24" y="170"/>
                    <a:pt x="36" y="147"/>
                  </a:cubicBezTo>
                  <a:cubicBezTo>
                    <a:pt x="36" y="146"/>
                    <a:pt x="36" y="145"/>
                    <a:pt x="37" y="144"/>
                  </a:cubicBezTo>
                  <a:cubicBezTo>
                    <a:pt x="37" y="144"/>
                    <a:pt x="37" y="143"/>
                    <a:pt x="38" y="143"/>
                  </a:cubicBezTo>
                  <a:cubicBezTo>
                    <a:pt x="45" y="130"/>
                    <a:pt x="54" y="116"/>
                    <a:pt x="63" y="100"/>
                  </a:cubicBezTo>
                  <a:cubicBezTo>
                    <a:pt x="67" y="114"/>
                    <a:pt x="72" y="129"/>
                    <a:pt x="76" y="143"/>
                  </a:cubicBezTo>
                  <a:close/>
                  <a:moveTo>
                    <a:pt x="76" y="43"/>
                  </a:moveTo>
                  <a:cubicBezTo>
                    <a:pt x="76" y="44"/>
                    <a:pt x="75" y="46"/>
                    <a:pt x="75" y="47"/>
                  </a:cubicBezTo>
                  <a:cubicBezTo>
                    <a:pt x="75" y="47"/>
                    <a:pt x="75" y="48"/>
                    <a:pt x="75" y="48"/>
                  </a:cubicBezTo>
                  <a:cubicBezTo>
                    <a:pt x="74" y="57"/>
                    <a:pt x="71" y="66"/>
                    <a:pt x="68" y="75"/>
                  </a:cubicBezTo>
                  <a:cubicBezTo>
                    <a:pt x="67" y="78"/>
                    <a:pt x="66" y="81"/>
                    <a:pt x="65" y="83"/>
                  </a:cubicBezTo>
                  <a:cubicBezTo>
                    <a:pt x="61" y="71"/>
                    <a:pt x="58" y="59"/>
                    <a:pt x="57" y="47"/>
                  </a:cubicBezTo>
                  <a:cubicBezTo>
                    <a:pt x="57" y="46"/>
                    <a:pt x="56" y="44"/>
                    <a:pt x="56" y="43"/>
                  </a:cubicBezTo>
                  <a:cubicBezTo>
                    <a:pt x="56" y="35"/>
                    <a:pt x="56" y="27"/>
                    <a:pt x="57" y="19"/>
                  </a:cubicBezTo>
                  <a:cubicBezTo>
                    <a:pt x="58" y="12"/>
                    <a:pt x="64" y="13"/>
                    <a:pt x="77" y="23"/>
                  </a:cubicBezTo>
                  <a:cubicBezTo>
                    <a:pt x="77" y="30"/>
                    <a:pt x="77" y="36"/>
                    <a:pt x="76" y="43"/>
                  </a:cubicBezTo>
                  <a:close/>
                </a:path>
              </a:pathLst>
            </a:custGeom>
            <a:solidFill>
              <a:srgbClr val="F2F2F2"/>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 name="Google Shape;625;p34"/>
            <p:cNvSpPr/>
            <p:nvPr/>
          </p:nvSpPr>
          <p:spPr>
            <a:xfrm>
              <a:off x="735" y="774"/>
              <a:ext cx="61" cy="52"/>
            </a:xfrm>
            <a:custGeom>
              <a:avLst/>
              <a:gdLst/>
              <a:ahLst/>
              <a:cxnLst/>
              <a:rect l="l" t="t" r="r" b="b"/>
              <a:pathLst>
                <a:path w="28" h="24" extrusionOk="0">
                  <a:moveTo>
                    <a:pt x="25" y="23"/>
                  </a:moveTo>
                  <a:cubicBezTo>
                    <a:pt x="26" y="24"/>
                    <a:pt x="28" y="23"/>
                    <a:pt x="27" y="21"/>
                  </a:cubicBezTo>
                  <a:cubicBezTo>
                    <a:pt x="24" y="10"/>
                    <a:pt x="13" y="4"/>
                    <a:pt x="3" y="1"/>
                  </a:cubicBezTo>
                  <a:cubicBezTo>
                    <a:pt x="1" y="0"/>
                    <a:pt x="0" y="3"/>
                    <a:pt x="2" y="4"/>
                  </a:cubicBezTo>
                  <a:cubicBezTo>
                    <a:pt x="10" y="10"/>
                    <a:pt x="17" y="17"/>
                    <a:pt x="25" y="23"/>
                  </a:cubicBezTo>
                  <a:close/>
                </a:path>
              </a:pathLst>
            </a:custGeom>
            <a:solidFill>
              <a:srgbClr val="F2F2F2"/>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 name="Google Shape;626;p34"/>
            <p:cNvSpPr/>
            <p:nvPr/>
          </p:nvSpPr>
          <p:spPr>
            <a:xfrm>
              <a:off x="759" y="748"/>
              <a:ext cx="76" cy="50"/>
            </a:xfrm>
            <a:custGeom>
              <a:avLst/>
              <a:gdLst/>
              <a:ahLst/>
              <a:cxnLst/>
              <a:rect l="l" t="t" r="r" b="b"/>
              <a:pathLst>
                <a:path w="35" h="23" extrusionOk="0">
                  <a:moveTo>
                    <a:pt x="3" y="1"/>
                  </a:moveTo>
                  <a:cubicBezTo>
                    <a:pt x="1" y="1"/>
                    <a:pt x="0" y="4"/>
                    <a:pt x="3" y="5"/>
                  </a:cubicBezTo>
                  <a:cubicBezTo>
                    <a:pt x="8" y="6"/>
                    <a:pt x="13" y="8"/>
                    <a:pt x="17" y="11"/>
                  </a:cubicBezTo>
                  <a:cubicBezTo>
                    <a:pt x="22" y="15"/>
                    <a:pt x="26" y="19"/>
                    <a:pt x="31" y="22"/>
                  </a:cubicBezTo>
                  <a:cubicBezTo>
                    <a:pt x="33" y="23"/>
                    <a:pt x="35" y="22"/>
                    <a:pt x="34" y="20"/>
                  </a:cubicBezTo>
                  <a:cubicBezTo>
                    <a:pt x="30" y="8"/>
                    <a:pt x="16" y="0"/>
                    <a:pt x="3" y="1"/>
                  </a:cubicBezTo>
                  <a:close/>
                </a:path>
              </a:pathLst>
            </a:custGeom>
            <a:solidFill>
              <a:srgbClr val="F2F2F2"/>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27" name="Google Shape;627;p34"/>
          <p:cNvSpPr/>
          <p:nvPr/>
        </p:nvSpPr>
        <p:spPr>
          <a:xfrm>
            <a:off x="967274" y="570648"/>
            <a:ext cx="2154300" cy="369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HK" sz="2400" b="1">
                <a:solidFill>
                  <a:schemeClr val="lt1"/>
                </a:solidFill>
                <a:latin typeface="Arial"/>
                <a:ea typeface="Arial"/>
                <a:cs typeface="Arial"/>
                <a:sym typeface="Arial"/>
              </a:rPr>
              <a:t>添加你的小标题</a:t>
            </a:r>
            <a:endParaRPr sz="2400" b="1">
              <a:solidFill>
                <a:schemeClr val="lt1"/>
              </a:solidFill>
              <a:latin typeface="Arial"/>
              <a:ea typeface="Arial"/>
              <a:cs typeface="Arial"/>
              <a:sym typeface="Arial"/>
            </a:endParaRPr>
          </a:p>
        </p:txBody>
      </p:sp>
      <p:sp>
        <p:nvSpPr>
          <p:cNvPr id="628" name="Google Shape;628;p34"/>
          <p:cNvSpPr txBox="1"/>
          <p:nvPr/>
        </p:nvSpPr>
        <p:spPr>
          <a:xfrm>
            <a:off x="1065645" y="298660"/>
            <a:ext cx="29517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altLang="zh-HK" sz="2400" dirty="0">
                <a:solidFill>
                  <a:srgbClr val="3F3F3F"/>
                </a:solidFill>
                <a:latin typeface="Calibri"/>
                <a:ea typeface="Calibri"/>
                <a:cs typeface="Calibri"/>
                <a:sym typeface="Calibri"/>
              </a:rPr>
              <a:t>Data </a:t>
            </a:r>
            <a:r>
              <a:rPr lang="zh-HK" sz="2400" dirty="0">
                <a:solidFill>
                  <a:srgbClr val="3F3F3F"/>
                </a:solidFill>
                <a:latin typeface="Calibri"/>
                <a:ea typeface="Calibri"/>
                <a:cs typeface="Calibri"/>
                <a:sym typeface="Calibri"/>
              </a:rPr>
              <a:t>Collection </a:t>
            </a:r>
            <a:endParaRPr sz="2400" dirty="0">
              <a:solidFill>
                <a:srgbClr val="3F3F3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cxnSp>
        <p:nvCxnSpPr>
          <p:cNvPr id="634" name="Google Shape;634;p35"/>
          <p:cNvCxnSpPr/>
          <p:nvPr/>
        </p:nvCxnSpPr>
        <p:spPr>
          <a:xfrm>
            <a:off x="2536226" y="708683"/>
            <a:ext cx="0" cy="3876000"/>
          </a:xfrm>
          <a:prstGeom prst="straightConnector1">
            <a:avLst/>
          </a:prstGeom>
          <a:noFill/>
          <a:ln w="9525" cap="flat" cmpd="sng">
            <a:solidFill>
              <a:srgbClr val="1C3954"/>
            </a:solidFill>
            <a:prstDash val="lgDash"/>
            <a:miter lim="800000"/>
            <a:headEnd type="none" w="sm" len="sm"/>
            <a:tailEnd type="none" w="sm" len="sm"/>
          </a:ln>
        </p:spPr>
      </p:cxnSp>
      <p:sp>
        <p:nvSpPr>
          <p:cNvPr id="635" name="Google Shape;635;p35"/>
          <p:cNvSpPr/>
          <p:nvPr/>
        </p:nvSpPr>
        <p:spPr>
          <a:xfrm rot="-5400000">
            <a:off x="2533999" y="2254604"/>
            <a:ext cx="233306" cy="670116"/>
          </a:xfrm>
          <a:custGeom>
            <a:avLst/>
            <a:gdLst/>
            <a:ahLst/>
            <a:cxnLst/>
            <a:rect l="l" t="t" r="r" b="b"/>
            <a:pathLst>
              <a:path w="80" h="235" extrusionOk="0">
                <a:moveTo>
                  <a:pt x="56" y="172"/>
                </a:moveTo>
                <a:cubicBezTo>
                  <a:pt x="58" y="162"/>
                  <a:pt x="57" y="158"/>
                  <a:pt x="57" y="146"/>
                </a:cubicBezTo>
                <a:cubicBezTo>
                  <a:pt x="59" y="147"/>
                  <a:pt x="59" y="146"/>
                  <a:pt x="62" y="146"/>
                </a:cubicBezTo>
                <a:cubicBezTo>
                  <a:pt x="60" y="155"/>
                  <a:pt x="60" y="164"/>
                  <a:pt x="56" y="172"/>
                </a:cubicBezTo>
                <a:moveTo>
                  <a:pt x="47" y="169"/>
                </a:moveTo>
                <a:cubicBezTo>
                  <a:pt x="46" y="160"/>
                  <a:pt x="44" y="154"/>
                  <a:pt x="43" y="147"/>
                </a:cubicBezTo>
                <a:cubicBezTo>
                  <a:pt x="44" y="148"/>
                  <a:pt x="45" y="146"/>
                  <a:pt x="46" y="147"/>
                </a:cubicBezTo>
                <a:cubicBezTo>
                  <a:pt x="45" y="148"/>
                  <a:pt x="47" y="150"/>
                  <a:pt x="47" y="153"/>
                </a:cubicBezTo>
                <a:cubicBezTo>
                  <a:pt x="48" y="159"/>
                  <a:pt x="47" y="166"/>
                  <a:pt x="47" y="169"/>
                </a:cubicBezTo>
                <a:moveTo>
                  <a:pt x="26" y="152"/>
                </a:moveTo>
                <a:cubicBezTo>
                  <a:pt x="24" y="149"/>
                  <a:pt x="20" y="150"/>
                  <a:pt x="20" y="147"/>
                </a:cubicBezTo>
                <a:cubicBezTo>
                  <a:pt x="24" y="146"/>
                  <a:pt x="26" y="147"/>
                  <a:pt x="31" y="147"/>
                </a:cubicBezTo>
                <a:cubicBezTo>
                  <a:pt x="31" y="148"/>
                  <a:pt x="32" y="150"/>
                  <a:pt x="32" y="153"/>
                </a:cubicBezTo>
                <a:cubicBezTo>
                  <a:pt x="38" y="161"/>
                  <a:pt x="38" y="175"/>
                  <a:pt x="40" y="189"/>
                </a:cubicBezTo>
                <a:cubicBezTo>
                  <a:pt x="35" y="175"/>
                  <a:pt x="32" y="165"/>
                  <a:pt x="26" y="152"/>
                </a:cubicBezTo>
                <a:moveTo>
                  <a:pt x="10" y="148"/>
                </a:moveTo>
                <a:cubicBezTo>
                  <a:pt x="16" y="152"/>
                  <a:pt x="19" y="160"/>
                  <a:pt x="22" y="168"/>
                </a:cubicBezTo>
                <a:cubicBezTo>
                  <a:pt x="18" y="161"/>
                  <a:pt x="14" y="154"/>
                  <a:pt x="10" y="148"/>
                </a:cubicBezTo>
                <a:moveTo>
                  <a:pt x="21" y="77"/>
                </a:moveTo>
                <a:cubicBezTo>
                  <a:pt x="24" y="82"/>
                  <a:pt x="24" y="89"/>
                  <a:pt x="25" y="94"/>
                </a:cubicBezTo>
                <a:cubicBezTo>
                  <a:pt x="22" y="90"/>
                  <a:pt x="23" y="83"/>
                  <a:pt x="21" y="77"/>
                </a:cubicBezTo>
                <a:moveTo>
                  <a:pt x="21" y="75"/>
                </a:moveTo>
                <a:cubicBezTo>
                  <a:pt x="20" y="73"/>
                  <a:pt x="20" y="68"/>
                  <a:pt x="19" y="63"/>
                </a:cubicBezTo>
                <a:cubicBezTo>
                  <a:pt x="21" y="67"/>
                  <a:pt x="22" y="72"/>
                  <a:pt x="21" y="75"/>
                </a:cubicBezTo>
                <a:moveTo>
                  <a:pt x="27" y="110"/>
                </a:moveTo>
                <a:cubicBezTo>
                  <a:pt x="29" y="114"/>
                  <a:pt x="27" y="116"/>
                  <a:pt x="27" y="110"/>
                </a:cubicBezTo>
                <a:close/>
                <a:moveTo>
                  <a:pt x="78" y="142"/>
                </a:moveTo>
                <a:cubicBezTo>
                  <a:pt x="71" y="136"/>
                  <a:pt x="52" y="141"/>
                  <a:pt x="40" y="139"/>
                </a:cubicBezTo>
                <a:cubicBezTo>
                  <a:pt x="35" y="93"/>
                  <a:pt x="24" y="52"/>
                  <a:pt x="23" y="3"/>
                </a:cubicBezTo>
                <a:cubicBezTo>
                  <a:pt x="21" y="0"/>
                  <a:pt x="16" y="0"/>
                  <a:pt x="13" y="3"/>
                </a:cubicBezTo>
                <a:cubicBezTo>
                  <a:pt x="13" y="12"/>
                  <a:pt x="14" y="24"/>
                  <a:pt x="15" y="34"/>
                </a:cubicBezTo>
                <a:cubicBezTo>
                  <a:pt x="17" y="45"/>
                  <a:pt x="19" y="56"/>
                  <a:pt x="19" y="62"/>
                </a:cubicBezTo>
                <a:cubicBezTo>
                  <a:pt x="17" y="48"/>
                  <a:pt x="13" y="29"/>
                  <a:pt x="11" y="13"/>
                </a:cubicBezTo>
                <a:cubicBezTo>
                  <a:pt x="8" y="10"/>
                  <a:pt x="4" y="8"/>
                  <a:pt x="0" y="11"/>
                </a:cubicBezTo>
                <a:cubicBezTo>
                  <a:pt x="9" y="51"/>
                  <a:pt x="14" y="94"/>
                  <a:pt x="23" y="139"/>
                </a:cubicBezTo>
                <a:cubicBezTo>
                  <a:pt x="17" y="139"/>
                  <a:pt x="14" y="140"/>
                  <a:pt x="11" y="139"/>
                </a:cubicBezTo>
                <a:cubicBezTo>
                  <a:pt x="8" y="142"/>
                  <a:pt x="3" y="143"/>
                  <a:pt x="6" y="147"/>
                </a:cubicBezTo>
                <a:cubicBezTo>
                  <a:pt x="2" y="147"/>
                  <a:pt x="1" y="150"/>
                  <a:pt x="0" y="152"/>
                </a:cubicBezTo>
                <a:cubicBezTo>
                  <a:pt x="18" y="175"/>
                  <a:pt x="31" y="204"/>
                  <a:pt x="42" y="234"/>
                </a:cubicBezTo>
                <a:cubicBezTo>
                  <a:pt x="46" y="235"/>
                  <a:pt x="49" y="234"/>
                  <a:pt x="51" y="232"/>
                </a:cubicBezTo>
                <a:cubicBezTo>
                  <a:pt x="52" y="215"/>
                  <a:pt x="57" y="198"/>
                  <a:pt x="63" y="183"/>
                </a:cubicBezTo>
                <a:cubicBezTo>
                  <a:pt x="67" y="173"/>
                  <a:pt x="73" y="165"/>
                  <a:pt x="76" y="156"/>
                </a:cubicBezTo>
                <a:cubicBezTo>
                  <a:pt x="78" y="151"/>
                  <a:pt x="80" y="144"/>
                  <a:pt x="78" y="142"/>
                </a:cubicBezTo>
              </a:path>
            </a:pathLst>
          </a:custGeom>
          <a:solidFill>
            <a:srgbClr val="FFC000"/>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6" name="Google Shape;636;p35"/>
          <p:cNvSpPr/>
          <p:nvPr/>
        </p:nvSpPr>
        <p:spPr>
          <a:xfrm>
            <a:off x="3147950" y="985388"/>
            <a:ext cx="3443100" cy="215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HK" sz="1600">
                <a:solidFill>
                  <a:schemeClr val="dk1"/>
                </a:solidFill>
              </a:rPr>
              <a:t>Remove Duplicates &amp; Missing Data</a:t>
            </a:r>
            <a:endParaRPr sz="1600">
              <a:solidFill>
                <a:schemeClr val="dk1"/>
              </a:solidFill>
            </a:endParaRPr>
          </a:p>
        </p:txBody>
      </p:sp>
      <p:sp>
        <p:nvSpPr>
          <p:cNvPr id="637" name="Google Shape;637;p35"/>
          <p:cNvSpPr/>
          <p:nvPr/>
        </p:nvSpPr>
        <p:spPr>
          <a:xfrm>
            <a:off x="3195600" y="2423613"/>
            <a:ext cx="3903300" cy="332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HK" sz="1600">
                <a:solidFill>
                  <a:schemeClr val="dk1"/>
                </a:solidFill>
              </a:rPr>
              <a:t>Unify all contents in Simplified Chinese</a:t>
            </a:r>
            <a:endParaRPr sz="1600">
              <a:solidFill>
                <a:schemeClr val="dk1"/>
              </a:solidFill>
            </a:endParaRPr>
          </a:p>
        </p:txBody>
      </p:sp>
      <p:sp>
        <p:nvSpPr>
          <p:cNvPr id="638" name="Google Shape;638;p35"/>
          <p:cNvSpPr txBox="1"/>
          <p:nvPr/>
        </p:nvSpPr>
        <p:spPr>
          <a:xfrm>
            <a:off x="1065645" y="298660"/>
            <a:ext cx="29517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Preprocessing</a:t>
            </a:r>
            <a:endParaRPr sz="2400">
              <a:solidFill>
                <a:srgbClr val="3F3F3F"/>
              </a:solidFill>
              <a:latin typeface="Calibri"/>
              <a:ea typeface="Calibri"/>
              <a:cs typeface="Calibri"/>
              <a:sym typeface="Calibri"/>
            </a:endParaRPr>
          </a:p>
        </p:txBody>
      </p:sp>
      <p:sp>
        <p:nvSpPr>
          <p:cNvPr id="639" name="Google Shape;639;p35"/>
          <p:cNvSpPr/>
          <p:nvPr/>
        </p:nvSpPr>
        <p:spPr>
          <a:xfrm>
            <a:off x="3147950" y="1573625"/>
            <a:ext cx="3443100" cy="215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HK" sz="1600">
                <a:solidFill>
                  <a:schemeClr val="dk1"/>
                </a:solidFill>
              </a:rPr>
              <a:t>Remove Redundant Characters</a:t>
            </a:r>
            <a:endParaRPr sz="1600">
              <a:solidFill>
                <a:schemeClr val="dk1"/>
              </a:solidFill>
            </a:endParaRPr>
          </a:p>
        </p:txBody>
      </p:sp>
      <p:sp>
        <p:nvSpPr>
          <p:cNvPr id="640" name="Google Shape;640;p35"/>
          <p:cNvSpPr/>
          <p:nvPr/>
        </p:nvSpPr>
        <p:spPr>
          <a:xfrm rot="-5400000">
            <a:off x="2533997" y="1346267"/>
            <a:ext cx="233306" cy="670116"/>
          </a:xfrm>
          <a:custGeom>
            <a:avLst/>
            <a:gdLst/>
            <a:ahLst/>
            <a:cxnLst/>
            <a:rect l="l" t="t" r="r" b="b"/>
            <a:pathLst>
              <a:path w="80" h="235" extrusionOk="0">
                <a:moveTo>
                  <a:pt x="56" y="172"/>
                </a:moveTo>
                <a:cubicBezTo>
                  <a:pt x="58" y="162"/>
                  <a:pt x="57" y="158"/>
                  <a:pt x="57" y="146"/>
                </a:cubicBezTo>
                <a:cubicBezTo>
                  <a:pt x="59" y="147"/>
                  <a:pt x="59" y="146"/>
                  <a:pt x="62" y="146"/>
                </a:cubicBezTo>
                <a:cubicBezTo>
                  <a:pt x="60" y="155"/>
                  <a:pt x="60" y="164"/>
                  <a:pt x="56" y="172"/>
                </a:cubicBezTo>
                <a:moveTo>
                  <a:pt x="47" y="169"/>
                </a:moveTo>
                <a:cubicBezTo>
                  <a:pt x="46" y="160"/>
                  <a:pt x="44" y="154"/>
                  <a:pt x="43" y="147"/>
                </a:cubicBezTo>
                <a:cubicBezTo>
                  <a:pt x="44" y="148"/>
                  <a:pt x="45" y="146"/>
                  <a:pt x="46" y="147"/>
                </a:cubicBezTo>
                <a:cubicBezTo>
                  <a:pt x="45" y="148"/>
                  <a:pt x="47" y="150"/>
                  <a:pt x="47" y="153"/>
                </a:cubicBezTo>
                <a:cubicBezTo>
                  <a:pt x="48" y="159"/>
                  <a:pt x="47" y="166"/>
                  <a:pt x="47" y="169"/>
                </a:cubicBezTo>
                <a:moveTo>
                  <a:pt x="26" y="152"/>
                </a:moveTo>
                <a:cubicBezTo>
                  <a:pt x="24" y="149"/>
                  <a:pt x="20" y="150"/>
                  <a:pt x="20" y="147"/>
                </a:cubicBezTo>
                <a:cubicBezTo>
                  <a:pt x="24" y="146"/>
                  <a:pt x="26" y="147"/>
                  <a:pt x="31" y="147"/>
                </a:cubicBezTo>
                <a:cubicBezTo>
                  <a:pt x="31" y="148"/>
                  <a:pt x="32" y="150"/>
                  <a:pt x="32" y="153"/>
                </a:cubicBezTo>
                <a:cubicBezTo>
                  <a:pt x="38" y="161"/>
                  <a:pt x="38" y="175"/>
                  <a:pt x="40" y="189"/>
                </a:cubicBezTo>
                <a:cubicBezTo>
                  <a:pt x="35" y="175"/>
                  <a:pt x="32" y="165"/>
                  <a:pt x="26" y="152"/>
                </a:cubicBezTo>
                <a:moveTo>
                  <a:pt x="10" y="148"/>
                </a:moveTo>
                <a:cubicBezTo>
                  <a:pt x="16" y="152"/>
                  <a:pt x="19" y="160"/>
                  <a:pt x="22" y="168"/>
                </a:cubicBezTo>
                <a:cubicBezTo>
                  <a:pt x="18" y="161"/>
                  <a:pt x="14" y="154"/>
                  <a:pt x="10" y="148"/>
                </a:cubicBezTo>
                <a:moveTo>
                  <a:pt x="21" y="77"/>
                </a:moveTo>
                <a:cubicBezTo>
                  <a:pt x="24" y="82"/>
                  <a:pt x="24" y="89"/>
                  <a:pt x="25" y="94"/>
                </a:cubicBezTo>
                <a:cubicBezTo>
                  <a:pt x="22" y="90"/>
                  <a:pt x="23" y="83"/>
                  <a:pt x="21" y="77"/>
                </a:cubicBezTo>
                <a:moveTo>
                  <a:pt x="21" y="75"/>
                </a:moveTo>
                <a:cubicBezTo>
                  <a:pt x="20" y="73"/>
                  <a:pt x="20" y="68"/>
                  <a:pt x="19" y="63"/>
                </a:cubicBezTo>
                <a:cubicBezTo>
                  <a:pt x="21" y="67"/>
                  <a:pt x="22" y="72"/>
                  <a:pt x="21" y="75"/>
                </a:cubicBezTo>
                <a:moveTo>
                  <a:pt x="27" y="110"/>
                </a:moveTo>
                <a:cubicBezTo>
                  <a:pt x="29" y="114"/>
                  <a:pt x="27" y="116"/>
                  <a:pt x="27" y="110"/>
                </a:cubicBezTo>
                <a:close/>
                <a:moveTo>
                  <a:pt x="78" y="142"/>
                </a:moveTo>
                <a:cubicBezTo>
                  <a:pt x="71" y="136"/>
                  <a:pt x="52" y="141"/>
                  <a:pt x="40" y="139"/>
                </a:cubicBezTo>
                <a:cubicBezTo>
                  <a:pt x="35" y="93"/>
                  <a:pt x="24" y="52"/>
                  <a:pt x="23" y="3"/>
                </a:cubicBezTo>
                <a:cubicBezTo>
                  <a:pt x="21" y="0"/>
                  <a:pt x="16" y="0"/>
                  <a:pt x="13" y="3"/>
                </a:cubicBezTo>
                <a:cubicBezTo>
                  <a:pt x="13" y="12"/>
                  <a:pt x="14" y="24"/>
                  <a:pt x="15" y="34"/>
                </a:cubicBezTo>
                <a:cubicBezTo>
                  <a:pt x="17" y="45"/>
                  <a:pt x="19" y="56"/>
                  <a:pt x="19" y="62"/>
                </a:cubicBezTo>
                <a:cubicBezTo>
                  <a:pt x="17" y="48"/>
                  <a:pt x="13" y="29"/>
                  <a:pt x="11" y="13"/>
                </a:cubicBezTo>
                <a:cubicBezTo>
                  <a:pt x="8" y="10"/>
                  <a:pt x="4" y="8"/>
                  <a:pt x="0" y="11"/>
                </a:cubicBezTo>
                <a:cubicBezTo>
                  <a:pt x="9" y="51"/>
                  <a:pt x="14" y="94"/>
                  <a:pt x="23" y="139"/>
                </a:cubicBezTo>
                <a:cubicBezTo>
                  <a:pt x="17" y="139"/>
                  <a:pt x="14" y="140"/>
                  <a:pt x="11" y="139"/>
                </a:cubicBezTo>
                <a:cubicBezTo>
                  <a:pt x="8" y="142"/>
                  <a:pt x="3" y="143"/>
                  <a:pt x="6" y="147"/>
                </a:cubicBezTo>
                <a:cubicBezTo>
                  <a:pt x="2" y="147"/>
                  <a:pt x="1" y="150"/>
                  <a:pt x="0" y="152"/>
                </a:cubicBezTo>
                <a:cubicBezTo>
                  <a:pt x="18" y="175"/>
                  <a:pt x="31" y="204"/>
                  <a:pt x="42" y="234"/>
                </a:cubicBezTo>
                <a:cubicBezTo>
                  <a:pt x="46" y="235"/>
                  <a:pt x="49" y="234"/>
                  <a:pt x="51" y="232"/>
                </a:cubicBezTo>
                <a:cubicBezTo>
                  <a:pt x="52" y="215"/>
                  <a:pt x="57" y="198"/>
                  <a:pt x="63" y="183"/>
                </a:cubicBezTo>
                <a:cubicBezTo>
                  <a:pt x="67" y="173"/>
                  <a:pt x="73" y="165"/>
                  <a:pt x="76" y="156"/>
                </a:cubicBezTo>
                <a:cubicBezTo>
                  <a:pt x="78" y="151"/>
                  <a:pt x="80" y="144"/>
                  <a:pt x="78" y="142"/>
                </a:cubicBezTo>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1" name="Google Shape;641;p35"/>
          <p:cNvSpPr/>
          <p:nvPr/>
        </p:nvSpPr>
        <p:spPr>
          <a:xfrm rot="-5400000">
            <a:off x="2533997" y="758029"/>
            <a:ext cx="233306" cy="670116"/>
          </a:xfrm>
          <a:custGeom>
            <a:avLst/>
            <a:gdLst/>
            <a:ahLst/>
            <a:cxnLst/>
            <a:rect l="l" t="t" r="r" b="b"/>
            <a:pathLst>
              <a:path w="80" h="235" extrusionOk="0">
                <a:moveTo>
                  <a:pt x="56" y="172"/>
                </a:moveTo>
                <a:cubicBezTo>
                  <a:pt x="58" y="162"/>
                  <a:pt x="57" y="158"/>
                  <a:pt x="57" y="146"/>
                </a:cubicBezTo>
                <a:cubicBezTo>
                  <a:pt x="59" y="147"/>
                  <a:pt x="59" y="146"/>
                  <a:pt x="62" y="146"/>
                </a:cubicBezTo>
                <a:cubicBezTo>
                  <a:pt x="60" y="155"/>
                  <a:pt x="60" y="164"/>
                  <a:pt x="56" y="172"/>
                </a:cubicBezTo>
                <a:moveTo>
                  <a:pt x="47" y="169"/>
                </a:moveTo>
                <a:cubicBezTo>
                  <a:pt x="46" y="160"/>
                  <a:pt x="44" y="154"/>
                  <a:pt x="43" y="147"/>
                </a:cubicBezTo>
                <a:cubicBezTo>
                  <a:pt x="44" y="148"/>
                  <a:pt x="45" y="146"/>
                  <a:pt x="46" y="147"/>
                </a:cubicBezTo>
                <a:cubicBezTo>
                  <a:pt x="45" y="148"/>
                  <a:pt x="47" y="150"/>
                  <a:pt x="47" y="153"/>
                </a:cubicBezTo>
                <a:cubicBezTo>
                  <a:pt x="48" y="159"/>
                  <a:pt x="47" y="166"/>
                  <a:pt x="47" y="169"/>
                </a:cubicBezTo>
                <a:moveTo>
                  <a:pt x="26" y="152"/>
                </a:moveTo>
                <a:cubicBezTo>
                  <a:pt x="24" y="149"/>
                  <a:pt x="20" y="150"/>
                  <a:pt x="20" y="147"/>
                </a:cubicBezTo>
                <a:cubicBezTo>
                  <a:pt x="24" y="146"/>
                  <a:pt x="26" y="147"/>
                  <a:pt x="31" y="147"/>
                </a:cubicBezTo>
                <a:cubicBezTo>
                  <a:pt x="31" y="148"/>
                  <a:pt x="32" y="150"/>
                  <a:pt x="32" y="153"/>
                </a:cubicBezTo>
                <a:cubicBezTo>
                  <a:pt x="38" y="161"/>
                  <a:pt x="38" y="175"/>
                  <a:pt x="40" y="189"/>
                </a:cubicBezTo>
                <a:cubicBezTo>
                  <a:pt x="35" y="175"/>
                  <a:pt x="32" y="165"/>
                  <a:pt x="26" y="152"/>
                </a:cubicBezTo>
                <a:moveTo>
                  <a:pt x="10" y="148"/>
                </a:moveTo>
                <a:cubicBezTo>
                  <a:pt x="16" y="152"/>
                  <a:pt x="19" y="160"/>
                  <a:pt x="22" y="168"/>
                </a:cubicBezTo>
                <a:cubicBezTo>
                  <a:pt x="18" y="161"/>
                  <a:pt x="14" y="154"/>
                  <a:pt x="10" y="148"/>
                </a:cubicBezTo>
                <a:moveTo>
                  <a:pt x="21" y="77"/>
                </a:moveTo>
                <a:cubicBezTo>
                  <a:pt x="24" y="82"/>
                  <a:pt x="24" y="89"/>
                  <a:pt x="25" y="94"/>
                </a:cubicBezTo>
                <a:cubicBezTo>
                  <a:pt x="22" y="90"/>
                  <a:pt x="23" y="83"/>
                  <a:pt x="21" y="77"/>
                </a:cubicBezTo>
                <a:moveTo>
                  <a:pt x="21" y="75"/>
                </a:moveTo>
                <a:cubicBezTo>
                  <a:pt x="20" y="73"/>
                  <a:pt x="20" y="68"/>
                  <a:pt x="19" y="63"/>
                </a:cubicBezTo>
                <a:cubicBezTo>
                  <a:pt x="21" y="67"/>
                  <a:pt x="22" y="72"/>
                  <a:pt x="21" y="75"/>
                </a:cubicBezTo>
                <a:moveTo>
                  <a:pt x="27" y="110"/>
                </a:moveTo>
                <a:cubicBezTo>
                  <a:pt x="29" y="114"/>
                  <a:pt x="27" y="116"/>
                  <a:pt x="27" y="110"/>
                </a:cubicBezTo>
                <a:close/>
                <a:moveTo>
                  <a:pt x="78" y="142"/>
                </a:moveTo>
                <a:cubicBezTo>
                  <a:pt x="71" y="136"/>
                  <a:pt x="52" y="141"/>
                  <a:pt x="40" y="139"/>
                </a:cubicBezTo>
                <a:cubicBezTo>
                  <a:pt x="35" y="93"/>
                  <a:pt x="24" y="52"/>
                  <a:pt x="23" y="3"/>
                </a:cubicBezTo>
                <a:cubicBezTo>
                  <a:pt x="21" y="0"/>
                  <a:pt x="16" y="0"/>
                  <a:pt x="13" y="3"/>
                </a:cubicBezTo>
                <a:cubicBezTo>
                  <a:pt x="13" y="12"/>
                  <a:pt x="14" y="24"/>
                  <a:pt x="15" y="34"/>
                </a:cubicBezTo>
                <a:cubicBezTo>
                  <a:pt x="17" y="45"/>
                  <a:pt x="19" y="56"/>
                  <a:pt x="19" y="62"/>
                </a:cubicBezTo>
                <a:cubicBezTo>
                  <a:pt x="17" y="48"/>
                  <a:pt x="13" y="29"/>
                  <a:pt x="11" y="13"/>
                </a:cubicBezTo>
                <a:cubicBezTo>
                  <a:pt x="8" y="10"/>
                  <a:pt x="4" y="8"/>
                  <a:pt x="0" y="11"/>
                </a:cubicBezTo>
                <a:cubicBezTo>
                  <a:pt x="9" y="51"/>
                  <a:pt x="14" y="94"/>
                  <a:pt x="23" y="139"/>
                </a:cubicBezTo>
                <a:cubicBezTo>
                  <a:pt x="17" y="139"/>
                  <a:pt x="14" y="140"/>
                  <a:pt x="11" y="139"/>
                </a:cubicBezTo>
                <a:cubicBezTo>
                  <a:pt x="8" y="142"/>
                  <a:pt x="3" y="143"/>
                  <a:pt x="6" y="147"/>
                </a:cubicBezTo>
                <a:cubicBezTo>
                  <a:pt x="2" y="147"/>
                  <a:pt x="1" y="150"/>
                  <a:pt x="0" y="152"/>
                </a:cubicBezTo>
                <a:cubicBezTo>
                  <a:pt x="18" y="175"/>
                  <a:pt x="31" y="204"/>
                  <a:pt x="42" y="234"/>
                </a:cubicBezTo>
                <a:cubicBezTo>
                  <a:pt x="46" y="235"/>
                  <a:pt x="49" y="234"/>
                  <a:pt x="51" y="232"/>
                </a:cubicBezTo>
                <a:cubicBezTo>
                  <a:pt x="52" y="215"/>
                  <a:pt x="57" y="198"/>
                  <a:pt x="63" y="183"/>
                </a:cubicBezTo>
                <a:cubicBezTo>
                  <a:pt x="67" y="173"/>
                  <a:pt x="73" y="165"/>
                  <a:pt x="76" y="156"/>
                </a:cubicBezTo>
                <a:cubicBezTo>
                  <a:pt x="78" y="151"/>
                  <a:pt x="80" y="144"/>
                  <a:pt x="78" y="142"/>
                </a:cubicBezTo>
              </a:path>
            </a:pathLst>
          </a:custGeom>
          <a:solidFill>
            <a:schemeClr val="accent1"/>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2" name="Google Shape;642;p35"/>
          <p:cNvSpPr/>
          <p:nvPr/>
        </p:nvSpPr>
        <p:spPr>
          <a:xfrm rot="-5400000">
            <a:off x="2533999" y="2849004"/>
            <a:ext cx="233306" cy="670116"/>
          </a:xfrm>
          <a:custGeom>
            <a:avLst/>
            <a:gdLst/>
            <a:ahLst/>
            <a:cxnLst/>
            <a:rect l="l" t="t" r="r" b="b"/>
            <a:pathLst>
              <a:path w="80" h="235" extrusionOk="0">
                <a:moveTo>
                  <a:pt x="56" y="172"/>
                </a:moveTo>
                <a:cubicBezTo>
                  <a:pt x="58" y="162"/>
                  <a:pt x="57" y="158"/>
                  <a:pt x="57" y="146"/>
                </a:cubicBezTo>
                <a:cubicBezTo>
                  <a:pt x="59" y="147"/>
                  <a:pt x="59" y="146"/>
                  <a:pt x="62" y="146"/>
                </a:cubicBezTo>
                <a:cubicBezTo>
                  <a:pt x="60" y="155"/>
                  <a:pt x="60" y="164"/>
                  <a:pt x="56" y="172"/>
                </a:cubicBezTo>
                <a:moveTo>
                  <a:pt x="47" y="169"/>
                </a:moveTo>
                <a:cubicBezTo>
                  <a:pt x="46" y="160"/>
                  <a:pt x="44" y="154"/>
                  <a:pt x="43" y="147"/>
                </a:cubicBezTo>
                <a:cubicBezTo>
                  <a:pt x="44" y="148"/>
                  <a:pt x="45" y="146"/>
                  <a:pt x="46" y="147"/>
                </a:cubicBezTo>
                <a:cubicBezTo>
                  <a:pt x="45" y="148"/>
                  <a:pt x="47" y="150"/>
                  <a:pt x="47" y="153"/>
                </a:cubicBezTo>
                <a:cubicBezTo>
                  <a:pt x="48" y="159"/>
                  <a:pt x="47" y="166"/>
                  <a:pt x="47" y="169"/>
                </a:cubicBezTo>
                <a:moveTo>
                  <a:pt x="26" y="152"/>
                </a:moveTo>
                <a:cubicBezTo>
                  <a:pt x="24" y="149"/>
                  <a:pt x="20" y="150"/>
                  <a:pt x="20" y="147"/>
                </a:cubicBezTo>
                <a:cubicBezTo>
                  <a:pt x="24" y="146"/>
                  <a:pt x="26" y="147"/>
                  <a:pt x="31" y="147"/>
                </a:cubicBezTo>
                <a:cubicBezTo>
                  <a:pt x="31" y="148"/>
                  <a:pt x="32" y="150"/>
                  <a:pt x="32" y="153"/>
                </a:cubicBezTo>
                <a:cubicBezTo>
                  <a:pt x="38" y="161"/>
                  <a:pt x="38" y="175"/>
                  <a:pt x="40" y="189"/>
                </a:cubicBezTo>
                <a:cubicBezTo>
                  <a:pt x="35" y="175"/>
                  <a:pt x="32" y="165"/>
                  <a:pt x="26" y="152"/>
                </a:cubicBezTo>
                <a:moveTo>
                  <a:pt x="10" y="148"/>
                </a:moveTo>
                <a:cubicBezTo>
                  <a:pt x="16" y="152"/>
                  <a:pt x="19" y="160"/>
                  <a:pt x="22" y="168"/>
                </a:cubicBezTo>
                <a:cubicBezTo>
                  <a:pt x="18" y="161"/>
                  <a:pt x="14" y="154"/>
                  <a:pt x="10" y="148"/>
                </a:cubicBezTo>
                <a:moveTo>
                  <a:pt x="21" y="77"/>
                </a:moveTo>
                <a:cubicBezTo>
                  <a:pt x="24" y="82"/>
                  <a:pt x="24" y="89"/>
                  <a:pt x="25" y="94"/>
                </a:cubicBezTo>
                <a:cubicBezTo>
                  <a:pt x="22" y="90"/>
                  <a:pt x="23" y="83"/>
                  <a:pt x="21" y="77"/>
                </a:cubicBezTo>
                <a:moveTo>
                  <a:pt x="21" y="75"/>
                </a:moveTo>
                <a:cubicBezTo>
                  <a:pt x="20" y="73"/>
                  <a:pt x="20" y="68"/>
                  <a:pt x="19" y="63"/>
                </a:cubicBezTo>
                <a:cubicBezTo>
                  <a:pt x="21" y="67"/>
                  <a:pt x="22" y="72"/>
                  <a:pt x="21" y="75"/>
                </a:cubicBezTo>
                <a:moveTo>
                  <a:pt x="27" y="110"/>
                </a:moveTo>
                <a:cubicBezTo>
                  <a:pt x="29" y="114"/>
                  <a:pt x="27" y="116"/>
                  <a:pt x="27" y="110"/>
                </a:cubicBezTo>
                <a:close/>
                <a:moveTo>
                  <a:pt x="78" y="142"/>
                </a:moveTo>
                <a:cubicBezTo>
                  <a:pt x="71" y="136"/>
                  <a:pt x="52" y="141"/>
                  <a:pt x="40" y="139"/>
                </a:cubicBezTo>
                <a:cubicBezTo>
                  <a:pt x="35" y="93"/>
                  <a:pt x="24" y="52"/>
                  <a:pt x="23" y="3"/>
                </a:cubicBezTo>
                <a:cubicBezTo>
                  <a:pt x="21" y="0"/>
                  <a:pt x="16" y="0"/>
                  <a:pt x="13" y="3"/>
                </a:cubicBezTo>
                <a:cubicBezTo>
                  <a:pt x="13" y="12"/>
                  <a:pt x="14" y="24"/>
                  <a:pt x="15" y="34"/>
                </a:cubicBezTo>
                <a:cubicBezTo>
                  <a:pt x="17" y="45"/>
                  <a:pt x="19" y="56"/>
                  <a:pt x="19" y="62"/>
                </a:cubicBezTo>
                <a:cubicBezTo>
                  <a:pt x="17" y="48"/>
                  <a:pt x="13" y="29"/>
                  <a:pt x="11" y="13"/>
                </a:cubicBezTo>
                <a:cubicBezTo>
                  <a:pt x="8" y="10"/>
                  <a:pt x="4" y="8"/>
                  <a:pt x="0" y="11"/>
                </a:cubicBezTo>
                <a:cubicBezTo>
                  <a:pt x="9" y="51"/>
                  <a:pt x="14" y="94"/>
                  <a:pt x="23" y="139"/>
                </a:cubicBezTo>
                <a:cubicBezTo>
                  <a:pt x="17" y="139"/>
                  <a:pt x="14" y="140"/>
                  <a:pt x="11" y="139"/>
                </a:cubicBezTo>
                <a:cubicBezTo>
                  <a:pt x="8" y="142"/>
                  <a:pt x="3" y="143"/>
                  <a:pt x="6" y="147"/>
                </a:cubicBezTo>
                <a:cubicBezTo>
                  <a:pt x="2" y="147"/>
                  <a:pt x="1" y="150"/>
                  <a:pt x="0" y="152"/>
                </a:cubicBezTo>
                <a:cubicBezTo>
                  <a:pt x="18" y="175"/>
                  <a:pt x="31" y="204"/>
                  <a:pt x="42" y="234"/>
                </a:cubicBezTo>
                <a:cubicBezTo>
                  <a:pt x="46" y="235"/>
                  <a:pt x="49" y="234"/>
                  <a:pt x="51" y="232"/>
                </a:cubicBezTo>
                <a:cubicBezTo>
                  <a:pt x="52" y="215"/>
                  <a:pt x="57" y="198"/>
                  <a:pt x="63" y="183"/>
                </a:cubicBezTo>
                <a:cubicBezTo>
                  <a:pt x="67" y="173"/>
                  <a:pt x="73" y="165"/>
                  <a:pt x="76" y="156"/>
                </a:cubicBezTo>
                <a:cubicBezTo>
                  <a:pt x="78" y="151"/>
                  <a:pt x="80" y="144"/>
                  <a:pt x="78" y="142"/>
                </a:cubicBezTo>
              </a:path>
            </a:pathLst>
          </a:custGeom>
          <a:solidFill>
            <a:srgbClr val="FFC000"/>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3" name="Google Shape;643;p35"/>
          <p:cNvSpPr/>
          <p:nvPr/>
        </p:nvSpPr>
        <p:spPr>
          <a:xfrm rot="-5400000">
            <a:off x="2533999" y="3453204"/>
            <a:ext cx="233306" cy="670116"/>
          </a:xfrm>
          <a:custGeom>
            <a:avLst/>
            <a:gdLst/>
            <a:ahLst/>
            <a:cxnLst/>
            <a:rect l="l" t="t" r="r" b="b"/>
            <a:pathLst>
              <a:path w="80" h="235" extrusionOk="0">
                <a:moveTo>
                  <a:pt x="56" y="172"/>
                </a:moveTo>
                <a:cubicBezTo>
                  <a:pt x="58" y="162"/>
                  <a:pt x="57" y="158"/>
                  <a:pt x="57" y="146"/>
                </a:cubicBezTo>
                <a:cubicBezTo>
                  <a:pt x="59" y="147"/>
                  <a:pt x="59" y="146"/>
                  <a:pt x="62" y="146"/>
                </a:cubicBezTo>
                <a:cubicBezTo>
                  <a:pt x="60" y="155"/>
                  <a:pt x="60" y="164"/>
                  <a:pt x="56" y="172"/>
                </a:cubicBezTo>
                <a:moveTo>
                  <a:pt x="47" y="169"/>
                </a:moveTo>
                <a:cubicBezTo>
                  <a:pt x="46" y="160"/>
                  <a:pt x="44" y="154"/>
                  <a:pt x="43" y="147"/>
                </a:cubicBezTo>
                <a:cubicBezTo>
                  <a:pt x="44" y="148"/>
                  <a:pt x="45" y="146"/>
                  <a:pt x="46" y="147"/>
                </a:cubicBezTo>
                <a:cubicBezTo>
                  <a:pt x="45" y="148"/>
                  <a:pt x="47" y="150"/>
                  <a:pt x="47" y="153"/>
                </a:cubicBezTo>
                <a:cubicBezTo>
                  <a:pt x="48" y="159"/>
                  <a:pt x="47" y="166"/>
                  <a:pt x="47" y="169"/>
                </a:cubicBezTo>
                <a:moveTo>
                  <a:pt x="26" y="152"/>
                </a:moveTo>
                <a:cubicBezTo>
                  <a:pt x="24" y="149"/>
                  <a:pt x="20" y="150"/>
                  <a:pt x="20" y="147"/>
                </a:cubicBezTo>
                <a:cubicBezTo>
                  <a:pt x="24" y="146"/>
                  <a:pt x="26" y="147"/>
                  <a:pt x="31" y="147"/>
                </a:cubicBezTo>
                <a:cubicBezTo>
                  <a:pt x="31" y="148"/>
                  <a:pt x="32" y="150"/>
                  <a:pt x="32" y="153"/>
                </a:cubicBezTo>
                <a:cubicBezTo>
                  <a:pt x="38" y="161"/>
                  <a:pt x="38" y="175"/>
                  <a:pt x="40" y="189"/>
                </a:cubicBezTo>
                <a:cubicBezTo>
                  <a:pt x="35" y="175"/>
                  <a:pt x="32" y="165"/>
                  <a:pt x="26" y="152"/>
                </a:cubicBezTo>
                <a:moveTo>
                  <a:pt x="10" y="148"/>
                </a:moveTo>
                <a:cubicBezTo>
                  <a:pt x="16" y="152"/>
                  <a:pt x="19" y="160"/>
                  <a:pt x="22" y="168"/>
                </a:cubicBezTo>
                <a:cubicBezTo>
                  <a:pt x="18" y="161"/>
                  <a:pt x="14" y="154"/>
                  <a:pt x="10" y="148"/>
                </a:cubicBezTo>
                <a:moveTo>
                  <a:pt x="21" y="77"/>
                </a:moveTo>
                <a:cubicBezTo>
                  <a:pt x="24" y="82"/>
                  <a:pt x="24" y="89"/>
                  <a:pt x="25" y="94"/>
                </a:cubicBezTo>
                <a:cubicBezTo>
                  <a:pt x="22" y="90"/>
                  <a:pt x="23" y="83"/>
                  <a:pt x="21" y="77"/>
                </a:cubicBezTo>
                <a:moveTo>
                  <a:pt x="21" y="75"/>
                </a:moveTo>
                <a:cubicBezTo>
                  <a:pt x="20" y="73"/>
                  <a:pt x="20" y="68"/>
                  <a:pt x="19" y="63"/>
                </a:cubicBezTo>
                <a:cubicBezTo>
                  <a:pt x="21" y="67"/>
                  <a:pt x="22" y="72"/>
                  <a:pt x="21" y="75"/>
                </a:cubicBezTo>
                <a:moveTo>
                  <a:pt x="27" y="110"/>
                </a:moveTo>
                <a:cubicBezTo>
                  <a:pt x="29" y="114"/>
                  <a:pt x="27" y="116"/>
                  <a:pt x="27" y="110"/>
                </a:cubicBezTo>
                <a:close/>
                <a:moveTo>
                  <a:pt x="78" y="142"/>
                </a:moveTo>
                <a:cubicBezTo>
                  <a:pt x="71" y="136"/>
                  <a:pt x="52" y="141"/>
                  <a:pt x="40" y="139"/>
                </a:cubicBezTo>
                <a:cubicBezTo>
                  <a:pt x="35" y="93"/>
                  <a:pt x="24" y="52"/>
                  <a:pt x="23" y="3"/>
                </a:cubicBezTo>
                <a:cubicBezTo>
                  <a:pt x="21" y="0"/>
                  <a:pt x="16" y="0"/>
                  <a:pt x="13" y="3"/>
                </a:cubicBezTo>
                <a:cubicBezTo>
                  <a:pt x="13" y="12"/>
                  <a:pt x="14" y="24"/>
                  <a:pt x="15" y="34"/>
                </a:cubicBezTo>
                <a:cubicBezTo>
                  <a:pt x="17" y="45"/>
                  <a:pt x="19" y="56"/>
                  <a:pt x="19" y="62"/>
                </a:cubicBezTo>
                <a:cubicBezTo>
                  <a:pt x="17" y="48"/>
                  <a:pt x="13" y="29"/>
                  <a:pt x="11" y="13"/>
                </a:cubicBezTo>
                <a:cubicBezTo>
                  <a:pt x="8" y="10"/>
                  <a:pt x="4" y="8"/>
                  <a:pt x="0" y="11"/>
                </a:cubicBezTo>
                <a:cubicBezTo>
                  <a:pt x="9" y="51"/>
                  <a:pt x="14" y="94"/>
                  <a:pt x="23" y="139"/>
                </a:cubicBezTo>
                <a:cubicBezTo>
                  <a:pt x="17" y="139"/>
                  <a:pt x="14" y="140"/>
                  <a:pt x="11" y="139"/>
                </a:cubicBezTo>
                <a:cubicBezTo>
                  <a:pt x="8" y="142"/>
                  <a:pt x="3" y="143"/>
                  <a:pt x="6" y="147"/>
                </a:cubicBezTo>
                <a:cubicBezTo>
                  <a:pt x="2" y="147"/>
                  <a:pt x="1" y="150"/>
                  <a:pt x="0" y="152"/>
                </a:cubicBezTo>
                <a:cubicBezTo>
                  <a:pt x="18" y="175"/>
                  <a:pt x="31" y="204"/>
                  <a:pt x="42" y="234"/>
                </a:cubicBezTo>
                <a:cubicBezTo>
                  <a:pt x="46" y="235"/>
                  <a:pt x="49" y="234"/>
                  <a:pt x="51" y="232"/>
                </a:cubicBezTo>
                <a:cubicBezTo>
                  <a:pt x="52" y="215"/>
                  <a:pt x="57" y="198"/>
                  <a:pt x="63" y="183"/>
                </a:cubicBezTo>
                <a:cubicBezTo>
                  <a:pt x="67" y="173"/>
                  <a:pt x="73" y="165"/>
                  <a:pt x="76" y="156"/>
                </a:cubicBezTo>
                <a:cubicBezTo>
                  <a:pt x="78" y="151"/>
                  <a:pt x="80" y="144"/>
                  <a:pt x="78" y="142"/>
                </a:cubicBezTo>
              </a:path>
            </a:pathLst>
          </a:custGeom>
          <a:solidFill>
            <a:srgbClr val="FFC000"/>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4" name="Google Shape;644;p35"/>
          <p:cNvSpPr/>
          <p:nvPr/>
        </p:nvSpPr>
        <p:spPr>
          <a:xfrm>
            <a:off x="3195600" y="3596350"/>
            <a:ext cx="5031600" cy="332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HK" sz="1600">
                <a:solidFill>
                  <a:schemeClr val="dk1"/>
                </a:solidFill>
              </a:rPr>
              <a:t>Data denoise – remove characters and advertisements</a:t>
            </a:r>
            <a:endParaRPr sz="1600">
              <a:solidFill>
                <a:schemeClr val="dk1"/>
              </a:solidFill>
            </a:endParaRPr>
          </a:p>
        </p:txBody>
      </p:sp>
      <p:sp>
        <p:nvSpPr>
          <p:cNvPr id="645" name="Google Shape;645;p35"/>
          <p:cNvSpPr/>
          <p:nvPr/>
        </p:nvSpPr>
        <p:spPr>
          <a:xfrm>
            <a:off x="3195600" y="4226388"/>
            <a:ext cx="3903300" cy="332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HK" sz="1600">
                <a:solidFill>
                  <a:schemeClr val="dk1"/>
                </a:solidFill>
              </a:rPr>
              <a:t>Remove stop words – Dictionary form HIT</a:t>
            </a:r>
            <a:endParaRPr sz="1600">
              <a:solidFill>
                <a:schemeClr val="dk1"/>
              </a:solidFill>
            </a:endParaRPr>
          </a:p>
        </p:txBody>
      </p:sp>
      <p:pic>
        <p:nvPicPr>
          <p:cNvPr id="646" name="Google Shape;646;p35"/>
          <p:cNvPicPr preferRelativeResize="0"/>
          <p:nvPr/>
        </p:nvPicPr>
        <p:blipFill>
          <a:blip r:embed="rId3">
            <a:alphaModFix/>
          </a:blip>
          <a:stretch>
            <a:fillRect/>
          </a:stretch>
        </p:blipFill>
        <p:spPr>
          <a:xfrm rot="-1004530">
            <a:off x="1090385" y="1214989"/>
            <a:ext cx="853132" cy="853550"/>
          </a:xfrm>
          <a:prstGeom prst="rect">
            <a:avLst/>
          </a:prstGeom>
          <a:noFill/>
          <a:ln>
            <a:noFill/>
          </a:ln>
        </p:spPr>
      </p:pic>
      <p:pic>
        <p:nvPicPr>
          <p:cNvPr id="647" name="Google Shape;647;p35"/>
          <p:cNvPicPr preferRelativeResize="0"/>
          <p:nvPr/>
        </p:nvPicPr>
        <p:blipFill rotWithShape="1">
          <a:blip r:embed="rId4">
            <a:alphaModFix/>
          </a:blip>
          <a:srcRect l="24884" t="22563" r="25494" b="22563"/>
          <a:stretch/>
        </p:blipFill>
        <p:spPr>
          <a:xfrm rot="1089035">
            <a:off x="909230" y="3061042"/>
            <a:ext cx="1143417" cy="1012464"/>
          </a:xfrm>
          <a:prstGeom prst="rect">
            <a:avLst/>
          </a:prstGeom>
          <a:noFill/>
          <a:ln>
            <a:noFill/>
          </a:ln>
        </p:spPr>
      </p:pic>
      <p:sp>
        <p:nvSpPr>
          <p:cNvPr id="648" name="Google Shape;648;p35"/>
          <p:cNvSpPr/>
          <p:nvPr/>
        </p:nvSpPr>
        <p:spPr>
          <a:xfrm rot="-5400000">
            <a:off x="2533999" y="4057392"/>
            <a:ext cx="233306" cy="670116"/>
          </a:xfrm>
          <a:custGeom>
            <a:avLst/>
            <a:gdLst/>
            <a:ahLst/>
            <a:cxnLst/>
            <a:rect l="l" t="t" r="r" b="b"/>
            <a:pathLst>
              <a:path w="80" h="235" extrusionOk="0">
                <a:moveTo>
                  <a:pt x="56" y="172"/>
                </a:moveTo>
                <a:cubicBezTo>
                  <a:pt x="58" y="162"/>
                  <a:pt x="57" y="158"/>
                  <a:pt x="57" y="146"/>
                </a:cubicBezTo>
                <a:cubicBezTo>
                  <a:pt x="59" y="147"/>
                  <a:pt x="59" y="146"/>
                  <a:pt x="62" y="146"/>
                </a:cubicBezTo>
                <a:cubicBezTo>
                  <a:pt x="60" y="155"/>
                  <a:pt x="60" y="164"/>
                  <a:pt x="56" y="172"/>
                </a:cubicBezTo>
                <a:moveTo>
                  <a:pt x="47" y="169"/>
                </a:moveTo>
                <a:cubicBezTo>
                  <a:pt x="46" y="160"/>
                  <a:pt x="44" y="154"/>
                  <a:pt x="43" y="147"/>
                </a:cubicBezTo>
                <a:cubicBezTo>
                  <a:pt x="44" y="148"/>
                  <a:pt x="45" y="146"/>
                  <a:pt x="46" y="147"/>
                </a:cubicBezTo>
                <a:cubicBezTo>
                  <a:pt x="45" y="148"/>
                  <a:pt x="47" y="150"/>
                  <a:pt x="47" y="153"/>
                </a:cubicBezTo>
                <a:cubicBezTo>
                  <a:pt x="48" y="159"/>
                  <a:pt x="47" y="166"/>
                  <a:pt x="47" y="169"/>
                </a:cubicBezTo>
                <a:moveTo>
                  <a:pt x="26" y="152"/>
                </a:moveTo>
                <a:cubicBezTo>
                  <a:pt x="24" y="149"/>
                  <a:pt x="20" y="150"/>
                  <a:pt x="20" y="147"/>
                </a:cubicBezTo>
                <a:cubicBezTo>
                  <a:pt x="24" y="146"/>
                  <a:pt x="26" y="147"/>
                  <a:pt x="31" y="147"/>
                </a:cubicBezTo>
                <a:cubicBezTo>
                  <a:pt x="31" y="148"/>
                  <a:pt x="32" y="150"/>
                  <a:pt x="32" y="153"/>
                </a:cubicBezTo>
                <a:cubicBezTo>
                  <a:pt x="38" y="161"/>
                  <a:pt x="38" y="175"/>
                  <a:pt x="40" y="189"/>
                </a:cubicBezTo>
                <a:cubicBezTo>
                  <a:pt x="35" y="175"/>
                  <a:pt x="32" y="165"/>
                  <a:pt x="26" y="152"/>
                </a:cubicBezTo>
                <a:moveTo>
                  <a:pt x="10" y="148"/>
                </a:moveTo>
                <a:cubicBezTo>
                  <a:pt x="16" y="152"/>
                  <a:pt x="19" y="160"/>
                  <a:pt x="22" y="168"/>
                </a:cubicBezTo>
                <a:cubicBezTo>
                  <a:pt x="18" y="161"/>
                  <a:pt x="14" y="154"/>
                  <a:pt x="10" y="148"/>
                </a:cubicBezTo>
                <a:moveTo>
                  <a:pt x="21" y="77"/>
                </a:moveTo>
                <a:cubicBezTo>
                  <a:pt x="24" y="82"/>
                  <a:pt x="24" y="89"/>
                  <a:pt x="25" y="94"/>
                </a:cubicBezTo>
                <a:cubicBezTo>
                  <a:pt x="22" y="90"/>
                  <a:pt x="23" y="83"/>
                  <a:pt x="21" y="77"/>
                </a:cubicBezTo>
                <a:moveTo>
                  <a:pt x="21" y="75"/>
                </a:moveTo>
                <a:cubicBezTo>
                  <a:pt x="20" y="73"/>
                  <a:pt x="20" y="68"/>
                  <a:pt x="19" y="63"/>
                </a:cubicBezTo>
                <a:cubicBezTo>
                  <a:pt x="21" y="67"/>
                  <a:pt x="22" y="72"/>
                  <a:pt x="21" y="75"/>
                </a:cubicBezTo>
                <a:moveTo>
                  <a:pt x="27" y="110"/>
                </a:moveTo>
                <a:cubicBezTo>
                  <a:pt x="29" y="114"/>
                  <a:pt x="27" y="116"/>
                  <a:pt x="27" y="110"/>
                </a:cubicBezTo>
                <a:close/>
                <a:moveTo>
                  <a:pt x="78" y="142"/>
                </a:moveTo>
                <a:cubicBezTo>
                  <a:pt x="71" y="136"/>
                  <a:pt x="52" y="141"/>
                  <a:pt x="40" y="139"/>
                </a:cubicBezTo>
                <a:cubicBezTo>
                  <a:pt x="35" y="93"/>
                  <a:pt x="24" y="52"/>
                  <a:pt x="23" y="3"/>
                </a:cubicBezTo>
                <a:cubicBezTo>
                  <a:pt x="21" y="0"/>
                  <a:pt x="16" y="0"/>
                  <a:pt x="13" y="3"/>
                </a:cubicBezTo>
                <a:cubicBezTo>
                  <a:pt x="13" y="12"/>
                  <a:pt x="14" y="24"/>
                  <a:pt x="15" y="34"/>
                </a:cubicBezTo>
                <a:cubicBezTo>
                  <a:pt x="17" y="45"/>
                  <a:pt x="19" y="56"/>
                  <a:pt x="19" y="62"/>
                </a:cubicBezTo>
                <a:cubicBezTo>
                  <a:pt x="17" y="48"/>
                  <a:pt x="13" y="29"/>
                  <a:pt x="11" y="13"/>
                </a:cubicBezTo>
                <a:cubicBezTo>
                  <a:pt x="8" y="10"/>
                  <a:pt x="4" y="8"/>
                  <a:pt x="0" y="11"/>
                </a:cubicBezTo>
                <a:cubicBezTo>
                  <a:pt x="9" y="51"/>
                  <a:pt x="14" y="94"/>
                  <a:pt x="23" y="139"/>
                </a:cubicBezTo>
                <a:cubicBezTo>
                  <a:pt x="17" y="139"/>
                  <a:pt x="14" y="140"/>
                  <a:pt x="11" y="139"/>
                </a:cubicBezTo>
                <a:cubicBezTo>
                  <a:pt x="8" y="142"/>
                  <a:pt x="3" y="143"/>
                  <a:pt x="6" y="147"/>
                </a:cubicBezTo>
                <a:cubicBezTo>
                  <a:pt x="2" y="147"/>
                  <a:pt x="1" y="150"/>
                  <a:pt x="0" y="152"/>
                </a:cubicBezTo>
                <a:cubicBezTo>
                  <a:pt x="18" y="175"/>
                  <a:pt x="31" y="204"/>
                  <a:pt x="42" y="234"/>
                </a:cubicBezTo>
                <a:cubicBezTo>
                  <a:pt x="46" y="235"/>
                  <a:pt x="49" y="234"/>
                  <a:pt x="51" y="232"/>
                </a:cubicBezTo>
                <a:cubicBezTo>
                  <a:pt x="52" y="215"/>
                  <a:pt x="57" y="198"/>
                  <a:pt x="63" y="183"/>
                </a:cubicBezTo>
                <a:cubicBezTo>
                  <a:pt x="67" y="173"/>
                  <a:pt x="73" y="165"/>
                  <a:pt x="76" y="156"/>
                </a:cubicBezTo>
                <a:cubicBezTo>
                  <a:pt x="78" y="151"/>
                  <a:pt x="80" y="144"/>
                  <a:pt x="78" y="142"/>
                </a:cubicBezTo>
              </a:path>
            </a:pathLst>
          </a:custGeom>
          <a:solidFill>
            <a:srgbClr val="FFC000"/>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9" name="Google Shape;649;p35"/>
          <p:cNvSpPr/>
          <p:nvPr/>
        </p:nvSpPr>
        <p:spPr>
          <a:xfrm>
            <a:off x="3195600" y="2966325"/>
            <a:ext cx="4800300" cy="332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HK" sz="1600">
                <a:solidFill>
                  <a:schemeClr val="dk1"/>
                </a:solidFill>
              </a:rPr>
              <a:t>Word segmentation — Jieba python toolkit </a:t>
            </a:r>
            <a:endParaRPr sz="16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36"/>
          <p:cNvPicPr preferRelativeResize="0"/>
          <p:nvPr/>
        </p:nvPicPr>
        <p:blipFill rotWithShape="1">
          <a:blip r:embed="rId3">
            <a:alphaModFix/>
          </a:blip>
          <a:srcRect/>
          <a:stretch/>
        </p:blipFill>
        <p:spPr>
          <a:xfrm>
            <a:off x="-116732" y="248902"/>
            <a:ext cx="4986331" cy="4986331"/>
          </a:xfrm>
          <a:prstGeom prst="rect">
            <a:avLst/>
          </a:prstGeom>
          <a:noFill/>
          <a:ln>
            <a:noFill/>
          </a:ln>
        </p:spPr>
      </p:pic>
      <p:sp>
        <p:nvSpPr>
          <p:cNvPr id="656" name="Google Shape;656;p36"/>
          <p:cNvSpPr/>
          <p:nvPr/>
        </p:nvSpPr>
        <p:spPr>
          <a:xfrm>
            <a:off x="5146528" y="2364655"/>
            <a:ext cx="742940" cy="538734"/>
          </a:xfrm>
          <a:custGeom>
            <a:avLst/>
            <a:gdLst/>
            <a:ahLst/>
            <a:cxnLst/>
            <a:rect l="l" t="t" r="r" b="b"/>
            <a:pathLst>
              <a:path w="270" h="195" extrusionOk="0">
                <a:moveTo>
                  <a:pt x="142" y="192"/>
                </a:moveTo>
                <a:cubicBezTo>
                  <a:pt x="142" y="192"/>
                  <a:pt x="141" y="192"/>
                  <a:pt x="141" y="192"/>
                </a:cubicBezTo>
                <a:cubicBezTo>
                  <a:pt x="136" y="192"/>
                  <a:pt x="131" y="192"/>
                  <a:pt x="126" y="192"/>
                </a:cubicBezTo>
                <a:cubicBezTo>
                  <a:pt x="126" y="193"/>
                  <a:pt x="126" y="193"/>
                  <a:pt x="126" y="192"/>
                </a:cubicBezTo>
                <a:cubicBezTo>
                  <a:pt x="124" y="192"/>
                  <a:pt x="123" y="192"/>
                  <a:pt x="123" y="190"/>
                </a:cubicBezTo>
                <a:cubicBezTo>
                  <a:pt x="123" y="189"/>
                  <a:pt x="123" y="188"/>
                  <a:pt x="123" y="187"/>
                </a:cubicBezTo>
                <a:cubicBezTo>
                  <a:pt x="123" y="187"/>
                  <a:pt x="123" y="186"/>
                  <a:pt x="122" y="186"/>
                </a:cubicBezTo>
                <a:cubicBezTo>
                  <a:pt x="121" y="185"/>
                  <a:pt x="121" y="184"/>
                  <a:pt x="121" y="184"/>
                </a:cubicBezTo>
                <a:cubicBezTo>
                  <a:pt x="122" y="183"/>
                  <a:pt x="122" y="183"/>
                  <a:pt x="122" y="183"/>
                </a:cubicBezTo>
                <a:cubicBezTo>
                  <a:pt x="122" y="181"/>
                  <a:pt x="122" y="179"/>
                  <a:pt x="122" y="177"/>
                </a:cubicBezTo>
                <a:cubicBezTo>
                  <a:pt x="122" y="174"/>
                  <a:pt x="122" y="171"/>
                  <a:pt x="122" y="168"/>
                </a:cubicBezTo>
                <a:cubicBezTo>
                  <a:pt x="122" y="164"/>
                  <a:pt x="121" y="160"/>
                  <a:pt x="120" y="156"/>
                </a:cubicBezTo>
                <a:cubicBezTo>
                  <a:pt x="118" y="152"/>
                  <a:pt x="116" y="150"/>
                  <a:pt x="113" y="147"/>
                </a:cubicBezTo>
                <a:cubicBezTo>
                  <a:pt x="111" y="146"/>
                  <a:pt x="108" y="144"/>
                  <a:pt x="105" y="143"/>
                </a:cubicBezTo>
                <a:cubicBezTo>
                  <a:pt x="103" y="143"/>
                  <a:pt x="101" y="143"/>
                  <a:pt x="98" y="143"/>
                </a:cubicBezTo>
                <a:cubicBezTo>
                  <a:pt x="94" y="143"/>
                  <a:pt x="90" y="143"/>
                  <a:pt x="85" y="144"/>
                </a:cubicBezTo>
                <a:cubicBezTo>
                  <a:pt x="82" y="144"/>
                  <a:pt x="79" y="145"/>
                  <a:pt x="76" y="147"/>
                </a:cubicBezTo>
                <a:cubicBezTo>
                  <a:pt x="75" y="147"/>
                  <a:pt x="75" y="147"/>
                  <a:pt x="75" y="148"/>
                </a:cubicBezTo>
                <a:cubicBezTo>
                  <a:pt x="71" y="152"/>
                  <a:pt x="69" y="157"/>
                  <a:pt x="68" y="163"/>
                </a:cubicBezTo>
                <a:cubicBezTo>
                  <a:pt x="68" y="164"/>
                  <a:pt x="68" y="165"/>
                  <a:pt x="68" y="166"/>
                </a:cubicBezTo>
                <a:cubicBezTo>
                  <a:pt x="68" y="171"/>
                  <a:pt x="68" y="176"/>
                  <a:pt x="69" y="181"/>
                </a:cubicBezTo>
                <a:cubicBezTo>
                  <a:pt x="69" y="181"/>
                  <a:pt x="69" y="181"/>
                  <a:pt x="69" y="181"/>
                </a:cubicBezTo>
                <a:cubicBezTo>
                  <a:pt x="70" y="183"/>
                  <a:pt x="70" y="183"/>
                  <a:pt x="68" y="184"/>
                </a:cubicBezTo>
                <a:cubicBezTo>
                  <a:pt x="68" y="184"/>
                  <a:pt x="68" y="185"/>
                  <a:pt x="68" y="185"/>
                </a:cubicBezTo>
                <a:cubicBezTo>
                  <a:pt x="68" y="185"/>
                  <a:pt x="69" y="186"/>
                  <a:pt x="69" y="186"/>
                </a:cubicBezTo>
                <a:cubicBezTo>
                  <a:pt x="69" y="187"/>
                  <a:pt x="69" y="188"/>
                  <a:pt x="68" y="188"/>
                </a:cubicBezTo>
                <a:cubicBezTo>
                  <a:pt x="66" y="189"/>
                  <a:pt x="64" y="189"/>
                  <a:pt x="62" y="189"/>
                </a:cubicBezTo>
                <a:cubicBezTo>
                  <a:pt x="56" y="189"/>
                  <a:pt x="50" y="189"/>
                  <a:pt x="44" y="189"/>
                </a:cubicBezTo>
                <a:cubicBezTo>
                  <a:pt x="43" y="189"/>
                  <a:pt x="42" y="189"/>
                  <a:pt x="41" y="189"/>
                </a:cubicBezTo>
                <a:cubicBezTo>
                  <a:pt x="41" y="190"/>
                  <a:pt x="41" y="190"/>
                  <a:pt x="40" y="190"/>
                </a:cubicBezTo>
                <a:cubicBezTo>
                  <a:pt x="40" y="191"/>
                  <a:pt x="39" y="192"/>
                  <a:pt x="38" y="191"/>
                </a:cubicBezTo>
                <a:cubicBezTo>
                  <a:pt x="35" y="191"/>
                  <a:pt x="32" y="190"/>
                  <a:pt x="30" y="189"/>
                </a:cubicBezTo>
                <a:cubicBezTo>
                  <a:pt x="29" y="189"/>
                  <a:pt x="29" y="189"/>
                  <a:pt x="28" y="189"/>
                </a:cubicBezTo>
                <a:cubicBezTo>
                  <a:pt x="24" y="189"/>
                  <a:pt x="19" y="189"/>
                  <a:pt x="15" y="189"/>
                </a:cubicBezTo>
                <a:cubicBezTo>
                  <a:pt x="14" y="189"/>
                  <a:pt x="13" y="189"/>
                  <a:pt x="11" y="188"/>
                </a:cubicBezTo>
                <a:cubicBezTo>
                  <a:pt x="11" y="188"/>
                  <a:pt x="11" y="188"/>
                  <a:pt x="11" y="187"/>
                </a:cubicBezTo>
                <a:cubicBezTo>
                  <a:pt x="9" y="187"/>
                  <a:pt x="8" y="187"/>
                  <a:pt x="6" y="186"/>
                </a:cubicBezTo>
                <a:cubicBezTo>
                  <a:pt x="4" y="186"/>
                  <a:pt x="4" y="185"/>
                  <a:pt x="4" y="183"/>
                </a:cubicBezTo>
                <a:cubicBezTo>
                  <a:pt x="4" y="177"/>
                  <a:pt x="4" y="172"/>
                  <a:pt x="4" y="166"/>
                </a:cubicBezTo>
                <a:cubicBezTo>
                  <a:pt x="4" y="164"/>
                  <a:pt x="4" y="162"/>
                  <a:pt x="3" y="160"/>
                </a:cubicBezTo>
                <a:cubicBezTo>
                  <a:pt x="3" y="159"/>
                  <a:pt x="3" y="159"/>
                  <a:pt x="4" y="158"/>
                </a:cubicBezTo>
                <a:cubicBezTo>
                  <a:pt x="4" y="158"/>
                  <a:pt x="4" y="158"/>
                  <a:pt x="4" y="158"/>
                </a:cubicBezTo>
                <a:cubicBezTo>
                  <a:pt x="4" y="157"/>
                  <a:pt x="4" y="157"/>
                  <a:pt x="4" y="156"/>
                </a:cubicBezTo>
                <a:cubicBezTo>
                  <a:pt x="4" y="145"/>
                  <a:pt x="4" y="133"/>
                  <a:pt x="4" y="121"/>
                </a:cubicBezTo>
                <a:cubicBezTo>
                  <a:pt x="4" y="118"/>
                  <a:pt x="5" y="117"/>
                  <a:pt x="8" y="117"/>
                </a:cubicBezTo>
                <a:cubicBezTo>
                  <a:pt x="10" y="117"/>
                  <a:pt x="11" y="117"/>
                  <a:pt x="13" y="117"/>
                </a:cubicBezTo>
                <a:cubicBezTo>
                  <a:pt x="13" y="117"/>
                  <a:pt x="14" y="117"/>
                  <a:pt x="14" y="117"/>
                </a:cubicBezTo>
                <a:cubicBezTo>
                  <a:pt x="15" y="117"/>
                  <a:pt x="15" y="117"/>
                  <a:pt x="15" y="117"/>
                </a:cubicBezTo>
                <a:cubicBezTo>
                  <a:pt x="18" y="117"/>
                  <a:pt x="21" y="118"/>
                  <a:pt x="23" y="118"/>
                </a:cubicBezTo>
                <a:cubicBezTo>
                  <a:pt x="27" y="119"/>
                  <a:pt x="30" y="119"/>
                  <a:pt x="34" y="120"/>
                </a:cubicBezTo>
                <a:cubicBezTo>
                  <a:pt x="39" y="120"/>
                  <a:pt x="44" y="119"/>
                  <a:pt x="48" y="116"/>
                </a:cubicBezTo>
                <a:cubicBezTo>
                  <a:pt x="50" y="115"/>
                  <a:pt x="52" y="114"/>
                  <a:pt x="54" y="112"/>
                </a:cubicBezTo>
                <a:cubicBezTo>
                  <a:pt x="55" y="112"/>
                  <a:pt x="55" y="111"/>
                  <a:pt x="56" y="110"/>
                </a:cubicBezTo>
                <a:cubicBezTo>
                  <a:pt x="58" y="105"/>
                  <a:pt x="60" y="101"/>
                  <a:pt x="60" y="96"/>
                </a:cubicBezTo>
                <a:cubicBezTo>
                  <a:pt x="60" y="92"/>
                  <a:pt x="60" y="88"/>
                  <a:pt x="59" y="85"/>
                </a:cubicBezTo>
                <a:cubicBezTo>
                  <a:pt x="58" y="79"/>
                  <a:pt x="55" y="74"/>
                  <a:pt x="52" y="70"/>
                </a:cubicBezTo>
                <a:cubicBezTo>
                  <a:pt x="51" y="69"/>
                  <a:pt x="51" y="69"/>
                  <a:pt x="50" y="69"/>
                </a:cubicBezTo>
                <a:cubicBezTo>
                  <a:pt x="47" y="68"/>
                  <a:pt x="44" y="68"/>
                  <a:pt x="41" y="68"/>
                </a:cubicBezTo>
                <a:cubicBezTo>
                  <a:pt x="38" y="67"/>
                  <a:pt x="35" y="67"/>
                  <a:pt x="32" y="67"/>
                </a:cubicBezTo>
                <a:cubicBezTo>
                  <a:pt x="26" y="68"/>
                  <a:pt x="22" y="69"/>
                  <a:pt x="17" y="70"/>
                </a:cubicBezTo>
                <a:cubicBezTo>
                  <a:pt x="14" y="71"/>
                  <a:pt x="11" y="72"/>
                  <a:pt x="8" y="73"/>
                </a:cubicBezTo>
                <a:cubicBezTo>
                  <a:pt x="8" y="73"/>
                  <a:pt x="7" y="73"/>
                  <a:pt x="7" y="74"/>
                </a:cubicBezTo>
                <a:cubicBezTo>
                  <a:pt x="6" y="74"/>
                  <a:pt x="5" y="74"/>
                  <a:pt x="4" y="73"/>
                </a:cubicBezTo>
                <a:cubicBezTo>
                  <a:pt x="4" y="71"/>
                  <a:pt x="3" y="70"/>
                  <a:pt x="3" y="68"/>
                </a:cubicBezTo>
                <a:cubicBezTo>
                  <a:pt x="3" y="66"/>
                  <a:pt x="3" y="64"/>
                  <a:pt x="2" y="62"/>
                </a:cubicBezTo>
                <a:cubicBezTo>
                  <a:pt x="2" y="60"/>
                  <a:pt x="2" y="57"/>
                  <a:pt x="2" y="55"/>
                </a:cubicBezTo>
                <a:cubicBezTo>
                  <a:pt x="0" y="54"/>
                  <a:pt x="0" y="53"/>
                  <a:pt x="0" y="51"/>
                </a:cubicBezTo>
                <a:cubicBezTo>
                  <a:pt x="1" y="48"/>
                  <a:pt x="1" y="45"/>
                  <a:pt x="1" y="42"/>
                </a:cubicBezTo>
                <a:cubicBezTo>
                  <a:pt x="1" y="37"/>
                  <a:pt x="1" y="31"/>
                  <a:pt x="1" y="25"/>
                </a:cubicBezTo>
                <a:cubicBezTo>
                  <a:pt x="1" y="22"/>
                  <a:pt x="1" y="18"/>
                  <a:pt x="1" y="15"/>
                </a:cubicBezTo>
                <a:cubicBezTo>
                  <a:pt x="1" y="12"/>
                  <a:pt x="2" y="10"/>
                  <a:pt x="3" y="8"/>
                </a:cubicBezTo>
                <a:cubicBezTo>
                  <a:pt x="3" y="7"/>
                  <a:pt x="3" y="7"/>
                  <a:pt x="4" y="6"/>
                </a:cubicBezTo>
                <a:cubicBezTo>
                  <a:pt x="4" y="6"/>
                  <a:pt x="5" y="5"/>
                  <a:pt x="6" y="5"/>
                </a:cubicBezTo>
                <a:cubicBezTo>
                  <a:pt x="7" y="5"/>
                  <a:pt x="8" y="5"/>
                  <a:pt x="8" y="5"/>
                </a:cubicBezTo>
                <a:cubicBezTo>
                  <a:pt x="10" y="6"/>
                  <a:pt x="12" y="6"/>
                  <a:pt x="13" y="6"/>
                </a:cubicBezTo>
                <a:cubicBezTo>
                  <a:pt x="20" y="6"/>
                  <a:pt x="26" y="6"/>
                  <a:pt x="32" y="6"/>
                </a:cubicBezTo>
                <a:cubicBezTo>
                  <a:pt x="36" y="6"/>
                  <a:pt x="39" y="6"/>
                  <a:pt x="42" y="5"/>
                </a:cubicBezTo>
                <a:cubicBezTo>
                  <a:pt x="46" y="4"/>
                  <a:pt x="51" y="4"/>
                  <a:pt x="55" y="3"/>
                </a:cubicBezTo>
                <a:cubicBezTo>
                  <a:pt x="57" y="2"/>
                  <a:pt x="59" y="1"/>
                  <a:pt x="61" y="1"/>
                </a:cubicBezTo>
                <a:cubicBezTo>
                  <a:pt x="62" y="0"/>
                  <a:pt x="62" y="0"/>
                  <a:pt x="63" y="0"/>
                </a:cubicBezTo>
                <a:cubicBezTo>
                  <a:pt x="64" y="1"/>
                  <a:pt x="64" y="2"/>
                  <a:pt x="64" y="3"/>
                </a:cubicBezTo>
                <a:cubicBezTo>
                  <a:pt x="63" y="5"/>
                  <a:pt x="63" y="8"/>
                  <a:pt x="63" y="10"/>
                </a:cubicBezTo>
                <a:cubicBezTo>
                  <a:pt x="63" y="13"/>
                  <a:pt x="63" y="17"/>
                  <a:pt x="63" y="20"/>
                </a:cubicBezTo>
                <a:cubicBezTo>
                  <a:pt x="63" y="22"/>
                  <a:pt x="62" y="25"/>
                  <a:pt x="63" y="27"/>
                </a:cubicBezTo>
                <a:cubicBezTo>
                  <a:pt x="64" y="37"/>
                  <a:pt x="69" y="44"/>
                  <a:pt x="77" y="49"/>
                </a:cubicBezTo>
                <a:cubicBezTo>
                  <a:pt x="78" y="50"/>
                  <a:pt x="79" y="50"/>
                  <a:pt x="81" y="51"/>
                </a:cubicBezTo>
                <a:cubicBezTo>
                  <a:pt x="85" y="52"/>
                  <a:pt x="88" y="52"/>
                  <a:pt x="92" y="52"/>
                </a:cubicBezTo>
                <a:cubicBezTo>
                  <a:pt x="97" y="52"/>
                  <a:pt x="101" y="51"/>
                  <a:pt x="106" y="49"/>
                </a:cubicBezTo>
                <a:cubicBezTo>
                  <a:pt x="108" y="48"/>
                  <a:pt x="110" y="47"/>
                  <a:pt x="113" y="46"/>
                </a:cubicBezTo>
                <a:cubicBezTo>
                  <a:pt x="113" y="45"/>
                  <a:pt x="114" y="45"/>
                  <a:pt x="115" y="44"/>
                </a:cubicBezTo>
                <a:cubicBezTo>
                  <a:pt x="117" y="40"/>
                  <a:pt x="119" y="37"/>
                  <a:pt x="120" y="32"/>
                </a:cubicBezTo>
                <a:cubicBezTo>
                  <a:pt x="121" y="30"/>
                  <a:pt x="121" y="27"/>
                  <a:pt x="121" y="25"/>
                </a:cubicBezTo>
                <a:cubicBezTo>
                  <a:pt x="122" y="22"/>
                  <a:pt x="121" y="19"/>
                  <a:pt x="120" y="16"/>
                </a:cubicBezTo>
                <a:cubicBezTo>
                  <a:pt x="119" y="14"/>
                  <a:pt x="117" y="11"/>
                  <a:pt x="116" y="9"/>
                </a:cubicBezTo>
                <a:cubicBezTo>
                  <a:pt x="116" y="8"/>
                  <a:pt x="115" y="7"/>
                  <a:pt x="115" y="6"/>
                </a:cubicBezTo>
                <a:cubicBezTo>
                  <a:pt x="115" y="5"/>
                  <a:pt x="115" y="4"/>
                  <a:pt x="116" y="3"/>
                </a:cubicBezTo>
                <a:cubicBezTo>
                  <a:pt x="117" y="3"/>
                  <a:pt x="117" y="3"/>
                  <a:pt x="117" y="3"/>
                </a:cubicBezTo>
                <a:cubicBezTo>
                  <a:pt x="117" y="2"/>
                  <a:pt x="118" y="1"/>
                  <a:pt x="119" y="1"/>
                </a:cubicBezTo>
                <a:cubicBezTo>
                  <a:pt x="121" y="1"/>
                  <a:pt x="122" y="1"/>
                  <a:pt x="123" y="1"/>
                </a:cubicBezTo>
                <a:cubicBezTo>
                  <a:pt x="130" y="1"/>
                  <a:pt x="137" y="1"/>
                  <a:pt x="144" y="2"/>
                </a:cubicBezTo>
                <a:cubicBezTo>
                  <a:pt x="147" y="2"/>
                  <a:pt x="151" y="2"/>
                  <a:pt x="154" y="3"/>
                </a:cubicBezTo>
                <a:cubicBezTo>
                  <a:pt x="160" y="3"/>
                  <a:pt x="167" y="3"/>
                  <a:pt x="173" y="3"/>
                </a:cubicBezTo>
                <a:cubicBezTo>
                  <a:pt x="174" y="3"/>
                  <a:pt x="176" y="3"/>
                  <a:pt x="177" y="3"/>
                </a:cubicBezTo>
                <a:cubicBezTo>
                  <a:pt x="178" y="3"/>
                  <a:pt x="180" y="3"/>
                  <a:pt x="181" y="3"/>
                </a:cubicBezTo>
                <a:cubicBezTo>
                  <a:pt x="182" y="3"/>
                  <a:pt x="183" y="4"/>
                  <a:pt x="183" y="6"/>
                </a:cubicBezTo>
                <a:cubicBezTo>
                  <a:pt x="183" y="7"/>
                  <a:pt x="182" y="8"/>
                  <a:pt x="182" y="10"/>
                </a:cubicBezTo>
                <a:cubicBezTo>
                  <a:pt x="181" y="13"/>
                  <a:pt x="180" y="17"/>
                  <a:pt x="179" y="20"/>
                </a:cubicBezTo>
                <a:cubicBezTo>
                  <a:pt x="178" y="24"/>
                  <a:pt x="177" y="29"/>
                  <a:pt x="177" y="33"/>
                </a:cubicBezTo>
                <a:cubicBezTo>
                  <a:pt x="177" y="37"/>
                  <a:pt x="177" y="41"/>
                  <a:pt x="177" y="45"/>
                </a:cubicBezTo>
                <a:cubicBezTo>
                  <a:pt x="177" y="46"/>
                  <a:pt x="177" y="47"/>
                  <a:pt x="178" y="48"/>
                </a:cubicBezTo>
                <a:cubicBezTo>
                  <a:pt x="178" y="49"/>
                  <a:pt x="178" y="49"/>
                  <a:pt x="177" y="50"/>
                </a:cubicBezTo>
                <a:cubicBezTo>
                  <a:pt x="177" y="50"/>
                  <a:pt x="177" y="51"/>
                  <a:pt x="177" y="52"/>
                </a:cubicBezTo>
                <a:cubicBezTo>
                  <a:pt x="177" y="56"/>
                  <a:pt x="178" y="61"/>
                  <a:pt x="180" y="65"/>
                </a:cubicBezTo>
                <a:cubicBezTo>
                  <a:pt x="181" y="66"/>
                  <a:pt x="181" y="66"/>
                  <a:pt x="181" y="66"/>
                </a:cubicBezTo>
                <a:cubicBezTo>
                  <a:pt x="182" y="66"/>
                  <a:pt x="183" y="66"/>
                  <a:pt x="183" y="67"/>
                </a:cubicBezTo>
                <a:cubicBezTo>
                  <a:pt x="183" y="68"/>
                  <a:pt x="183" y="68"/>
                  <a:pt x="184" y="69"/>
                </a:cubicBezTo>
                <a:cubicBezTo>
                  <a:pt x="189" y="73"/>
                  <a:pt x="195" y="75"/>
                  <a:pt x="201" y="76"/>
                </a:cubicBezTo>
                <a:cubicBezTo>
                  <a:pt x="202" y="76"/>
                  <a:pt x="203" y="76"/>
                  <a:pt x="204" y="76"/>
                </a:cubicBezTo>
                <a:cubicBezTo>
                  <a:pt x="205" y="76"/>
                  <a:pt x="206" y="76"/>
                  <a:pt x="207" y="75"/>
                </a:cubicBezTo>
                <a:cubicBezTo>
                  <a:pt x="210" y="74"/>
                  <a:pt x="212" y="72"/>
                  <a:pt x="213" y="70"/>
                </a:cubicBezTo>
                <a:cubicBezTo>
                  <a:pt x="214" y="69"/>
                  <a:pt x="215" y="68"/>
                  <a:pt x="216" y="67"/>
                </a:cubicBezTo>
                <a:cubicBezTo>
                  <a:pt x="218" y="65"/>
                  <a:pt x="220" y="62"/>
                  <a:pt x="223" y="60"/>
                </a:cubicBezTo>
                <a:cubicBezTo>
                  <a:pt x="223" y="60"/>
                  <a:pt x="223" y="60"/>
                  <a:pt x="223" y="60"/>
                </a:cubicBezTo>
                <a:cubicBezTo>
                  <a:pt x="227" y="58"/>
                  <a:pt x="231" y="55"/>
                  <a:pt x="236" y="54"/>
                </a:cubicBezTo>
                <a:cubicBezTo>
                  <a:pt x="239" y="53"/>
                  <a:pt x="243" y="53"/>
                  <a:pt x="247" y="54"/>
                </a:cubicBezTo>
                <a:cubicBezTo>
                  <a:pt x="249" y="54"/>
                  <a:pt x="251" y="55"/>
                  <a:pt x="252" y="56"/>
                </a:cubicBezTo>
                <a:cubicBezTo>
                  <a:pt x="254" y="57"/>
                  <a:pt x="255" y="57"/>
                  <a:pt x="256" y="58"/>
                </a:cubicBezTo>
                <a:cubicBezTo>
                  <a:pt x="263" y="64"/>
                  <a:pt x="268" y="71"/>
                  <a:pt x="269" y="80"/>
                </a:cubicBezTo>
                <a:cubicBezTo>
                  <a:pt x="269" y="82"/>
                  <a:pt x="270" y="85"/>
                  <a:pt x="270" y="88"/>
                </a:cubicBezTo>
                <a:cubicBezTo>
                  <a:pt x="270" y="93"/>
                  <a:pt x="270" y="98"/>
                  <a:pt x="270" y="103"/>
                </a:cubicBezTo>
                <a:cubicBezTo>
                  <a:pt x="270" y="107"/>
                  <a:pt x="269" y="111"/>
                  <a:pt x="267" y="115"/>
                </a:cubicBezTo>
                <a:cubicBezTo>
                  <a:pt x="266" y="115"/>
                  <a:pt x="266" y="116"/>
                  <a:pt x="266" y="117"/>
                </a:cubicBezTo>
                <a:cubicBezTo>
                  <a:pt x="265" y="121"/>
                  <a:pt x="263" y="125"/>
                  <a:pt x="261" y="128"/>
                </a:cubicBezTo>
                <a:cubicBezTo>
                  <a:pt x="258" y="133"/>
                  <a:pt x="254" y="135"/>
                  <a:pt x="249" y="137"/>
                </a:cubicBezTo>
                <a:cubicBezTo>
                  <a:pt x="246" y="137"/>
                  <a:pt x="243" y="138"/>
                  <a:pt x="240" y="138"/>
                </a:cubicBezTo>
                <a:cubicBezTo>
                  <a:pt x="238" y="138"/>
                  <a:pt x="235" y="138"/>
                  <a:pt x="233" y="138"/>
                </a:cubicBezTo>
                <a:cubicBezTo>
                  <a:pt x="232" y="138"/>
                  <a:pt x="232" y="138"/>
                  <a:pt x="232" y="138"/>
                </a:cubicBezTo>
                <a:cubicBezTo>
                  <a:pt x="229" y="137"/>
                  <a:pt x="226" y="136"/>
                  <a:pt x="224" y="135"/>
                </a:cubicBezTo>
                <a:cubicBezTo>
                  <a:pt x="222" y="135"/>
                  <a:pt x="220" y="134"/>
                  <a:pt x="218" y="133"/>
                </a:cubicBezTo>
                <a:cubicBezTo>
                  <a:pt x="215" y="131"/>
                  <a:pt x="213" y="129"/>
                  <a:pt x="211" y="127"/>
                </a:cubicBezTo>
                <a:cubicBezTo>
                  <a:pt x="207" y="124"/>
                  <a:pt x="204" y="121"/>
                  <a:pt x="199" y="121"/>
                </a:cubicBezTo>
                <a:cubicBezTo>
                  <a:pt x="197" y="120"/>
                  <a:pt x="195" y="120"/>
                  <a:pt x="193" y="120"/>
                </a:cubicBezTo>
                <a:cubicBezTo>
                  <a:pt x="193" y="120"/>
                  <a:pt x="192" y="120"/>
                  <a:pt x="192" y="121"/>
                </a:cubicBezTo>
                <a:cubicBezTo>
                  <a:pt x="190" y="123"/>
                  <a:pt x="189" y="125"/>
                  <a:pt x="188" y="127"/>
                </a:cubicBezTo>
                <a:cubicBezTo>
                  <a:pt x="187" y="131"/>
                  <a:pt x="186" y="135"/>
                  <a:pt x="185" y="139"/>
                </a:cubicBezTo>
                <a:cubicBezTo>
                  <a:pt x="185" y="144"/>
                  <a:pt x="184" y="148"/>
                  <a:pt x="184" y="154"/>
                </a:cubicBezTo>
                <a:cubicBezTo>
                  <a:pt x="184" y="155"/>
                  <a:pt x="184" y="156"/>
                  <a:pt x="185" y="158"/>
                </a:cubicBezTo>
                <a:cubicBezTo>
                  <a:pt x="185" y="163"/>
                  <a:pt x="186" y="168"/>
                  <a:pt x="185" y="173"/>
                </a:cubicBezTo>
                <a:cubicBezTo>
                  <a:pt x="185" y="174"/>
                  <a:pt x="186" y="175"/>
                  <a:pt x="186" y="175"/>
                </a:cubicBezTo>
                <a:cubicBezTo>
                  <a:pt x="186" y="177"/>
                  <a:pt x="186" y="179"/>
                  <a:pt x="186" y="181"/>
                </a:cubicBezTo>
                <a:cubicBezTo>
                  <a:pt x="184" y="185"/>
                  <a:pt x="182" y="188"/>
                  <a:pt x="179" y="189"/>
                </a:cubicBezTo>
                <a:cubicBezTo>
                  <a:pt x="176" y="190"/>
                  <a:pt x="173" y="191"/>
                  <a:pt x="170" y="191"/>
                </a:cubicBezTo>
                <a:cubicBezTo>
                  <a:pt x="167" y="192"/>
                  <a:pt x="163" y="192"/>
                  <a:pt x="160" y="192"/>
                </a:cubicBezTo>
                <a:cubicBezTo>
                  <a:pt x="157" y="192"/>
                  <a:pt x="154" y="192"/>
                  <a:pt x="151" y="193"/>
                </a:cubicBezTo>
                <a:cubicBezTo>
                  <a:pt x="149" y="193"/>
                  <a:pt x="147" y="194"/>
                  <a:pt x="145" y="195"/>
                </a:cubicBezTo>
                <a:cubicBezTo>
                  <a:pt x="145" y="195"/>
                  <a:pt x="143" y="195"/>
                  <a:pt x="143" y="194"/>
                </a:cubicBezTo>
                <a:cubicBezTo>
                  <a:pt x="142" y="193"/>
                  <a:pt x="142" y="193"/>
                  <a:pt x="142" y="192"/>
                </a:cubicBezTo>
                <a:close/>
                <a:moveTo>
                  <a:pt x="97" y="136"/>
                </a:moveTo>
                <a:cubicBezTo>
                  <a:pt x="98" y="136"/>
                  <a:pt x="99" y="136"/>
                  <a:pt x="99" y="136"/>
                </a:cubicBezTo>
                <a:cubicBezTo>
                  <a:pt x="99" y="135"/>
                  <a:pt x="99" y="135"/>
                  <a:pt x="99" y="135"/>
                </a:cubicBezTo>
                <a:cubicBezTo>
                  <a:pt x="99" y="135"/>
                  <a:pt x="98" y="135"/>
                  <a:pt x="97" y="136"/>
                </a:cubicBezTo>
                <a:cubicBezTo>
                  <a:pt x="97" y="135"/>
                  <a:pt x="97" y="135"/>
                  <a:pt x="97" y="135"/>
                </a:cubicBezTo>
                <a:cubicBezTo>
                  <a:pt x="95" y="135"/>
                  <a:pt x="93" y="135"/>
                  <a:pt x="91" y="135"/>
                </a:cubicBezTo>
                <a:cubicBezTo>
                  <a:pt x="90" y="135"/>
                  <a:pt x="90" y="135"/>
                  <a:pt x="89" y="136"/>
                </a:cubicBezTo>
                <a:cubicBezTo>
                  <a:pt x="89" y="136"/>
                  <a:pt x="88" y="136"/>
                  <a:pt x="88" y="136"/>
                </a:cubicBezTo>
                <a:cubicBezTo>
                  <a:pt x="88" y="136"/>
                  <a:pt x="88" y="136"/>
                  <a:pt x="88" y="137"/>
                </a:cubicBezTo>
                <a:cubicBezTo>
                  <a:pt x="89" y="136"/>
                  <a:pt x="89" y="136"/>
                  <a:pt x="90" y="136"/>
                </a:cubicBezTo>
                <a:cubicBezTo>
                  <a:pt x="92" y="136"/>
                  <a:pt x="95" y="135"/>
                  <a:pt x="97" y="136"/>
                </a:cubicBezTo>
                <a:close/>
                <a:moveTo>
                  <a:pt x="100" y="131"/>
                </a:moveTo>
                <a:cubicBezTo>
                  <a:pt x="100" y="131"/>
                  <a:pt x="100" y="131"/>
                  <a:pt x="100" y="131"/>
                </a:cubicBezTo>
                <a:cubicBezTo>
                  <a:pt x="102" y="131"/>
                  <a:pt x="105" y="131"/>
                  <a:pt x="107" y="131"/>
                </a:cubicBezTo>
                <a:cubicBezTo>
                  <a:pt x="112" y="132"/>
                  <a:pt x="116" y="133"/>
                  <a:pt x="120" y="136"/>
                </a:cubicBezTo>
                <a:cubicBezTo>
                  <a:pt x="121" y="136"/>
                  <a:pt x="121" y="136"/>
                  <a:pt x="121" y="136"/>
                </a:cubicBezTo>
                <a:cubicBezTo>
                  <a:pt x="122" y="135"/>
                  <a:pt x="122" y="133"/>
                  <a:pt x="123" y="131"/>
                </a:cubicBezTo>
                <a:cubicBezTo>
                  <a:pt x="124" y="130"/>
                  <a:pt x="124" y="130"/>
                  <a:pt x="124" y="128"/>
                </a:cubicBezTo>
                <a:cubicBezTo>
                  <a:pt x="124" y="128"/>
                  <a:pt x="124" y="128"/>
                  <a:pt x="124" y="127"/>
                </a:cubicBezTo>
                <a:cubicBezTo>
                  <a:pt x="124" y="126"/>
                  <a:pt x="125" y="126"/>
                  <a:pt x="126" y="126"/>
                </a:cubicBezTo>
                <a:cubicBezTo>
                  <a:pt x="127" y="126"/>
                  <a:pt x="127" y="126"/>
                  <a:pt x="128" y="127"/>
                </a:cubicBezTo>
                <a:cubicBezTo>
                  <a:pt x="128" y="127"/>
                  <a:pt x="128" y="127"/>
                  <a:pt x="128" y="128"/>
                </a:cubicBezTo>
                <a:cubicBezTo>
                  <a:pt x="129" y="128"/>
                  <a:pt x="128" y="129"/>
                  <a:pt x="128" y="130"/>
                </a:cubicBezTo>
                <a:cubicBezTo>
                  <a:pt x="127" y="130"/>
                  <a:pt x="127" y="130"/>
                  <a:pt x="127" y="130"/>
                </a:cubicBezTo>
                <a:cubicBezTo>
                  <a:pt x="126" y="131"/>
                  <a:pt x="126" y="131"/>
                  <a:pt x="126" y="131"/>
                </a:cubicBezTo>
                <a:cubicBezTo>
                  <a:pt x="125" y="132"/>
                  <a:pt x="125" y="133"/>
                  <a:pt x="124" y="134"/>
                </a:cubicBezTo>
                <a:cubicBezTo>
                  <a:pt x="124" y="134"/>
                  <a:pt x="124" y="135"/>
                  <a:pt x="125" y="135"/>
                </a:cubicBezTo>
                <a:cubicBezTo>
                  <a:pt x="125" y="134"/>
                  <a:pt x="125" y="134"/>
                  <a:pt x="125" y="134"/>
                </a:cubicBezTo>
                <a:cubicBezTo>
                  <a:pt x="126" y="133"/>
                  <a:pt x="127" y="132"/>
                  <a:pt x="128" y="130"/>
                </a:cubicBezTo>
                <a:cubicBezTo>
                  <a:pt x="130" y="128"/>
                  <a:pt x="132" y="125"/>
                  <a:pt x="135" y="122"/>
                </a:cubicBezTo>
                <a:cubicBezTo>
                  <a:pt x="135" y="121"/>
                  <a:pt x="135" y="121"/>
                  <a:pt x="136" y="120"/>
                </a:cubicBezTo>
                <a:cubicBezTo>
                  <a:pt x="136" y="120"/>
                  <a:pt x="137" y="120"/>
                  <a:pt x="137" y="120"/>
                </a:cubicBezTo>
                <a:cubicBezTo>
                  <a:pt x="138" y="120"/>
                  <a:pt x="138" y="121"/>
                  <a:pt x="138" y="121"/>
                </a:cubicBezTo>
                <a:cubicBezTo>
                  <a:pt x="138" y="122"/>
                  <a:pt x="138" y="122"/>
                  <a:pt x="138" y="122"/>
                </a:cubicBezTo>
                <a:cubicBezTo>
                  <a:pt x="138" y="123"/>
                  <a:pt x="138" y="124"/>
                  <a:pt x="137" y="125"/>
                </a:cubicBezTo>
                <a:cubicBezTo>
                  <a:pt x="136" y="128"/>
                  <a:pt x="135" y="132"/>
                  <a:pt x="134" y="135"/>
                </a:cubicBezTo>
                <a:cubicBezTo>
                  <a:pt x="133" y="136"/>
                  <a:pt x="133" y="136"/>
                  <a:pt x="133" y="137"/>
                </a:cubicBezTo>
                <a:cubicBezTo>
                  <a:pt x="133" y="137"/>
                  <a:pt x="133" y="137"/>
                  <a:pt x="133" y="137"/>
                </a:cubicBezTo>
                <a:cubicBezTo>
                  <a:pt x="137" y="131"/>
                  <a:pt x="141" y="126"/>
                  <a:pt x="144" y="120"/>
                </a:cubicBezTo>
                <a:cubicBezTo>
                  <a:pt x="144" y="120"/>
                  <a:pt x="144" y="121"/>
                  <a:pt x="144" y="121"/>
                </a:cubicBezTo>
                <a:cubicBezTo>
                  <a:pt x="142" y="121"/>
                  <a:pt x="140" y="119"/>
                  <a:pt x="141" y="117"/>
                </a:cubicBezTo>
                <a:cubicBezTo>
                  <a:pt x="141" y="117"/>
                  <a:pt x="141" y="117"/>
                  <a:pt x="141" y="117"/>
                </a:cubicBezTo>
                <a:cubicBezTo>
                  <a:pt x="143" y="112"/>
                  <a:pt x="145" y="107"/>
                  <a:pt x="146" y="102"/>
                </a:cubicBezTo>
                <a:cubicBezTo>
                  <a:pt x="147" y="100"/>
                  <a:pt x="148" y="97"/>
                  <a:pt x="149" y="94"/>
                </a:cubicBezTo>
                <a:cubicBezTo>
                  <a:pt x="148" y="93"/>
                  <a:pt x="148" y="93"/>
                  <a:pt x="147" y="93"/>
                </a:cubicBezTo>
                <a:cubicBezTo>
                  <a:pt x="147" y="93"/>
                  <a:pt x="147" y="93"/>
                  <a:pt x="147" y="94"/>
                </a:cubicBezTo>
                <a:cubicBezTo>
                  <a:pt x="143" y="102"/>
                  <a:pt x="140" y="109"/>
                  <a:pt x="137" y="118"/>
                </a:cubicBezTo>
                <a:cubicBezTo>
                  <a:pt x="137" y="118"/>
                  <a:pt x="137" y="119"/>
                  <a:pt x="137" y="119"/>
                </a:cubicBezTo>
                <a:cubicBezTo>
                  <a:pt x="136" y="119"/>
                  <a:pt x="136" y="120"/>
                  <a:pt x="135" y="119"/>
                </a:cubicBezTo>
                <a:cubicBezTo>
                  <a:pt x="135" y="119"/>
                  <a:pt x="135" y="119"/>
                  <a:pt x="135" y="118"/>
                </a:cubicBezTo>
                <a:cubicBezTo>
                  <a:pt x="135" y="118"/>
                  <a:pt x="135" y="118"/>
                  <a:pt x="135" y="117"/>
                </a:cubicBezTo>
                <a:cubicBezTo>
                  <a:pt x="136" y="115"/>
                  <a:pt x="136" y="113"/>
                  <a:pt x="137" y="111"/>
                </a:cubicBezTo>
                <a:cubicBezTo>
                  <a:pt x="139" y="103"/>
                  <a:pt x="141" y="96"/>
                  <a:pt x="142" y="89"/>
                </a:cubicBezTo>
                <a:cubicBezTo>
                  <a:pt x="142" y="88"/>
                  <a:pt x="142" y="87"/>
                  <a:pt x="142" y="87"/>
                </a:cubicBezTo>
                <a:cubicBezTo>
                  <a:pt x="142" y="87"/>
                  <a:pt x="142" y="87"/>
                  <a:pt x="142" y="87"/>
                </a:cubicBezTo>
                <a:cubicBezTo>
                  <a:pt x="138" y="95"/>
                  <a:pt x="134" y="103"/>
                  <a:pt x="131" y="111"/>
                </a:cubicBezTo>
                <a:cubicBezTo>
                  <a:pt x="130" y="115"/>
                  <a:pt x="128" y="119"/>
                  <a:pt x="127" y="123"/>
                </a:cubicBezTo>
                <a:cubicBezTo>
                  <a:pt x="126" y="124"/>
                  <a:pt x="126" y="124"/>
                  <a:pt x="125" y="124"/>
                </a:cubicBezTo>
                <a:cubicBezTo>
                  <a:pt x="124" y="124"/>
                  <a:pt x="124" y="123"/>
                  <a:pt x="125" y="122"/>
                </a:cubicBezTo>
                <a:cubicBezTo>
                  <a:pt x="125" y="120"/>
                  <a:pt x="126" y="119"/>
                  <a:pt x="126" y="118"/>
                </a:cubicBezTo>
                <a:cubicBezTo>
                  <a:pt x="129" y="108"/>
                  <a:pt x="131" y="99"/>
                  <a:pt x="133" y="90"/>
                </a:cubicBezTo>
                <a:cubicBezTo>
                  <a:pt x="133" y="89"/>
                  <a:pt x="133" y="87"/>
                  <a:pt x="134" y="86"/>
                </a:cubicBezTo>
                <a:cubicBezTo>
                  <a:pt x="134" y="86"/>
                  <a:pt x="133" y="86"/>
                  <a:pt x="133" y="86"/>
                </a:cubicBezTo>
                <a:cubicBezTo>
                  <a:pt x="133" y="88"/>
                  <a:pt x="132" y="89"/>
                  <a:pt x="132" y="90"/>
                </a:cubicBezTo>
                <a:cubicBezTo>
                  <a:pt x="127" y="100"/>
                  <a:pt x="123" y="110"/>
                  <a:pt x="120" y="120"/>
                </a:cubicBezTo>
                <a:cubicBezTo>
                  <a:pt x="119" y="123"/>
                  <a:pt x="118" y="126"/>
                  <a:pt x="117" y="129"/>
                </a:cubicBezTo>
                <a:cubicBezTo>
                  <a:pt x="117" y="129"/>
                  <a:pt x="117" y="130"/>
                  <a:pt x="117" y="130"/>
                </a:cubicBezTo>
                <a:cubicBezTo>
                  <a:pt x="116" y="131"/>
                  <a:pt x="116" y="131"/>
                  <a:pt x="115" y="131"/>
                </a:cubicBezTo>
                <a:cubicBezTo>
                  <a:pt x="115" y="130"/>
                  <a:pt x="115" y="130"/>
                  <a:pt x="114" y="130"/>
                </a:cubicBezTo>
                <a:cubicBezTo>
                  <a:pt x="114" y="129"/>
                  <a:pt x="115" y="129"/>
                  <a:pt x="115" y="129"/>
                </a:cubicBezTo>
                <a:cubicBezTo>
                  <a:pt x="115" y="126"/>
                  <a:pt x="115" y="124"/>
                  <a:pt x="116" y="122"/>
                </a:cubicBezTo>
                <a:cubicBezTo>
                  <a:pt x="117" y="115"/>
                  <a:pt x="119" y="107"/>
                  <a:pt x="120" y="100"/>
                </a:cubicBezTo>
                <a:cubicBezTo>
                  <a:pt x="120" y="99"/>
                  <a:pt x="120" y="98"/>
                  <a:pt x="120" y="97"/>
                </a:cubicBezTo>
                <a:cubicBezTo>
                  <a:pt x="119" y="97"/>
                  <a:pt x="119" y="98"/>
                  <a:pt x="119" y="98"/>
                </a:cubicBezTo>
                <a:cubicBezTo>
                  <a:pt x="118" y="102"/>
                  <a:pt x="116" y="105"/>
                  <a:pt x="115" y="109"/>
                </a:cubicBezTo>
                <a:cubicBezTo>
                  <a:pt x="113" y="115"/>
                  <a:pt x="111" y="122"/>
                  <a:pt x="109" y="129"/>
                </a:cubicBezTo>
                <a:cubicBezTo>
                  <a:pt x="109" y="129"/>
                  <a:pt x="109" y="130"/>
                  <a:pt x="109" y="130"/>
                </a:cubicBezTo>
                <a:cubicBezTo>
                  <a:pt x="109" y="131"/>
                  <a:pt x="108" y="131"/>
                  <a:pt x="108" y="131"/>
                </a:cubicBezTo>
                <a:cubicBezTo>
                  <a:pt x="107" y="131"/>
                  <a:pt x="107" y="130"/>
                  <a:pt x="107" y="130"/>
                </a:cubicBezTo>
                <a:cubicBezTo>
                  <a:pt x="107" y="129"/>
                  <a:pt x="107" y="129"/>
                  <a:pt x="107" y="128"/>
                </a:cubicBezTo>
                <a:cubicBezTo>
                  <a:pt x="107" y="122"/>
                  <a:pt x="107" y="116"/>
                  <a:pt x="108" y="109"/>
                </a:cubicBezTo>
                <a:cubicBezTo>
                  <a:pt x="108" y="109"/>
                  <a:pt x="108" y="108"/>
                  <a:pt x="108" y="107"/>
                </a:cubicBezTo>
                <a:cubicBezTo>
                  <a:pt x="107" y="108"/>
                  <a:pt x="106" y="108"/>
                  <a:pt x="106" y="109"/>
                </a:cubicBezTo>
                <a:cubicBezTo>
                  <a:pt x="104" y="116"/>
                  <a:pt x="102" y="123"/>
                  <a:pt x="100" y="129"/>
                </a:cubicBezTo>
                <a:cubicBezTo>
                  <a:pt x="100" y="130"/>
                  <a:pt x="100" y="130"/>
                  <a:pt x="100" y="131"/>
                </a:cubicBezTo>
                <a:close/>
                <a:moveTo>
                  <a:pt x="129" y="90"/>
                </a:moveTo>
                <a:cubicBezTo>
                  <a:pt x="129" y="90"/>
                  <a:pt x="130" y="89"/>
                  <a:pt x="130" y="89"/>
                </a:cubicBezTo>
                <a:cubicBezTo>
                  <a:pt x="131" y="87"/>
                  <a:pt x="132" y="84"/>
                  <a:pt x="133" y="82"/>
                </a:cubicBezTo>
                <a:cubicBezTo>
                  <a:pt x="133" y="82"/>
                  <a:pt x="133" y="81"/>
                  <a:pt x="134" y="81"/>
                </a:cubicBezTo>
                <a:cubicBezTo>
                  <a:pt x="134" y="80"/>
                  <a:pt x="134" y="80"/>
                  <a:pt x="135" y="80"/>
                </a:cubicBezTo>
                <a:cubicBezTo>
                  <a:pt x="136" y="80"/>
                  <a:pt x="136" y="80"/>
                  <a:pt x="136" y="81"/>
                </a:cubicBezTo>
                <a:cubicBezTo>
                  <a:pt x="136" y="82"/>
                  <a:pt x="136" y="83"/>
                  <a:pt x="136" y="84"/>
                </a:cubicBezTo>
                <a:cubicBezTo>
                  <a:pt x="135" y="89"/>
                  <a:pt x="135" y="93"/>
                  <a:pt x="134" y="97"/>
                </a:cubicBezTo>
                <a:cubicBezTo>
                  <a:pt x="134" y="98"/>
                  <a:pt x="133" y="99"/>
                  <a:pt x="133" y="100"/>
                </a:cubicBezTo>
                <a:cubicBezTo>
                  <a:pt x="134" y="99"/>
                  <a:pt x="134" y="99"/>
                  <a:pt x="134" y="98"/>
                </a:cubicBezTo>
                <a:cubicBezTo>
                  <a:pt x="134" y="97"/>
                  <a:pt x="135" y="96"/>
                  <a:pt x="136" y="95"/>
                </a:cubicBezTo>
                <a:cubicBezTo>
                  <a:pt x="137" y="92"/>
                  <a:pt x="139" y="89"/>
                  <a:pt x="140" y="86"/>
                </a:cubicBezTo>
                <a:cubicBezTo>
                  <a:pt x="141" y="85"/>
                  <a:pt x="141" y="84"/>
                  <a:pt x="142" y="83"/>
                </a:cubicBezTo>
                <a:cubicBezTo>
                  <a:pt x="142" y="83"/>
                  <a:pt x="143" y="83"/>
                  <a:pt x="144" y="83"/>
                </a:cubicBezTo>
                <a:cubicBezTo>
                  <a:pt x="144" y="83"/>
                  <a:pt x="145" y="84"/>
                  <a:pt x="145" y="85"/>
                </a:cubicBezTo>
                <a:cubicBezTo>
                  <a:pt x="145" y="85"/>
                  <a:pt x="145" y="86"/>
                  <a:pt x="145" y="86"/>
                </a:cubicBezTo>
                <a:cubicBezTo>
                  <a:pt x="144" y="88"/>
                  <a:pt x="144" y="90"/>
                  <a:pt x="144" y="92"/>
                </a:cubicBezTo>
                <a:cubicBezTo>
                  <a:pt x="144" y="93"/>
                  <a:pt x="143" y="95"/>
                  <a:pt x="143" y="96"/>
                </a:cubicBezTo>
                <a:cubicBezTo>
                  <a:pt x="143" y="96"/>
                  <a:pt x="143" y="95"/>
                  <a:pt x="144" y="95"/>
                </a:cubicBezTo>
                <a:cubicBezTo>
                  <a:pt x="144" y="93"/>
                  <a:pt x="145" y="92"/>
                  <a:pt x="146" y="90"/>
                </a:cubicBezTo>
                <a:cubicBezTo>
                  <a:pt x="147" y="88"/>
                  <a:pt x="148" y="86"/>
                  <a:pt x="149" y="83"/>
                </a:cubicBezTo>
                <a:cubicBezTo>
                  <a:pt x="150" y="83"/>
                  <a:pt x="150" y="82"/>
                  <a:pt x="151" y="81"/>
                </a:cubicBezTo>
                <a:cubicBezTo>
                  <a:pt x="151" y="81"/>
                  <a:pt x="152" y="81"/>
                  <a:pt x="153" y="81"/>
                </a:cubicBezTo>
                <a:cubicBezTo>
                  <a:pt x="153" y="82"/>
                  <a:pt x="153" y="82"/>
                  <a:pt x="154" y="82"/>
                </a:cubicBezTo>
                <a:cubicBezTo>
                  <a:pt x="155" y="80"/>
                  <a:pt x="156" y="79"/>
                  <a:pt x="157" y="77"/>
                </a:cubicBezTo>
                <a:cubicBezTo>
                  <a:pt x="156" y="77"/>
                  <a:pt x="156" y="77"/>
                  <a:pt x="156" y="77"/>
                </a:cubicBezTo>
                <a:cubicBezTo>
                  <a:pt x="155" y="78"/>
                  <a:pt x="154" y="77"/>
                  <a:pt x="153" y="77"/>
                </a:cubicBezTo>
                <a:cubicBezTo>
                  <a:pt x="153" y="76"/>
                  <a:pt x="153" y="75"/>
                  <a:pt x="153" y="74"/>
                </a:cubicBezTo>
                <a:cubicBezTo>
                  <a:pt x="153" y="74"/>
                  <a:pt x="154" y="73"/>
                  <a:pt x="154" y="73"/>
                </a:cubicBezTo>
                <a:cubicBezTo>
                  <a:pt x="156" y="71"/>
                  <a:pt x="158" y="68"/>
                  <a:pt x="160" y="65"/>
                </a:cubicBezTo>
                <a:cubicBezTo>
                  <a:pt x="161" y="64"/>
                  <a:pt x="160" y="63"/>
                  <a:pt x="160" y="61"/>
                </a:cubicBezTo>
                <a:cubicBezTo>
                  <a:pt x="159" y="62"/>
                  <a:pt x="158" y="63"/>
                  <a:pt x="158" y="63"/>
                </a:cubicBezTo>
                <a:cubicBezTo>
                  <a:pt x="157" y="64"/>
                  <a:pt x="156" y="65"/>
                  <a:pt x="155" y="64"/>
                </a:cubicBezTo>
                <a:cubicBezTo>
                  <a:pt x="154" y="65"/>
                  <a:pt x="154" y="66"/>
                  <a:pt x="154" y="66"/>
                </a:cubicBezTo>
                <a:cubicBezTo>
                  <a:pt x="153" y="67"/>
                  <a:pt x="153" y="68"/>
                  <a:pt x="153" y="68"/>
                </a:cubicBezTo>
                <a:cubicBezTo>
                  <a:pt x="152" y="70"/>
                  <a:pt x="150" y="70"/>
                  <a:pt x="149" y="69"/>
                </a:cubicBezTo>
                <a:cubicBezTo>
                  <a:pt x="148" y="69"/>
                  <a:pt x="148" y="67"/>
                  <a:pt x="149" y="66"/>
                </a:cubicBezTo>
                <a:cubicBezTo>
                  <a:pt x="149" y="65"/>
                  <a:pt x="150" y="64"/>
                  <a:pt x="151" y="63"/>
                </a:cubicBezTo>
                <a:cubicBezTo>
                  <a:pt x="151" y="62"/>
                  <a:pt x="151" y="62"/>
                  <a:pt x="151" y="62"/>
                </a:cubicBezTo>
                <a:cubicBezTo>
                  <a:pt x="151" y="62"/>
                  <a:pt x="150" y="62"/>
                  <a:pt x="150" y="62"/>
                </a:cubicBezTo>
                <a:cubicBezTo>
                  <a:pt x="147" y="64"/>
                  <a:pt x="144" y="67"/>
                  <a:pt x="141" y="70"/>
                </a:cubicBezTo>
                <a:cubicBezTo>
                  <a:pt x="140" y="71"/>
                  <a:pt x="139" y="73"/>
                  <a:pt x="138" y="74"/>
                </a:cubicBezTo>
                <a:cubicBezTo>
                  <a:pt x="137" y="75"/>
                  <a:pt x="135" y="76"/>
                  <a:pt x="134" y="77"/>
                </a:cubicBezTo>
                <a:cubicBezTo>
                  <a:pt x="130" y="81"/>
                  <a:pt x="125" y="84"/>
                  <a:pt x="121" y="88"/>
                </a:cubicBezTo>
                <a:cubicBezTo>
                  <a:pt x="117" y="91"/>
                  <a:pt x="113" y="94"/>
                  <a:pt x="110" y="97"/>
                </a:cubicBezTo>
                <a:cubicBezTo>
                  <a:pt x="109" y="98"/>
                  <a:pt x="109" y="98"/>
                  <a:pt x="109" y="99"/>
                </a:cubicBezTo>
                <a:cubicBezTo>
                  <a:pt x="109" y="99"/>
                  <a:pt x="110" y="98"/>
                  <a:pt x="110" y="98"/>
                </a:cubicBezTo>
                <a:cubicBezTo>
                  <a:pt x="114" y="96"/>
                  <a:pt x="118" y="94"/>
                  <a:pt x="121" y="91"/>
                </a:cubicBezTo>
                <a:cubicBezTo>
                  <a:pt x="123" y="91"/>
                  <a:pt x="124" y="90"/>
                  <a:pt x="125" y="90"/>
                </a:cubicBezTo>
                <a:cubicBezTo>
                  <a:pt x="126" y="89"/>
                  <a:pt x="128" y="89"/>
                  <a:pt x="129" y="90"/>
                </a:cubicBezTo>
                <a:close/>
                <a:moveTo>
                  <a:pt x="152" y="48"/>
                </a:moveTo>
                <a:cubicBezTo>
                  <a:pt x="152" y="48"/>
                  <a:pt x="152" y="48"/>
                  <a:pt x="152" y="48"/>
                </a:cubicBezTo>
                <a:cubicBezTo>
                  <a:pt x="152" y="48"/>
                  <a:pt x="152" y="49"/>
                  <a:pt x="152" y="49"/>
                </a:cubicBezTo>
                <a:cubicBezTo>
                  <a:pt x="148" y="51"/>
                  <a:pt x="144" y="55"/>
                  <a:pt x="140" y="58"/>
                </a:cubicBezTo>
                <a:cubicBezTo>
                  <a:pt x="138" y="60"/>
                  <a:pt x="136" y="62"/>
                  <a:pt x="134" y="64"/>
                </a:cubicBezTo>
                <a:cubicBezTo>
                  <a:pt x="133" y="65"/>
                  <a:pt x="133" y="65"/>
                  <a:pt x="132" y="65"/>
                </a:cubicBezTo>
                <a:cubicBezTo>
                  <a:pt x="132" y="66"/>
                  <a:pt x="131" y="66"/>
                  <a:pt x="131" y="65"/>
                </a:cubicBezTo>
                <a:cubicBezTo>
                  <a:pt x="130" y="65"/>
                  <a:pt x="130" y="64"/>
                  <a:pt x="130" y="64"/>
                </a:cubicBezTo>
                <a:cubicBezTo>
                  <a:pt x="131" y="63"/>
                  <a:pt x="131" y="62"/>
                  <a:pt x="131" y="62"/>
                </a:cubicBezTo>
                <a:cubicBezTo>
                  <a:pt x="133" y="59"/>
                  <a:pt x="134" y="56"/>
                  <a:pt x="136" y="53"/>
                </a:cubicBezTo>
                <a:cubicBezTo>
                  <a:pt x="137" y="51"/>
                  <a:pt x="138" y="49"/>
                  <a:pt x="139" y="47"/>
                </a:cubicBezTo>
                <a:cubicBezTo>
                  <a:pt x="139" y="46"/>
                  <a:pt x="139" y="46"/>
                  <a:pt x="140" y="46"/>
                </a:cubicBezTo>
                <a:cubicBezTo>
                  <a:pt x="139" y="46"/>
                  <a:pt x="138" y="46"/>
                  <a:pt x="138" y="47"/>
                </a:cubicBezTo>
                <a:cubicBezTo>
                  <a:pt x="134" y="51"/>
                  <a:pt x="129" y="56"/>
                  <a:pt x="125" y="60"/>
                </a:cubicBezTo>
                <a:cubicBezTo>
                  <a:pt x="126" y="61"/>
                  <a:pt x="126" y="62"/>
                  <a:pt x="125" y="63"/>
                </a:cubicBezTo>
                <a:cubicBezTo>
                  <a:pt x="125" y="63"/>
                  <a:pt x="125" y="63"/>
                  <a:pt x="124" y="63"/>
                </a:cubicBezTo>
                <a:cubicBezTo>
                  <a:pt x="123" y="63"/>
                  <a:pt x="122" y="64"/>
                  <a:pt x="121" y="65"/>
                </a:cubicBezTo>
                <a:cubicBezTo>
                  <a:pt x="115" y="69"/>
                  <a:pt x="109" y="72"/>
                  <a:pt x="104" y="77"/>
                </a:cubicBezTo>
                <a:cubicBezTo>
                  <a:pt x="104" y="77"/>
                  <a:pt x="104" y="78"/>
                  <a:pt x="103" y="78"/>
                </a:cubicBezTo>
                <a:cubicBezTo>
                  <a:pt x="104" y="78"/>
                  <a:pt x="104" y="78"/>
                  <a:pt x="104" y="78"/>
                </a:cubicBezTo>
                <a:cubicBezTo>
                  <a:pt x="106" y="77"/>
                  <a:pt x="107" y="76"/>
                  <a:pt x="109" y="76"/>
                </a:cubicBezTo>
                <a:cubicBezTo>
                  <a:pt x="115" y="72"/>
                  <a:pt x="121" y="69"/>
                  <a:pt x="128" y="65"/>
                </a:cubicBezTo>
                <a:cubicBezTo>
                  <a:pt x="128" y="65"/>
                  <a:pt x="128" y="65"/>
                  <a:pt x="128" y="65"/>
                </a:cubicBezTo>
                <a:cubicBezTo>
                  <a:pt x="129" y="64"/>
                  <a:pt x="129" y="65"/>
                  <a:pt x="130" y="65"/>
                </a:cubicBezTo>
                <a:cubicBezTo>
                  <a:pt x="130" y="65"/>
                  <a:pt x="130" y="66"/>
                  <a:pt x="130" y="66"/>
                </a:cubicBezTo>
                <a:cubicBezTo>
                  <a:pt x="129" y="67"/>
                  <a:pt x="129" y="67"/>
                  <a:pt x="129" y="67"/>
                </a:cubicBezTo>
                <a:cubicBezTo>
                  <a:pt x="126" y="69"/>
                  <a:pt x="124" y="70"/>
                  <a:pt x="122" y="72"/>
                </a:cubicBezTo>
                <a:cubicBezTo>
                  <a:pt x="116" y="76"/>
                  <a:pt x="110" y="80"/>
                  <a:pt x="105" y="85"/>
                </a:cubicBezTo>
                <a:cubicBezTo>
                  <a:pt x="105" y="85"/>
                  <a:pt x="104" y="85"/>
                  <a:pt x="104" y="86"/>
                </a:cubicBezTo>
                <a:cubicBezTo>
                  <a:pt x="104" y="86"/>
                  <a:pt x="104" y="87"/>
                  <a:pt x="104" y="87"/>
                </a:cubicBezTo>
                <a:cubicBezTo>
                  <a:pt x="105" y="87"/>
                  <a:pt x="105" y="87"/>
                  <a:pt x="106" y="87"/>
                </a:cubicBezTo>
                <a:cubicBezTo>
                  <a:pt x="108" y="86"/>
                  <a:pt x="109" y="85"/>
                  <a:pt x="111" y="84"/>
                </a:cubicBezTo>
                <a:cubicBezTo>
                  <a:pt x="119" y="81"/>
                  <a:pt x="127" y="77"/>
                  <a:pt x="134" y="73"/>
                </a:cubicBezTo>
                <a:cubicBezTo>
                  <a:pt x="135" y="72"/>
                  <a:pt x="136" y="72"/>
                  <a:pt x="137" y="71"/>
                </a:cubicBezTo>
                <a:cubicBezTo>
                  <a:pt x="137" y="69"/>
                  <a:pt x="138" y="68"/>
                  <a:pt x="139" y="67"/>
                </a:cubicBezTo>
                <a:cubicBezTo>
                  <a:pt x="143" y="61"/>
                  <a:pt x="147" y="56"/>
                  <a:pt x="152" y="50"/>
                </a:cubicBezTo>
                <a:cubicBezTo>
                  <a:pt x="152" y="49"/>
                  <a:pt x="152" y="49"/>
                  <a:pt x="152" y="48"/>
                </a:cubicBezTo>
                <a:close/>
                <a:moveTo>
                  <a:pt x="174" y="82"/>
                </a:moveTo>
                <a:cubicBezTo>
                  <a:pt x="174" y="82"/>
                  <a:pt x="174" y="82"/>
                  <a:pt x="173" y="82"/>
                </a:cubicBezTo>
                <a:cubicBezTo>
                  <a:pt x="173" y="82"/>
                  <a:pt x="173" y="82"/>
                  <a:pt x="173" y="82"/>
                </a:cubicBezTo>
                <a:cubicBezTo>
                  <a:pt x="168" y="87"/>
                  <a:pt x="163" y="92"/>
                  <a:pt x="158" y="97"/>
                </a:cubicBezTo>
                <a:cubicBezTo>
                  <a:pt x="157" y="98"/>
                  <a:pt x="156" y="98"/>
                  <a:pt x="155" y="99"/>
                </a:cubicBezTo>
                <a:cubicBezTo>
                  <a:pt x="155" y="99"/>
                  <a:pt x="154" y="100"/>
                  <a:pt x="154" y="100"/>
                </a:cubicBezTo>
                <a:cubicBezTo>
                  <a:pt x="154" y="100"/>
                  <a:pt x="153" y="100"/>
                  <a:pt x="153" y="100"/>
                </a:cubicBezTo>
                <a:cubicBezTo>
                  <a:pt x="152" y="99"/>
                  <a:pt x="152" y="99"/>
                  <a:pt x="153" y="98"/>
                </a:cubicBezTo>
                <a:cubicBezTo>
                  <a:pt x="153" y="98"/>
                  <a:pt x="153" y="98"/>
                  <a:pt x="153" y="97"/>
                </a:cubicBezTo>
                <a:cubicBezTo>
                  <a:pt x="154" y="96"/>
                  <a:pt x="155" y="95"/>
                  <a:pt x="155" y="94"/>
                </a:cubicBezTo>
                <a:cubicBezTo>
                  <a:pt x="159" y="89"/>
                  <a:pt x="163" y="83"/>
                  <a:pt x="167" y="77"/>
                </a:cubicBezTo>
                <a:cubicBezTo>
                  <a:pt x="168" y="77"/>
                  <a:pt x="168" y="77"/>
                  <a:pt x="168" y="77"/>
                </a:cubicBezTo>
                <a:cubicBezTo>
                  <a:pt x="168" y="77"/>
                  <a:pt x="168" y="77"/>
                  <a:pt x="167" y="77"/>
                </a:cubicBezTo>
                <a:cubicBezTo>
                  <a:pt x="163" y="81"/>
                  <a:pt x="158" y="86"/>
                  <a:pt x="153" y="91"/>
                </a:cubicBezTo>
                <a:cubicBezTo>
                  <a:pt x="153" y="91"/>
                  <a:pt x="153" y="91"/>
                  <a:pt x="153" y="92"/>
                </a:cubicBezTo>
                <a:cubicBezTo>
                  <a:pt x="151" y="100"/>
                  <a:pt x="149" y="109"/>
                  <a:pt x="146" y="118"/>
                </a:cubicBezTo>
                <a:cubicBezTo>
                  <a:pt x="146" y="118"/>
                  <a:pt x="146" y="118"/>
                  <a:pt x="146" y="119"/>
                </a:cubicBezTo>
                <a:cubicBezTo>
                  <a:pt x="146" y="118"/>
                  <a:pt x="147" y="118"/>
                  <a:pt x="147" y="117"/>
                </a:cubicBezTo>
                <a:cubicBezTo>
                  <a:pt x="148" y="116"/>
                  <a:pt x="148" y="115"/>
                  <a:pt x="149" y="114"/>
                </a:cubicBezTo>
                <a:cubicBezTo>
                  <a:pt x="150" y="114"/>
                  <a:pt x="150" y="113"/>
                  <a:pt x="150" y="113"/>
                </a:cubicBezTo>
                <a:cubicBezTo>
                  <a:pt x="151" y="113"/>
                  <a:pt x="151" y="113"/>
                  <a:pt x="152" y="113"/>
                </a:cubicBezTo>
                <a:cubicBezTo>
                  <a:pt x="152" y="113"/>
                  <a:pt x="153" y="114"/>
                  <a:pt x="153" y="114"/>
                </a:cubicBezTo>
                <a:cubicBezTo>
                  <a:pt x="152" y="115"/>
                  <a:pt x="152" y="116"/>
                  <a:pt x="152" y="116"/>
                </a:cubicBezTo>
                <a:cubicBezTo>
                  <a:pt x="150" y="120"/>
                  <a:pt x="149" y="124"/>
                  <a:pt x="147" y="128"/>
                </a:cubicBezTo>
                <a:cubicBezTo>
                  <a:pt x="147" y="128"/>
                  <a:pt x="147" y="129"/>
                  <a:pt x="146" y="129"/>
                </a:cubicBezTo>
                <a:cubicBezTo>
                  <a:pt x="147" y="129"/>
                  <a:pt x="147" y="128"/>
                  <a:pt x="147" y="128"/>
                </a:cubicBezTo>
                <a:cubicBezTo>
                  <a:pt x="150" y="125"/>
                  <a:pt x="152" y="122"/>
                  <a:pt x="154" y="119"/>
                </a:cubicBezTo>
                <a:cubicBezTo>
                  <a:pt x="157" y="116"/>
                  <a:pt x="159" y="113"/>
                  <a:pt x="162" y="110"/>
                </a:cubicBezTo>
                <a:cubicBezTo>
                  <a:pt x="163" y="109"/>
                  <a:pt x="164" y="108"/>
                  <a:pt x="165" y="109"/>
                </a:cubicBezTo>
                <a:cubicBezTo>
                  <a:pt x="166" y="108"/>
                  <a:pt x="166" y="108"/>
                  <a:pt x="166" y="108"/>
                </a:cubicBezTo>
                <a:cubicBezTo>
                  <a:pt x="170" y="103"/>
                  <a:pt x="173" y="98"/>
                  <a:pt x="177" y="93"/>
                </a:cubicBezTo>
                <a:cubicBezTo>
                  <a:pt x="179" y="90"/>
                  <a:pt x="181" y="87"/>
                  <a:pt x="183" y="84"/>
                </a:cubicBezTo>
                <a:cubicBezTo>
                  <a:pt x="183" y="84"/>
                  <a:pt x="183" y="83"/>
                  <a:pt x="183" y="83"/>
                </a:cubicBezTo>
                <a:cubicBezTo>
                  <a:pt x="182" y="84"/>
                  <a:pt x="181" y="85"/>
                  <a:pt x="180" y="86"/>
                </a:cubicBezTo>
                <a:cubicBezTo>
                  <a:pt x="173" y="92"/>
                  <a:pt x="167" y="99"/>
                  <a:pt x="160" y="105"/>
                </a:cubicBezTo>
                <a:cubicBezTo>
                  <a:pt x="160" y="106"/>
                  <a:pt x="159" y="107"/>
                  <a:pt x="158" y="108"/>
                </a:cubicBezTo>
                <a:cubicBezTo>
                  <a:pt x="157" y="109"/>
                  <a:pt x="157" y="109"/>
                  <a:pt x="156" y="108"/>
                </a:cubicBezTo>
                <a:cubicBezTo>
                  <a:pt x="156" y="108"/>
                  <a:pt x="156" y="107"/>
                  <a:pt x="156" y="106"/>
                </a:cubicBezTo>
                <a:cubicBezTo>
                  <a:pt x="156" y="106"/>
                  <a:pt x="157" y="106"/>
                  <a:pt x="157" y="105"/>
                </a:cubicBezTo>
                <a:cubicBezTo>
                  <a:pt x="158" y="104"/>
                  <a:pt x="158" y="104"/>
                  <a:pt x="159" y="103"/>
                </a:cubicBezTo>
                <a:cubicBezTo>
                  <a:pt x="164" y="97"/>
                  <a:pt x="168" y="90"/>
                  <a:pt x="172" y="84"/>
                </a:cubicBezTo>
                <a:cubicBezTo>
                  <a:pt x="173" y="83"/>
                  <a:pt x="173" y="82"/>
                  <a:pt x="174" y="82"/>
                </a:cubicBezTo>
                <a:close/>
                <a:moveTo>
                  <a:pt x="128" y="54"/>
                </a:moveTo>
                <a:cubicBezTo>
                  <a:pt x="128" y="54"/>
                  <a:pt x="128" y="54"/>
                  <a:pt x="128" y="54"/>
                </a:cubicBezTo>
                <a:cubicBezTo>
                  <a:pt x="128" y="53"/>
                  <a:pt x="128" y="53"/>
                  <a:pt x="129" y="53"/>
                </a:cubicBezTo>
                <a:cubicBezTo>
                  <a:pt x="131" y="51"/>
                  <a:pt x="133" y="48"/>
                  <a:pt x="135" y="46"/>
                </a:cubicBezTo>
                <a:cubicBezTo>
                  <a:pt x="136" y="45"/>
                  <a:pt x="137" y="44"/>
                  <a:pt x="138" y="44"/>
                </a:cubicBezTo>
                <a:cubicBezTo>
                  <a:pt x="139" y="43"/>
                  <a:pt x="140" y="43"/>
                  <a:pt x="141" y="43"/>
                </a:cubicBezTo>
                <a:cubicBezTo>
                  <a:pt x="142" y="43"/>
                  <a:pt x="142" y="44"/>
                  <a:pt x="142" y="45"/>
                </a:cubicBezTo>
                <a:cubicBezTo>
                  <a:pt x="142" y="45"/>
                  <a:pt x="142" y="46"/>
                  <a:pt x="142" y="47"/>
                </a:cubicBezTo>
                <a:cubicBezTo>
                  <a:pt x="141" y="49"/>
                  <a:pt x="140" y="51"/>
                  <a:pt x="139" y="53"/>
                </a:cubicBezTo>
                <a:cubicBezTo>
                  <a:pt x="138" y="55"/>
                  <a:pt x="136" y="57"/>
                  <a:pt x="135" y="59"/>
                </a:cubicBezTo>
                <a:cubicBezTo>
                  <a:pt x="135" y="59"/>
                  <a:pt x="135" y="60"/>
                  <a:pt x="135" y="60"/>
                </a:cubicBezTo>
                <a:cubicBezTo>
                  <a:pt x="135" y="60"/>
                  <a:pt x="136" y="59"/>
                  <a:pt x="136" y="59"/>
                </a:cubicBezTo>
                <a:cubicBezTo>
                  <a:pt x="141" y="53"/>
                  <a:pt x="148" y="49"/>
                  <a:pt x="154" y="44"/>
                </a:cubicBezTo>
                <a:cubicBezTo>
                  <a:pt x="155" y="44"/>
                  <a:pt x="155" y="43"/>
                  <a:pt x="156" y="43"/>
                </a:cubicBezTo>
                <a:cubicBezTo>
                  <a:pt x="157" y="43"/>
                  <a:pt x="158" y="42"/>
                  <a:pt x="158" y="41"/>
                </a:cubicBezTo>
                <a:cubicBezTo>
                  <a:pt x="159" y="40"/>
                  <a:pt x="159" y="40"/>
                  <a:pt x="159" y="39"/>
                </a:cubicBezTo>
                <a:cubicBezTo>
                  <a:pt x="160" y="38"/>
                  <a:pt x="161" y="36"/>
                  <a:pt x="161" y="34"/>
                </a:cubicBezTo>
                <a:cubicBezTo>
                  <a:pt x="161" y="34"/>
                  <a:pt x="161" y="33"/>
                  <a:pt x="161" y="32"/>
                </a:cubicBezTo>
                <a:cubicBezTo>
                  <a:pt x="162" y="31"/>
                  <a:pt x="162" y="31"/>
                  <a:pt x="162" y="30"/>
                </a:cubicBezTo>
                <a:cubicBezTo>
                  <a:pt x="162" y="30"/>
                  <a:pt x="161" y="30"/>
                  <a:pt x="161" y="30"/>
                </a:cubicBezTo>
                <a:cubicBezTo>
                  <a:pt x="161" y="30"/>
                  <a:pt x="161" y="30"/>
                  <a:pt x="161" y="30"/>
                </a:cubicBezTo>
                <a:cubicBezTo>
                  <a:pt x="160" y="32"/>
                  <a:pt x="159" y="33"/>
                  <a:pt x="158" y="34"/>
                </a:cubicBezTo>
                <a:cubicBezTo>
                  <a:pt x="158" y="34"/>
                  <a:pt x="157" y="34"/>
                  <a:pt x="157" y="35"/>
                </a:cubicBezTo>
                <a:cubicBezTo>
                  <a:pt x="156" y="35"/>
                  <a:pt x="155" y="35"/>
                  <a:pt x="155" y="34"/>
                </a:cubicBezTo>
                <a:cubicBezTo>
                  <a:pt x="155" y="33"/>
                  <a:pt x="155" y="33"/>
                  <a:pt x="155" y="32"/>
                </a:cubicBezTo>
                <a:cubicBezTo>
                  <a:pt x="156" y="32"/>
                  <a:pt x="156" y="31"/>
                  <a:pt x="157" y="30"/>
                </a:cubicBezTo>
                <a:cubicBezTo>
                  <a:pt x="159" y="26"/>
                  <a:pt x="161" y="22"/>
                  <a:pt x="164" y="18"/>
                </a:cubicBezTo>
                <a:cubicBezTo>
                  <a:pt x="164" y="18"/>
                  <a:pt x="164" y="17"/>
                  <a:pt x="164" y="17"/>
                </a:cubicBezTo>
                <a:cubicBezTo>
                  <a:pt x="164" y="17"/>
                  <a:pt x="164" y="17"/>
                  <a:pt x="164" y="17"/>
                </a:cubicBezTo>
                <a:cubicBezTo>
                  <a:pt x="164" y="17"/>
                  <a:pt x="163" y="17"/>
                  <a:pt x="163" y="18"/>
                </a:cubicBezTo>
                <a:cubicBezTo>
                  <a:pt x="159" y="23"/>
                  <a:pt x="155" y="28"/>
                  <a:pt x="150" y="33"/>
                </a:cubicBezTo>
                <a:cubicBezTo>
                  <a:pt x="150" y="34"/>
                  <a:pt x="149" y="34"/>
                  <a:pt x="148" y="35"/>
                </a:cubicBezTo>
                <a:cubicBezTo>
                  <a:pt x="148" y="35"/>
                  <a:pt x="147" y="35"/>
                  <a:pt x="146" y="35"/>
                </a:cubicBezTo>
                <a:cubicBezTo>
                  <a:pt x="146" y="35"/>
                  <a:pt x="146" y="34"/>
                  <a:pt x="146" y="33"/>
                </a:cubicBezTo>
                <a:cubicBezTo>
                  <a:pt x="146" y="33"/>
                  <a:pt x="147" y="32"/>
                  <a:pt x="147" y="31"/>
                </a:cubicBezTo>
                <a:cubicBezTo>
                  <a:pt x="150" y="27"/>
                  <a:pt x="153" y="22"/>
                  <a:pt x="156" y="17"/>
                </a:cubicBezTo>
                <a:cubicBezTo>
                  <a:pt x="156" y="16"/>
                  <a:pt x="156" y="16"/>
                  <a:pt x="156" y="16"/>
                </a:cubicBezTo>
                <a:cubicBezTo>
                  <a:pt x="156" y="16"/>
                  <a:pt x="156" y="16"/>
                  <a:pt x="156" y="16"/>
                </a:cubicBezTo>
                <a:cubicBezTo>
                  <a:pt x="152" y="20"/>
                  <a:pt x="149" y="24"/>
                  <a:pt x="146" y="29"/>
                </a:cubicBezTo>
                <a:cubicBezTo>
                  <a:pt x="144" y="30"/>
                  <a:pt x="143" y="32"/>
                  <a:pt x="142" y="33"/>
                </a:cubicBezTo>
                <a:cubicBezTo>
                  <a:pt x="141" y="34"/>
                  <a:pt x="141" y="34"/>
                  <a:pt x="140" y="35"/>
                </a:cubicBezTo>
                <a:cubicBezTo>
                  <a:pt x="140" y="35"/>
                  <a:pt x="139" y="35"/>
                  <a:pt x="139" y="36"/>
                </a:cubicBezTo>
                <a:cubicBezTo>
                  <a:pt x="135" y="41"/>
                  <a:pt x="132" y="47"/>
                  <a:pt x="128" y="52"/>
                </a:cubicBezTo>
                <a:cubicBezTo>
                  <a:pt x="128" y="53"/>
                  <a:pt x="128" y="53"/>
                  <a:pt x="128" y="54"/>
                </a:cubicBezTo>
                <a:close/>
                <a:moveTo>
                  <a:pt x="55" y="14"/>
                </a:moveTo>
                <a:cubicBezTo>
                  <a:pt x="55" y="14"/>
                  <a:pt x="55" y="14"/>
                  <a:pt x="55" y="14"/>
                </a:cubicBezTo>
                <a:cubicBezTo>
                  <a:pt x="55" y="15"/>
                  <a:pt x="55" y="15"/>
                  <a:pt x="55" y="15"/>
                </a:cubicBezTo>
                <a:cubicBezTo>
                  <a:pt x="51" y="20"/>
                  <a:pt x="48" y="25"/>
                  <a:pt x="45" y="30"/>
                </a:cubicBezTo>
                <a:cubicBezTo>
                  <a:pt x="44" y="31"/>
                  <a:pt x="43" y="32"/>
                  <a:pt x="42" y="33"/>
                </a:cubicBezTo>
                <a:cubicBezTo>
                  <a:pt x="42" y="33"/>
                  <a:pt x="42" y="34"/>
                  <a:pt x="41" y="34"/>
                </a:cubicBezTo>
                <a:cubicBezTo>
                  <a:pt x="41" y="35"/>
                  <a:pt x="40" y="35"/>
                  <a:pt x="40" y="34"/>
                </a:cubicBezTo>
                <a:cubicBezTo>
                  <a:pt x="39" y="34"/>
                  <a:pt x="39" y="33"/>
                  <a:pt x="39" y="33"/>
                </a:cubicBezTo>
                <a:cubicBezTo>
                  <a:pt x="39" y="32"/>
                  <a:pt x="39" y="32"/>
                  <a:pt x="40" y="31"/>
                </a:cubicBezTo>
                <a:cubicBezTo>
                  <a:pt x="41" y="28"/>
                  <a:pt x="43" y="24"/>
                  <a:pt x="44" y="20"/>
                </a:cubicBezTo>
                <a:cubicBezTo>
                  <a:pt x="45" y="18"/>
                  <a:pt x="47" y="15"/>
                  <a:pt x="48" y="12"/>
                </a:cubicBezTo>
                <a:cubicBezTo>
                  <a:pt x="48" y="12"/>
                  <a:pt x="48" y="12"/>
                  <a:pt x="48" y="12"/>
                </a:cubicBezTo>
                <a:cubicBezTo>
                  <a:pt x="48" y="12"/>
                  <a:pt x="48" y="12"/>
                  <a:pt x="48" y="12"/>
                </a:cubicBezTo>
                <a:cubicBezTo>
                  <a:pt x="46" y="14"/>
                  <a:pt x="44" y="17"/>
                  <a:pt x="42" y="19"/>
                </a:cubicBezTo>
                <a:cubicBezTo>
                  <a:pt x="39" y="23"/>
                  <a:pt x="36" y="28"/>
                  <a:pt x="33" y="32"/>
                </a:cubicBezTo>
                <a:cubicBezTo>
                  <a:pt x="32" y="33"/>
                  <a:pt x="31" y="35"/>
                  <a:pt x="30" y="36"/>
                </a:cubicBezTo>
                <a:cubicBezTo>
                  <a:pt x="29" y="36"/>
                  <a:pt x="29" y="37"/>
                  <a:pt x="28" y="36"/>
                </a:cubicBezTo>
                <a:cubicBezTo>
                  <a:pt x="28" y="36"/>
                  <a:pt x="27" y="36"/>
                  <a:pt x="28" y="35"/>
                </a:cubicBezTo>
                <a:cubicBezTo>
                  <a:pt x="28" y="34"/>
                  <a:pt x="28" y="34"/>
                  <a:pt x="28" y="33"/>
                </a:cubicBezTo>
                <a:cubicBezTo>
                  <a:pt x="30" y="28"/>
                  <a:pt x="32" y="23"/>
                  <a:pt x="34" y="18"/>
                </a:cubicBezTo>
                <a:cubicBezTo>
                  <a:pt x="35" y="17"/>
                  <a:pt x="35" y="17"/>
                  <a:pt x="35" y="16"/>
                </a:cubicBezTo>
                <a:cubicBezTo>
                  <a:pt x="34" y="17"/>
                  <a:pt x="34" y="17"/>
                  <a:pt x="34" y="18"/>
                </a:cubicBezTo>
                <a:cubicBezTo>
                  <a:pt x="30" y="23"/>
                  <a:pt x="27" y="28"/>
                  <a:pt x="23" y="33"/>
                </a:cubicBezTo>
                <a:cubicBezTo>
                  <a:pt x="23" y="34"/>
                  <a:pt x="23" y="34"/>
                  <a:pt x="23" y="34"/>
                </a:cubicBezTo>
                <a:cubicBezTo>
                  <a:pt x="22" y="36"/>
                  <a:pt x="22" y="37"/>
                  <a:pt x="21" y="39"/>
                </a:cubicBezTo>
                <a:cubicBezTo>
                  <a:pt x="20" y="43"/>
                  <a:pt x="18" y="47"/>
                  <a:pt x="16" y="51"/>
                </a:cubicBezTo>
                <a:cubicBezTo>
                  <a:pt x="16" y="51"/>
                  <a:pt x="16" y="52"/>
                  <a:pt x="16" y="52"/>
                </a:cubicBezTo>
                <a:cubicBezTo>
                  <a:pt x="17" y="52"/>
                  <a:pt x="17" y="52"/>
                  <a:pt x="17" y="52"/>
                </a:cubicBezTo>
                <a:cubicBezTo>
                  <a:pt x="19" y="52"/>
                  <a:pt x="19" y="52"/>
                  <a:pt x="20" y="51"/>
                </a:cubicBezTo>
                <a:cubicBezTo>
                  <a:pt x="23" y="46"/>
                  <a:pt x="26" y="42"/>
                  <a:pt x="29" y="38"/>
                </a:cubicBezTo>
                <a:cubicBezTo>
                  <a:pt x="30" y="36"/>
                  <a:pt x="31" y="35"/>
                  <a:pt x="33" y="33"/>
                </a:cubicBezTo>
                <a:cubicBezTo>
                  <a:pt x="33" y="32"/>
                  <a:pt x="33" y="32"/>
                  <a:pt x="34" y="32"/>
                </a:cubicBezTo>
                <a:cubicBezTo>
                  <a:pt x="34" y="31"/>
                  <a:pt x="35" y="31"/>
                  <a:pt x="36" y="31"/>
                </a:cubicBezTo>
                <a:cubicBezTo>
                  <a:pt x="36" y="32"/>
                  <a:pt x="36" y="32"/>
                  <a:pt x="36" y="33"/>
                </a:cubicBezTo>
                <a:cubicBezTo>
                  <a:pt x="36" y="33"/>
                  <a:pt x="36" y="34"/>
                  <a:pt x="36" y="34"/>
                </a:cubicBezTo>
                <a:cubicBezTo>
                  <a:pt x="35" y="35"/>
                  <a:pt x="35" y="37"/>
                  <a:pt x="34" y="38"/>
                </a:cubicBezTo>
                <a:cubicBezTo>
                  <a:pt x="33" y="42"/>
                  <a:pt x="31" y="46"/>
                  <a:pt x="29" y="50"/>
                </a:cubicBezTo>
                <a:cubicBezTo>
                  <a:pt x="29" y="50"/>
                  <a:pt x="29" y="50"/>
                  <a:pt x="29" y="51"/>
                </a:cubicBezTo>
                <a:cubicBezTo>
                  <a:pt x="30" y="51"/>
                  <a:pt x="31" y="51"/>
                  <a:pt x="32" y="49"/>
                </a:cubicBezTo>
                <a:cubicBezTo>
                  <a:pt x="36" y="45"/>
                  <a:pt x="40" y="40"/>
                  <a:pt x="43" y="36"/>
                </a:cubicBezTo>
                <a:cubicBezTo>
                  <a:pt x="44" y="36"/>
                  <a:pt x="44" y="35"/>
                  <a:pt x="45" y="35"/>
                </a:cubicBezTo>
                <a:cubicBezTo>
                  <a:pt x="45" y="34"/>
                  <a:pt x="46" y="34"/>
                  <a:pt x="47" y="34"/>
                </a:cubicBezTo>
                <a:cubicBezTo>
                  <a:pt x="47" y="34"/>
                  <a:pt x="47" y="34"/>
                  <a:pt x="47" y="35"/>
                </a:cubicBezTo>
                <a:cubicBezTo>
                  <a:pt x="50" y="28"/>
                  <a:pt x="53" y="21"/>
                  <a:pt x="55" y="14"/>
                </a:cubicBezTo>
                <a:close/>
                <a:moveTo>
                  <a:pt x="167" y="133"/>
                </a:moveTo>
                <a:cubicBezTo>
                  <a:pt x="167" y="134"/>
                  <a:pt x="167" y="134"/>
                  <a:pt x="167" y="134"/>
                </a:cubicBezTo>
                <a:cubicBezTo>
                  <a:pt x="167" y="133"/>
                  <a:pt x="167" y="133"/>
                  <a:pt x="168" y="133"/>
                </a:cubicBezTo>
                <a:cubicBezTo>
                  <a:pt x="169" y="131"/>
                  <a:pt x="171" y="129"/>
                  <a:pt x="172" y="126"/>
                </a:cubicBezTo>
                <a:cubicBezTo>
                  <a:pt x="173" y="126"/>
                  <a:pt x="173" y="125"/>
                  <a:pt x="174" y="124"/>
                </a:cubicBezTo>
                <a:cubicBezTo>
                  <a:pt x="175" y="121"/>
                  <a:pt x="177" y="118"/>
                  <a:pt x="179" y="115"/>
                </a:cubicBezTo>
                <a:cubicBezTo>
                  <a:pt x="181" y="114"/>
                  <a:pt x="182" y="112"/>
                  <a:pt x="183" y="111"/>
                </a:cubicBezTo>
                <a:cubicBezTo>
                  <a:pt x="184" y="110"/>
                  <a:pt x="185" y="109"/>
                  <a:pt x="186" y="108"/>
                </a:cubicBezTo>
                <a:cubicBezTo>
                  <a:pt x="186" y="108"/>
                  <a:pt x="186" y="107"/>
                  <a:pt x="187" y="107"/>
                </a:cubicBezTo>
                <a:cubicBezTo>
                  <a:pt x="188" y="103"/>
                  <a:pt x="189" y="98"/>
                  <a:pt x="189" y="94"/>
                </a:cubicBezTo>
                <a:cubicBezTo>
                  <a:pt x="190" y="91"/>
                  <a:pt x="191" y="87"/>
                  <a:pt x="190" y="84"/>
                </a:cubicBezTo>
                <a:cubicBezTo>
                  <a:pt x="190" y="83"/>
                  <a:pt x="190" y="83"/>
                  <a:pt x="191" y="83"/>
                </a:cubicBezTo>
                <a:cubicBezTo>
                  <a:pt x="191" y="82"/>
                  <a:pt x="191" y="82"/>
                  <a:pt x="192" y="82"/>
                </a:cubicBezTo>
                <a:cubicBezTo>
                  <a:pt x="190" y="81"/>
                  <a:pt x="189" y="81"/>
                  <a:pt x="187" y="80"/>
                </a:cubicBezTo>
                <a:cubicBezTo>
                  <a:pt x="185" y="85"/>
                  <a:pt x="182" y="90"/>
                  <a:pt x="179" y="94"/>
                </a:cubicBezTo>
                <a:cubicBezTo>
                  <a:pt x="180" y="94"/>
                  <a:pt x="180" y="93"/>
                  <a:pt x="180" y="93"/>
                </a:cubicBezTo>
                <a:cubicBezTo>
                  <a:pt x="181" y="92"/>
                  <a:pt x="183" y="91"/>
                  <a:pt x="184" y="89"/>
                </a:cubicBezTo>
                <a:cubicBezTo>
                  <a:pt x="184" y="89"/>
                  <a:pt x="185" y="89"/>
                  <a:pt x="186" y="88"/>
                </a:cubicBezTo>
                <a:cubicBezTo>
                  <a:pt x="187" y="88"/>
                  <a:pt x="188" y="89"/>
                  <a:pt x="188" y="90"/>
                </a:cubicBezTo>
                <a:cubicBezTo>
                  <a:pt x="189" y="91"/>
                  <a:pt x="188" y="91"/>
                  <a:pt x="188" y="92"/>
                </a:cubicBezTo>
                <a:cubicBezTo>
                  <a:pt x="188" y="92"/>
                  <a:pt x="188" y="93"/>
                  <a:pt x="187" y="94"/>
                </a:cubicBezTo>
                <a:cubicBezTo>
                  <a:pt x="185" y="100"/>
                  <a:pt x="182" y="105"/>
                  <a:pt x="179" y="110"/>
                </a:cubicBezTo>
                <a:cubicBezTo>
                  <a:pt x="179" y="111"/>
                  <a:pt x="179" y="111"/>
                  <a:pt x="179" y="111"/>
                </a:cubicBezTo>
                <a:cubicBezTo>
                  <a:pt x="178" y="112"/>
                  <a:pt x="176" y="112"/>
                  <a:pt x="175" y="111"/>
                </a:cubicBezTo>
                <a:cubicBezTo>
                  <a:pt x="174" y="111"/>
                  <a:pt x="174" y="109"/>
                  <a:pt x="175" y="108"/>
                </a:cubicBezTo>
                <a:cubicBezTo>
                  <a:pt x="175" y="108"/>
                  <a:pt x="175" y="108"/>
                  <a:pt x="175" y="107"/>
                </a:cubicBezTo>
                <a:cubicBezTo>
                  <a:pt x="178" y="103"/>
                  <a:pt x="180" y="99"/>
                  <a:pt x="183" y="95"/>
                </a:cubicBezTo>
                <a:cubicBezTo>
                  <a:pt x="183" y="94"/>
                  <a:pt x="183" y="94"/>
                  <a:pt x="183" y="94"/>
                </a:cubicBezTo>
                <a:cubicBezTo>
                  <a:pt x="183" y="94"/>
                  <a:pt x="183" y="94"/>
                  <a:pt x="183" y="93"/>
                </a:cubicBezTo>
                <a:cubicBezTo>
                  <a:pt x="182" y="94"/>
                  <a:pt x="181" y="95"/>
                  <a:pt x="180" y="96"/>
                </a:cubicBezTo>
                <a:cubicBezTo>
                  <a:pt x="176" y="101"/>
                  <a:pt x="172" y="105"/>
                  <a:pt x="168" y="110"/>
                </a:cubicBezTo>
                <a:cubicBezTo>
                  <a:pt x="167" y="110"/>
                  <a:pt x="166" y="111"/>
                  <a:pt x="166" y="111"/>
                </a:cubicBezTo>
                <a:cubicBezTo>
                  <a:pt x="163" y="117"/>
                  <a:pt x="161" y="122"/>
                  <a:pt x="159" y="128"/>
                </a:cubicBezTo>
                <a:cubicBezTo>
                  <a:pt x="159" y="128"/>
                  <a:pt x="160" y="127"/>
                  <a:pt x="160" y="127"/>
                </a:cubicBezTo>
                <a:cubicBezTo>
                  <a:pt x="164" y="122"/>
                  <a:pt x="167" y="118"/>
                  <a:pt x="171" y="113"/>
                </a:cubicBezTo>
                <a:cubicBezTo>
                  <a:pt x="171" y="113"/>
                  <a:pt x="172" y="112"/>
                  <a:pt x="172" y="112"/>
                </a:cubicBezTo>
                <a:cubicBezTo>
                  <a:pt x="173" y="111"/>
                  <a:pt x="174" y="111"/>
                  <a:pt x="174" y="111"/>
                </a:cubicBezTo>
                <a:cubicBezTo>
                  <a:pt x="175" y="111"/>
                  <a:pt x="175" y="112"/>
                  <a:pt x="175" y="113"/>
                </a:cubicBezTo>
                <a:cubicBezTo>
                  <a:pt x="175" y="114"/>
                  <a:pt x="175" y="114"/>
                  <a:pt x="175" y="115"/>
                </a:cubicBezTo>
                <a:cubicBezTo>
                  <a:pt x="174" y="116"/>
                  <a:pt x="174" y="117"/>
                  <a:pt x="174" y="117"/>
                </a:cubicBezTo>
                <a:cubicBezTo>
                  <a:pt x="171" y="122"/>
                  <a:pt x="169" y="127"/>
                  <a:pt x="167" y="132"/>
                </a:cubicBezTo>
                <a:cubicBezTo>
                  <a:pt x="167" y="133"/>
                  <a:pt x="167" y="133"/>
                  <a:pt x="167" y="133"/>
                </a:cubicBezTo>
                <a:close/>
                <a:moveTo>
                  <a:pt x="143" y="163"/>
                </a:moveTo>
                <a:cubicBezTo>
                  <a:pt x="143" y="163"/>
                  <a:pt x="143" y="163"/>
                  <a:pt x="143" y="163"/>
                </a:cubicBezTo>
                <a:cubicBezTo>
                  <a:pt x="143" y="163"/>
                  <a:pt x="144" y="163"/>
                  <a:pt x="144" y="162"/>
                </a:cubicBezTo>
                <a:cubicBezTo>
                  <a:pt x="148" y="157"/>
                  <a:pt x="153" y="151"/>
                  <a:pt x="157" y="146"/>
                </a:cubicBezTo>
                <a:cubicBezTo>
                  <a:pt x="158" y="145"/>
                  <a:pt x="159" y="145"/>
                  <a:pt x="159" y="144"/>
                </a:cubicBezTo>
                <a:cubicBezTo>
                  <a:pt x="160" y="144"/>
                  <a:pt x="161" y="143"/>
                  <a:pt x="161" y="144"/>
                </a:cubicBezTo>
                <a:cubicBezTo>
                  <a:pt x="162" y="144"/>
                  <a:pt x="162" y="145"/>
                  <a:pt x="161" y="146"/>
                </a:cubicBezTo>
                <a:cubicBezTo>
                  <a:pt x="161" y="146"/>
                  <a:pt x="160" y="147"/>
                  <a:pt x="160" y="148"/>
                </a:cubicBezTo>
                <a:cubicBezTo>
                  <a:pt x="156" y="154"/>
                  <a:pt x="153" y="160"/>
                  <a:pt x="149" y="165"/>
                </a:cubicBezTo>
                <a:cubicBezTo>
                  <a:pt x="149" y="166"/>
                  <a:pt x="149" y="166"/>
                  <a:pt x="149" y="167"/>
                </a:cubicBezTo>
                <a:cubicBezTo>
                  <a:pt x="149" y="166"/>
                  <a:pt x="149" y="166"/>
                  <a:pt x="150" y="166"/>
                </a:cubicBezTo>
                <a:cubicBezTo>
                  <a:pt x="151" y="165"/>
                  <a:pt x="152" y="163"/>
                  <a:pt x="153" y="162"/>
                </a:cubicBezTo>
                <a:cubicBezTo>
                  <a:pt x="157" y="158"/>
                  <a:pt x="160" y="153"/>
                  <a:pt x="164" y="149"/>
                </a:cubicBezTo>
                <a:cubicBezTo>
                  <a:pt x="165" y="148"/>
                  <a:pt x="165" y="148"/>
                  <a:pt x="166" y="148"/>
                </a:cubicBezTo>
                <a:cubicBezTo>
                  <a:pt x="166" y="147"/>
                  <a:pt x="167" y="147"/>
                  <a:pt x="167" y="147"/>
                </a:cubicBezTo>
                <a:cubicBezTo>
                  <a:pt x="168" y="145"/>
                  <a:pt x="168" y="143"/>
                  <a:pt x="168" y="141"/>
                </a:cubicBezTo>
                <a:cubicBezTo>
                  <a:pt x="169" y="138"/>
                  <a:pt x="169" y="136"/>
                  <a:pt x="170" y="134"/>
                </a:cubicBezTo>
                <a:cubicBezTo>
                  <a:pt x="169" y="134"/>
                  <a:pt x="169" y="135"/>
                  <a:pt x="169" y="135"/>
                </a:cubicBezTo>
                <a:cubicBezTo>
                  <a:pt x="167" y="137"/>
                  <a:pt x="166" y="138"/>
                  <a:pt x="165" y="140"/>
                </a:cubicBezTo>
                <a:cubicBezTo>
                  <a:pt x="165" y="141"/>
                  <a:pt x="164" y="141"/>
                  <a:pt x="164" y="141"/>
                </a:cubicBezTo>
                <a:cubicBezTo>
                  <a:pt x="163" y="142"/>
                  <a:pt x="163" y="142"/>
                  <a:pt x="162" y="142"/>
                </a:cubicBezTo>
                <a:cubicBezTo>
                  <a:pt x="162" y="141"/>
                  <a:pt x="162" y="141"/>
                  <a:pt x="162" y="140"/>
                </a:cubicBezTo>
                <a:cubicBezTo>
                  <a:pt x="162" y="140"/>
                  <a:pt x="162" y="139"/>
                  <a:pt x="162" y="139"/>
                </a:cubicBezTo>
                <a:cubicBezTo>
                  <a:pt x="162" y="138"/>
                  <a:pt x="163" y="137"/>
                  <a:pt x="163" y="136"/>
                </a:cubicBezTo>
                <a:cubicBezTo>
                  <a:pt x="166" y="130"/>
                  <a:pt x="169" y="123"/>
                  <a:pt x="171" y="117"/>
                </a:cubicBezTo>
                <a:cubicBezTo>
                  <a:pt x="171" y="117"/>
                  <a:pt x="172" y="116"/>
                  <a:pt x="172" y="116"/>
                </a:cubicBezTo>
                <a:cubicBezTo>
                  <a:pt x="168" y="119"/>
                  <a:pt x="153" y="139"/>
                  <a:pt x="152" y="142"/>
                </a:cubicBezTo>
                <a:cubicBezTo>
                  <a:pt x="154" y="142"/>
                  <a:pt x="154" y="143"/>
                  <a:pt x="153" y="144"/>
                </a:cubicBezTo>
                <a:cubicBezTo>
                  <a:pt x="153" y="145"/>
                  <a:pt x="152" y="146"/>
                  <a:pt x="152" y="147"/>
                </a:cubicBezTo>
                <a:cubicBezTo>
                  <a:pt x="149" y="152"/>
                  <a:pt x="146" y="157"/>
                  <a:pt x="144" y="162"/>
                </a:cubicBezTo>
                <a:cubicBezTo>
                  <a:pt x="143" y="162"/>
                  <a:pt x="143" y="163"/>
                  <a:pt x="143" y="163"/>
                </a:cubicBezTo>
                <a:close/>
                <a:moveTo>
                  <a:pt x="242" y="71"/>
                </a:moveTo>
                <a:cubicBezTo>
                  <a:pt x="236" y="86"/>
                  <a:pt x="231" y="101"/>
                  <a:pt x="227" y="116"/>
                </a:cubicBezTo>
                <a:cubicBezTo>
                  <a:pt x="228" y="116"/>
                  <a:pt x="228" y="116"/>
                  <a:pt x="228" y="116"/>
                </a:cubicBezTo>
                <a:cubicBezTo>
                  <a:pt x="230" y="116"/>
                  <a:pt x="231" y="116"/>
                  <a:pt x="233" y="117"/>
                </a:cubicBezTo>
                <a:cubicBezTo>
                  <a:pt x="234" y="117"/>
                  <a:pt x="235" y="117"/>
                  <a:pt x="236" y="116"/>
                </a:cubicBezTo>
                <a:cubicBezTo>
                  <a:pt x="236" y="116"/>
                  <a:pt x="237" y="115"/>
                  <a:pt x="237" y="115"/>
                </a:cubicBezTo>
                <a:cubicBezTo>
                  <a:pt x="237" y="111"/>
                  <a:pt x="238" y="107"/>
                  <a:pt x="238" y="103"/>
                </a:cubicBezTo>
                <a:cubicBezTo>
                  <a:pt x="240" y="93"/>
                  <a:pt x="241" y="84"/>
                  <a:pt x="243" y="74"/>
                </a:cubicBezTo>
                <a:cubicBezTo>
                  <a:pt x="243" y="73"/>
                  <a:pt x="243" y="72"/>
                  <a:pt x="243" y="71"/>
                </a:cubicBezTo>
                <a:cubicBezTo>
                  <a:pt x="243" y="71"/>
                  <a:pt x="242" y="71"/>
                  <a:pt x="242" y="71"/>
                </a:cubicBezTo>
                <a:close/>
                <a:moveTo>
                  <a:pt x="89" y="126"/>
                </a:moveTo>
                <a:cubicBezTo>
                  <a:pt x="90" y="119"/>
                  <a:pt x="91" y="113"/>
                  <a:pt x="94" y="107"/>
                </a:cubicBezTo>
                <a:cubicBezTo>
                  <a:pt x="93" y="105"/>
                  <a:pt x="93" y="104"/>
                  <a:pt x="92" y="103"/>
                </a:cubicBezTo>
                <a:cubicBezTo>
                  <a:pt x="91" y="100"/>
                  <a:pt x="91" y="97"/>
                  <a:pt x="90" y="94"/>
                </a:cubicBezTo>
                <a:cubicBezTo>
                  <a:pt x="90" y="94"/>
                  <a:pt x="90" y="94"/>
                  <a:pt x="90" y="93"/>
                </a:cubicBezTo>
                <a:cubicBezTo>
                  <a:pt x="89" y="94"/>
                  <a:pt x="89" y="94"/>
                  <a:pt x="89" y="94"/>
                </a:cubicBezTo>
                <a:cubicBezTo>
                  <a:pt x="89" y="99"/>
                  <a:pt x="89" y="104"/>
                  <a:pt x="88" y="108"/>
                </a:cubicBezTo>
                <a:cubicBezTo>
                  <a:pt x="88" y="110"/>
                  <a:pt x="87" y="112"/>
                  <a:pt x="87" y="113"/>
                </a:cubicBezTo>
                <a:cubicBezTo>
                  <a:pt x="87" y="114"/>
                  <a:pt x="86" y="114"/>
                  <a:pt x="86" y="114"/>
                </a:cubicBezTo>
                <a:cubicBezTo>
                  <a:pt x="85" y="114"/>
                  <a:pt x="84" y="114"/>
                  <a:pt x="84" y="113"/>
                </a:cubicBezTo>
                <a:cubicBezTo>
                  <a:pt x="84" y="113"/>
                  <a:pt x="83" y="112"/>
                  <a:pt x="83" y="111"/>
                </a:cubicBezTo>
                <a:cubicBezTo>
                  <a:pt x="82" y="108"/>
                  <a:pt x="82" y="106"/>
                  <a:pt x="81" y="104"/>
                </a:cubicBezTo>
                <a:cubicBezTo>
                  <a:pt x="81" y="102"/>
                  <a:pt x="81" y="100"/>
                  <a:pt x="80" y="97"/>
                </a:cubicBezTo>
                <a:cubicBezTo>
                  <a:pt x="80" y="98"/>
                  <a:pt x="80" y="98"/>
                  <a:pt x="80" y="99"/>
                </a:cubicBezTo>
                <a:cubicBezTo>
                  <a:pt x="79" y="102"/>
                  <a:pt x="79" y="105"/>
                  <a:pt x="79" y="109"/>
                </a:cubicBezTo>
                <a:cubicBezTo>
                  <a:pt x="78" y="112"/>
                  <a:pt x="77" y="116"/>
                  <a:pt x="77" y="120"/>
                </a:cubicBezTo>
                <a:cubicBezTo>
                  <a:pt x="76" y="121"/>
                  <a:pt x="76" y="122"/>
                  <a:pt x="75" y="123"/>
                </a:cubicBezTo>
                <a:cubicBezTo>
                  <a:pt x="75" y="125"/>
                  <a:pt x="75" y="127"/>
                  <a:pt x="76" y="129"/>
                </a:cubicBezTo>
                <a:cubicBezTo>
                  <a:pt x="77" y="129"/>
                  <a:pt x="77" y="128"/>
                  <a:pt x="78" y="128"/>
                </a:cubicBezTo>
                <a:cubicBezTo>
                  <a:pt x="79" y="128"/>
                  <a:pt x="79" y="127"/>
                  <a:pt x="79" y="127"/>
                </a:cubicBezTo>
                <a:cubicBezTo>
                  <a:pt x="79" y="126"/>
                  <a:pt x="80" y="125"/>
                  <a:pt x="80" y="124"/>
                </a:cubicBezTo>
                <a:cubicBezTo>
                  <a:pt x="80" y="121"/>
                  <a:pt x="81" y="118"/>
                  <a:pt x="82" y="116"/>
                </a:cubicBezTo>
                <a:cubicBezTo>
                  <a:pt x="82" y="115"/>
                  <a:pt x="83" y="114"/>
                  <a:pt x="83" y="114"/>
                </a:cubicBezTo>
                <a:cubicBezTo>
                  <a:pt x="84" y="114"/>
                  <a:pt x="85" y="115"/>
                  <a:pt x="85" y="116"/>
                </a:cubicBezTo>
                <a:cubicBezTo>
                  <a:pt x="85" y="118"/>
                  <a:pt x="85" y="119"/>
                  <a:pt x="86" y="121"/>
                </a:cubicBezTo>
                <a:cubicBezTo>
                  <a:pt x="86" y="123"/>
                  <a:pt x="86" y="124"/>
                  <a:pt x="86" y="126"/>
                </a:cubicBezTo>
                <a:cubicBezTo>
                  <a:pt x="87" y="126"/>
                  <a:pt x="88" y="126"/>
                  <a:pt x="89" y="126"/>
                </a:cubicBezTo>
                <a:close/>
                <a:moveTo>
                  <a:pt x="52" y="176"/>
                </a:moveTo>
                <a:cubicBezTo>
                  <a:pt x="52" y="176"/>
                  <a:pt x="52" y="176"/>
                  <a:pt x="52" y="176"/>
                </a:cubicBezTo>
                <a:cubicBezTo>
                  <a:pt x="52" y="176"/>
                  <a:pt x="52" y="175"/>
                  <a:pt x="52" y="175"/>
                </a:cubicBezTo>
                <a:cubicBezTo>
                  <a:pt x="53" y="168"/>
                  <a:pt x="53" y="161"/>
                  <a:pt x="52" y="153"/>
                </a:cubicBezTo>
                <a:cubicBezTo>
                  <a:pt x="52" y="149"/>
                  <a:pt x="52" y="145"/>
                  <a:pt x="52" y="140"/>
                </a:cubicBezTo>
                <a:cubicBezTo>
                  <a:pt x="52" y="139"/>
                  <a:pt x="52" y="138"/>
                  <a:pt x="53" y="138"/>
                </a:cubicBezTo>
                <a:cubicBezTo>
                  <a:pt x="54" y="138"/>
                  <a:pt x="54" y="139"/>
                  <a:pt x="54" y="140"/>
                </a:cubicBezTo>
                <a:cubicBezTo>
                  <a:pt x="54" y="142"/>
                  <a:pt x="54" y="143"/>
                  <a:pt x="54" y="145"/>
                </a:cubicBezTo>
                <a:cubicBezTo>
                  <a:pt x="55" y="149"/>
                  <a:pt x="55" y="153"/>
                  <a:pt x="56" y="157"/>
                </a:cubicBezTo>
                <a:cubicBezTo>
                  <a:pt x="56" y="158"/>
                  <a:pt x="56" y="158"/>
                  <a:pt x="56" y="159"/>
                </a:cubicBezTo>
                <a:cubicBezTo>
                  <a:pt x="57" y="155"/>
                  <a:pt x="59" y="142"/>
                  <a:pt x="58" y="140"/>
                </a:cubicBezTo>
                <a:cubicBezTo>
                  <a:pt x="58" y="142"/>
                  <a:pt x="58" y="143"/>
                  <a:pt x="57" y="144"/>
                </a:cubicBezTo>
                <a:cubicBezTo>
                  <a:pt x="57" y="144"/>
                  <a:pt x="57" y="145"/>
                  <a:pt x="57" y="145"/>
                </a:cubicBezTo>
                <a:cubicBezTo>
                  <a:pt x="56" y="146"/>
                  <a:pt x="55" y="146"/>
                  <a:pt x="55" y="145"/>
                </a:cubicBezTo>
                <a:cubicBezTo>
                  <a:pt x="55" y="144"/>
                  <a:pt x="55" y="144"/>
                  <a:pt x="54" y="143"/>
                </a:cubicBezTo>
                <a:cubicBezTo>
                  <a:pt x="54" y="141"/>
                  <a:pt x="54" y="139"/>
                  <a:pt x="54" y="137"/>
                </a:cubicBezTo>
                <a:cubicBezTo>
                  <a:pt x="54" y="133"/>
                  <a:pt x="54" y="129"/>
                  <a:pt x="54" y="125"/>
                </a:cubicBezTo>
                <a:cubicBezTo>
                  <a:pt x="54" y="124"/>
                  <a:pt x="54" y="124"/>
                  <a:pt x="53" y="123"/>
                </a:cubicBezTo>
                <a:cubicBezTo>
                  <a:pt x="53" y="123"/>
                  <a:pt x="52" y="123"/>
                  <a:pt x="52" y="124"/>
                </a:cubicBezTo>
                <a:cubicBezTo>
                  <a:pt x="52" y="124"/>
                  <a:pt x="52" y="125"/>
                  <a:pt x="51" y="126"/>
                </a:cubicBezTo>
                <a:cubicBezTo>
                  <a:pt x="49" y="132"/>
                  <a:pt x="48" y="138"/>
                  <a:pt x="47" y="144"/>
                </a:cubicBezTo>
                <a:cubicBezTo>
                  <a:pt x="47" y="145"/>
                  <a:pt x="47" y="146"/>
                  <a:pt x="47" y="146"/>
                </a:cubicBezTo>
                <a:cubicBezTo>
                  <a:pt x="47" y="147"/>
                  <a:pt x="47" y="148"/>
                  <a:pt x="47" y="149"/>
                </a:cubicBezTo>
                <a:cubicBezTo>
                  <a:pt x="48" y="154"/>
                  <a:pt x="49" y="159"/>
                  <a:pt x="50" y="164"/>
                </a:cubicBezTo>
                <a:cubicBezTo>
                  <a:pt x="50" y="168"/>
                  <a:pt x="51" y="171"/>
                  <a:pt x="52" y="175"/>
                </a:cubicBezTo>
                <a:cubicBezTo>
                  <a:pt x="52" y="175"/>
                  <a:pt x="52" y="176"/>
                  <a:pt x="52" y="176"/>
                </a:cubicBezTo>
                <a:close/>
                <a:moveTo>
                  <a:pt x="222" y="70"/>
                </a:moveTo>
                <a:cubicBezTo>
                  <a:pt x="223" y="70"/>
                  <a:pt x="223" y="71"/>
                  <a:pt x="223" y="72"/>
                </a:cubicBezTo>
                <a:cubicBezTo>
                  <a:pt x="223" y="73"/>
                  <a:pt x="223" y="74"/>
                  <a:pt x="223" y="74"/>
                </a:cubicBezTo>
                <a:cubicBezTo>
                  <a:pt x="223" y="77"/>
                  <a:pt x="222" y="80"/>
                  <a:pt x="222" y="83"/>
                </a:cubicBezTo>
                <a:cubicBezTo>
                  <a:pt x="222" y="89"/>
                  <a:pt x="221" y="95"/>
                  <a:pt x="220" y="100"/>
                </a:cubicBezTo>
                <a:cubicBezTo>
                  <a:pt x="220" y="101"/>
                  <a:pt x="220" y="103"/>
                  <a:pt x="220" y="104"/>
                </a:cubicBezTo>
                <a:cubicBezTo>
                  <a:pt x="223" y="96"/>
                  <a:pt x="225" y="87"/>
                  <a:pt x="227" y="79"/>
                </a:cubicBezTo>
                <a:cubicBezTo>
                  <a:pt x="226" y="79"/>
                  <a:pt x="225" y="78"/>
                  <a:pt x="225" y="77"/>
                </a:cubicBezTo>
                <a:cubicBezTo>
                  <a:pt x="225" y="77"/>
                  <a:pt x="226" y="76"/>
                  <a:pt x="226" y="76"/>
                </a:cubicBezTo>
                <a:cubicBezTo>
                  <a:pt x="227" y="75"/>
                  <a:pt x="227" y="75"/>
                  <a:pt x="227" y="75"/>
                </a:cubicBezTo>
                <a:cubicBezTo>
                  <a:pt x="227" y="75"/>
                  <a:pt x="228" y="75"/>
                  <a:pt x="228" y="75"/>
                </a:cubicBezTo>
                <a:cubicBezTo>
                  <a:pt x="228" y="73"/>
                  <a:pt x="229" y="72"/>
                  <a:pt x="228" y="70"/>
                </a:cubicBezTo>
                <a:cubicBezTo>
                  <a:pt x="228" y="70"/>
                  <a:pt x="228" y="69"/>
                  <a:pt x="229" y="69"/>
                </a:cubicBezTo>
                <a:cubicBezTo>
                  <a:pt x="229" y="68"/>
                  <a:pt x="230" y="68"/>
                  <a:pt x="230" y="67"/>
                </a:cubicBezTo>
                <a:cubicBezTo>
                  <a:pt x="230" y="65"/>
                  <a:pt x="231" y="65"/>
                  <a:pt x="232" y="66"/>
                </a:cubicBezTo>
                <a:cubicBezTo>
                  <a:pt x="235" y="63"/>
                  <a:pt x="239" y="62"/>
                  <a:pt x="243" y="62"/>
                </a:cubicBezTo>
                <a:cubicBezTo>
                  <a:pt x="243" y="61"/>
                  <a:pt x="244" y="60"/>
                  <a:pt x="244" y="59"/>
                </a:cubicBezTo>
                <a:cubicBezTo>
                  <a:pt x="244" y="59"/>
                  <a:pt x="244" y="58"/>
                  <a:pt x="244" y="58"/>
                </a:cubicBezTo>
                <a:cubicBezTo>
                  <a:pt x="242" y="58"/>
                  <a:pt x="240" y="58"/>
                  <a:pt x="239" y="58"/>
                </a:cubicBezTo>
                <a:cubicBezTo>
                  <a:pt x="235" y="58"/>
                  <a:pt x="232" y="60"/>
                  <a:pt x="229" y="62"/>
                </a:cubicBezTo>
                <a:cubicBezTo>
                  <a:pt x="227" y="64"/>
                  <a:pt x="225" y="67"/>
                  <a:pt x="222" y="69"/>
                </a:cubicBezTo>
                <a:cubicBezTo>
                  <a:pt x="222" y="69"/>
                  <a:pt x="222" y="69"/>
                  <a:pt x="222" y="70"/>
                </a:cubicBezTo>
                <a:close/>
                <a:moveTo>
                  <a:pt x="90" y="139"/>
                </a:moveTo>
                <a:cubicBezTo>
                  <a:pt x="92" y="139"/>
                  <a:pt x="93" y="139"/>
                  <a:pt x="95" y="139"/>
                </a:cubicBezTo>
                <a:cubicBezTo>
                  <a:pt x="98" y="139"/>
                  <a:pt x="100" y="139"/>
                  <a:pt x="103" y="140"/>
                </a:cubicBezTo>
                <a:cubicBezTo>
                  <a:pt x="105" y="141"/>
                  <a:pt x="107" y="141"/>
                  <a:pt x="109" y="142"/>
                </a:cubicBezTo>
                <a:cubicBezTo>
                  <a:pt x="112" y="143"/>
                  <a:pt x="114" y="144"/>
                  <a:pt x="115" y="146"/>
                </a:cubicBezTo>
                <a:cubicBezTo>
                  <a:pt x="119" y="149"/>
                  <a:pt x="122" y="154"/>
                  <a:pt x="124" y="158"/>
                </a:cubicBezTo>
                <a:cubicBezTo>
                  <a:pt x="124" y="159"/>
                  <a:pt x="124" y="160"/>
                  <a:pt x="124" y="160"/>
                </a:cubicBezTo>
                <a:cubicBezTo>
                  <a:pt x="124" y="162"/>
                  <a:pt x="125" y="164"/>
                  <a:pt x="125" y="166"/>
                </a:cubicBezTo>
                <a:cubicBezTo>
                  <a:pt x="125" y="170"/>
                  <a:pt x="125" y="175"/>
                  <a:pt x="126" y="179"/>
                </a:cubicBezTo>
                <a:cubicBezTo>
                  <a:pt x="126" y="179"/>
                  <a:pt x="126" y="180"/>
                  <a:pt x="126" y="180"/>
                </a:cubicBezTo>
                <a:cubicBezTo>
                  <a:pt x="126" y="180"/>
                  <a:pt x="126" y="180"/>
                  <a:pt x="126" y="180"/>
                </a:cubicBezTo>
                <a:cubicBezTo>
                  <a:pt x="126" y="179"/>
                  <a:pt x="126" y="179"/>
                  <a:pt x="126" y="179"/>
                </a:cubicBezTo>
                <a:cubicBezTo>
                  <a:pt x="127" y="177"/>
                  <a:pt x="128" y="175"/>
                  <a:pt x="128" y="173"/>
                </a:cubicBezTo>
                <a:cubicBezTo>
                  <a:pt x="129" y="171"/>
                  <a:pt x="129" y="170"/>
                  <a:pt x="129" y="169"/>
                </a:cubicBezTo>
                <a:cubicBezTo>
                  <a:pt x="129" y="166"/>
                  <a:pt x="129" y="164"/>
                  <a:pt x="129" y="162"/>
                </a:cubicBezTo>
                <a:cubicBezTo>
                  <a:pt x="128" y="158"/>
                  <a:pt x="126" y="154"/>
                  <a:pt x="124" y="150"/>
                </a:cubicBezTo>
                <a:cubicBezTo>
                  <a:pt x="121" y="146"/>
                  <a:pt x="118" y="143"/>
                  <a:pt x="113" y="141"/>
                </a:cubicBezTo>
                <a:cubicBezTo>
                  <a:pt x="112" y="141"/>
                  <a:pt x="110" y="140"/>
                  <a:pt x="108" y="139"/>
                </a:cubicBezTo>
                <a:cubicBezTo>
                  <a:pt x="104" y="138"/>
                  <a:pt x="100" y="138"/>
                  <a:pt x="95" y="138"/>
                </a:cubicBezTo>
                <a:cubicBezTo>
                  <a:pt x="94" y="138"/>
                  <a:pt x="92" y="138"/>
                  <a:pt x="90" y="139"/>
                </a:cubicBezTo>
                <a:close/>
                <a:moveTo>
                  <a:pt x="139" y="150"/>
                </a:moveTo>
                <a:cubicBezTo>
                  <a:pt x="139" y="150"/>
                  <a:pt x="140" y="150"/>
                  <a:pt x="140" y="150"/>
                </a:cubicBezTo>
                <a:cubicBezTo>
                  <a:pt x="141" y="148"/>
                  <a:pt x="142" y="146"/>
                  <a:pt x="144" y="144"/>
                </a:cubicBezTo>
                <a:cubicBezTo>
                  <a:pt x="144" y="144"/>
                  <a:pt x="144" y="144"/>
                  <a:pt x="144" y="143"/>
                </a:cubicBezTo>
                <a:cubicBezTo>
                  <a:pt x="143" y="141"/>
                  <a:pt x="144" y="140"/>
                  <a:pt x="146" y="140"/>
                </a:cubicBezTo>
                <a:cubicBezTo>
                  <a:pt x="147" y="140"/>
                  <a:pt x="147" y="140"/>
                  <a:pt x="148" y="141"/>
                </a:cubicBezTo>
                <a:cubicBezTo>
                  <a:pt x="148" y="142"/>
                  <a:pt x="148" y="143"/>
                  <a:pt x="148" y="143"/>
                </a:cubicBezTo>
                <a:cubicBezTo>
                  <a:pt x="147" y="144"/>
                  <a:pt x="146" y="145"/>
                  <a:pt x="145" y="147"/>
                </a:cubicBezTo>
                <a:cubicBezTo>
                  <a:pt x="144" y="148"/>
                  <a:pt x="143" y="150"/>
                  <a:pt x="142" y="152"/>
                </a:cubicBezTo>
                <a:cubicBezTo>
                  <a:pt x="142" y="152"/>
                  <a:pt x="142" y="152"/>
                  <a:pt x="142" y="152"/>
                </a:cubicBezTo>
                <a:cubicBezTo>
                  <a:pt x="142" y="151"/>
                  <a:pt x="142" y="151"/>
                  <a:pt x="143" y="151"/>
                </a:cubicBezTo>
                <a:cubicBezTo>
                  <a:pt x="144" y="150"/>
                  <a:pt x="145" y="149"/>
                  <a:pt x="146" y="147"/>
                </a:cubicBezTo>
                <a:cubicBezTo>
                  <a:pt x="147" y="146"/>
                  <a:pt x="148" y="146"/>
                  <a:pt x="148" y="144"/>
                </a:cubicBezTo>
                <a:cubicBezTo>
                  <a:pt x="148" y="144"/>
                  <a:pt x="148" y="144"/>
                  <a:pt x="148" y="144"/>
                </a:cubicBezTo>
                <a:cubicBezTo>
                  <a:pt x="150" y="140"/>
                  <a:pt x="152" y="136"/>
                  <a:pt x="154" y="133"/>
                </a:cubicBezTo>
                <a:cubicBezTo>
                  <a:pt x="157" y="127"/>
                  <a:pt x="160" y="120"/>
                  <a:pt x="162" y="114"/>
                </a:cubicBezTo>
                <a:cubicBezTo>
                  <a:pt x="162" y="114"/>
                  <a:pt x="162" y="113"/>
                  <a:pt x="163" y="113"/>
                </a:cubicBezTo>
                <a:cubicBezTo>
                  <a:pt x="162" y="113"/>
                  <a:pt x="162" y="113"/>
                  <a:pt x="162" y="114"/>
                </a:cubicBezTo>
                <a:cubicBezTo>
                  <a:pt x="159" y="116"/>
                  <a:pt x="157" y="119"/>
                  <a:pt x="155" y="122"/>
                </a:cubicBezTo>
                <a:cubicBezTo>
                  <a:pt x="150" y="128"/>
                  <a:pt x="145" y="135"/>
                  <a:pt x="141" y="142"/>
                </a:cubicBezTo>
                <a:cubicBezTo>
                  <a:pt x="141" y="142"/>
                  <a:pt x="140" y="143"/>
                  <a:pt x="139" y="144"/>
                </a:cubicBezTo>
                <a:cubicBezTo>
                  <a:pt x="139" y="144"/>
                  <a:pt x="139" y="145"/>
                  <a:pt x="139" y="145"/>
                </a:cubicBezTo>
                <a:cubicBezTo>
                  <a:pt x="139" y="147"/>
                  <a:pt x="139" y="149"/>
                  <a:pt x="139" y="150"/>
                </a:cubicBezTo>
                <a:close/>
                <a:moveTo>
                  <a:pt x="174" y="167"/>
                </a:moveTo>
                <a:cubicBezTo>
                  <a:pt x="172" y="169"/>
                  <a:pt x="170" y="170"/>
                  <a:pt x="168" y="172"/>
                </a:cubicBezTo>
                <a:cubicBezTo>
                  <a:pt x="167" y="174"/>
                  <a:pt x="165" y="176"/>
                  <a:pt x="163" y="178"/>
                </a:cubicBezTo>
                <a:cubicBezTo>
                  <a:pt x="163" y="178"/>
                  <a:pt x="162" y="179"/>
                  <a:pt x="162" y="179"/>
                </a:cubicBezTo>
                <a:cubicBezTo>
                  <a:pt x="161" y="180"/>
                  <a:pt x="161" y="180"/>
                  <a:pt x="160" y="180"/>
                </a:cubicBezTo>
                <a:cubicBezTo>
                  <a:pt x="160" y="179"/>
                  <a:pt x="160" y="179"/>
                  <a:pt x="160" y="178"/>
                </a:cubicBezTo>
                <a:cubicBezTo>
                  <a:pt x="160" y="177"/>
                  <a:pt x="160" y="176"/>
                  <a:pt x="161" y="176"/>
                </a:cubicBezTo>
                <a:cubicBezTo>
                  <a:pt x="163" y="172"/>
                  <a:pt x="164" y="169"/>
                  <a:pt x="166" y="165"/>
                </a:cubicBezTo>
                <a:cubicBezTo>
                  <a:pt x="167" y="164"/>
                  <a:pt x="167" y="163"/>
                  <a:pt x="167" y="162"/>
                </a:cubicBezTo>
                <a:cubicBezTo>
                  <a:pt x="166" y="162"/>
                  <a:pt x="166" y="162"/>
                  <a:pt x="166" y="163"/>
                </a:cubicBezTo>
                <a:cubicBezTo>
                  <a:pt x="161" y="168"/>
                  <a:pt x="156" y="174"/>
                  <a:pt x="151" y="180"/>
                </a:cubicBezTo>
                <a:cubicBezTo>
                  <a:pt x="151" y="180"/>
                  <a:pt x="151" y="180"/>
                  <a:pt x="151" y="180"/>
                </a:cubicBezTo>
                <a:cubicBezTo>
                  <a:pt x="151" y="181"/>
                  <a:pt x="151" y="181"/>
                  <a:pt x="151" y="181"/>
                </a:cubicBezTo>
                <a:cubicBezTo>
                  <a:pt x="151" y="181"/>
                  <a:pt x="152" y="181"/>
                  <a:pt x="152" y="181"/>
                </a:cubicBezTo>
                <a:cubicBezTo>
                  <a:pt x="156" y="181"/>
                  <a:pt x="159" y="181"/>
                  <a:pt x="163" y="181"/>
                </a:cubicBezTo>
                <a:cubicBezTo>
                  <a:pt x="164" y="181"/>
                  <a:pt x="165" y="181"/>
                  <a:pt x="166" y="183"/>
                </a:cubicBezTo>
                <a:cubicBezTo>
                  <a:pt x="166" y="183"/>
                  <a:pt x="166" y="183"/>
                  <a:pt x="166" y="183"/>
                </a:cubicBezTo>
                <a:cubicBezTo>
                  <a:pt x="167" y="183"/>
                  <a:pt x="168" y="183"/>
                  <a:pt x="169" y="182"/>
                </a:cubicBezTo>
                <a:cubicBezTo>
                  <a:pt x="169" y="181"/>
                  <a:pt x="170" y="181"/>
                  <a:pt x="170" y="180"/>
                </a:cubicBezTo>
                <a:cubicBezTo>
                  <a:pt x="171" y="176"/>
                  <a:pt x="173" y="173"/>
                  <a:pt x="174" y="170"/>
                </a:cubicBezTo>
                <a:cubicBezTo>
                  <a:pt x="174" y="170"/>
                  <a:pt x="174" y="169"/>
                  <a:pt x="174" y="169"/>
                </a:cubicBezTo>
                <a:cubicBezTo>
                  <a:pt x="174" y="168"/>
                  <a:pt x="174" y="168"/>
                  <a:pt x="174" y="167"/>
                </a:cubicBezTo>
                <a:close/>
                <a:moveTo>
                  <a:pt x="8" y="120"/>
                </a:moveTo>
                <a:cubicBezTo>
                  <a:pt x="8" y="120"/>
                  <a:pt x="8" y="121"/>
                  <a:pt x="8" y="121"/>
                </a:cubicBezTo>
                <a:cubicBezTo>
                  <a:pt x="8" y="124"/>
                  <a:pt x="8" y="127"/>
                  <a:pt x="8" y="129"/>
                </a:cubicBezTo>
                <a:cubicBezTo>
                  <a:pt x="8" y="136"/>
                  <a:pt x="8" y="143"/>
                  <a:pt x="9" y="150"/>
                </a:cubicBezTo>
                <a:cubicBezTo>
                  <a:pt x="9" y="158"/>
                  <a:pt x="9" y="166"/>
                  <a:pt x="10" y="174"/>
                </a:cubicBezTo>
                <a:cubicBezTo>
                  <a:pt x="10" y="175"/>
                  <a:pt x="10" y="176"/>
                  <a:pt x="10" y="178"/>
                </a:cubicBezTo>
                <a:cubicBezTo>
                  <a:pt x="10" y="177"/>
                  <a:pt x="10" y="177"/>
                  <a:pt x="10" y="177"/>
                </a:cubicBezTo>
                <a:cubicBezTo>
                  <a:pt x="11" y="171"/>
                  <a:pt x="12" y="166"/>
                  <a:pt x="13" y="160"/>
                </a:cubicBezTo>
                <a:cubicBezTo>
                  <a:pt x="14" y="156"/>
                  <a:pt x="14" y="152"/>
                  <a:pt x="14" y="149"/>
                </a:cubicBezTo>
                <a:cubicBezTo>
                  <a:pt x="14" y="148"/>
                  <a:pt x="15" y="148"/>
                  <a:pt x="15" y="147"/>
                </a:cubicBezTo>
                <a:cubicBezTo>
                  <a:pt x="15" y="147"/>
                  <a:pt x="15" y="146"/>
                  <a:pt x="15" y="146"/>
                </a:cubicBezTo>
                <a:cubicBezTo>
                  <a:pt x="15" y="144"/>
                  <a:pt x="15" y="142"/>
                  <a:pt x="15" y="140"/>
                </a:cubicBezTo>
                <a:cubicBezTo>
                  <a:pt x="15" y="139"/>
                  <a:pt x="15" y="137"/>
                  <a:pt x="15" y="136"/>
                </a:cubicBezTo>
                <a:cubicBezTo>
                  <a:pt x="15" y="136"/>
                  <a:pt x="15" y="137"/>
                  <a:pt x="15" y="137"/>
                </a:cubicBezTo>
                <a:cubicBezTo>
                  <a:pt x="15" y="138"/>
                  <a:pt x="15" y="139"/>
                  <a:pt x="15" y="140"/>
                </a:cubicBezTo>
                <a:cubicBezTo>
                  <a:pt x="14" y="146"/>
                  <a:pt x="13" y="152"/>
                  <a:pt x="12" y="159"/>
                </a:cubicBezTo>
                <a:cubicBezTo>
                  <a:pt x="12" y="159"/>
                  <a:pt x="12" y="159"/>
                  <a:pt x="12" y="159"/>
                </a:cubicBezTo>
                <a:cubicBezTo>
                  <a:pt x="12" y="160"/>
                  <a:pt x="12" y="160"/>
                  <a:pt x="11" y="160"/>
                </a:cubicBezTo>
                <a:cubicBezTo>
                  <a:pt x="11" y="160"/>
                  <a:pt x="10" y="160"/>
                  <a:pt x="10" y="159"/>
                </a:cubicBezTo>
                <a:cubicBezTo>
                  <a:pt x="10" y="158"/>
                  <a:pt x="10" y="158"/>
                  <a:pt x="10" y="157"/>
                </a:cubicBezTo>
                <a:cubicBezTo>
                  <a:pt x="10" y="154"/>
                  <a:pt x="10" y="150"/>
                  <a:pt x="11" y="146"/>
                </a:cubicBezTo>
                <a:cubicBezTo>
                  <a:pt x="11" y="141"/>
                  <a:pt x="11" y="135"/>
                  <a:pt x="11" y="130"/>
                </a:cubicBezTo>
                <a:cubicBezTo>
                  <a:pt x="11" y="128"/>
                  <a:pt x="11" y="127"/>
                  <a:pt x="11" y="125"/>
                </a:cubicBezTo>
                <a:cubicBezTo>
                  <a:pt x="11" y="124"/>
                  <a:pt x="12" y="124"/>
                  <a:pt x="13" y="123"/>
                </a:cubicBezTo>
                <a:cubicBezTo>
                  <a:pt x="13" y="123"/>
                  <a:pt x="13" y="123"/>
                  <a:pt x="14" y="123"/>
                </a:cubicBezTo>
                <a:cubicBezTo>
                  <a:pt x="13" y="122"/>
                  <a:pt x="9" y="120"/>
                  <a:pt x="8" y="120"/>
                </a:cubicBezTo>
                <a:close/>
                <a:moveTo>
                  <a:pt x="220" y="75"/>
                </a:moveTo>
                <a:cubicBezTo>
                  <a:pt x="216" y="87"/>
                  <a:pt x="213" y="98"/>
                  <a:pt x="209" y="110"/>
                </a:cubicBezTo>
                <a:cubicBezTo>
                  <a:pt x="210" y="110"/>
                  <a:pt x="211" y="110"/>
                  <a:pt x="212" y="111"/>
                </a:cubicBezTo>
                <a:cubicBezTo>
                  <a:pt x="212" y="111"/>
                  <a:pt x="212" y="111"/>
                  <a:pt x="213" y="111"/>
                </a:cubicBezTo>
                <a:cubicBezTo>
                  <a:pt x="214" y="112"/>
                  <a:pt x="215" y="112"/>
                  <a:pt x="216" y="112"/>
                </a:cubicBezTo>
                <a:cubicBezTo>
                  <a:pt x="217" y="113"/>
                  <a:pt x="217" y="112"/>
                  <a:pt x="217" y="112"/>
                </a:cubicBezTo>
                <a:cubicBezTo>
                  <a:pt x="218" y="100"/>
                  <a:pt x="220" y="88"/>
                  <a:pt x="220" y="75"/>
                </a:cubicBezTo>
                <a:close/>
                <a:moveTo>
                  <a:pt x="30" y="172"/>
                </a:moveTo>
                <a:cubicBezTo>
                  <a:pt x="30" y="172"/>
                  <a:pt x="30" y="172"/>
                  <a:pt x="30" y="172"/>
                </a:cubicBezTo>
                <a:cubicBezTo>
                  <a:pt x="30" y="172"/>
                  <a:pt x="30" y="171"/>
                  <a:pt x="30" y="170"/>
                </a:cubicBezTo>
                <a:cubicBezTo>
                  <a:pt x="31" y="166"/>
                  <a:pt x="32" y="162"/>
                  <a:pt x="33" y="158"/>
                </a:cubicBezTo>
                <a:cubicBezTo>
                  <a:pt x="34" y="152"/>
                  <a:pt x="35" y="146"/>
                  <a:pt x="35" y="140"/>
                </a:cubicBezTo>
                <a:cubicBezTo>
                  <a:pt x="35" y="140"/>
                  <a:pt x="35" y="139"/>
                  <a:pt x="35" y="139"/>
                </a:cubicBezTo>
                <a:cubicBezTo>
                  <a:pt x="35" y="135"/>
                  <a:pt x="35" y="131"/>
                  <a:pt x="35" y="127"/>
                </a:cubicBezTo>
                <a:cubicBezTo>
                  <a:pt x="35" y="127"/>
                  <a:pt x="35" y="127"/>
                  <a:pt x="35" y="126"/>
                </a:cubicBezTo>
                <a:cubicBezTo>
                  <a:pt x="34" y="126"/>
                  <a:pt x="34" y="127"/>
                  <a:pt x="34" y="127"/>
                </a:cubicBezTo>
                <a:cubicBezTo>
                  <a:pt x="34" y="129"/>
                  <a:pt x="33" y="131"/>
                  <a:pt x="32" y="133"/>
                </a:cubicBezTo>
                <a:cubicBezTo>
                  <a:pt x="31" y="138"/>
                  <a:pt x="29" y="143"/>
                  <a:pt x="28" y="149"/>
                </a:cubicBezTo>
                <a:cubicBezTo>
                  <a:pt x="28" y="149"/>
                  <a:pt x="28" y="149"/>
                  <a:pt x="28" y="150"/>
                </a:cubicBezTo>
                <a:cubicBezTo>
                  <a:pt x="28" y="151"/>
                  <a:pt x="29" y="151"/>
                  <a:pt x="29" y="152"/>
                </a:cubicBezTo>
                <a:cubicBezTo>
                  <a:pt x="29" y="153"/>
                  <a:pt x="29" y="155"/>
                  <a:pt x="29" y="156"/>
                </a:cubicBezTo>
                <a:cubicBezTo>
                  <a:pt x="29" y="161"/>
                  <a:pt x="29" y="165"/>
                  <a:pt x="29" y="170"/>
                </a:cubicBezTo>
                <a:cubicBezTo>
                  <a:pt x="30" y="171"/>
                  <a:pt x="30" y="172"/>
                  <a:pt x="30" y="172"/>
                </a:cubicBezTo>
                <a:close/>
                <a:moveTo>
                  <a:pt x="138" y="33"/>
                </a:moveTo>
                <a:cubicBezTo>
                  <a:pt x="138" y="33"/>
                  <a:pt x="138" y="32"/>
                  <a:pt x="138" y="32"/>
                </a:cubicBezTo>
                <a:cubicBezTo>
                  <a:pt x="136" y="34"/>
                  <a:pt x="135" y="36"/>
                  <a:pt x="133" y="38"/>
                </a:cubicBezTo>
                <a:cubicBezTo>
                  <a:pt x="132" y="39"/>
                  <a:pt x="132" y="40"/>
                  <a:pt x="131" y="40"/>
                </a:cubicBezTo>
                <a:cubicBezTo>
                  <a:pt x="128" y="48"/>
                  <a:pt x="123" y="54"/>
                  <a:pt x="116" y="59"/>
                </a:cubicBezTo>
                <a:cubicBezTo>
                  <a:pt x="115" y="59"/>
                  <a:pt x="115" y="60"/>
                  <a:pt x="114" y="60"/>
                </a:cubicBezTo>
                <a:cubicBezTo>
                  <a:pt x="114" y="60"/>
                  <a:pt x="113" y="61"/>
                  <a:pt x="113" y="61"/>
                </a:cubicBezTo>
                <a:cubicBezTo>
                  <a:pt x="112" y="61"/>
                  <a:pt x="112" y="61"/>
                  <a:pt x="111" y="61"/>
                </a:cubicBezTo>
                <a:cubicBezTo>
                  <a:pt x="110" y="62"/>
                  <a:pt x="108" y="63"/>
                  <a:pt x="107" y="63"/>
                </a:cubicBezTo>
                <a:cubicBezTo>
                  <a:pt x="106" y="63"/>
                  <a:pt x="106" y="64"/>
                  <a:pt x="106" y="64"/>
                </a:cubicBezTo>
                <a:cubicBezTo>
                  <a:pt x="103" y="66"/>
                  <a:pt x="101" y="67"/>
                  <a:pt x="99" y="70"/>
                </a:cubicBezTo>
                <a:cubicBezTo>
                  <a:pt x="99" y="70"/>
                  <a:pt x="98" y="70"/>
                  <a:pt x="98" y="71"/>
                </a:cubicBezTo>
                <a:cubicBezTo>
                  <a:pt x="99" y="71"/>
                  <a:pt x="100" y="71"/>
                  <a:pt x="100" y="71"/>
                </a:cubicBezTo>
                <a:cubicBezTo>
                  <a:pt x="101" y="70"/>
                  <a:pt x="103" y="70"/>
                  <a:pt x="104" y="70"/>
                </a:cubicBezTo>
                <a:cubicBezTo>
                  <a:pt x="109" y="68"/>
                  <a:pt x="114" y="65"/>
                  <a:pt x="119" y="63"/>
                </a:cubicBezTo>
                <a:cubicBezTo>
                  <a:pt x="120" y="63"/>
                  <a:pt x="121" y="62"/>
                  <a:pt x="122" y="62"/>
                </a:cubicBezTo>
                <a:cubicBezTo>
                  <a:pt x="121" y="61"/>
                  <a:pt x="121" y="60"/>
                  <a:pt x="122" y="59"/>
                </a:cubicBezTo>
                <a:cubicBezTo>
                  <a:pt x="122" y="58"/>
                  <a:pt x="123" y="57"/>
                  <a:pt x="123" y="56"/>
                </a:cubicBezTo>
                <a:cubicBezTo>
                  <a:pt x="128" y="49"/>
                  <a:pt x="133" y="41"/>
                  <a:pt x="138" y="34"/>
                </a:cubicBezTo>
                <a:cubicBezTo>
                  <a:pt x="138" y="33"/>
                  <a:pt x="138" y="33"/>
                  <a:pt x="138" y="33"/>
                </a:cubicBezTo>
                <a:close/>
                <a:moveTo>
                  <a:pt x="42" y="130"/>
                </a:moveTo>
                <a:cubicBezTo>
                  <a:pt x="42" y="130"/>
                  <a:pt x="42" y="130"/>
                  <a:pt x="42" y="130"/>
                </a:cubicBezTo>
                <a:cubicBezTo>
                  <a:pt x="42" y="130"/>
                  <a:pt x="42" y="131"/>
                  <a:pt x="42" y="131"/>
                </a:cubicBezTo>
                <a:cubicBezTo>
                  <a:pt x="41" y="136"/>
                  <a:pt x="39" y="141"/>
                  <a:pt x="38" y="146"/>
                </a:cubicBezTo>
                <a:cubicBezTo>
                  <a:pt x="38" y="146"/>
                  <a:pt x="38" y="147"/>
                  <a:pt x="38" y="148"/>
                </a:cubicBezTo>
                <a:cubicBezTo>
                  <a:pt x="38" y="155"/>
                  <a:pt x="39" y="162"/>
                  <a:pt x="39" y="169"/>
                </a:cubicBezTo>
                <a:cubicBezTo>
                  <a:pt x="39" y="170"/>
                  <a:pt x="39" y="172"/>
                  <a:pt x="40" y="173"/>
                </a:cubicBezTo>
                <a:cubicBezTo>
                  <a:pt x="40" y="174"/>
                  <a:pt x="40" y="174"/>
                  <a:pt x="41" y="174"/>
                </a:cubicBezTo>
                <a:cubicBezTo>
                  <a:pt x="41" y="174"/>
                  <a:pt x="41" y="173"/>
                  <a:pt x="41" y="173"/>
                </a:cubicBezTo>
                <a:cubicBezTo>
                  <a:pt x="41" y="169"/>
                  <a:pt x="42" y="165"/>
                  <a:pt x="42" y="161"/>
                </a:cubicBezTo>
                <a:cubicBezTo>
                  <a:pt x="43" y="156"/>
                  <a:pt x="43" y="152"/>
                  <a:pt x="43" y="147"/>
                </a:cubicBezTo>
                <a:cubicBezTo>
                  <a:pt x="43" y="142"/>
                  <a:pt x="43" y="138"/>
                  <a:pt x="43" y="134"/>
                </a:cubicBezTo>
                <a:cubicBezTo>
                  <a:pt x="43" y="133"/>
                  <a:pt x="43" y="131"/>
                  <a:pt x="42" y="130"/>
                </a:cubicBezTo>
                <a:close/>
                <a:moveTo>
                  <a:pt x="25" y="131"/>
                </a:moveTo>
                <a:cubicBezTo>
                  <a:pt x="25" y="131"/>
                  <a:pt x="25" y="131"/>
                  <a:pt x="25" y="131"/>
                </a:cubicBezTo>
                <a:cubicBezTo>
                  <a:pt x="23" y="138"/>
                  <a:pt x="21" y="146"/>
                  <a:pt x="19" y="154"/>
                </a:cubicBezTo>
                <a:cubicBezTo>
                  <a:pt x="19" y="155"/>
                  <a:pt x="20" y="156"/>
                  <a:pt x="20" y="157"/>
                </a:cubicBezTo>
                <a:cubicBezTo>
                  <a:pt x="20" y="158"/>
                  <a:pt x="20" y="159"/>
                  <a:pt x="20" y="160"/>
                </a:cubicBezTo>
                <a:cubicBezTo>
                  <a:pt x="20" y="164"/>
                  <a:pt x="20" y="169"/>
                  <a:pt x="20" y="173"/>
                </a:cubicBezTo>
                <a:cubicBezTo>
                  <a:pt x="20" y="174"/>
                  <a:pt x="20" y="174"/>
                  <a:pt x="20" y="175"/>
                </a:cubicBezTo>
                <a:cubicBezTo>
                  <a:pt x="21" y="175"/>
                  <a:pt x="21" y="175"/>
                  <a:pt x="21" y="175"/>
                </a:cubicBezTo>
                <a:cubicBezTo>
                  <a:pt x="22" y="173"/>
                  <a:pt x="22" y="172"/>
                  <a:pt x="22" y="171"/>
                </a:cubicBezTo>
                <a:cubicBezTo>
                  <a:pt x="23" y="166"/>
                  <a:pt x="24" y="161"/>
                  <a:pt x="25" y="156"/>
                </a:cubicBezTo>
                <a:cubicBezTo>
                  <a:pt x="25" y="156"/>
                  <a:pt x="25" y="155"/>
                  <a:pt x="24" y="155"/>
                </a:cubicBezTo>
                <a:cubicBezTo>
                  <a:pt x="24" y="154"/>
                  <a:pt x="24" y="154"/>
                  <a:pt x="24" y="153"/>
                </a:cubicBezTo>
                <a:cubicBezTo>
                  <a:pt x="25" y="148"/>
                  <a:pt x="25" y="143"/>
                  <a:pt x="25" y="139"/>
                </a:cubicBezTo>
                <a:cubicBezTo>
                  <a:pt x="25" y="136"/>
                  <a:pt x="25" y="133"/>
                  <a:pt x="25" y="131"/>
                </a:cubicBezTo>
                <a:close/>
                <a:moveTo>
                  <a:pt x="98" y="125"/>
                </a:moveTo>
                <a:cubicBezTo>
                  <a:pt x="98" y="125"/>
                  <a:pt x="98" y="125"/>
                  <a:pt x="99" y="125"/>
                </a:cubicBezTo>
                <a:cubicBezTo>
                  <a:pt x="99" y="124"/>
                  <a:pt x="99" y="124"/>
                  <a:pt x="99" y="124"/>
                </a:cubicBezTo>
                <a:cubicBezTo>
                  <a:pt x="100" y="119"/>
                  <a:pt x="102" y="114"/>
                  <a:pt x="103" y="108"/>
                </a:cubicBezTo>
                <a:cubicBezTo>
                  <a:pt x="104" y="108"/>
                  <a:pt x="104" y="107"/>
                  <a:pt x="103" y="106"/>
                </a:cubicBezTo>
                <a:cubicBezTo>
                  <a:pt x="103" y="106"/>
                  <a:pt x="103" y="106"/>
                  <a:pt x="103" y="105"/>
                </a:cubicBezTo>
                <a:cubicBezTo>
                  <a:pt x="103" y="100"/>
                  <a:pt x="102" y="96"/>
                  <a:pt x="102" y="91"/>
                </a:cubicBezTo>
                <a:cubicBezTo>
                  <a:pt x="102" y="91"/>
                  <a:pt x="102" y="91"/>
                  <a:pt x="102" y="91"/>
                </a:cubicBezTo>
                <a:cubicBezTo>
                  <a:pt x="101" y="90"/>
                  <a:pt x="100" y="90"/>
                  <a:pt x="99" y="90"/>
                </a:cubicBezTo>
                <a:cubicBezTo>
                  <a:pt x="99" y="93"/>
                  <a:pt x="99" y="95"/>
                  <a:pt x="98" y="98"/>
                </a:cubicBezTo>
                <a:cubicBezTo>
                  <a:pt x="98" y="100"/>
                  <a:pt x="97" y="102"/>
                  <a:pt x="97" y="105"/>
                </a:cubicBezTo>
                <a:cubicBezTo>
                  <a:pt x="97" y="105"/>
                  <a:pt x="97" y="106"/>
                  <a:pt x="97" y="107"/>
                </a:cubicBezTo>
                <a:cubicBezTo>
                  <a:pt x="97" y="107"/>
                  <a:pt x="97" y="108"/>
                  <a:pt x="97" y="109"/>
                </a:cubicBezTo>
                <a:cubicBezTo>
                  <a:pt x="98" y="112"/>
                  <a:pt x="98" y="116"/>
                  <a:pt x="98" y="119"/>
                </a:cubicBezTo>
                <a:cubicBezTo>
                  <a:pt x="98" y="121"/>
                  <a:pt x="98" y="123"/>
                  <a:pt x="98" y="125"/>
                </a:cubicBezTo>
                <a:close/>
                <a:moveTo>
                  <a:pt x="25" y="16"/>
                </a:moveTo>
                <a:cubicBezTo>
                  <a:pt x="25" y="16"/>
                  <a:pt x="25" y="16"/>
                  <a:pt x="25" y="16"/>
                </a:cubicBezTo>
                <a:cubicBezTo>
                  <a:pt x="24" y="16"/>
                  <a:pt x="24" y="16"/>
                  <a:pt x="24" y="17"/>
                </a:cubicBezTo>
                <a:cubicBezTo>
                  <a:pt x="22" y="20"/>
                  <a:pt x="19" y="23"/>
                  <a:pt x="17" y="27"/>
                </a:cubicBezTo>
                <a:cubicBezTo>
                  <a:pt x="17" y="27"/>
                  <a:pt x="17" y="27"/>
                  <a:pt x="17" y="28"/>
                </a:cubicBezTo>
                <a:cubicBezTo>
                  <a:pt x="17" y="28"/>
                  <a:pt x="17" y="28"/>
                  <a:pt x="16" y="28"/>
                </a:cubicBezTo>
                <a:cubicBezTo>
                  <a:pt x="16" y="29"/>
                  <a:pt x="16" y="29"/>
                  <a:pt x="15" y="30"/>
                </a:cubicBezTo>
                <a:cubicBezTo>
                  <a:pt x="12" y="36"/>
                  <a:pt x="10" y="44"/>
                  <a:pt x="9" y="51"/>
                </a:cubicBezTo>
                <a:cubicBezTo>
                  <a:pt x="8" y="51"/>
                  <a:pt x="8" y="51"/>
                  <a:pt x="8" y="52"/>
                </a:cubicBezTo>
                <a:cubicBezTo>
                  <a:pt x="9" y="51"/>
                  <a:pt x="9" y="51"/>
                  <a:pt x="10" y="51"/>
                </a:cubicBezTo>
                <a:cubicBezTo>
                  <a:pt x="12" y="48"/>
                  <a:pt x="14" y="45"/>
                  <a:pt x="16" y="41"/>
                </a:cubicBezTo>
                <a:cubicBezTo>
                  <a:pt x="17" y="40"/>
                  <a:pt x="17" y="38"/>
                  <a:pt x="18" y="37"/>
                </a:cubicBezTo>
                <a:cubicBezTo>
                  <a:pt x="20" y="31"/>
                  <a:pt x="22" y="25"/>
                  <a:pt x="24" y="19"/>
                </a:cubicBezTo>
                <a:cubicBezTo>
                  <a:pt x="24" y="18"/>
                  <a:pt x="25" y="17"/>
                  <a:pt x="25" y="16"/>
                </a:cubicBezTo>
                <a:close/>
                <a:moveTo>
                  <a:pt x="97" y="73"/>
                </a:moveTo>
                <a:cubicBezTo>
                  <a:pt x="96" y="73"/>
                  <a:pt x="96" y="74"/>
                  <a:pt x="96" y="74"/>
                </a:cubicBezTo>
                <a:cubicBezTo>
                  <a:pt x="95" y="79"/>
                  <a:pt x="94" y="84"/>
                  <a:pt x="93" y="88"/>
                </a:cubicBezTo>
                <a:cubicBezTo>
                  <a:pt x="93" y="89"/>
                  <a:pt x="93" y="89"/>
                  <a:pt x="92" y="90"/>
                </a:cubicBezTo>
                <a:cubicBezTo>
                  <a:pt x="91" y="91"/>
                  <a:pt x="92" y="91"/>
                  <a:pt x="92" y="92"/>
                </a:cubicBezTo>
                <a:cubicBezTo>
                  <a:pt x="92" y="93"/>
                  <a:pt x="92" y="93"/>
                  <a:pt x="92" y="94"/>
                </a:cubicBezTo>
                <a:cubicBezTo>
                  <a:pt x="93" y="97"/>
                  <a:pt x="94" y="99"/>
                  <a:pt x="94" y="102"/>
                </a:cubicBezTo>
                <a:cubicBezTo>
                  <a:pt x="94" y="103"/>
                  <a:pt x="95" y="103"/>
                  <a:pt x="95" y="103"/>
                </a:cubicBezTo>
                <a:cubicBezTo>
                  <a:pt x="95" y="103"/>
                  <a:pt x="95" y="102"/>
                  <a:pt x="95" y="102"/>
                </a:cubicBezTo>
                <a:cubicBezTo>
                  <a:pt x="96" y="96"/>
                  <a:pt x="97" y="91"/>
                  <a:pt x="98" y="85"/>
                </a:cubicBezTo>
                <a:cubicBezTo>
                  <a:pt x="98" y="83"/>
                  <a:pt x="98" y="81"/>
                  <a:pt x="98" y="80"/>
                </a:cubicBezTo>
                <a:cubicBezTo>
                  <a:pt x="99" y="79"/>
                  <a:pt x="99" y="78"/>
                  <a:pt x="100" y="78"/>
                </a:cubicBezTo>
                <a:cubicBezTo>
                  <a:pt x="100" y="78"/>
                  <a:pt x="100" y="77"/>
                  <a:pt x="101" y="77"/>
                </a:cubicBezTo>
                <a:cubicBezTo>
                  <a:pt x="103" y="75"/>
                  <a:pt x="106" y="73"/>
                  <a:pt x="108" y="71"/>
                </a:cubicBezTo>
                <a:cubicBezTo>
                  <a:pt x="108" y="71"/>
                  <a:pt x="109" y="71"/>
                  <a:pt x="109" y="70"/>
                </a:cubicBezTo>
                <a:cubicBezTo>
                  <a:pt x="107" y="71"/>
                  <a:pt x="106" y="71"/>
                  <a:pt x="105" y="72"/>
                </a:cubicBezTo>
                <a:cubicBezTo>
                  <a:pt x="102" y="73"/>
                  <a:pt x="100" y="74"/>
                  <a:pt x="97" y="73"/>
                </a:cubicBezTo>
                <a:close/>
                <a:moveTo>
                  <a:pt x="254" y="74"/>
                </a:moveTo>
                <a:cubicBezTo>
                  <a:pt x="250" y="87"/>
                  <a:pt x="248" y="100"/>
                  <a:pt x="246" y="114"/>
                </a:cubicBezTo>
                <a:cubicBezTo>
                  <a:pt x="247" y="114"/>
                  <a:pt x="247" y="113"/>
                  <a:pt x="247" y="113"/>
                </a:cubicBezTo>
                <a:cubicBezTo>
                  <a:pt x="248" y="109"/>
                  <a:pt x="249" y="105"/>
                  <a:pt x="250" y="102"/>
                </a:cubicBezTo>
                <a:cubicBezTo>
                  <a:pt x="253" y="94"/>
                  <a:pt x="255" y="87"/>
                  <a:pt x="257" y="80"/>
                </a:cubicBezTo>
                <a:cubicBezTo>
                  <a:pt x="257" y="79"/>
                  <a:pt x="258" y="78"/>
                  <a:pt x="258" y="77"/>
                </a:cubicBezTo>
                <a:cubicBezTo>
                  <a:pt x="258" y="77"/>
                  <a:pt x="258" y="77"/>
                  <a:pt x="258" y="76"/>
                </a:cubicBezTo>
                <a:cubicBezTo>
                  <a:pt x="257" y="76"/>
                  <a:pt x="257" y="76"/>
                  <a:pt x="256" y="76"/>
                </a:cubicBezTo>
                <a:cubicBezTo>
                  <a:pt x="256" y="75"/>
                  <a:pt x="255" y="74"/>
                  <a:pt x="254" y="74"/>
                </a:cubicBezTo>
                <a:close/>
                <a:moveTo>
                  <a:pt x="175" y="70"/>
                </a:moveTo>
                <a:cubicBezTo>
                  <a:pt x="171" y="77"/>
                  <a:pt x="166" y="83"/>
                  <a:pt x="162" y="89"/>
                </a:cubicBezTo>
                <a:cubicBezTo>
                  <a:pt x="162" y="89"/>
                  <a:pt x="162" y="89"/>
                  <a:pt x="163" y="89"/>
                </a:cubicBezTo>
                <a:cubicBezTo>
                  <a:pt x="166" y="85"/>
                  <a:pt x="170" y="82"/>
                  <a:pt x="173" y="79"/>
                </a:cubicBezTo>
                <a:cubicBezTo>
                  <a:pt x="174" y="78"/>
                  <a:pt x="175" y="78"/>
                  <a:pt x="175" y="77"/>
                </a:cubicBezTo>
                <a:cubicBezTo>
                  <a:pt x="176" y="77"/>
                  <a:pt x="177" y="77"/>
                  <a:pt x="177" y="77"/>
                </a:cubicBezTo>
                <a:cubicBezTo>
                  <a:pt x="178" y="78"/>
                  <a:pt x="178" y="78"/>
                  <a:pt x="178" y="79"/>
                </a:cubicBezTo>
                <a:cubicBezTo>
                  <a:pt x="177" y="80"/>
                  <a:pt x="177" y="81"/>
                  <a:pt x="176" y="81"/>
                </a:cubicBezTo>
                <a:cubicBezTo>
                  <a:pt x="174" y="85"/>
                  <a:pt x="172" y="88"/>
                  <a:pt x="170" y="92"/>
                </a:cubicBezTo>
                <a:cubicBezTo>
                  <a:pt x="170" y="92"/>
                  <a:pt x="169" y="93"/>
                  <a:pt x="169" y="93"/>
                </a:cubicBezTo>
                <a:cubicBezTo>
                  <a:pt x="174" y="88"/>
                  <a:pt x="179" y="83"/>
                  <a:pt x="185" y="79"/>
                </a:cubicBezTo>
                <a:cubicBezTo>
                  <a:pt x="181" y="76"/>
                  <a:pt x="178" y="73"/>
                  <a:pt x="175" y="70"/>
                </a:cubicBezTo>
                <a:close/>
                <a:moveTo>
                  <a:pt x="138" y="141"/>
                </a:moveTo>
                <a:cubicBezTo>
                  <a:pt x="141" y="134"/>
                  <a:pt x="145" y="127"/>
                  <a:pt x="148" y="120"/>
                </a:cubicBezTo>
                <a:cubicBezTo>
                  <a:pt x="141" y="128"/>
                  <a:pt x="136" y="137"/>
                  <a:pt x="130" y="145"/>
                </a:cubicBezTo>
                <a:cubicBezTo>
                  <a:pt x="131" y="147"/>
                  <a:pt x="133" y="149"/>
                  <a:pt x="133" y="151"/>
                </a:cubicBezTo>
                <a:cubicBezTo>
                  <a:pt x="134" y="153"/>
                  <a:pt x="135" y="155"/>
                  <a:pt x="135" y="157"/>
                </a:cubicBezTo>
                <a:cubicBezTo>
                  <a:pt x="136" y="156"/>
                  <a:pt x="137" y="155"/>
                  <a:pt x="137" y="154"/>
                </a:cubicBezTo>
                <a:cubicBezTo>
                  <a:pt x="138" y="154"/>
                  <a:pt x="138" y="153"/>
                  <a:pt x="138" y="153"/>
                </a:cubicBezTo>
                <a:cubicBezTo>
                  <a:pt x="137" y="150"/>
                  <a:pt x="136" y="146"/>
                  <a:pt x="135" y="143"/>
                </a:cubicBezTo>
                <a:cubicBezTo>
                  <a:pt x="135" y="143"/>
                  <a:pt x="135" y="143"/>
                  <a:pt x="135" y="142"/>
                </a:cubicBezTo>
                <a:cubicBezTo>
                  <a:pt x="135" y="142"/>
                  <a:pt x="136" y="141"/>
                  <a:pt x="137" y="141"/>
                </a:cubicBezTo>
                <a:cubicBezTo>
                  <a:pt x="137" y="141"/>
                  <a:pt x="138" y="141"/>
                  <a:pt x="138" y="141"/>
                </a:cubicBezTo>
                <a:close/>
                <a:moveTo>
                  <a:pt x="239" y="72"/>
                </a:moveTo>
                <a:cubicBezTo>
                  <a:pt x="236" y="72"/>
                  <a:pt x="234" y="73"/>
                  <a:pt x="232" y="75"/>
                </a:cubicBezTo>
                <a:cubicBezTo>
                  <a:pt x="232" y="75"/>
                  <a:pt x="231" y="76"/>
                  <a:pt x="231" y="76"/>
                </a:cubicBezTo>
                <a:cubicBezTo>
                  <a:pt x="230" y="87"/>
                  <a:pt x="228" y="97"/>
                  <a:pt x="226" y="107"/>
                </a:cubicBezTo>
                <a:cubicBezTo>
                  <a:pt x="226" y="108"/>
                  <a:pt x="226" y="109"/>
                  <a:pt x="226" y="110"/>
                </a:cubicBezTo>
                <a:cubicBezTo>
                  <a:pt x="230" y="97"/>
                  <a:pt x="234" y="84"/>
                  <a:pt x="239" y="72"/>
                </a:cubicBezTo>
                <a:close/>
                <a:moveTo>
                  <a:pt x="78" y="97"/>
                </a:moveTo>
                <a:cubicBezTo>
                  <a:pt x="78" y="96"/>
                  <a:pt x="78" y="96"/>
                  <a:pt x="78" y="95"/>
                </a:cubicBezTo>
                <a:cubicBezTo>
                  <a:pt x="78" y="94"/>
                  <a:pt x="78" y="93"/>
                  <a:pt x="79" y="92"/>
                </a:cubicBezTo>
                <a:cubicBezTo>
                  <a:pt x="79" y="91"/>
                  <a:pt x="79" y="91"/>
                  <a:pt x="79" y="91"/>
                </a:cubicBezTo>
                <a:cubicBezTo>
                  <a:pt x="79" y="90"/>
                  <a:pt x="79" y="90"/>
                  <a:pt x="80" y="90"/>
                </a:cubicBezTo>
                <a:cubicBezTo>
                  <a:pt x="81" y="90"/>
                  <a:pt x="81" y="90"/>
                  <a:pt x="81" y="91"/>
                </a:cubicBezTo>
                <a:cubicBezTo>
                  <a:pt x="81" y="91"/>
                  <a:pt x="82" y="91"/>
                  <a:pt x="82" y="92"/>
                </a:cubicBezTo>
                <a:cubicBezTo>
                  <a:pt x="82" y="94"/>
                  <a:pt x="82" y="96"/>
                  <a:pt x="83" y="98"/>
                </a:cubicBezTo>
                <a:cubicBezTo>
                  <a:pt x="83" y="101"/>
                  <a:pt x="84" y="105"/>
                  <a:pt x="85" y="109"/>
                </a:cubicBezTo>
                <a:cubicBezTo>
                  <a:pt x="85" y="109"/>
                  <a:pt x="85" y="110"/>
                  <a:pt x="85" y="110"/>
                </a:cubicBezTo>
                <a:cubicBezTo>
                  <a:pt x="85" y="110"/>
                  <a:pt x="85" y="110"/>
                  <a:pt x="86" y="110"/>
                </a:cubicBezTo>
                <a:cubicBezTo>
                  <a:pt x="86" y="108"/>
                  <a:pt x="86" y="105"/>
                  <a:pt x="86" y="103"/>
                </a:cubicBezTo>
                <a:cubicBezTo>
                  <a:pt x="85" y="103"/>
                  <a:pt x="85" y="102"/>
                  <a:pt x="85" y="101"/>
                </a:cubicBezTo>
                <a:cubicBezTo>
                  <a:pt x="84" y="100"/>
                  <a:pt x="84" y="99"/>
                  <a:pt x="84" y="99"/>
                </a:cubicBezTo>
                <a:cubicBezTo>
                  <a:pt x="84" y="95"/>
                  <a:pt x="83" y="91"/>
                  <a:pt x="83" y="87"/>
                </a:cubicBezTo>
                <a:cubicBezTo>
                  <a:pt x="83" y="84"/>
                  <a:pt x="83" y="82"/>
                  <a:pt x="82" y="79"/>
                </a:cubicBezTo>
                <a:cubicBezTo>
                  <a:pt x="82" y="79"/>
                  <a:pt x="82" y="79"/>
                  <a:pt x="82" y="78"/>
                </a:cubicBezTo>
                <a:cubicBezTo>
                  <a:pt x="81" y="80"/>
                  <a:pt x="80" y="81"/>
                  <a:pt x="79" y="82"/>
                </a:cubicBezTo>
                <a:cubicBezTo>
                  <a:pt x="78" y="83"/>
                  <a:pt x="77" y="84"/>
                  <a:pt x="75" y="83"/>
                </a:cubicBezTo>
                <a:cubicBezTo>
                  <a:pt x="75" y="85"/>
                  <a:pt x="75" y="86"/>
                  <a:pt x="75" y="88"/>
                </a:cubicBezTo>
                <a:cubicBezTo>
                  <a:pt x="76" y="89"/>
                  <a:pt x="76" y="90"/>
                  <a:pt x="76" y="91"/>
                </a:cubicBezTo>
                <a:cubicBezTo>
                  <a:pt x="77" y="93"/>
                  <a:pt x="77" y="95"/>
                  <a:pt x="78" y="97"/>
                </a:cubicBezTo>
                <a:close/>
                <a:moveTo>
                  <a:pt x="219" y="72"/>
                </a:moveTo>
                <a:cubicBezTo>
                  <a:pt x="216" y="75"/>
                  <a:pt x="212" y="77"/>
                  <a:pt x="209" y="79"/>
                </a:cubicBezTo>
                <a:cubicBezTo>
                  <a:pt x="210" y="80"/>
                  <a:pt x="210" y="81"/>
                  <a:pt x="210" y="82"/>
                </a:cubicBezTo>
                <a:cubicBezTo>
                  <a:pt x="210" y="84"/>
                  <a:pt x="210" y="85"/>
                  <a:pt x="209" y="86"/>
                </a:cubicBezTo>
                <a:cubicBezTo>
                  <a:pt x="209" y="92"/>
                  <a:pt x="209" y="98"/>
                  <a:pt x="208" y="104"/>
                </a:cubicBezTo>
                <a:cubicBezTo>
                  <a:pt x="208" y="104"/>
                  <a:pt x="208" y="104"/>
                  <a:pt x="208" y="105"/>
                </a:cubicBezTo>
                <a:cubicBezTo>
                  <a:pt x="212" y="94"/>
                  <a:pt x="215" y="83"/>
                  <a:pt x="219" y="72"/>
                </a:cubicBezTo>
                <a:close/>
                <a:moveTo>
                  <a:pt x="245" y="71"/>
                </a:moveTo>
                <a:cubicBezTo>
                  <a:pt x="243" y="83"/>
                  <a:pt x="241" y="94"/>
                  <a:pt x="240" y="106"/>
                </a:cubicBezTo>
                <a:cubicBezTo>
                  <a:pt x="244" y="95"/>
                  <a:pt x="247" y="84"/>
                  <a:pt x="251" y="72"/>
                </a:cubicBezTo>
                <a:cubicBezTo>
                  <a:pt x="249" y="72"/>
                  <a:pt x="247" y="72"/>
                  <a:pt x="245" y="71"/>
                </a:cubicBezTo>
                <a:close/>
                <a:moveTo>
                  <a:pt x="206" y="81"/>
                </a:moveTo>
                <a:cubicBezTo>
                  <a:pt x="202" y="82"/>
                  <a:pt x="202" y="83"/>
                  <a:pt x="194" y="82"/>
                </a:cubicBezTo>
                <a:cubicBezTo>
                  <a:pt x="194" y="83"/>
                  <a:pt x="194" y="83"/>
                  <a:pt x="194" y="83"/>
                </a:cubicBezTo>
                <a:cubicBezTo>
                  <a:pt x="195" y="84"/>
                  <a:pt x="195" y="84"/>
                  <a:pt x="194" y="85"/>
                </a:cubicBezTo>
                <a:cubicBezTo>
                  <a:pt x="194" y="86"/>
                  <a:pt x="194" y="86"/>
                  <a:pt x="194" y="86"/>
                </a:cubicBezTo>
                <a:cubicBezTo>
                  <a:pt x="192" y="92"/>
                  <a:pt x="191" y="99"/>
                  <a:pt x="189" y="105"/>
                </a:cubicBezTo>
                <a:cubicBezTo>
                  <a:pt x="189" y="105"/>
                  <a:pt x="189" y="105"/>
                  <a:pt x="189" y="105"/>
                </a:cubicBezTo>
                <a:cubicBezTo>
                  <a:pt x="190" y="105"/>
                  <a:pt x="190" y="105"/>
                  <a:pt x="190" y="104"/>
                </a:cubicBezTo>
                <a:cubicBezTo>
                  <a:pt x="192" y="99"/>
                  <a:pt x="194" y="93"/>
                  <a:pt x="196" y="87"/>
                </a:cubicBezTo>
                <a:cubicBezTo>
                  <a:pt x="196" y="87"/>
                  <a:pt x="197" y="86"/>
                  <a:pt x="197" y="86"/>
                </a:cubicBezTo>
                <a:cubicBezTo>
                  <a:pt x="197" y="86"/>
                  <a:pt x="197" y="85"/>
                  <a:pt x="197" y="85"/>
                </a:cubicBezTo>
                <a:cubicBezTo>
                  <a:pt x="198" y="85"/>
                  <a:pt x="198" y="84"/>
                  <a:pt x="199" y="84"/>
                </a:cubicBezTo>
                <a:cubicBezTo>
                  <a:pt x="200" y="84"/>
                  <a:pt x="200" y="85"/>
                  <a:pt x="200" y="86"/>
                </a:cubicBezTo>
                <a:cubicBezTo>
                  <a:pt x="200" y="87"/>
                  <a:pt x="201" y="88"/>
                  <a:pt x="200" y="89"/>
                </a:cubicBezTo>
                <a:cubicBezTo>
                  <a:pt x="200" y="92"/>
                  <a:pt x="200" y="95"/>
                  <a:pt x="200" y="98"/>
                </a:cubicBezTo>
                <a:cubicBezTo>
                  <a:pt x="199" y="100"/>
                  <a:pt x="199" y="102"/>
                  <a:pt x="199" y="104"/>
                </a:cubicBezTo>
                <a:cubicBezTo>
                  <a:pt x="199" y="104"/>
                  <a:pt x="199" y="104"/>
                  <a:pt x="199" y="104"/>
                </a:cubicBezTo>
                <a:cubicBezTo>
                  <a:pt x="201" y="96"/>
                  <a:pt x="204" y="89"/>
                  <a:pt x="206" y="81"/>
                </a:cubicBezTo>
                <a:close/>
                <a:moveTo>
                  <a:pt x="56" y="71"/>
                </a:moveTo>
                <a:cubicBezTo>
                  <a:pt x="63" y="82"/>
                  <a:pt x="64" y="93"/>
                  <a:pt x="61" y="105"/>
                </a:cubicBezTo>
                <a:cubicBezTo>
                  <a:pt x="62" y="104"/>
                  <a:pt x="62" y="103"/>
                  <a:pt x="63" y="101"/>
                </a:cubicBezTo>
                <a:cubicBezTo>
                  <a:pt x="65" y="98"/>
                  <a:pt x="65" y="94"/>
                  <a:pt x="66" y="89"/>
                </a:cubicBezTo>
                <a:cubicBezTo>
                  <a:pt x="66" y="85"/>
                  <a:pt x="65" y="80"/>
                  <a:pt x="63" y="76"/>
                </a:cubicBezTo>
                <a:cubicBezTo>
                  <a:pt x="61" y="74"/>
                  <a:pt x="59" y="73"/>
                  <a:pt x="56" y="71"/>
                </a:cubicBezTo>
                <a:close/>
                <a:moveTo>
                  <a:pt x="86" y="57"/>
                </a:moveTo>
                <a:cubicBezTo>
                  <a:pt x="85" y="59"/>
                  <a:pt x="85" y="61"/>
                  <a:pt x="84" y="63"/>
                </a:cubicBezTo>
                <a:cubicBezTo>
                  <a:pt x="83" y="65"/>
                  <a:pt x="82" y="67"/>
                  <a:pt x="82" y="70"/>
                </a:cubicBezTo>
                <a:cubicBezTo>
                  <a:pt x="81" y="70"/>
                  <a:pt x="81" y="70"/>
                  <a:pt x="81" y="71"/>
                </a:cubicBezTo>
                <a:cubicBezTo>
                  <a:pt x="82" y="72"/>
                  <a:pt x="82" y="73"/>
                  <a:pt x="83" y="73"/>
                </a:cubicBezTo>
                <a:cubicBezTo>
                  <a:pt x="86" y="70"/>
                  <a:pt x="90" y="66"/>
                  <a:pt x="94" y="62"/>
                </a:cubicBezTo>
                <a:cubicBezTo>
                  <a:pt x="93" y="60"/>
                  <a:pt x="93" y="60"/>
                  <a:pt x="94" y="59"/>
                </a:cubicBezTo>
                <a:cubicBezTo>
                  <a:pt x="94" y="58"/>
                  <a:pt x="95" y="58"/>
                  <a:pt x="96" y="57"/>
                </a:cubicBezTo>
                <a:cubicBezTo>
                  <a:pt x="94" y="57"/>
                  <a:pt x="92" y="58"/>
                  <a:pt x="91" y="58"/>
                </a:cubicBezTo>
                <a:cubicBezTo>
                  <a:pt x="89" y="58"/>
                  <a:pt x="88" y="57"/>
                  <a:pt x="86" y="57"/>
                </a:cubicBezTo>
                <a:close/>
                <a:moveTo>
                  <a:pt x="42" y="49"/>
                </a:moveTo>
                <a:cubicBezTo>
                  <a:pt x="44" y="49"/>
                  <a:pt x="46" y="49"/>
                  <a:pt x="47" y="49"/>
                </a:cubicBezTo>
                <a:cubicBezTo>
                  <a:pt x="48" y="49"/>
                  <a:pt x="48" y="49"/>
                  <a:pt x="48" y="49"/>
                </a:cubicBezTo>
                <a:cubicBezTo>
                  <a:pt x="51" y="46"/>
                  <a:pt x="51" y="46"/>
                  <a:pt x="52" y="42"/>
                </a:cubicBezTo>
                <a:cubicBezTo>
                  <a:pt x="54" y="38"/>
                  <a:pt x="55" y="35"/>
                  <a:pt x="56" y="31"/>
                </a:cubicBezTo>
                <a:cubicBezTo>
                  <a:pt x="56" y="30"/>
                  <a:pt x="57" y="30"/>
                  <a:pt x="56" y="29"/>
                </a:cubicBezTo>
                <a:cubicBezTo>
                  <a:pt x="56" y="30"/>
                  <a:pt x="55" y="30"/>
                  <a:pt x="55" y="31"/>
                </a:cubicBezTo>
                <a:cubicBezTo>
                  <a:pt x="53" y="33"/>
                  <a:pt x="51" y="35"/>
                  <a:pt x="49" y="37"/>
                </a:cubicBezTo>
                <a:cubicBezTo>
                  <a:pt x="49" y="38"/>
                  <a:pt x="48" y="39"/>
                  <a:pt x="47" y="38"/>
                </a:cubicBezTo>
                <a:cubicBezTo>
                  <a:pt x="45" y="42"/>
                  <a:pt x="44" y="45"/>
                  <a:pt x="42" y="49"/>
                </a:cubicBezTo>
                <a:close/>
                <a:moveTo>
                  <a:pt x="70" y="83"/>
                </a:moveTo>
                <a:cubicBezTo>
                  <a:pt x="70" y="84"/>
                  <a:pt x="70" y="85"/>
                  <a:pt x="70" y="86"/>
                </a:cubicBezTo>
                <a:cubicBezTo>
                  <a:pt x="70" y="90"/>
                  <a:pt x="69" y="93"/>
                  <a:pt x="68" y="97"/>
                </a:cubicBezTo>
                <a:cubicBezTo>
                  <a:pt x="67" y="100"/>
                  <a:pt x="65" y="103"/>
                  <a:pt x="63" y="106"/>
                </a:cubicBezTo>
                <a:cubicBezTo>
                  <a:pt x="61" y="110"/>
                  <a:pt x="58" y="113"/>
                  <a:pt x="55" y="116"/>
                </a:cubicBezTo>
                <a:cubicBezTo>
                  <a:pt x="54" y="116"/>
                  <a:pt x="54" y="117"/>
                  <a:pt x="53" y="117"/>
                </a:cubicBezTo>
                <a:cubicBezTo>
                  <a:pt x="54" y="118"/>
                  <a:pt x="55" y="118"/>
                  <a:pt x="55" y="119"/>
                </a:cubicBezTo>
                <a:cubicBezTo>
                  <a:pt x="56" y="118"/>
                  <a:pt x="56" y="118"/>
                  <a:pt x="57" y="118"/>
                </a:cubicBezTo>
                <a:cubicBezTo>
                  <a:pt x="59" y="116"/>
                  <a:pt x="61" y="114"/>
                  <a:pt x="63" y="112"/>
                </a:cubicBezTo>
                <a:cubicBezTo>
                  <a:pt x="65" y="110"/>
                  <a:pt x="66" y="108"/>
                  <a:pt x="68" y="105"/>
                </a:cubicBezTo>
                <a:cubicBezTo>
                  <a:pt x="68" y="105"/>
                  <a:pt x="68" y="104"/>
                  <a:pt x="68" y="103"/>
                </a:cubicBezTo>
                <a:cubicBezTo>
                  <a:pt x="69" y="102"/>
                  <a:pt x="69" y="101"/>
                  <a:pt x="70" y="99"/>
                </a:cubicBezTo>
                <a:cubicBezTo>
                  <a:pt x="70" y="99"/>
                  <a:pt x="70" y="99"/>
                  <a:pt x="70" y="99"/>
                </a:cubicBezTo>
                <a:cubicBezTo>
                  <a:pt x="70" y="95"/>
                  <a:pt x="71" y="92"/>
                  <a:pt x="71" y="89"/>
                </a:cubicBezTo>
                <a:cubicBezTo>
                  <a:pt x="71" y="87"/>
                  <a:pt x="71" y="85"/>
                  <a:pt x="70" y="83"/>
                </a:cubicBezTo>
                <a:close/>
                <a:moveTo>
                  <a:pt x="129" y="78"/>
                </a:moveTo>
                <a:cubicBezTo>
                  <a:pt x="129" y="78"/>
                  <a:pt x="129" y="78"/>
                  <a:pt x="129" y="78"/>
                </a:cubicBezTo>
                <a:cubicBezTo>
                  <a:pt x="125" y="80"/>
                  <a:pt x="121" y="82"/>
                  <a:pt x="117" y="84"/>
                </a:cubicBezTo>
                <a:cubicBezTo>
                  <a:pt x="113" y="86"/>
                  <a:pt x="109" y="88"/>
                  <a:pt x="105" y="90"/>
                </a:cubicBezTo>
                <a:cubicBezTo>
                  <a:pt x="106" y="92"/>
                  <a:pt x="106" y="94"/>
                  <a:pt x="107" y="97"/>
                </a:cubicBezTo>
                <a:cubicBezTo>
                  <a:pt x="107" y="97"/>
                  <a:pt x="129" y="78"/>
                  <a:pt x="129" y="78"/>
                </a:cubicBezTo>
                <a:close/>
                <a:moveTo>
                  <a:pt x="8" y="11"/>
                </a:moveTo>
                <a:cubicBezTo>
                  <a:pt x="7" y="11"/>
                  <a:pt x="6" y="12"/>
                  <a:pt x="6" y="13"/>
                </a:cubicBezTo>
                <a:cubicBezTo>
                  <a:pt x="6" y="14"/>
                  <a:pt x="6" y="14"/>
                  <a:pt x="6" y="15"/>
                </a:cubicBezTo>
                <a:cubicBezTo>
                  <a:pt x="6" y="20"/>
                  <a:pt x="6" y="24"/>
                  <a:pt x="7" y="29"/>
                </a:cubicBezTo>
                <a:cubicBezTo>
                  <a:pt x="7" y="34"/>
                  <a:pt x="7" y="38"/>
                  <a:pt x="7" y="43"/>
                </a:cubicBezTo>
                <a:cubicBezTo>
                  <a:pt x="7" y="43"/>
                  <a:pt x="8" y="43"/>
                  <a:pt x="8" y="44"/>
                </a:cubicBezTo>
                <a:cubicBezTo>
                  <a:pt x="8" y="44"/>
                  <a:pt x="8" y="43"/>
                  <a:pt x="8" y="43"/>
                </a:cubicBezTo>
                <a:cubicBezTo>
                  <a:pt x="9" y="40"/>
                  <a:pt x="10" y="37"/>
                  <a:pt x="11" y="34"/>
                </a:cubicBezTo>
                <a:cubicBezTo>
                  <a:pt x="12" y="32"/>
                  <a:pt x="12" y="29"/>
                  <a:pt x="12" y="27"/>
                </a:cubicBezTo>
                <a:cubicBezTo>
                  <a:pt x="12" y="26"/>
                  <a:pt x="12" y="26"/>
                  <a:pt x="13" y="26"/>
                </a:cubicBezTo>
                <a:cubicBezTo>
                  <a:pt x="14" y="25"/>
                  <a:pt x="13" y="23"/>
                  <a:pt x="14" y="22"/>
                </a:cubicBezTo>
                <a:cubicBezTo>
                  <a:pt x="14" y="22"/>
                  <a:pt x="13" y="23"/>
                  <a:pt x="13" y="23"/>
                </a:cubicBezTo>
                <a:cubicBezTo>
                  <a:pt x="12" y="25"/>
                  <a:pt x="11" y="26"/>
                  <a:pt x="10" y="28"/>
                </a:cubicBezTo>
                <a:cubicBezTo>
                  <a:pt x="10" y="28"/>
                  <a:pt x="10" y="29"/>
                  <a:pt x="9" y="29"/>
                </a:cubicBezTo>
                <a:cubicBezTo>
                  <a:pt x="9" y="29"/>
                  <a:pt x="9" y="29"/>
                  <a:pt x="8" y="29"/>
                </a:cubicBezTo>
                <a:cubicBezTo>
                  <a:pt x="8" y="29"/>
                  <a:pt x="7" y="29"/>
                  <a:pt x="7" y="28"/>
                </a:cubicBezTo>
                <a:cubicBezTo>
                  <a:pt x="7" y="27"/>
                  <a:pt x="7" y="27"/>
                  <a:pt x="8" y="26"/>
                </a:cubicBezTo>
                <a:cubicBezTo>
                  <a:pt x="8" y="22"/>
                  <a:pt x="8" y="18"/>
                  <a:pt x="9" y="13"/>
                </a:cubicBezTo>
                <a:cubicBezTo>
                  <a:pt x="9" y="13"/>
                  <a:pt x="9" y="12"/>
                  <a:pt x="8" y="11"/>
                </a:cubicBezTo>
                <a:close/>
                <a:moveTo>
                  <a:pt x="211" y="116"/>
                </a:moveTo>
                <a:cubicBezTo>
                  <a:pt x="213" y="118"/>
                  <a:pt x="216" y="121"/>
                  <a:pt x="219" y="123"/>
                </a:cubicBezTo>
                <a:cubicBezTo>
                  <a:pt x="222" y="125"/>
                  <a:pt x="224" y="127"/>
                  <a:pt x="228" y="128"/>
                </a:cubicBezTo>
                <a:cubicBezTo>
                  <a:pt x="227" y="127"/>
                  <a:pt x="227" y="125"/>
                  <a:pt x="227" y="124"/>
                </a:cubicBezTo>
                <a:cubicBezTo>
                  <a:pt x="227" y="123"/>
                  <a:pt x="226" y="123"/>
                  <a:pt x="225" y="122"/>
                </a:cubicBezTo>
                <a:cubicBezTo>
                  <a:pt x="225" y="122"/>
                  <a:pt x="225" y="123"/>
                  <a:pt x="225" y="123"/>
                </a:cubicBezTo>
                <a:cubicBezTo>
                  <a:pt x="224" y="124"/>
                  <a:pt x="224" y="124"/>
                  <a:pt x="223" y="124"/>
                </a:cubicBezTo>
                <a:cubicBezTo>
                  <a:pt x="223" y="124"/>
                  <a:pt x="222" y="123"/>
                  <a:pt x="222" y="122"/>
                </a:cubicBezTo>
                <a:cubicBezTo>
                  <a:pt x="222" y="122"/>
                  <a:pt x="222" y="121"/>
                  <a:pt x="222" y="120"/>
                </a:cubicBezTo>
                <a:cubicBezTo>
                  <a:pt x="223" y="119"/>
                  <a:pt x="223" y="118"/>
                  <a:pt x="223" y="116"/>
                </a:cubicBezTo>
                <a:cubicBezTo>
                  <a:pt x="219" y="115"/>
                  <a:pt x="215" y="114"/>
                  <a:pt x="211" y="114"/>
                </a:cubicBezTo>
                <a:cubicBezTo>
                  <a:pt x="211" y="115"/>
                  <a:pt x="211" y="115"/>
                  <a:pt x="211" y="116"/>
                </a:cubicBezTo>
                <a:close/>
                <a:moveTo>
                  <a:pt x="99" y="133"/>
                </a:moveTo>
                <a:cubicBezTo>
                  <a:pt x="99" y="133"/>
                  <a:pt x="99" y="133"/>
                  <a:pt x="100" y="133"/>
                </a:cubicBezTo>
                <a:cubicBezTo>
                  <a:pt x="100" y="133"/>
                  <a:pt x="101" y="133"/>
                  <a:pt x="101" y="133"/>
                </a:cubicBezTo>
                <a:cubicBezTo>
                  <a:pt x="105" y="134"/>
                  <a:pt x="108" y="135"/>
                  <a:pt x="112" y="137"/>
                </a:cubicBezTo>
                <a:cubicBezTo>
                  <a:pt x="114" y="138"/>
                  <a:pt x="123" y="144"/>
                  <a:pt x="125" y="146"/>
                </a:cubicBezTo>
                <a:cubicBezTo>
                  <a:pt x="125" y="146"/>
                  <a:pt x="125" y="146"/>
                  <a:pt x="125" y="146"/>
                </a:cubicBezTo>
                <a:cubicBezTo>
                  <a:pt x="128" y="149"/>
                  <a:pt x="131" y="153"/>
                  <a:pt x="132" y="158"/>
                </a:cubicBezTo>
                <a:cubicBezTo>
                  <a:pt x="132" y="159"/>
                  <a:pt x="132" y="160"/>
                  <a:pt x="133" y="161"/>
                </a:cubicBezTo>
                <a:cubicBezTo>
                  <a:pt x="133" y="156"/>
                  <a:pt x="132" y="152"/>
                  <a:pt x="130" y="149"/>
                </a:cubicBezTo>
                <a:cubicBezTo>
                  <a:pt x="129" y="147"/>
                  <a:pt x="128" y="146"/>
                  <a:pt x="127" y="144"/>
                </a:cubicBezTo>
                <a:cubicBezTo>
                  <a:pt x="125" y="142"/>
                  <a:pt x="122" y="140"/>
                  <a:pt x="120" y="138"/>
                </a:cubicBezTo>
                <a:cubicBezTo>
                  <a:pt x="114" y="134"/>
                  <a:pt x="107" y="133"/>
                  <a:pt x="99" y="133"/>
                </a:cubicBezTo>
                <a:close/>
                <a:moveTo>
                  <a:pt x="24" y="126"/>
                </a:moveTo>
                <a:cubicBezTo>
                  <a:pt x="21" y="125"/>
                  <a:pt x="18" y="124"/>
                  <a:pt x="15" y="123"/>
                </a:cubicBezTo>
                <a:cubicBezTo>
                  <a:pt x="16" y="124"/>
                  <a:pt x="16" y="124"/>
                  <a:pt x="16" y="124"/>
                </a:cubicBezTo>
                <a:cubicBezTo>
                  <a:pt x="16" y="125"/>
                  <a:pt x="17" y="125"/>
                  <a:pt x="17" y="125"/>
                </a:cubicBezTo>
                <a:cubicBezTo>
                  <a:pt x="17" y="126"/>
                  <a:pt x="17" y="126"/>
                  <a:pt x="17" y="126"/>
                </a:cubicBezTo>
                <a:cubicBezTo>
                  <a:pt x="17" y="127"/>
                  <a:pt x="17" y="127"/>
                  <a:pt x="17" y="128"/>
                </a:cubicBezTo>
                <a:cubicBezTo>
                  <a:pt x="18" y="133"/>
                  <a:pt x="18" y="139"/>
                  <a:pt x="18" y="145"/>
                </a:cubicBezTo>
                <a:cubicBezTo>
                  <a:pt x="18" y="145"/>
                  <a:pt x="18" y="146"/>
                  <a:pt x="18" y="146"/>
                </a:cubicBezTo>
                <a:cubicBezTo>
                  <a:pt x="18" y="146"/>
                  <a:pt x="18" y="147"/>
                  <a:pt x="18" y="147"/>
                </a:cubicBezTo>
                <a:cubicBezTo>
                  <a:pt x="20" y="140"/>
                  <a:pt x="22" y="133"/>
                  <a:pt x="24" y="126"/>
                </a:cubicBezTo>
                <a:close/>
                <a:moveTo>
                  <a:pt x="126" y="11"/>
                </a:moveTo>
                <a:cubicBezTo>
                  <a:pt x="127" y="10"/>
                  <a:pt x="127" y="10"/>
                  <a:pt x="128" y="9"/>
                </a:cubicBezTo>
                <a:cubicBezTo>
                  <a:pt x="128" y="9"/>
                  <a:pt x="129" y="8"/>
                  <a:pt x="130" y="7"/>
                </a:cubicBezTo>
                <a:cubicBezTo>
                  <a:pt x="131" y="6"/>
                  <a:pt x="131" y="6"/>
                  <a:pt x="132" y="6"/>
                </a:cubicBezTo>
                <a:cubicBezTo>
                  <a:pt x="132" y="7"/>
                  <a:pt x="133" y="7"/>
                  <a:pt x="132" y="8"/>
                </a:cubicBezTo>
                <a:cubicBezTo>
                  <a:pt x="132" y="9"/>
                  <a:pt x="132" y="10"/>
                  <a:pt x="132" y="10"/>
                </a:cubicBezTo>
                <a:cubicBezTo>
                  <a:pt x="132" y="11"/>
                  <a:pt x="132" y="12"/>
                  <a:pt x="132" y="12"/>
                </a:cubicBezTo>
                <a:cubicBezTo>
                  <a:pt x="132" y="13"/>
                  <a:pt x="133" y="14"/>
                  <a:pt x="133" y="15"/>
                </a:cubicBezTo>
                <a:cubicBezTo>
                  <a:pt x="136" y="12"/>
                  <a:pt x="139" y="9"/>
                  <a:pt x="142" y="5"/>
                </a:cubicBezTo>
                <a:cubicBezTo>
                  <a:pt x="140" y="5"/>
                  <a:pt x="124" y="5"/>
                  <a:pt x="121" y="5"/>
                </a:cubicBezTo>
                <a:cubicBezTo>
                  <a:pt x="121" y="6"/>
                  <a:pt x="122" y="6"/>
                  <a:pt x="122" y="6"/>
                </a:cubicBezTo>
                <a:cubicBezTo>
                  <a:pt x="123" y="6"/>
                  <a:pt x="124" y="6"/>
                  <a:pt x="124" y="7"/>
                </a:cubicBezTo>
                <a:cubicBezTo>
                  <a:pt x="124" y="7"/>
                  <a:pt x="124" y="7"/>
                  <a:pt x="124" y="7"/>
                </a:cubicBezTo>
                <a:cubicBezTo>
                  <a:pt x="125" y="8"/>
                  <a:pt x="125" y="8"/>
                  <a:pt x="126" y="9"/>
                </a:cubicBezTo>
                <a:cubicBezTo>
                  <a:pt x="126" y="10"/>
                  <a:pt x="126" y="10"/>
                  <a:pt x="126" y="11"/>
                </a:cubicBezTo>
                <a:close/>
                <a:moveTo>
                  <a:pt x="44" y="26"/>
                </a:moveTo>
                <a:cubicBezTo>
                  <a:pt x="44" y="26"/>
                  <a:pt x="44" y="26"/>
                  <a:pt x="44" y="26"/>
                </a:cubicBezTo>
                <a:cubicBezTo>
                  <a:pt x="45" y="25"/>
                  <a:pt x="45" y="25"/>
                  <a:pt x="45" y="24"/>
                </a:cubicBezTo>
                <a:cubicBezTo>
                  <a:pt x="49" y="20"/>
                  <a:pt x="52" y="15"/>
                  <a:pt x="55" y="11"/>
                </a:cubicBezTo>
                <a:cubicBezTo>
                  <a:pt x="55" y="10"/>
                  <a:pt x="56" y="9"/>
                  <a:pt x="56" y="9"/>
                </a:cubicBezTo>
                <a:cubicBezTo>
                  <a:pt x="57" y="8"/>
                  <a:pt x="57" y="8"/>
                  <a:pt x="58" y="8"/>
                </a:cubicBezTo>
                <a:cubicBezTo>
                  <a:pt x="59" y="8"/>
                  <a:pt x="59" y="9"/>
                  <a:pt x="59" y="10"/>
                </a:cubicBezTo>
                <a:cubicBezTo>
                  <a:pt x="59" y="10"/>
                  <a:pt x="59" y="11"/>
                  <a:pt x="59" y="11"/>
                </a:cubicBezTo>
                <a:cubicBezTo>
                  <a:pt x="58" y="13"/>
                  <a:pt x="58" y="14"/>
                  <a:pt x="57" y="16"/>
                </a:cubicBezTo>
                <a:cubicBezTo>
                  <a:pt x="55" y="21"/>
                  <a:pt x="53" y="26"/>
                  <a:pt x="51" y="31"/>
                </a:cubicBezTo>
                <a:cubicBezTo>
                  <a:pt x="51" y="31"/>
                  <a:pt x="51" y="32"/>
                  <a:pt x="51" y="32"/>
                </a:cubicBezTo>
                <a:cubicBezTo>
                  <a:pt x="51" y="32"/>
                  <a:pt x="51" y="32"/>
                  <a:pt x="51" y="32"/>
                </a:cubicBezTo>
                <a:cubicBezTo>
                  <a:pt x="53" y="30"/>
                  <a:pt x="55" y="28"/>
                  <a:pt x="56" y="26"/>
                </a:cubicBezTo>
                <a:cubicBezTo>
                  <a:pt x="57" y="25"/>
                  <a:pt x="57" y="25"/>
                  <a:pt x="57" y="25"/>
                </a:cubicBezTo>
                <a:cubicBezTo>
                  <a:pt x="56" y="24"/>
                  <a:pt x="56" y="24"/>
                  <a:pt x="56" y="24"/>
                </a:cubicBezTo>
                <a:cubicBezTo>
                  <a:pt x="56" y="23"/>
                  <a:pt x="56" y="23"/>
                  <a:pt x="56" y="23"/>
                </a:cubicBezTo>
                <a:cubicBezTo>
                  <a:pt x="56" y="22"/>
                  <a:pt x="56" y="22"/>
                  <a:pt x="57" y="21"/>
                </a:cubicBezTo>
                <a:cubicBezTo>
                  <a:pt x="57" y="21"/>
                  <a:pt x="57" y="21"/>
                  <a:pt x="57" y="21"/>
                </a:cubicBezTo>
                <a:cubicBezTo>
                  <a:pt x="58" y="17"/>
                  <a:pt x="59" y="14"/>
                  <a:pt x="60" y="11"/>
                </a:cubicBezTo>
                <a:cubicBezTo>
                  <a:pt x="60" y="9"/>
                  <a:pt x="61" y="8"/>
                  <a:pt x="61" y="6"/>
                </a:cubicBezTo>
                <a:cubicBezTo>
                  <a:pt x="58" y="7"/>
                  <a:pt x="55" y="7"/>
                  <a:pt x="53" y="8"/>
                </a:cubicBezTo>
                <a:cubicBezTo>
                  <a:pt x="50" y="14"/>
                  <a:pt x="47" y="20"/>
                  <a:pt x="44" y="26"/>
                </a:cubicBezTo>
                <a:close/>
                <a:moveTo>
                  <a:pt x="196" y="114"/>
                </a:moveTo>
                <a:cubicBezTo>
                  <a:pt x="196" y="113"/>
                  <a:pt x="196" y="111"/>
                  <a:pt x="196" y="110"/>
                </a:cubicBezTo>
                <a:cubicBezTo>
                  <a:pt x="194" y="110"/>
                  <a:pt x="192" y="110"/>
                  <a:pt x="191" y="111"/>
                </a:cubicBezTo>
                <a:cubicBezTo>
                  <a:pt x="190" y="111"/>
                  <a:pt x="190" y="111"/>
                  <a:pt x="190" y="112"/>
                </a:cubicBezTo>
                <a:cubicBezTo>
                  <a:pt x="189" y="113"/>
                  <a:pt x="189" y="114"/>
                  <a:pt x="188" y="115"/>
                </a:cubicBezTo>
                <a:cubicBezTo>
                  <a:pt x="187" y="116"/>
                  <a:pt x="186" y="116"/>
                  <a:pt x="185" y="115"/>
                </a:cubicBezTo>
                <a:cubicBezTo>
                  <a:pt x="185" y="115"/>
                  <a:pt x="185" y="115"/>
                  <a:pt x="185" y="115"/>
                </a:cubicBezTo>
                <a:cubicBezTo>
                  <a:pt x="184" y="117"/>
                  <a:pt x="183" y="118"/>
                  <a:pt x="182" y="121"/>
                </a:cubicBezTo>
                <a:cubicBezTo>
                  <a:pt x="182" y="123"/>
                  <a:pt x="181" y="125"/>
                  <a:pt x="181" y="128"/>
                </a:cubicBezTo>
                <a:cubicBezTo>
                  <a:pt x="181" y="128"/>
                  <a:pt x="181" y="128"/>
                  <a:pt x="180" y="128"/>
                </a:cubicBezTo>
                <a:cubicBezTo>
                  <a:pt x="181" y="128"/>
                  <a:pt x="181" y="128"/>
                  <a:pt x="181" y="128"/>
                </a:cubicBezTo>
                <a:cubicBezTo>
                  <a:pt x="181" y="128"/>
                  <a:pt x="181" y="128"/>
                  <a:pt x="181" y="127"/>
                </a:cubicBezTo>
                <a:cubicBezTo>
                  <a:pt x="183" y="124"/>
                  <a:pt x="185" y="121"/>
                  <a:pt x="188" y="119"/>
                </a:cubicBezTo>
                <a:cubicBezTo>
                  <a:pt x="189" y="119"/>
                  <a:pt x="189" y="119"/>
                  <a:pt x="189" y="119"/>
                </a:cubicBezTo>
                <a:cubicBezTo>
                  <a:pt x="191" y="117"/>
                  <a:pt x="193" y="115"/>
                  <a:pt x="196" y="114"/>
                </a:cubicBezTo>
                <a:close/>
                <a:moveTo>
                  <a:pt x="84" y="79"/>
                </a:moveTo>
                <a:cubicBezTo>
                  <a:pt x="85" y="77"/>
                  <a:pt x="86" y="77"/>
                  <a:pt x="88" y="77"/>
                </a:cubicBezTo>
                <a:cubicBezTo>
                  <a:pt x="89" y="77"/>
                  <a:pt x="90" y="78"/>
                  <a:pt x="91" y="79"/>
                </a:cubicBezTo>
                <a:cubicBezTo>
                  <a:pt x="93" y="73"/>
                  <a:pt x="95" y="68"/>
                  <a:pt x="97" y="62"/>
                </a:cubicBezTo>
                <a:cubicBezTo>
                  <a:pt x="96" y="62"/>
                  <a:pt x="96" y="63"/>
                  <a:pt x="96" y="63"/>
                </a:cubicBezTo>
                <a:cubicBezTo>
                  <a:pt x="93" y="65"/>
                  <a:pt x="91" y="68"/>
                  <a:pt x="89" y="70"/>
                </a:cubicBezTo>
                <a:cubicBezTo>
                  <a:pt x="87" y="72"/>
                  <a:pt x="86" y="74"/>
                  <a:pt x="84" y="76"/>
                </a:cubicBezTo>
                <a:cubicBezTo>
                  <a:pt x="84" y="76"/>
                  <a:pt x="84" y="76"/>
                  <a:pt x="84" y="77"/>
                </a:cubicBezTo>
                <a:cubicBezTo>
                  <a:pt x="84" y="77"/>
                  <a:pt x="84" y="78"/>
                  <a:pt x="84" y="79"/>
                </a:cubicBezTo>
                <a:close/>
                <a:moveTo>
                  <a:pt x="46" y="152"/>
                </a:moveTo>
                <a:cubicBezTo>
                  <a:pt x="46" y="152"/>
                  <a:pt x="46" y="152"/>
                  <a:pt x="45" y="152"/>
                </a:cubicBezTo>
                <a:cubicBezTo>
                  <a:pt x="45" y="159"/>
                  <a:pt x="44" y="167"/>
                  <a:pt x="43" y="174"/>
                </a:cubicBezTo>
                <a:cubicBezTo>
                  <a:pt x="45" y="175"/>
                  <a:pt x="47" y="175"/>
                  <a:pt x="49" y="175"/>
                </a:cubicBezTo>
                <a:cubicBezTo>
                  <a:pt x="48" y="167"/>
                  <a:pt x="47" y="160"/>
                  <a:pt x="46" y="152"/>
                </a:cubicBezTo>
                <a:close/>
                <a:moveTo>
                  <a:pt x="162" y="155"/>
                </a:moveTo>
                <a:cubicBezTo>
                  <a:pt x="161" y="156"/>
                  <a:pt x="147" y="173"/>
                  <a:pt x="145" y="176"/>
                </a:cubicBezTo>
                <a:cubicBezTo>
                  <a:pt x="145" y="176"/>
                  <a:pt x="145" y="176"/>
                  <a:pt x="145" y="176"/>
                </a:cubicBezTo>
                <a:cubicBezTo>
                  <a:pt x="146" y="176"/>
                  <a:pt x="148" y="175"/>
                  <a:pt x="149" y="177"/>
                </a:cubicBezTo>
                <a:cubicBezTo>
                  <a:pt x="154" y="170"/>
                  <a:pt x="158" y="162"/>
                  <a:pt x="162" y="155"/>
                </a:cubicBezTo>
                <a:close/>
                <a:moveTo>
                  <a:pt x="148" y="13"/>
                </a:moveTo>
                <a:cubicBezTo>
                  <a:pt x="148" y="13"/>
                  <a:pt x="148" y="13"/>
                  <a:pt x="148" y="13"/>
                </a:cubicBezTo>
                <a:cubicBezTo>
                  <a:pt x="147" y="13"/>
                  <a:pt x="147" y="14"/>
                  <a:pt x="147" y="14"/>
                </a:cubicBezTo>
                <a:cubicBezTo>
                  <a:pt x="145" y="16"/>
                  <a:pt x="143" y="19"/>
                  <a:pt x="141" y="21"/>
                </a:cubicBezTo>
                <a:cubicBezTo>
                  <a:pt x="140" y="22"/>
                  <a:pt x="138" y="24"/>
                  <a:pt x="137" y="25"/>
                </a:cubicBezTo>
                <a:cubicBezTo>
                  <a:pt x="136" y="26"/>
                  <a:pt x="135" y="26"/>
                  <a:pt x="134" y="25"/>
                </a:cubicBezTo>
                <a:cubicBezTo>
                  <a:pt x="133" y="26"/>
                  <a:pt x="133" y="26"/>
                  <a:pt x="133" y="28"/>
                </a:cubicBezTo>
                <a:cubicBezTo>
                  <a:pt x="133" y="30"/>
                  <a:pt x="133" y="32"/>
                  <a:pt x="133" y="34"/>
                </a:cubicBezTo>
                <a:cubicBezTo>
                  <a:pt x="133" y="34"/>
                  <a:pt x="133" y="34"/>
                  <a:pt x="133" y="34"/>
                </a:cubicBezTo>
                <a:cubicBezTo>
                  <a:pt x="134" y="34"/>
                  <a:pt x="134" y="34"/>
                  <a:pt x="134" y="34"/>
                </a:cubicBezTo>
                <a:cubicBezTo>
                  <a:pt x="136" y="31"/>
                  <a:pt x="139" y="29"/>
                  <a:pt x="141" y="26"/>
                </a:cubicBezTo>
                <a:cubicBezTo>
                  <a:pt x="142" y="26"/>
                  <a:pt x="142" y="25"/>
                  <a:pt x="142" y="25"/>
                </a:cubicBezTo>
                <a:cubicBezTo>
                  <a:pt x="144" y="21"/>
                  <a:pt x="146" y="18"/>
                  <a:pt x="147" y="14"/>
                </a:cubicBezTo>
                <a:cubicBezTo>
                  <a:pt x="148" y="14"/>
                  <a:pt x="148" y="13"/>
                  <a:pt x="148" y="13"/>
                </a:cubicBezTo>
                <a:close/>
                <a:moveTo>
                  <a:pt x="23" y="29"/>
                </a:moveTo>
                <a:cubicBezTo>
                  <a:pt x="23" y="29"/>
                  <a:pt x="24" y="29"/>
                  <a:pt x="24" y="29"/>
                </a:cubicBezTo>
                <a:cubicBezTo>
                  <a:pt x="28" y="23"/>
                  <a:pt x="32" y="16"/>
                  <a:pt x="36" y="10"/>
                </a:cubicBezTo>
                <a:cubicBezTo>
                  <a:pt x="34" y="10"/>
                  <a:pt x="31" y="10"/>
                  <a:pt x="29" y="10"/>
                </a:cubicBezTo>
                <a:cubicBezTo>
                  <a:pt x="29" y="12"/>
                  <a:pt x="28" y="13"/>
                  <a:pt x="28" y="15"/>
                </a:cubicBezTo>
                <a:cubicBezTo>
                  <a:pt x="26" y="19"/>
                  <a:pt x="25" y="23"/>
                  <a:pt x="24" y="27"/>
                </a:cubicBezTo>
                <a:cubicBezTo>
                  <a:pt x="24" y="28"/>
                  <a:pt x="24" y="28"/>
                  <a:pt x="23" y="29"/>
                </a:cubicBezTo>
                <a:close/>
                <a:moveTo>
                  <a:pt x="38" y="187"/>
                </a:moveTo>
                <a:cubicBezTo>
                  <a:pt x="39" y="187"/>
                  <a:pt x="39" y="187"/>
                  <a:pt x="40" y="187"/>
                </a:cubicBezTo>
                <a:cubicBezTo>
                  <a:pt x="45" y="187"/>
                  <a:pt x="51" y="187"/>
                  <a:pt x="56" y="187"/>
                </a:cubicBezTo>
                <a:cubicBezTo>
                  <a:pt x="59" y="187"/>
                  <a:pt x="62" y="187"/>
                  <a:pt x="65" y="187"/>
                </a:cubicBezTo>
                <a:cubicBezTo>
                  <a:pt x="65" y="187"/>
                  <a:pt x="66" y="187"/>
                  <a:pt x="66" y="186"/>
                </a:cubicBezTo>
                <a:cubicBezTo>
                  <a:pt x="66" y="186"/>
                  <a:pt x="65" y="185"/>
                  <a:pt x="65" y="185"/>
                </a:cubicBezTo>
                <a:cubicBezTo>
                  <a:pt x="56" y="185"/>
                  <a:pt x="47" y="185"/>
                  <a:pt x="38" y="185"/>
                </a:cubicBezTo>
                <a:cubicBezTo>
                  <a:pt x="38" y="185"/>
                  <a:pt x="38" y="186"/>
                  <a:pt x="38" y="187"/>
                </a:cubicBezTo>
                <a:close/>
                <a:moveTo>
                  <a:pt x="207" y="86"/>
                </a:moveTo>
                <a:cubicBezTo>
                  <a:pt x="207" y="86"/>
                  <a:pt x="207" y="86"/>
                  <a:pt x="207" y="86"/>
                </a:cubicBezTo>
                <a:cubicBezTo>
                  <a:pt x="204" y="94"/>
                  <a:pt x="203" y="101"/>
                  <a:pt x="200" y="109"/>
                </a:cubicBezTo>
                <a:cubicBezTo>
                  <a:pt x="202" y="109"/>
                  <a:pt x="204" y="110"/>
                  <a:pt x="205" y="111"/>
                </a:cubicBezTo>
                <a:cubicBezTo>
                  <a:pt x="206" y="103"/>
                  <a:pt x="207" y="94"/>
                  <a:pt x="207" y="86"/>
                </a:cubicBezTo>
                <a:close/>
                <a:moveTo>
                  <a:pt x="254" y="112"/>
                </a:moveTo>
                <a:cubicBezTo>
                  <a:pt x="254" y="112"/>
                  <a:pt x="254" y="112"/>
                  <a:pt x="254" y="112"/>
                </a:cubicBezTo>
                <a:cubicBezTo>
                  <a:pt x="252" y="113"/>
                  <a:pt x="251" y="114"/>
                  <a:pt x="249" y="115"/>
                </a:cubicBezTo>
                <a:cubicBezTo>
                  <a:pt x="249" y="116"/>
                  <a:pt x="249" y="116"/>
                  <a:pt x="248" y="116"/>
                </a:cubicBezTo>
                <a:cubicBezTo>
                  <a:pt x="248" y="118"/>
                  <a:pt x="247" y="120"/>
                  <a:pt x="246" y="122"/>
                </a:cubicBezTo>
                <a:cubicBezTo>
                  <a:pt x="247" y="123"/>
                  <a:pt x="247" y="123"/>
                  <a:pt x="247" y="123"/>
                </a:cubicBezTo>
                <a:cubicBezTo>
                  <a:pt x="248" y="124"/>
                  <a:pt x="248" y="125"/>
                  <a:pt x="246" y="125"/>
                </a:cubicBezTo>
                <a:cubicBezTo>
                  <a:pt x="246" y="125"/>
                  <a:pt x="246" y="125"/>
                  <a:pt x="246" y="126"/>
                </a:cubicBezTo>
                <a:cubicBezTo>
                  <a:pt x="245" y="126"/>
                  <a:pt x="245" y="126"/>
                  <a:pt x="245" y="126"/>
                </a:cubicBezTo>
                <a:cubicBezTo>
                  <a:pt x="246" y="127"/>
                  <a:pt x="246" y="127"/>
                  <a:pt x="247" y="128"/>
                </a:cubicBezTo>
                <a:cubicBezTo>
                  <a:pt x="247" y="128"/>
                  <a:pt x="248" y="127"/>
                  <a:pt x="248" y="127"/>
                </a:cubicBezTo>
                <a:cubicBezTo>
                  <a:pt x="249" y="125"/>
                  <a:pt x="251" y="124"/>
                  <a:pt x="252" y="122"/>
                </a:cubicBezTo>
                <a:cubicBezTo>
                  <a:pt x="253" y="121"/>
                  <a:pt x="253" y="121"/>
                  <a:pt x="253" y="120"/>
                </a:cubicBezTo>
                <a:cubicBezTo>
                  <a:pt x="253" y="120"/>
                  <a:pt x="253" y="119"/>
                  <a:pt x="253" y="119"/>
                </a:cubicBezTo>
                <a:cubicBezTo>
                  <a:pt x="254" y="118"/>
                  <a:pt x="254" y="116"/>
                  <a:pt x="254" y="115"/>
                </a:cubicBezTo>
                <a:cubicBezTo>
                  <a:pt x="254" y="114"/>
                  <a:pt x="254" y="113"/>
                  <a:pt x="254" y="112"/>
                </a:cubicBezTo>
                <a:close/>
                <a:moveTo>
                  <a:pt x="200" y="80"/>
                </a:moveTo>
                <a:cubicBezTo>
                  <a:pt x="199" y="80"/>
                  <a:pt x="198" y="80"/>
                  <a:pt x="198" y="80"/>
                </a:cubicBezTo>
                <a:cubicBezTo>
                  <a:pt x="195" y="80"/>
                  <a:pt x="193" y="79"/>
                  <a:pt x="191" y="78"/>
                </a:cubicBezTo>
                <a:cubicBezTo>
                  <a:pt x="187" y="77"/>
                  <a:pt x="184" y="74"/>
                  <a:pt x="181" y="71"/>
                </a:cubicBezTo>
                <a:cubicBezTo>
                  <a:pt x="181" y="70"/>
                  <a:pt x="181" y="70"/>
                  <a:pt x="180" y="70"/>
                </a:cubicBezTo>
                <a:cubicBezTo>
                  <a:pt x="180" y="70"/>
                  <a:pt x="180" y="70"/>
                  <a:pt x="179" y="70"/>
                </a:cubicBezTo>
                <a:cubicBezTo>
                  <a:pt x="179" y="69"/>
                  <a:pt x="179" y="69"/>
                  <a:pt x="179" y="69"/>
                </a:cubicBezTo>
                <a:cubicBezTo>
                  <a:pt x="179" y="68"/>
                  <a:pt x="178" y="67"/>
                  <a:pt x="178" y="66"/>
                </a:cubicBezTo>
                <a:cubicBezTo>
                  <a:pt x="175" y="63"/>
                  <a:pt x="173" y="60"/>
                  <a:pt x="172" y="55"/>
                </a:cubicBezTo>
                <a:cubicBezTo>
                  <a:pt x="172" y="54"/>
                  <a:pt x="172" y="52"/>
                  <a:pt x="172" y="51"/>
                </a:cubicBezTo>
                <a:cubicBezTo>
                  <a:pt x="172" y="43"/>
                  <a:pt x="173" y="36"/>
                  <a:pt x="174" y="29"/>
                </a:cubicBezTo>
                <a:cubicBezTo>
                  <a:pt x="174" y="28"/>
                  <a:pt x="174" y="28"/>
                  <a:pt x="174" y="27"/>
                </a:cubicBezTo>
                <a:cubicBezTo>
                  <a:pt x="174" y="27"/>
                  <a:pt x="174" y="27"/>
                  <a:pt x="174" y="27"/>
                </a:cubicBezTo>
                <a:cubicBezTo>
                  <a:pt x="174" y="28"/>
                  <a:pt x="174" y="29"/>
                  <a:pt x="174" y="29"/>
                </a:cubicBezTo>
                <a:cubicBezTo>
                  <a:pt x="173" y="31"/>
                  <a:pt x="172" y="33"/>
                  <a:pt x="173" y="35"/>
                </a:cubicBezTo>
                <a:cubicBezTo>
                  <a:pt x="173" y="35"/>
                  <a:pt x="173" y="36"/>
                  <a:pt x="173" y="36"/>
                </a:cubicBezTo>
                <a:cubicBezTo>
                  <a:pt x="172" y="37"/>
                  <a:pt x="172" y="37"/>
                  <a:pt x="172" y="38"/>
                </a:cubicBezTo>
                <a:cubicBezTo>
                  <a:pt x="171" y="42"/>
                  <a:pt x="171" y="47"/>
                  <a:pt x="171" y="52"/>
                </a:cubicBezTo>
                <a:cubicBezTo>
                  <a:pt x="172" y="55"/>
                  <a:pt x="172" y="59"/>
                  <a:pt x="173" y="62"/>
                </a:cubicBezTo>
                <a:cubicBezTo>
                  <a:pt x="176" y="67"/>
                  <a:pt x="179" y="72"/>
                  <a:pt x="184" y="76"/>
                </a:cubicBezTo>
                <a:cubicBezTo>
                  <a:pt x="186" y="77"/>
                  <a:pt x="189" y="79"/>
                  <a:pt x="191" y="79"/>
                </a:cubicBezTo>
                <a:cubicBezTo>
                  <a:pt x="194" y="80"/>
                  <a:pt x="197" y="80"/>
                  <a:pt x="200" y="80"/>
                </a:cubicBezTo>
                <a:close/>
                <a:moveTo>
                  <a:pt x="155" y="49"/>
                </a:moveTo>
                <a:cubicBezTo>
                  <a:pt x="151" y="54"/>
                  <a:pt x="148" y="58"/>
                  <a:pt x="145" y="63"/>
                </a:cubicBezTo>
                <a:cubicBezTo>
                  <a:pt x="146" y="62"/>
                  <a:pt x="146" y="62"/>
                  <a:pt x="147" y="61"/>
                </a:cubicBezTo>
                <a:cubicBezTo>
                  <a:pt x="149" y="60"/>
                  <a:pt x="151" y="58"/>
                  <a:pt x="153" y="56"/>
                </a:cubicBezTo>
                <a:cubicBezTo>
                  <a:pt x="154" y="55"/>
                  <a:pt x="156" y="55"/>
                  <a:pt x="157" y="57"/>
                </a:cubicBezTo>
                <a:cubicBezTo>
                  <a:pt x="157" y="57"/>
                  <a:pt x="157" y="57"/>
                  <a:pt x="157" y="57"/>
                </a:cubicBezTo>
                <a:cubicBezTo>
                  <a:pt x="158" y="56"/>
                  <a:pt x="159" y="55"/>
                  <a:pt x="159" y="54"/>
                </a:cubicBezTo>
                <a:cubicBezTo>
                  <a:pt x="159" y="53"/>
                  <a:pt x="160" y="53"/>
                  <a:pt x="160" y="53"/>
                </a:cubicBezTo>
                <a:cubicBezTo>
                  <a:pt x="160" y="51"/>
                  <a:pt x="160" y="50"/>
                  <a:pt x="160" y="48"/>
                </a:cubicBezTo>
                <a:cubicBezTo>
                  <a:pt x="160" y="48"/>
                  <a:pt x="160" y="48"/>
                  <a:pt x="160" y="48"/>
                </a:cubicBezTo>
                <a:cubicBezTo>
                  <a:pt x="159" y="48"/>
                  <a:pt x="158" y="49"/>
                  <a:pt x="157" y="50"/>
                </a:cubicBezTo>
                <a:cubicBezTo>
                  <a:pt x="156" y="50"/>
                  <a:pt x="155" y="50"/>
                  <a:pt x="155" y="49"/>
                </a:cubicBezTo>
                <a:close/>
                <a:moveTo>
                  <a:pt x="33" y="27"/>
                </a:moveTo>
                <a:cubicBezTo>
                  <a:pt x="38" y="21"/>
                  <a:pt x="42" y="15"/>
                  <a:pt x="47" y="9"/>
                </a:cubicBezTo>
                <a:cubicBezTo>
                  <a:pt x="44" y="9"/>
                  <a:pt x="42" y="9"/>
                  <a:pt x="40" y="10"/>
                </a:cubicBezTo>
                <a:cubicBezTo>
                  <a:pt x="38" y="16"/>
                  <a:pt x="35" y="21"/>
                  <a:pt x="33" y="27"/>
                </a:cubicBezTo>
                <a:close/>
                <a:moveTo>
                  <a:pt x="52" y="52"/>
                </a:moveTo>
                <a:cubicBezTo>
                  <a:pt x="52" y="52"/>
                  <a:pt x="51" y="52"/>
                  <a:pt x="50" y="52"/>
                </a:cubicBezTo>
                <a:cubicBezTo>
                  <a:pt x="49" y="52"/>
                  <a:pt x="49" y="52"/>
                  <a:pt x="48" y="53"/>
                </a:cubicBezTo>
                <a:cubicBezTo>
                  <a:pt x="46" y="55"/>
                  <a:pt x="44" y="57"/>
                  <a:pt x="42" y="59"/>
                </a:cubicBezTo>
                <a:cubicBezTo>
                  <a:pt x="42" y="59"/>
                  <a:pt x="41" y="59"/>
                  <a:pt x="41" y="59"/>
                </a:cubicBezTo>
                <a:cubicBezTo>
                  <a:pt x="44" y="61"/>
                  <a:pt x="47" y="62"/>
                  <a:pt x="50" y="62"/>
                </a:cubicBezTo>
                <a:cubicBezTo>
                  <a:pt x="49" y="61"/>
                  <a:pt x="48" y="61"/>
                  <a:pt x="48" y="60"/>
                </a:cubicBezTo>
                <a:cubicBezTo>
                  <a:pt x="49" y="59"/>
                  <a:pt x="50" y="59"/>
                  <a:pt x="50" y="59"/>
                </a:cubicBezTo>
                <a:cubicBezTo>
                  <a:pt x="51" y="57"/>
                  <a:pt x="52" y="55"/>
                  <a:pt x="52" y="52"/>
                </a:cubicBezTo>
                <a:close/>
                <a:moveTo>
                  <a:pt x="110" y="101"/>
                </a:moveTo>
                <a:cubicBezTo>
                  <a:pt x="110" y="107"/>
                  <a:pt x="109" y="113"/>
                  <a:pt x="110" y="119"/>
                </a:cubicBezTo>
                <a:cubicBezTo>
                  <a:pt x="112" y="112"/>
                  <a:pt x="114" y="105"/>
                  <a:pt x="116" y="98"/>
                </a:cubicBezTo>
                <a:cubicBezTo>
                  <a:pt x="114" y="99"/>
                  <a:pt x="112" y="100"/>
                  <a:pt x="110" y="101"/>
                </a:cubicBezTo>
                <a:close/>
                <a:moveTo>
                  <a:pt x="191" y="108"/>
                </a:moveTo>
                <a:cubicBezTo>
                  <a:pt x="193" y="108"/>
                  <a:pt x="195" y="108"/>
                  <a:pt x="196" y="108"/>
                </a:cubicBezTo>
                <a:cubicBezTo>
                  <a:pt x="197" y="107"/>
                  <a:pt x="198" y="91"/>
                  <a:pt x="198" y="89"/>
                </a:cubicBezTo>
                <a:cubicBezTo>
                  <a:pt x="195" y="96"/>
                  <a:pt x="193" y="102"/>
                  <a:pt x="191" y="108"/>
                </a:cubicBezTo>
                <a:close/>
                <a:moveTo>
                  <a:pt x="158" y="9"/>
                </a:moveTo>
                <a:cubicBezTo>
                  <a:pt x="156" y="9"/>
                  <a:pt x="154" y="9"/>
                  <a:pt x="152" y="9"/>
                </a:cubicBezTo>
                <a:cubicBezTo>
                  <a:pt x="152" y="10"/>
                  <a:pt x="152" y="10"/>
                  <a:pt x="152" y="10"/>
                </a:cubicBezTo>
                <a:cubicBezTo>
                  <a:pt x="149" y="15"/>
                  <a:pt x="147" y="20"/>
                  <a:pt x="145" y="24"/>
                </a:cubicBezTo>
                <a:cubicBezTo>
                  <a:pt x="145" y="25"/>
                  <a:pt x="145" y="25"/>
                  <a:pt x="145" y="25"/>
                </a:cubicBezTo>
                <a:cubicBezTo>
                  <a:pt x="145" y="25"/>
                  <a:pt x="145" y="26"/>
                  <a:pt x="145" y="26"/>
                </a:cubicBezTo>
                <a:cubicBezTo>
                  <a:pt x="149" y="20"/>
                  <a:pt x="154" y="15"/>
                  <a:pt x="158" y="9"/>
                </a:cubicBezTo>
                <a:close/>
                <a:moveTo>
                  <a:pt x="127" y="189"/>
                </a:moveTo>
                <a:cubicBezTo>
                  <a:pt x="127" y="189"/>
                  <a:pt x="127" y="190"/>
                  <a:pt x="127" y="190"/>
                </a:cubicBezTo>
                <a:cubicBezTo>
                  <a:pt x="127" y="190"/>
                  <a:pt x="127" y="190"/>
                  <a:pt x="128" y="190"/>
                </a:cubicBezTo>
                <a:cubicBezTo>
                  <a:pt x="130" y="190"/>
                  <a:pt x="132" y="190"/>
                  <a:pt x="134" y="190"/>
                </a:cubicBezTo>
                <a:cubicBezTo>
                  <a:pt x="144" y="190"/>
                  <a:pt x="153" y="190"/>
                  <a:pt x="163" y="189"/>
                </a:cubicBezTo>
                <a:cubicBezTo>
                  <a:pt x="167" y="189"/>
                  <a:pt x="171" y="188"/>
                  <a:pt x="175" y="187"/>
                </a:cubicBezTo>
                <a:cubicBezTo>
                  <a:pt x="175" y="186"/>
                  <a:pt x="175" y="186"/>
                  <a:pt x="175" y="185"/>
                </a:cubicBezTo>
                <a:cubicBezTo>
                  <a:pt x="175" y="185"/>
                  <a:pt x="175" y="185"/>
                  <a:pt x="175" y="185"/>
                </a:cubicBezTo>
                <a:cubicBezTo>
                  <a:pt x="175" y="185"/>
                  <a:pt x="174" y="185"/>
                  <a:pt x="174" y="185"/>
                </a:cubicBezTo>
                <a:cubicBezTo>
                  <a:pt x="166" y="188"/>
                  <a:pt x="158" y="188"/>
                  <a:pt x="151" y="189"/>
                </a:cubicBezTo>
                <a:cubicBezTo>
                  <a:pt x="143" y="189"/>
                  <a:pt x="135" y="189"/>
                  <a:pt x="128" y="189"/>
                </a:cubicBezTo>
                <a:cubicBezTo>
                  <a:pt x="127" y="189"/>
                  <a:pt x="127" y="189"/>
                  <a:pt x="127" y="189"/>
                </a:cubicBezTo>
                <a:close/>
                <a:moveTo>
                  <a:pt x="65" y="70"/>
                </a:moveTo>
                <a:cubicBezTo>
                  <a:pt x="66" y="71"/>
                  <a:pt x="67" y="72"/>
                  <a:pt x="68" y="73"/>
                </a:cubicBezTo>
                <a:cubicBezTo>
                  <a:pt x="69" y="75"/>
                  <a:pt x="70" y="76"/>
                  <a:pt x="71" y="77"/>
                </a:cubicBezTo>
                <a:cubicBezTo>
                  <a:pt x="71" y="79"/>
                  <a:pt x="72" y="80"/>
                  <a:pt x="73" y="82"/>
                </a:cubicBezTo>
                <a:cubicBezTo>
                  <a:pt x="74" y="78"/>
                  <a:pt x="74" y="75"/>
                  <a:pt x="75" y="71"/>
                </a:cubicBezTo>
                <a:cubicBezTo>
                  <a:pt x="75" y="71"/>
                  <a:pt x="74" y="72"/>
                  <a:pt x="74" y="72"/>
                </a:cubicBezTo>
                <a:cubicBezTo>
                  <a:pt x="74" y="72"/>
                  <a:pt x="73" y="73"/>
                  <a:pt x="73" y="73"/>
                </a:cubicBezTo>
                <a:cubicBezTo>
                  <a:pt x="72" y="74"/>
                  <a:pt x="71" y="74"/>
                  <a:pt x="71" y="74"/>
                </a:cubicBezTo>
                <a:cubicBezTo>
                  <a:pt x="70" y="73"/>
                  <a:pt x="70" y="73"/>
                  <a:pt x="70" y="72"/>
                </a:cubicBezTo>
                <a:cubicBezTo>
                  <a:pt x="70" y="71"/>
                  <a:pt x="70" y="71"/>
                  <a:pt x="70" y="70"/>
                </a:cubicBezTo>
                <a:cubicBezTo>
                  <a:pt x="71" y="69"/>
                  <a:pt x="71" y="68"/>
                  <a:pt x="71" y="67"/>
                </a:cubicBezTo>
                <a:cubicBezTo>
                  <a:pt x="70" y="68"/>
                  <a:pt x="69" y="68"/>
                  <a:pt x="68" y="68"/>
                </a:cubicBezTo>
                <a:cubicBezTo>
                  <a:pt x="67" y="68"/>
                  <a:pt x="66" y="68"/>
                  <a:pt x="65" y="69"/>
                </a:cubicBezTo>
                <a:cubicBezTo>
                  <a:pt x="65" y="69"/>
                  <a:pt x="65" y="69"/>
                  <a:pt x="65" y="70"/>
                </a:cubicBezTo>
                <a:close/>
                <a:moveTo>
                  <a:pt x="37" y="59"/>
                </a:moveTo>
                <a:cubicBezTo>
                  <a:pt x="38" y="56"/>
                  <a:pt x="38" y="54"/>
                  <a:pt x="39" y="52"/>
                </a:cubicBezTo>
                <a:cubicBezTo>
                  <a:pt x="39" y="52"/>
                  <a:pt x="39" y="52"/>
                  <a:pt x="38" y="52"/>
                </a:cubicBezTo>
                <a:cubicBezTo>
                  <a:pt x="37" y="52"/>
                  <a:pt x="35" y="52"/>
                  <a:pt x="33" y="53"/>
                </a:cubicBezTo>
                <a:cubicBezTo>
                  <a:pt x="33" y="53"/>
                  <a:pt x="32" y="53"/>
                  <a:pt x="32" y="53"/>
                </a:cubicBezTo>
                <a:cubicBezTo>
                  <a:pt x="31" y="55"/>
                  <a:pt x="29" y="57"/>
                  <a:pt x="28" y="58"/>
                </a:cubicBezTo>
                <a:cubicBezTo>
                  <a:pt x="28" y="59"/>
                  <a:pt x="27" y="59"/>
                  <a:pt x="27" y="59"/>
                </a:cubicBezTo>
                <a:cubicBezTo>
                  <a:pt x="31" y="59"/>
                  <a:pt x="34" y="58"/>
                  <a:pt x="37" y="59"/>
                </a:cubicBezTo>
                <a:close/>
                <a:moveTo>
                  <a:pt x="36" y="155"/>
                </a:moveTo>
                <a:cubicBezTo>
                  <a:pt x="36" y="155"/>
                  <a:pt x="36" y="155"/>
                  <a:pt x="36" y="155"/>
                </a:cubicBezTo>
                <a:cubicBezTo>
                  <a:pt x="34" y="161"/>
                  <a:pt x="33" y="167"/>
                  <a:pt x="32" y="174"/>
                </a:cubicBezTo>
                <a:cubicBezTo>
                  <a:pt x="34" y="174"/>
                  <a:pt x="36" y="174"/>
                  <a:pt x="37" y="174"/>
                </a:cubicBezTo>
                <a:cubicBezTo>
                  <a:pt x="37" y="167"/>
                  <a:pt x="36" y="161"/>
                  <a:pt x="36" y="155"/>
                </a:cubicBezTo>
                <a:close/>
                <a:moveTo>
                  <a:pt x="128" y="142"/>
                </a:moveTo>
                <a:cubicBezTo>
                  <a:pt x="130" y="137"/>
                  <a:pt x="133" y="131"/>
                  <a:pt x="134" y="126"/>
                </a:cubicBezTo>
                <a:cubicBezTo>
                  <a:pt x="131" y="130"/>
                  <a:pt x="128" y="135"/>
                  <a:pt x="124" y="138"/>
                </a:cubicBezTo>
                <a:cubicBezTo>
                  <a:pt x="126" y="140"/>
                  <a:pt x="127" y="141"/>
                  <a:pt x="128" y="142"/>
                </a:cubicBezTo>
                <a:close/>
                <a:moveTo>
                  <a:pt x="68" y="146"/>
                </a:moveTo>
                <a:cubicBezTo>
                  <a:pt x="68" y="146"/>
                  <a:pt x="68" y="146"/>
                  <a:pt x="69" y="146"/>
                </a:cubicBezTo>
                <a:cubicBezTo>
                  <a:pt x="69" y="146"/>
                  <a:pt x="69" y="146"/>
                  <a:pt x="69" y="145"/>
                </a:cubicBezTo>
                <a:cubicBezTo>
                  <a:pt x="71" y="144"/>
                  <a:pt x="73" y="142"/>
                  <a:pt x="74" y="140"/>
                </a:cubicBezTo>
                <a:cubicBezTo>
                  <a:pt x="74" y="140"/>
                  <a:pt x="75" y="140"/>
                  <a:pt x="75" y="139"/>
                </a:cubicBezTo>
                <a:cubicBezTo>
                  <a:pt x="74" y="138"/>
                  <a:pt x="74" y="136"/>
                  <a:pt x="74" y="135"/>
                </a:cubicBezTo>
                <a:cubicBezTo>
                  <a:pt x="74" y="134"/>
                  <a:pt x="74" y="133"/>
                  <a:pt x="74" y="132"/>
                </a:cubicBezTo>
                <a:cubicBezTo>
                  <a:pt x="72" y="133"/>
                  <a:pt x="71" y="134"/>
                  <a:pt x="70" y="134"/>
                </a:cubicBezTo>
                <a:cubicBezTo>
                  <a:pt x="70" y="135"/>
                  <a:pt x="70" y="135"/>
                  <a:pt x="70" y="135"/>
                </a:cubicBezTo>
                <a:cubicBezTo>
                  <a:pt x="70" y="137"/>
                  <a:pt x="69" y="139"/>
                  <a:pt x="69" y="140"/>
                </a:cubicBezTo>
                <a:cubicBezTo>
                  <a:pt x="69" y="142"/>
                  <a:pt x="69" y="144"/>
                  <a:pt x="68" y="146"/>
                </a:cubicBezTo>
                <a:close/>
                <a:moveTo>
                  <a:pt x="257" y="87"/>
                </a:moveTo>
                <a:cubicBezTo>
                  <a:pt x="257" y="87"/>
                  <a:pt x="257" y="87"/>
                  <a:pt x="257" y="87"/>
                </a:cubicBezTo>
                <a:cubicBezTo>
                  <a:pt x="255" y="95"/>
                  <a:pt x="252" y="103"/>
                  <a:pt x="250" y="111"/>
                </a:cubicBezTo>
                <a:cubicBezTo>
                  <a:pt x="250" y="111"/>
                  <a:pt x="250" y="111"/>
                  <a:pt x="250" y="111"/>
                </a:cubicBezTo>
                <a:cubicBezTo>
                  <a:pt x="251" y="110"/>
                  <a:pt x="252" y="109"/>
                  <a:pt x="252" y="109"/>
                </a:cubicBezTo>
                <a:cubicBezTo>
                  <a:pt x="253" y="108"/>
                  <a:pt x="254" y="107"/>
                  <a:pt x="255" y="107"/>
                </a:cubicBezTo>
                <a:cubicBezTo>
                  <a:pt x="256" y="100"/>
                  <a:pt x="257" y="94"/>
                  <a:pt x="257" y="87"/>
                </a:cubicBezTo>
                <a:close/>
                <a:moveTo>
                  <a:pt x="153" y="87"/>
                </a:moveTo>
                <a:cubicBezTo>
                  <a:pt x="154" y="87"/>
                  <a:pt x="154" y="87"/>
                  <a:pt x="154" y="87"/>
                </a:cubicBezTo>
                <a:cubicBezTo>
                  <a:pt x="158" y="83"/>
                  <a:pt x="162" y="79"/>
                  <a:pt x="167" y="75"/>
                </a:cubicBezTo>
                <a:cubicBezTo>
                  <a:pt x="166" y="74"/>
                  <a:pt x="165" y="73"/>
                  <a:pt x="164" y="71"/>
                </a:cubicBezTo>
                <a:cubicBezTo>
                  <a:pt x="164" y="72"/>
                  <a:pt x="164" y="72"/>
                  <a:pt x="163" y="73"/>
                </a:cubicBezTo>
                <a:cubicBezTo>
                  <a:pt x="160" y="76"/>
                  <a:pt x="157" y="81"/>
                  <a:pt x="154" y="85"/>
                </a:cubicBezTo>
                <a:cubicBezTo>
                  <a:pt x="154" y="86"/>
                  <a:pt x="154" y="86"/>
                  <a:pt x="153" y="87"/>
                </a:cubicBezTo>
                <a:close/>
                <a:moveTo>
                  <a:pt x="74" y="92"/>
                </a:moveTo>
                <a:cubicBezTo>
                  <a:pt x="74" y="92"/>
                  <a:pt x="74" y="92"/>
                  <a:pt x="74" y="92"/>
                </a:cubicBezTo>
                <a:cubicBezTo>
                  <a:pt x="74" y="97"/>
                  <a:pt x="73" y="102"/>
                  <a:pt x="73" y="107"/>
                </a:cubicBezTo>
                <a:cubicBezTo>
                  <a:pt x="73" y="109"/>
                  <a:pt x="74" y="111"/>
                  <a:pt x="74" y="113"/>
                </a:cubicBezTo>
                <a:cubicBezTo>
                  <a:pt x="74" y="113"/>
                  <a:pt x="74" y="114"/>
                  <a:pt x="74" y="114"/>
                </a:cubicBezTo>
                <a:cubicBezTo>
                  <a:pt x="75" y="114"/>
                  <a:pt x="75" y="113"/>
                  <a:pt x="75" y="113"/>
                </a:cubicBezTo>
                <a:cubicBezTo>
                  <a:pt x="76" y="112"/>
                  <a:pt x="76" y="111"/>
                  <a:pt x="76" y="109"/>
                </a:cubicBezTo>
                <a:cubicBezTo>
                  <a:pt x="76" y="105"/>
                  <a:pt x="76" y="100"/>
                  <a:pt x="75" y="96"/>
                </a:cubicBezTo>
                <a:cubicBezTo>
                  <a:pt x="75" y="95"/>
                  <a:pt x="75" y="93"/>
                  <a:pt x="74" y="92"/>
                </a:cubicBezTo>
                <a:close/>
                <a:moveTo>
                  <a:pt x="74" y="53"/>
                </a:moveTo>
                <a:cubicBezTo>
                  <a:pt x="73" y="53"/>
                  <a:pt x="72" y="52"/>
                  <a:pt x="71" y="51"/>
                </a:cubicBezTo>
                <a:cubicBezTo>
                  <a:pt x="69" y="50"/>
                  <a:pt x="68" y="49"/>
                  <a:pt x="67" y="48"/>
                </a:cubicBezTo>
                <a:cubicBezTo>
                  <a:pt x="66" y="47"/>
                  <a:pt x="65" y="46"/>
                  <a:pt x="64" y="45"/>
                </a:cubicBezTo>
                <a:cubicBezTo>
                  <a:pt x="63" y="47"/>
                  <a:pt x="62" y="49"/>
                  <a:pt x="62" y="51"/>
                </a:cubicBezTo>
                <a:cubicBezTo>
                  <a:pt x="62" y="51"/>
                  <a:pt x="63" y="51"/>
                  <a:pt x="63" y="50"/>
                </a:cubicBezTo>
                <a:cubicBezTo>
                  <a:pt x="65" y="49"/>
                  <a:pt x="66" y="50"/>
                  <a:pt x="66" y="51"/>
                </a:cubicBezTo>
                <a:cubicBezTo>
                  <a:pt x="66" y="52"/>
                  <a:pt x="66" y="52"/>
                  <a:pt x="66" y="53"/>
                </a:cubicBezTo>
                <a:cubicBezTo>
                  <a:pt x="66" y="53"/>
                  <a:pt x="66" y="53"/>
                  <a:pt x="66" y="54"/>
                </a:cubicBezTo>
                <a:cubicBezTo>
                  <a:pt x="66" y="54"/>
                  <a:pt x="67" y="54"/>
                  <a:pt x="67" y="53"/>
                </a:cubicBezTo>
                <a:cubicBezTo>
                  <a:pt x="68" y="53"/>
                  <a:pt x="69" y="53"/>
                  <a:pt x="70" y="55"/>
                </a:cubicBezTo>
                <a:cubicBezTo>
                  <a:pt x="71" y="55"/>
                  <a:pt x="71" y="56"/>
                  <a:pt x="71" y="56"/>
                </a:cubicBezTo>
                <a:cubicBezTo>
                  <a:pt x="71" y="57"/>
                  <a:pt x="71" y="57"/>
                  <a:pt x="71" y="58"/>
                </a:cubicBezTo>
                <a:cubicBezTo>
                  <a:pt x="72" y="56"/>
                  <a:pt x="73" y="55"/>
                  <a:pt x="74" y="53"/>
                </a:cubicBezTo>
                <a:close/>
                <a:moveTo>
                  <a:pt x="95" y="110"/>
                </a:moveTo>
                <a:cubicBezTo>
                  <a:pt x="93" y="115"/>
                  <a:pt x="92" y="120"/>
                  <a:pt x="91" y="125"/>
                </a:cubicBezTo>
                <a:cubicBezTo>
                  <a:pt x="93" y="125"/>
                  <a:pt x="94" y="125"/>
                  <a:pt x="96" y="126"/>
                </a:cubicBezTo>
                <a:cubicBezTo>
                  <a:pt x="96" y="120"/>
                  <a:pt x="96" y="115"/>
                  <a:pt x="95" y="110"/>
                </a:cubicBezTo>
                <a:close/>
                <a:moveTo>
                  <a:pt x="56" y="121"/>
                </a:moveTo>
                <a:cubicBezTo>
                  <a:pt x="56" y="126"/>
                  <a:pt x="56" y="132"/>
                  <a:pt x="57" y="137"/>
                </a:cubicBezTo>
                <a:cubicBezTo>
                  <a:pt x="57" y="137"/>
                  <a:pt x="57" y="137"/>
                  <a:pt x="57" y="137"/>
                </a:cubicBezTo>
                <a:cubicBezTo>
                  <a:pt x="58" y="130"/>
                  <a:pt x="60" y="124"/>
                  <a:pt x="61" y="117"/>
                </a:cubicBezTo>
                <a:cubicBezTo>
                  <a:pt x="59" y="119"/>
                  <a:pt x="57" y="120"/>
                  <a:pt x="56" y="121"/>
                </a:cubicBezTo>
                <a:close/>
                <a:moveTo>
                  <a:pt x="132" y="178"/>
                </a:moveTo>
                <a:cubicBezTo>
                  <a:pt x="132" y="178"/>
                  <a:pt x="132" y="178"/>
                  <a:pt x="132" y="178"/>
                </a:cubicBezTo>
                <a:cubicBezTo>
                  <a:pt x="132" y="177"/>
                  <a:pt x="132" y="177"/>
                  <a:pt x="132" y="177"/>
                </a:cubicBezTo>
                <a:cubicBezTo>
                  <a:pt x="134" y="174"/>
                  <a:pt x="136" y="171"/>
                  <a:pt x="137" y="168"/>
                </a:cubicBezTo>
                <a:cubicBezTo>
                  <a:pt x="139" y="166"/>
                  <a:pt x="139" y="164"/>
                  <a:pt x="139" y="162"/>
                </a:cubicBezTo>
                <a:cubicBezTo>
                  <a:pt x="139" y="162"/>
                  <a:pt x="139" y="161"/>
                  <a:pt x="139" y="161"/>
                </a:cubicBezTo>
                <a:cubicBezTo>
                  <a:pt x="139" y="160"/>
                  <a:pt x="138" y="160"/>
                  <a:pt x="138" y="159"/>
                </a:cubicBezTo>
                <a:cubicBezTo>
                  <a:pt x="138" y="160"/>
                  <a:pt x="138" y="160"/>
                  <a:pt x="138" y="160"/>
                </a:cubicBezTo>
                <a:cubicBezTo>
                  <a:pt x="137" y="161"/>
                  <a:pt x="136" y="162"/>
                  <a:pt x="135" y="163"/>
                </a:cubicBezTo>
                <a:cubicBezTo>
                  <a:pt x="135" y="163"/>
                  <a:pt x="135" y="163"/>
                  <a:pt x="135" y="164"/>
                </a:cubicBezTo>
                <a:cubicBezTo>
                  <a:pt x="134" y="166"/>
                  <a:pt x="134" y="168"/>
                  <a:pt x="134" y="170"/>
                </a:cubicBezTo>
                <a:cubicBezTo>
                  <a:pt x="133" y="173"/>
                  <a:pt x="132" y="175"/>
                  <a:pt x="132" y="178"/>
                </a:cubicBezTo>
                <a:close/>
                <a:moveTo>
                  <a:pt x="223" y="114"/>
                </a:moveTo>
                <a:cubicBezTo>
                  <a:pt x="224" y="111"/>
                  <a:pt x="224" y="108"/>
                  <a:pt x="224" y="106"/>
                </a:cubicBezTo>
                <a:cubicBezTo>
                  <a:pt x="225" y="103"/>
                  <a:pt x="225" y="100"/>
                  <a:pt x="226" y="97"/>
                </a:cubicBezTo>
                <a:cubicBezTo>
                  <a:pt x="226" y="94"/>
                  <a:pt x="227" y="91"/>
                  <a:pt x="227" y="88"/>
                </a:cubicBezTo>
                <a:cubicBezTo>
                  <a:pt x="225" y="97"/>
                  <a:pt x="222" y="105"/>
                  <a:pt x="220" y="113"/>
                </a:cubicBezTo>
                <a:cubicBezTo>
                  <a:pt x="221" y="114"/>
                  <a:pt x="222" y="114"/>
                  <a:pt x="223" y="114"/>
                </a:cubicBezTo>
                <a:close/>
                <a:moveTo>
                  <a:pt x="12" y="182"/>
                </a:moveTo>
                <a:cubicBezTo>
                  <a:pt x="12" y="182"/>
                  <a:pt x="12" y="183"/>
                  <a:pt x="12" y="182"/>
                </a:cubicBezTo>
                <a:cubicBezTo>
                  <a:pt x="16" y="182"/>
                  <a:pt x="20" y="182"/>
                  <a:pt x="24" y="182"/>
                </a:cubicBezTo>
                <a:cubicBezTo>
                  <a:pt x="24" y="182"/>
                  <a:pt x="25" y="182"/>
                  <a:pt x="25" y="182"/>
                </a:cubicBezTo>
                <a:cubicBezTo>
                  <a:pt x="28" y="182"/>
                  <a:pt x="30" y="181"/>
                  <a:pt x="32" y="181"/>
                </a:cubicBezTo>
                <a:cubicBezTo>
                  <a:pt x="32" y="181"/>
                  <a:pt x="33" y="180"/>
                  <a:pt x="33" y="180"/>
                </a:cubicBezTo>
                <a:cubicBezTo>
                  <a:pt x="29" y="180"/>
                  <a:pt x="26" y="180"/>
                  <a:pt x="22" y="180"/>
                </a:cubicBezTo>
                <a:cubicBezTo>
                  <a:pt x="22" y="180"/>
                  <a:pt x="22" y="181"/>
                  <a:pt x="22" y="181"/>
                </a:cubicBezTo>
                <a:cubicBezTo>
                  <a:pt x="21" y="182"/>
                  <a:pt x="19" y="182"/>
                  <a:pt x="19" y="181"/>
                </a:cubicBezTo>
                <a:cubicBezTo>
                  <a:pt x="19" y="180"/>
                  <a:pt x="18" y="180"/>
                  <a:pt x="18" y="179"/>
                </a:cubicBezTo>
                <a:cubicBezTo>
                  <a:pt x="16" y="179"/>
                  <a:pt x="14" y="179"/>
                  <a:pt x="13" y="178"/>
                </a:cubicBezTo>
                <a:cubicBezTo>
                  <a:pt x="12" y="179"/>
                  <a:pt x="12" y="181"/>
                  <a:pt x="12" y="182"/>
                </a:cubicBezTo>
                <a:close/>
                <a:moveTo>
                  <a:pt x="64" y="117"/>
                </a:moveTo>
                <a:cubicBezTo>
                  <a:pt x="62" y="121"/>
                  <a:pt x="60" y="130"/>
                  <a:pt x="60" y="131"/>
                </a:cubicBezTo>
                <a:cubicBezTo>
                  <a:pt x="62" y="131"/>
                  <a:pt x="62" y="131"/>
                  <a:pt x="63" y="133"/>
                </a:cubicBezTo>
                <a:cubicBezTo>
                  <a:pt x="63" y="133"/>
                  <a:pt x="63" y="133"/>
                  <a:pt x="63" y="134"/>
                </a:cubicBezTo>
                <a:cubicBezTo>
                  <a:pt x="64" y="135"/>
                  <a:pt x="64" y="135"/>
                  <a:pt x="64" y="136"/>
                </a:cubicBezTo>
                <a:cubicBezTo>
                  <a:pt x="65" y="136"/>
                  <a:pt x="65" y="135"/>
                  <a:pt x="65" y="135"/>
                </a:cubicBezTo>
                <a:cubicBezTo>
                  <a:pt x="65" y="134"/>
                  <a:pt x="65" y="134"/>
                  <a:pt x="65" y="133"/>
                </a:cubicBezTo>
                <a:cubicBezTo>
                  <a:pt x="65" y="132"/>
                  <a:pt x="65" y="132"/>
                  <a:pt x="65" y="131"/>
                </a:cubicBezTo>
                <a:cubicBezTo>
                  <a:pt x="64" y="127"/>
                  <a:pt x="64" y="123"/>
                  <a:pt x="64" y="119"/>
                </a:cubicBezTo>
                <a:cubicBezTo>
                  <a:pt x="64" y="118"/>
                  <a:pt x="64" y="117"/>
                  <a:pt x="64" y="117"/>
                </a:cubicBezTo>
                <a:close/>
                <a:moveTo>
                  <a:pt x="19" y="11"/>
                </a:moveTo>
                <a:cubicBezTo>
                  <a:pt x="19" y="11"/>
                  <a:pt x="19" y="11"/>
                  <a:pt x="19" y="11"/>
                </a:cubicBezTo>
                <a:cubicBezTo>
                  <a:pt x="20" y="12"/>
                  <a:pt x="20" y="13"/>
                  <a:pt x="19" y="14"/>
                </a:cubicBezTo>
                <a:cubicBezTo>
                  <a:pt x="18" y="17"/>
                  <a:pt x="17" y="20"/>
                  <a:pt x="16" y="23"/>
                </a:cubicBezTo>
                <a:cubicBezTo>
                  <a:pt x="16" y="24"/>
                  <a:pt x="16" y="24"/>
                  <a:pt x="16" y="24"/>
                </a:cubicBezTo>
                <a:cubicBezTo>
                  <a:pt x="16" y="24"/>
                  <a:pt x="16" y="24"/>
                  <a:pt x="16" y="24"/>
                </a:cubicBezTo>
                <a:cubicBezTo>
                  <a:pt x="19" y="20"/>
                  <a:pt x="22" y="15"/>
                  <a:pt x="25" y="11"/>
                </a:cubicBezTo>
                <a:cubicBezTo>
                  <a:pt x="25" y="11"/>
                  <a:pt x="25" y="11"/>
                  <a:pt x="26" y="10"/>
                </a:cubicBezTo>
                <a:cubicBezTo>
                  <a:pt x="23" y="10"/>
                  <a:pt x="21" y="11"/>
                  <a:pt x="19" y="11"/>
                </a:cubicBezTo>
                <a:close/>
                <a:moveTo>
                  <a:pt x="120" y="112"/>
                </a:moveTo>
                <a:cubicBezTo>
                  <a:pt x="120" y="112"/>
                  <a:pt x="120" y="112"/>
                  <a:pt x="120" y="112"/>
                </a:cubicBezTo>
                <a:cubicBezTo>
                  <a:pt x="123" y="106"/>
                  <a:pt x="125" y="100"/>
                  <a:pt x="127" y="94"/>
                </a:cubicBezTo>
                <a:cubicBezTo>
                  <a:pt x="126" y="94"/>
                  <a:pt x="125" y="94"/>
                  <a:pt x="124" y="94"/>
                </a:cubicBezTo>
                <a:cubicBezTo>
                  <a:pt x="124" y="95"/>
                  <a:pt x="123" y="95"/>
                  <a:pt x="123" y="95"/>
                </a:cubicBezTo>
                <a:cubicBezTo>
                  <a:pt x="122" y="95"/>
                  <a:pt x="122" y="95"/>
                  <a:pt x="122" y="96"/>
                </a:cubicBezTo>
                <a:cubicBezTo>
                  <a:pt x="122" y="101"/>
                  <a:pt x="121" y="106"/>
                  <a:pt x="120" y="110"/>
                </a:cubicBezTo>
                <a:cubicBezTo>
                  <a:pt x="120" y="111"/>
                  <a:pt x="120" y="111"/>
                  <a:pt x="120" y="112"/>
                </a:cubicBezTo>
                <a:close/>
                <a:moveTo>
                  <a:pt x="14" y="63"/>
                </a:moveTo>
                <a:cubicBezTo>
                  <a:pt x="14" y="63"/>
                  <a:pt x="14" y="63"/>
                  <a:pt x="14" y="63"/>
                </a:cubicBezTo>
                <a:cubicBezTo>
                  <a:pt x="17" y="62"/>
                  <a:pt x="19" y="61"/>
                  <a:pt x="22" y="60"/>
                </a:cubicBezTo>
                <a:cubicBezTo>
                  <a:pt x="22" y="60"/>
                  <a:pt x="22" y="60"/>
                  <a:pt x="23" y="60"/>
                </a:cubicBezTo>
                <a:cubicBezTo>
                  <a:pt x="23" y="58"/>
                  <a:pt x="24" y="57"/>
                  <a:pt x="24" y="56"/>
                </a:cubicBezTo>
                <a:cubicBezTo>
                  <a:pt x="24" y="55"/>
                  <a:pt x="24" y="55"/>
                  <a:pt x="25" y="54"/>
                </a:cubicBezTo>
                <a:cubicBezTo>
                  <a:pt x="23" y="54"/>
                  <a:pt x="22" y="54"/>
                  <a:pt x="21" y="55"/>
                </a:cubicBezTo>
                <a:cubicBezTo>
                  <a:pt x="20" y="55"/>
                  <a:pt x="20" y="55"/>
                  <a:pt x="19" y="55"/>
                </a:cubicBezTo>
                <a:cubicBezTo>
                  <a:pt x="19" y="57"/>
                  <a:pt x="18" y="58"/>
                  <a:pt x="17" y="59"/>
                </a:cubicBezTo>
                <a:cubicBezTo>
                  <a:pt x="16" y="60"/>
                  <a:pt x="15" y="62"/>
                  <a:pt x="14" y="63"/>
                </a:cubicBezTo>
                <a:close/>
                <a:moveTo>
                  <a:pt x="153" y="25"/>
                </a:moveTo>
                <a:cubicBezTo>
                  <a:pt x="153" y="25"/>
                  <a:pt x="153" y="25"/>
                  <a:pt x="153" y="26"/>
                </a:cubicBezTo>
                <a:cubicBezTo>
                  <a:pt x="158" y="20"/>
                  <a:pt x="163" y="15"/>
                  <a:pt x="167" y="10"/>
                </a:cubicBezTo>
                <a:cubicBezTo>
                  <a:pt x="166" y="9"/>
                  <a:pt x="164" y="9"/>
                  <a:pt x="163" y="9"/>
                </a:cubicBezTo>
                <a:cubicBezTo>
                  <a:pt x="160" y="15"/>
                  <a:pt x="156" y="20"/>
                  <a:pt x="153" y="25"/>
                </a:cubicBezTo>
                <a:close/>
                <a:moveTo>
                  <a:pt x="177" y="125"/>
                </a:moveTo>
                <a:cubicBezTo>
                  <a:pt x="176" y="126"/>
                  <a:pt x="175" y="127"/>
                  <a:pt x="174" y="128"/>
                </a:cubicBezTo>
                <a:cubicBezTo>
                  <a:pt x="172" y="133"/>
                  <a:pt x="171" y="138"/>
                  <a:pt x="170" y="143"/>
                </a:cubicBezTo>
                <a:cubicBezTo>
                  <a:pt x="170" y="144"/>
                  <a:pt x="170" y="145"/>
                  <a:pt x="170" y="145"/>
                </a:cubicBezTo>
                <a:cubicBezTo>
                  <a:pt x="170" y="145"/>
                  <a:pt x="170" y="145"/>
                  <a:pt x="170" y="145"/>
                </a:cubicBezTo>
                <a:cubicBezTo>
                  <a:pt x="172" y="140"/>
                  <a:pt x="175" y="134"/>
                  <a:pt x="177" y="129"/>
                </a:cubicBezTo>
                <a:cubicBezTo>
                  <a:pt x="177" y="128"/>
                  <a:pt x="177" y="128"/>
                  <a:pt x="177" y="128"/>
                </a:cubicBezTo>
                <a:cubicBezTo>
                  <a:pt x="176" y="127"/>
                  <a:pt x="176" y="126"/>
                  <a:pt x="177" y="126"/>
                </a:cubicBezTo>
                <a:cubicBezTo>
                  <a:pt x="177" y="125"/>
                  <a:pt x="177" y="125"/>
                  <a:pt x="177" y="125"/>
                </a:cubicBezTo>
                <a:close/>
                <a:moveTo>
                  <a:pt x="18" y="161"/>
                </a:moveTo>
                <a:cubicBezTo>
                  <a:pt x="18" y="161"/>
                  <a:pt x="18" y="161"/>
                  <a:pt x="17" y="161"/>
                </a:cubicBezTo>
                <a:cubicBezTo>
                  <a:pt x="16" y="166"/>
                  <a:pt x="14" y="171"/>
                  <a:pt x="13" y="176"/>
                </a:cubicBezTo>
                <a:cubicBezTo>
                  <a:pt x="15" y="176"/>
                  <a:pt x="16" y="176"/>
                  <a:pt x="18" y="175"/>
                </a:cubicBezTo>
                <a:cubicBezTo>
                  <a:pt x="18" y="170"/>
                  <a:pt x="18" y="166"/>
                  <a:pt x="18" y="161"/>
                </a:cubicBezTo>
                <a:close/>
                <a:moveTo>
                  <a:pt x="10" y="23"/>
                </a:moveTo>
                <a:cubicBezTo>
                  <a:pt x="10" y="23"/>
                  <a:pt x="10" y="23"/>
                  <a:pt x="10" y="23"/>
                </a:cubicBezTo>
                <a:cubicBezTo>
                  <a:pt x="12" y="21"/>
                  <a:pt x="13" y="19"/>
                  <a:pt x="14" y="17"/>
                </a:cubicBezTo>
                <a:cubicBezTo>
                  <a:pt x="15" y="15"/>
                  <a:pt x="16" y="13"/>
                  <a:pt x="17" y="11"/>
                </a:cubicBezTo>
                <a:cubicBezTo>
                  <a:pt x="17" y="11"/>
                  <a:pt x="17" y="11"/>
                  <a:pt x="17" y="11"/>
                </a:cubicBezTo>
                <a:cubicBezTo>
                  <a:pt x="16" y="11"/>
                  <a:pt x="14" y="11"/>
                  <a:pt x="13" y="11"/>
                </a:cubicBezTo>
                <a:cubicBezTo>
                  <a:pt x="12" y="11"/>
                  <a:pt x="12" y="11"/>
                  <a:pt x="12" y="12"/>
                </a:cubicBezTo>
                <a:cubicBezTo>
                  <a:pt x="12" y="13"/>
                  <a:pt x="11" y="14"/>
                  <a:pt x="11" y="15"/>
                </a:cubicBezTo>
                <a:cubicBezTo>
                  <a:pt x="11" y="16"/>
                  <a:pt x="11" y="18"/>
                  <a:pt x="11" y="19"/>
                </a:cubicBezTo>
                <a:cubicBezTo>
                  <a:pt x="10" y="20"/>
                  <a:pt x="10" y="22"/>
                  <a:pt x="10" y="23"/>
                </a:cubicBezTo>
                <a:close/>
                <a:moveTo>
                  <a:pt x="201" y="117"/>
                </a:moveTo>
                <a:cubicBezTo>
                  <a:pt x="201" y="117"/>
                  <a:pt x="201" y="117"/>
                  <a:pt x="201" y="117"/>
                </a:cubicBezTo>
                <a:cubicBezTo>
                  <a:pt x="201" y="117"/>
                  <a:pt x="201" y="117"/>
                  <a:pt x="202" y="117"/>
                </a:cubicBezTo>
                <a:cubicBezTo>
                  <a:pt x="204" y="118"/>
                  <a:pt x="205" y="119"/>
                  <a:pt x="207" y="120"/>
                </a:cubicBezTo>
                <a:cubicBezTo>
                  <a:pt x="209" y="121"/>
                  <a:pt x="210" y="122"/>
                  <a:pt x="212" y="124"/>
                </a:cubicBezTo>
                <a:cubicBezTo>
                  <a:pt x="213" y="125"/>
                  <a:pt x="214" y="126"/>
                  <a:pt x="216" y="128"/>
                </a:cubicBezTo>
                <a:cubicBezTo>
                  <a:pt x="217" y="129"/>
                  <a:pt x="219" y="130"/>
                  <a:pt x="220" y="131"/>
                </a:cubicBezTo>
                <a:cubicBezTo>
                  <a:pt x="221" y="131"/>
                  <a:pt x="221" y="132"/>
                  <a:pt x="221" y="132"/>
                </a:cubicBezTo>
                <a:cubicBezTo>
                  <a:pt x="219" y="129"/>
                  <a:pt x="217" y="126"/>
                  <a:pt x="215" y="123"/>
                </a:cubicBezTo>
                <a:cubicBezTo>
                  <a:pt x="213" y="121"/>
                  <a:pt x="211" y="120"/>
                  <a:pt x="209" y="119"/>
                </a:cubicBezTo>
                <a:cubicBezTo>
                  <a:pt x="208" y="118"/>
                  <a:pt x="208" y="118"/>
                  <a:pt x="207" y="119"/>
                </a:cubicBezTo>
                <a:cubicBezTo>
                  <a:pt x="207" y="119"/>
                  <a:pt x="206" y="119"/>
                  <a:pt x="206" y="118"/>
                </a:cubicBezTo>
                <a:cubicBezTo>
                  <a:pt x="204" y="117"/>
                  <a:pt x="203" y="117"/>
                  <a:pt x="201" y="117"/>
                </a:cubicBezTo>
                <a:close/>
                <a:moveTo>
                  <a:pt x="232" y="72"/>
                </a:moveTo>
                <a:cubicBezTo>
                  <a:pt x="234" y="71"/>
                  <a:pt x="237" y="71"/>
                  <a:pt x="239" y="70"/>
                </a:cubicBezTo>
                <a:cubicBezTo>
                  <a:pt x="240" y="70"/>
                  <a:pt x="240" y="70"/>
                  <a:pt x="240" y="69"/>
                </a:cubicBezTo>
                <a:cubicBezTo>
                  <a:pt x="240" y="68"/>
                  <a:pt x="241" y="67"/>
                  <a:pt x="241" y="66"/>
                </a:cubicBezTo>
                <a:cubicBezTo>
                  <a:pt x="242" y="65"/>
                  <a:pt x="242" y="65"/>
                  <a:pt x="242" y="64"/>
                </a:cubicBezTo>
                <a:cubicBezTo>
                  <a:pt x="242" y="64"/>
                  <a:pt x="241" y="64"/>
                  <a:pt x="241" y="64"/>
                </a:cubicBezTo>
                <a:cubicBezTo>
                  <a:pt x="240" y="64"/>
                  <a:pt x="239" y="65"/>
                  <a:pt x="237" y="66"/>
                </a:cubicBezTo>
                <a:cubicBezTo>
                  <a:pt x="236" y="67"/>
                  <a:pt x="234" y="68"/>
                  <a:pt x="233" y="70"/>
                </a:cubicBezTo>
                <a:cubicBezTo>
                  <a:pt x="232" y="70"/>
                  <a:pt x="232" y="71"/>
                  <a:pt x="232" y="72"/>
                </a:cubicBezTo>
                <a:close/>
                <a:moveTo>
                  <a:pt x="153" y="155"/>
                </a:moveTo>
                <a:cubicBezTo>
                  <a:pt x="152" y="155"/>
                  <a:pt x="152" y="156"/>
                  <a:pt x="152" y="156"/>
                </a:cubicBezTo>
                <a:cubicBezTo>
                  <a:pt x="149" y="160"/>
                  <a:pt x="146" y="164"/>
                  <a:pt x="143" y="167"/>
                </a:cubicBezTo>
                <a:cubicBezTo>
                  <a:pt x="142" y="169"/>
                  <a:pt x="141" y="170"/>
                  <a:pt x="141" y="172"/>
                </a:cubicBezTo>
                <a:cubicBezTo>
                  <a:pt x="141" y="173"/>
                  <a:pt x="140" y="174"/>
                  <a:pt x="140" y="175"/>
                </a:cubicBezTo>
                <a:cubicBezTo>
                  <a:pt x="142" y="174"/>
                  <a:pt x="153" y="156"/>
                  <a:pt x="153" y="155"/>
                </a:cubicBezTo>
                <a:close/>
                <a:moveTo>
                  <a:pt x="265" y="92"/>
                </a:moveTo>
                <a:cubicBezTo>
                  <a:pt x="265" y="91"/>
                  <a:pt x="265" y="91"/>
                  <a:pt x="265" y="90"/>
                </a:cubicBezTo>
                <a:cubicBezTo>
                  <a:pt x="265" y="89"/>
                  <a:pt x="264" y="88"/>
                  <a:pt x="264" y="87"/>
                </a:cubicBezTo>
                <a:cubicBezTo>
                  <a:pt x="264" y="83"/>
                  <a:pt x="263" y="79"/>
                  <a:pt x="261" y="75"/>
                </a:cubicBezTo>
                <a:cubicBezTo>
                  <a:pt x="261" y="75"/>
                  <a:pt x="260" y="74"/>
                  <a:pt x="260" y="74"/>
                </a:cubicBezTo>
                <a:cubicBezTo>
                  <a:pt x="261" y="77"/>
                  <a:pt x="261" y="80"/>
                  <a:pt x="261" y="84"/>
                </a:cubicBezTo>
                <a:cubicBezTo>
                  <a:pt x="262" y="87"/>
                  <a:pt x="262" y="90"/>
                  <a:pt x="262" y="93"/>
                </a:cubicBezTo>
                <a:cubicBezTo>
                  <a:pt x="263" y="92"/>
                  <a:pt x="263" y="91"/>
                  <a:pt x="265" y="92"/>
                </a:cubicBezTo>
                <a:close/>
                <a:moveTo>
                  <a:pt x="138" y="174"/>
                </a:moveTo>
                <a:cubicBezTo>
                  <a:pt x="138" y="174"/>
                  <a:pt x="138" y="174"/>
                  <a:pt x="138" y="174"/>
                </a:cubicBezTo>
                <a:cubicBezTo>
                  <a:pt x="138" y="174"/>
                  <a:pt x="138" y="174"/>
                  <a:pt x="138" y="174"/>
                </a:cubicBezTo>
                <a:cubicBezTo>
                  <a:pt x="135" y="177"/>
                  <a:pt x="133" y="180"/>
                  <a:pt x="131" y="183"/>
                </a:cubicBezTo>
                <a:cubicBezTo>
                  <a:pt x="131" y="184"/>
                  <a:pt x="130" y="184"/>
                  <a:pt x="129" y="184"/>
                </a:cubicBezTo>
                <a:cubicBezTo>
                  <a:pt x="128" y="185"/>
                  <a:pt x="128" y="186"/>
                  <a:pt x="128" y="187"/>
                </a:cubicBezTo>
                <a:cubicBezTo>
                  <a:pt x="130" y="186"/>
                  <a:pt x="132" y="186"/>
                  <a:pt x="133" y="186"/>
                </a:cubicBezTo>
                <a:cubicBezTo>
                  <a:pt x="134" y="183"/>
                  <a:pt x="135" y="181"/>
                  <a:pt x="137" y="179"/>
                </a:cubicBezTo>
                <a:cubicBezTo>
                  <a:pt x="137" y="179"/>
                  <a:pt x="137" y="179"/>
                  <a:pt x="137" y="179"/>
                </a:cubicBezTo>
                <a:cubicBezTo>
                  <a:pt x="137" y="177"/>
                  <a:pt x="138" y="175"/>
                  <a:pt x="138" y="174"/>
                </a:cubicBezTo>
                <a:close/>
                <a:moveTo>
                  <a:pt x="157" y="170"/>
                </a:moveTo>
                <a:cubicBezTo>
                  <a:pt x="157" y="170"/>
                  <a:pt x="157" y="170"/>
                  <a:pt x="157" y="170"/>
                </a:cubicBezTo>
                <a:cubicBezTo>
                  <a:pt x="157" y="170"/>
                  <a:pt x="157" y="169"/>
                  <a:pt x="158" y="169"/>
                </a:cubicBezTo>
                <a:cubicBezTo>
                  <a:pt x="160" y="166"/>
                  <a:pt x="163" y="163"/>
                  <a:pt x="165" y="160"/>
                </a:cubicBezTo>
                <a:cubicBezTo>
                  <a:pt x="166" y="159"/>
                  <a:pt x="167" y="158"/>
                  <a:pt x="167" y="157"/>
                </a:cubicBezTo>
                <a:cubicBezTo>
                  <a:pt x="167" y="155"/>
                  <a:pt x="167" y="154"/>
                  <a:pt x="167" y="153"/>
                </a:cubicBezTo>
                <a:cubicBezTo>
                  <a:pt x="167" y="152"/>
                  <a:pt x="167" y="152"/>
                  <a:pt x="167" y="151"/>
                </a:cubicBezTo>
                <a:cubicBezTo>
                  <a:pt x="163" y="158"/>
                  <a:pt x="160" y="164"/>
                  <a:pt x="157" y="170"/>
                </a:cubicBezTo>
                <a:close/>
                <a:moveTo>
                  <a:pt x="63" y="143"/>
                </a:moveTo>
                <a:cubicBezTo>
                  <a:pt x="63" y="143"/>
                  <a:pt x="63" y="143"/>
                  <a:pt x="62" y="143"/>
                </a:cubicBezTo>
                <a:cubicBezTo>
                  <a:pt x="60" y="147"/>
                  <a:pt x="60" y="152"/>
                  <a:pt x="60" y="158"/>
                </a:cubicBezTo>
                <a:cubicBezTo>
                  <a:pt x="60" y="156"/>
                  <a:pt x="61" y="155"/>
                  <a:pt x="62" y="154"/>
                </a:cubicBezTo>
                <a:cubicBezTo>
                  <a:pt x="62" y="154"/>
                  <a:pt x="63" y="153"/>
                  <a:pt x="63" y="153"/>
                </a:cubicBezTo>
                <a:cubicBezTo>
                  <a:pt x="64" y="151"/>
                  <a:pt x="64" y="150"/>
                  <a:pt x="64" y="148"/>
                </a:cubicBezTo>
                <a:cubicBezTo>
                  <a:pt x="63" y="146"/>
                  <a:pt x="63" y="144"/>
                  <a:pt x="63" y="143"/>
                </a:cubicBezTo>
                <a:close/>
                <a:moveTo>
                  <a:pt x="73" y="69"/>
                </a:moveTo>
                <a:cubicBezTo>
                  <a:pt x="73" y="69"/>
                  <a:pt x="73" y="69"/>
                  <a:pt x="73" y="69"/>
                </a:cubicBezTo>
                <a:cubicBezTo>
                  <a:pt x="76" y="65"/>
                  <a:pt x="79" y="61"/>
                  <a:pt x="82" y="57"/>
                </a:cubicBezTo>
                <a:cubicBezTo>
                  <a:pt x="81" y="56"/>
                  <a:pt x="79" y="56"/>
                  <a:pt x="78" y="55"/>
                </a:cubicBezTo>
                <a:cubicBezTo>
                  <a:pt x="76" y="60"/>
                  <a:pt x="75" y="64"/>
                  <a:pt x="73" y="69"/>
                </a:cubicBezTo>
                <a:close/>
                <a:moveTo>
                  <a:pt x="141" y="181"/>
                </a:moveTo>
                <a:cubicBezTo>
                  <a:pt x="138" y="184"/>
                  <a:pt x="137" y="185"/>
                  <a:pt x="137" y="186"/>
                </a:cubicBezTo>
                <a:cubicBezTo>
                  <a:pt x="143" y="185"/>
                  <a:pt x="148" y="185"/>
                  <a:pt x="154" y="185"/>
                </a:cubicBezTo>
                <a:cubicBezTo>
                  <a:pt x="154" y="184"/>
                  <a:pt x="153" y="184"/>
                  <a:pt x="153" y="184"/>
                </a:cubicBezTo>
                <a:cubicBezTo>
                  <a:pt x="152" y="184"/>
                  <a:pt x="151" y="184"/>
                  <a:pt x="150" y="184"/>
                </a:cubicBezTo>
                <a:cubicBezTo>
                  <a:pt x="149" y="184"/>
                  <a:pt x="148" y="183"/>
                  <a:pt x="148" y="184"/>
                </a:cubicBezTo>
                <a:cubicBezTo>
                  <a:pt x="147" y="185"/>
                  <a:pt x="146" y="184"/>
                  <a:pt x="146" y="183"/>
                </a:cubicBezTo>
                <a:cubicBezTo>
                  <a:pt x="146" y="183"/>
                  <a:pt x="146" y="183"/>
                  <a:pt x="146" y="183"/>
                </a:cubicBezTo>
                <a:cubicBezTo>
                  <a:pt x="144" y="182"/>
                  <a:pt x="142" y="182"/>
                  <a:pt x="141" y="181"/>
                </a:cubicBezTo>
                <a:close/>
                <a:moveTo>
                  <a:pt x="244" y="113"/>
                </a:moveTo>
                <a:cubicBezTo>
                  <a:pt x="245" y="106"/>
                  <a:pt x="246" y="98"/>
                  <a:pt x="248" y="91"/>
                </a:cubicBezTo>
                <a:cubicBezTo>
                  <a:pt x="246" y="93"/>
                  <a:pt x="241" y="110"/>
                  <a:pt x="241" y="112"/>
                </a:cubicBezTo>
                <a:cubicBezTo>
                  <a:pt x="242" y="112"/>
                  <a:pt x="243" y="113"/>
                  <a:pt x="244" y="113"/>
                </a:cubicBezTo>
                <a:close/>
                <a:moveTo>
                  <a:pt x="27" y="142"/>
                </a:moveTo>
                <a:cubicBezTo>
                  <a:pt x="27" y="142"/>
                  <a:pt x="27" y="142"/>
                  <a:pt x="27" y="142"/>
                </a:cubicBezTo>
                <a:cubicBezTo>
                  <a:pt x="29" y="137"/>
                  <a:pt x="30" y="131"/>
                  <a:pt x="32" y="126"/>
                </a:cubicBezTo>
                <a:cubicBezTo>
                  <a:pt x="31" y="126"/>
                  <a:pt x="29" y="126"/>
                  <a:pt x="28" y="126"/>
                </a:cubicBezTo>
                <a:cubicBezTo>
                  <a:pt x="28" y="131"/>
                  <a:pt x="27" y="136"/>
                  <a:pt x="27" y="142"/>
                </a:cubicBezTo>
                <a:close/>
                <a:moveTo>
                  <a:pt x="118" y="51"/>
                </a:moveTo>
                <a:cubicBezTo>
                  <a:pt x="118" y="52"/>
                  <a:pt x="118" y="52"/>
                  <a:pt x="118" y="52"/>
                </a:cubicBezTo>
                <a:cubicBezTo>
                  <a:pt x="119" y="51"/>
                  <a:pt x="119" y="51"/>
                  <a:pt x="119" y="51"/>
                </a:cubicBezTo>
                <a:cubicBezTo>
                  <a:pt x="122" y="47"/>
                  <a:pt x="125" y="43"/>
                  <a:pt x="129" y="39"/>
                </a:cubicBezTo>
                <a:cubicBezTo>
                  <a:pt x="130" y="38"/>
                  <a:pt x="130" y="37"/>
                  <a:pt x="131" y="36"/>
                </a:cubicBezTo>
                <a:cubicBezTo>
                  <a:pt x="131" y="34"/>
                  <a:pt x="131" y="32"/>
                  <a:pt x="131" y="30"/>
                </a:cubicBezTo>
                <a:cubicBezTo>
                  <a:pt x="131" y="30"/>
                  <a:pt x="131" y="30"/>
                  <a:pt x="131" y="30"/>
                </a:cubicBezTo>
                <a:cubicBezTo>
                  <a:pt x="130" y="32"/>
                  <a:pt x="128" y="34"/>
                  <a:pt x="127" y="35"/>
                </a:cubicBezTo>
                <a:cubicBezTo>
                  <a:pt x="127" y="36"/>
                  <a:pt x="127" y="36"/>
                  <a:pt x="127" y="36"/>
                </a:cubicBezTo>
                <a:cubicBezTo>
                  <a:pt x="128" y="37"/>
                  <a:pt x="127" y="38"/>
                  <a:pt x="127" y="39"/>
                </a:cubicBezTo>
                <a:cubicBezTo>
                  <a:pt x="125" y="43"/>
                  <a:pt x="122" y="46"/>
                  <a:pt x="119" y="50"/>
                </a:cubicBezTo>
                <a:cubicBezTo>
                  <a:pt x="119" y="50"/>
                  <a:pt x="118" y="51"/>
                  <a:pt x="118" y="51"/>
                </a:cubicBezTo>
                <a:close/>
                <a:moveTo>
                  <a:pt x="68" y="133"/>
                </a:moveTo>
                <a:cubicBezTo>
                  <a:pt x="68" y="133"/>
                  <a:pt x="68" y="133"/>
                  <a:pt x="68" y="133"/>
                </a:cubicBezTo>
                <a:cubicBezTo>
                  <a:pt x="68" y="132"/>
                  <a:pt x="68" y="130"/>
                  <a:pt x="69" y="129"/>
                </a:cubicBezTo>
                <a:cubicBezTo>
                  <a:pt x="69" y="126"/>
                  <a:pt x="70" y="123"/>
                  <a:pt x="70" y="121"/>
                </a:cubicBezTo>
                <a:cubicBezTo>
                  <a:pt x="71" y="120"/>
                  <a:pt x="71" y="119"/>
                  <a:pt x="72" y="118"/>
                </a:cubicBezTo>
                <a:cubicBezTo>
                  <a:pt x="72" y="114"/>
                  <a:pt x="71" y="111"/>
                  <a:pt x="70" y="107"/>
                </a:cubicBezTo>
                <a:cubicBezTo>
                  <a:pt x="70" y="107"/>
                  <a:pt x="70" y="107"/>
                  <a:pt x="70" y="107"/>
                </a:cubicBezTo>
                <a:cubicBezTo>
                  <a:pt x="69" y="116"/>
                  <a:pt x="69" y="124"/>
                  <a:pt x="68" y="133"/>
                </a:cubicBezTo>
                <a:close/>
                <a:moveTo>
                  <a:pt x="44" y="126"/>
                </a:moveTo>
                <a:cubicBezTo>
                  <a:pt x="45" y="130"/>
                  <a:pt x="45" y="134"/>
                  <a:pt x="45" y="139"/>
                </a:cubicBezTo>
                <a:cubicBezTo>
                  <a:pt x="47" y="134"/>
                  <a:pt x="48" y="130"/>
                  <a:pt x="49" y="126"/>
                </a:cubicBezTo>
                <a:cubicBezTo>
                  <a:pt x="49" y="125"/>
                  <a:pt x="49" y="125"/>
                  <a:pt x="49" y="125"/>
                </a:cubicBezTo>
                <a:cubicBezTo>
                  <a:pt x="49" y="125"/>
                  <a:pt x="49" y="125"/>
                  <a:pt x="49" y="124"/>
                </a:cubicBezTo>
                <a:cubicBezTo>
                  <a:pt x="49" y="124"/>
                  <a:pt x="49" y="124"/>
                  <a:pt x="49" y="124"/>
                </a:cubicBezTo>
                <a:cubicBezTo>
                  <a:pt x="47" y="125"/>
                  <a:pt x="46" y="125"/>
                  <a:pt x="44" y="126"/>
                </a:cubicBezTo>
                <a:close/>
                <a:moveTo>
                  <a:pt x="131" y="21"/>
                </a:moveTo>
                <a:cubicBezTo>
                  <a:pt x="129" y="21"/>
                  <a:pt x="128" y="22"/>
                  <a:pt x="127" y="22"/>
                </a:cubicBezTo>
                <a:cubicBezTo>
                  <a:pt x="127" y="24"/>
                  <a:pt x="127" y="26"/>
                  <a:pt x="126" y="28"/>
                </a:cubicBezTo>
                <a:cubicBezTo>
                  <a:pt x="126" y="30"/>
                  <a:pt x="126" y="32"/>
                  <a:pt x="125" y="34"/>
                </a:cubicBezTo>
                <a:cubicBezTo>
                  <a:pt x="126" y="34"/>
                  <a:pt x="126" y="33"/>
                  <a:pt x="126" y="33"/>
                </a:cubicBezTo>
                <a:cubicBezTo>
                  <a:pt x="127" y="31"/>
                  <a:pt x="128" y="30"/>
                  <a:pt x="129" y="29"/>
                </a:cubicBezTo>
                <a:cubicBezTo>
                  <a:pt x="131" y="25"/>
                  <a:pt x="131" y="25"/>
                  <a:pt x="131" y="21"/>
                </a:cubicBezTo>
                <a:cubicBezTo>
                  <a:pt x="131" y="21"/>
                  <a:pt x="131" y="21"/>
                  <a:pt x="131" y="21"/>
                </a:cubicBezTo>
                <a:close/>
                <a:moveTo>
                  <a:pt x="221" y="127"/>
                </a:moveTo>
                <a:cubicBezTo>
                  <a:pt x="221" y="128"/>
                  <a:pt x="221" y="128"/>
                  <a:pt x="222" y="129"/>
                </a:cubicBezTo>
                <a:cubicBezTo>
                  <a:pt x="223" y="131"/>
                  <a:pt x="225" y="132"/>
                  <a:pt x="228" y="133"/>
                </a:cubicBezTo>
                <a:cubicBezTo>
                  <a:pt x="228" y="134"/>
                  <a:pt x="229" y="134"/>
                  <a:pt x="229" y="134"/>
                </a:cubicBezTo>
                <a:cubicBezTo>
                  <a:pt x="232" y="134"/>
                  <a:pt x="235" y="133"/>
                  <a:pt x="238" y="133"/>
                </a:cubicBezTo>
                <a:cubicBezTo>
                  <a:pt x="238" y="133"/>
                  <a:pt x="238" y="132"/>
                  <a:pt x="239" y="132"/>
                </a:cubicBezTo>
                <a:cubicBezTo>
                  <a:pt x="232" y="133"/>
                  <a:pt x="226" y="131"/>
                  <a:pt x="221" y="127"/>
                </a:cubicBezTo>
                <a:close/>
                <a:moveTo>
                  <a:pt x="116" y="47"/>
                </a:moveTo>
                <a:cubicBezTo>
                  <a:pt x="112" y="51"/>
                  <a:pt x="107" y="53"/>
                  <a:pt x="103" y="55"/>
                </a:cubicBezTo>
                <a:cubicBezTo>
                  <a:pt x="103" y="56"/>
                  <a:pt x="103" y="56"/>
                  <a:pt x="103" y="56"/>
                </a:cubicBezTo>
                <a:cubicBezTo>
                  <a:pt x="103" y="56"/>
                  <a:pt x="104" y="56"/>
                  <a:pt x="104" y="56"/>
                </a:cubicBezTo>
                <a:cubicBezTo>
                  <a:pt x="107" y="55"/>
                  <a:pt x="109" y="54"/>
                  <a:pt x="112" y="53"/>
                </a:cubicBezTo>
                <a:cubicBezTo>
                  <a:pt x="113" y="53"/>
                  <a:pt x="113" y="53"/>
                  <a:pt x="113" y="53"/>
                </a:cubicBezTo>
                <a:cubicBezTo>
                  <a:pt x="114" y="51"/>
                  <a:pt x="115" y="50"/>
                  <a:pt x="116" y="49"/>
                </a:cubicBezTo>
                <a:cubicBezTo>
                  <a:pt x="116" y="48"/>
                  <a:pt x="116" y="48"/>
                  <a:pt x="116" y="47"/>
                </a:cubicBezTo>
                <a:close/>
                <a:moveTo>
                  <a:pt x="27" y="159"/>
                </a:moveTo>
                <a:cubicBezTo>
                  <a:pt x="27" y="159"/>
                  <a:pt x="27" y="159"/>
                  <a:pt x="26" y="159"/>
                </a:cubicBezTo>
                <a:cubicBezTo>
                  <a:pt x="26" y="164"/>
                  <a:pt x="25" y="169"/>
                  <a:pt x="24" y="175"/>
                </a:cubicBezTo>
                <a:cubicBezTo>
                  <a:pt x="25" y="174"/>
                  <a:pt x="26" y="174"/>
                  <a:pt x="27" y="174"/>
                </a:cubicBezTo>
                <a:cubicBezTo>
                  <a:pt x="27" y="169"/>
                  <a:pt x="27" y="164"/>
                  <a:pt x="27" y="159"/>
                </a:cubicBezTo>
                <a:close/>
                <a:moveTo>
                  <a:pt x="256" y="69"/>
                </a:moveTo>
                <a:cubicBezTo>
                  <a:pt x="256" y="68"/>
                  <a:pt x="255" y="66"/>
                  <a:pt x="255" y="65"/>
                </a:cubicBezTo>
                <a:cubicBezTo>
                  <a:pt x="253" y="63"/>
                  <a:pt x="251" y="62"/>
                  <a:pt x="250" y="61"/>
                </a:cubicBezTo>
                <a:cubicBezTo>
                  <a:pt x="249" y="61"/>
                  <a:pt x="248" y="60"/>
                  <a:pt x="247" y="60"/>
                </a:cubicBezTo>
                <a:cubicBezTo>
                  <a:pt x="247" y="61"/>
                  <a:pt x="247" y="62"/>
                  <a:pt x="247" y="63"/>
                </a:cubicBezTo>
                <a:cubicBezTo>
                  <a:pt x="250" y="65"/>
                  <a:pt x="253" y="67"/>
                  <a:pt x="256" y="69"/>
                </a:cubicBezTo>
                <a:close/>
                <a:moveTo>
                  <a:pt x="138" y="21"/>
                </a:moveTo>
                <a:cubicBezTo>
                  <a:pt x="138" y="21"/>
                  <a:pt x="138" y="21"/>
                  <a:pt x="138" y="21"/>
                </a:cubicBezTo>
                <a:cubicBezTo>
                  <a:pt x="141" y="17"/>
                  <a:pt x="144" y="14"/>
                  <a:pt x="147" y="10"/>
                </a:cubicBezTo>
                <a:cubicBezTo>
                  <a:pt x="147" y="10"/>
                  <a:pt x="147" y="10"/>
                  <a:pt x="147" y="9"/>
                </a:cubicBezTo>
                <a:cubicBezTo>
                  <a:pt x="147" y="9"/>
                  <a:pt x="147" y="9"/>
                  <a:pt x="147" y="9"/>
                </a:cubicBezTo>
                <a:cubicBezTo>
                  <a:pt x="147" y="9"/>
                  <a:pt x="147" y="9"/>
                  <a:pt x="147" y="9"/>
                </a:cubicBezTo>
                <a:cubicBezTo>
                  <a:pt x="146" y="9"/>
                  <a:pt x="145" y="9"/>
                  <a:pt x="144" y="9"/>
                </a:cubicBezTo>
                <a:cubicBezTo>
                  <a:pt x="142" y="13"/>
                  <a:pt x="139" y="17"/>
                  <a:pt x="138" y="21"/>
                </a:cubicBezTo>
                <a:close/>
                <a:moveTo>
                  <a:pt x="108" y="57"/>
                </a:moveTo>
                <a:cubicBezTo>
                  <a:pt x="108" y="57"/>
                  <a:pt x="108" y="57"/>
                  <a:pt x="108" y="57"/>
                </a:cubicBezTo>
                <a:cubicBezTo>
                  <a:pt x="105" y="58"/>
                  <a:pt x="102" y="59"/>
                  <a:pt x="100" y="60"/>
                </a:cubicBezTo>
                <a:cubicBezTo>
                  <a:pt x="99" y="62"/>
                  <a:pt x="99" y="64"/>
                  <a:pt x="99" y="66"/>
                </a:cubicBezTo>
                <a:cubicBezTo>
                  <a:pt x="100" y="65"/>
                  <a:pt x="102" y="64"/>
                  <a:pt x="104" y="62"/>
                </a:cubicBezTo>
                <a:cubicBezTo>
                  <a:pt x="104" y="62"/>
                  <a:pt x="104" y="62"/>
                  <a:pt x="104" y="62"/>
                </a:cubicBezTo>
                <a:cubicBezTo>
                  <a:pt x="104" y="61"/>
                  <a:pt x="105" y="61"/>
                  <a:pt x="105" y="60"/>
                </a:cubicBezTo>
                <a:cubicBezTo>
                  <a:pt x="106" y="59"/>
                  <a:pt x="107" y="58"/>
                  <a:pt x="108" y="57"/>
                </a:cubicBezTo>
                <a:close/>
                <a:moveTo>
                  <a:pt x="15" y="48"/>
                </a:moveTo>
                <a:cubicBezTo>
                  <a:pt x="15" y="48"/>
                  <a:pt x="15" y="48"/>
                  <a:pt x="15" y="48"/>
                </a:cubicBezTo>
                <a:cubicBezTo>
                  <a:pt x="14" y="48"/>
                  <a:pt x="14" y="49"/>
                  <a:pt x="13" y="50"/>
                </a:cubicBezTo>
                <a:cubicBezTo>
                  <a:pt x="12" y="51"/>
                  <a:pt x="11" y="53"/>
                  <a:pt x="9" y="55"/>
                </a:cubicBezTo>
                <a:cubicBezTo>
                  <a:pt x="9" y="55"/>
                  <a:pt x="8" y="56"/>
                  <a:pt x="8" y="56"/>
                </a:cubicBezTo>
                <a:cubicBezTo>
                  <a:pt x="9" y="57"/>
                  <a:pt x="9" y="59"/>
                  <a:pt x="9" y="60"/>
                </a:cubicBezTo>
                <a:cubicBezTo>
                  <a:pt x="9" y="62"/>
                  <a:pt x="9" y="63"/>
                  <a:pt x="10" y="64"/>
                </a:cubicBezTo>
                <a:cubicBezTo>
                  <a:pt x="10" y="65"/>
                  <a:pt x="10" y="65"/>
                  <a:pt x="11" y="65"/>
                </a:cubicBezTo>
                <a:cubicBezTo>
                  <a:pt x="10" y="64"/>
                  <a:pt x="10" y="63"/>
                  <a:pt x="10" y="62"/>
                </a:cubicBezTo>
                <a:cubicBezTo>
                  <a:pt x="11" y="60"/>
                  <a:pt x="11" y="58"/>
                  <a:pt x="12" y="56"/>
                </a:cubicBezTo>
                <a:cubicBezTo>
                  <a:pt x="12" y="56"/>
                  <a:pt x="12" y="55"/>
                  <a:pt x="12" y="55"/>
                </a:cubicBezTo>
                <a:cubicBezTo>
                  <a:pt x="12" y="54"/>
                  <a:pt x="12" y="53"/>
                  <a:pt x="13" y="53"/>
                </a:cubicBezTo>
                <a:cubicBezTo>
                  <a:pt x="13" y="52"/>
                  <a:pt x="13" y="52"/>
                  <a:pt x="13" y="52"/>
                </a:cubicBezTo>
                <a:cubicBezTo>
                  <a:pt x="14" y="51"/>
                  <a:pt x="14" y="49"/>
                  <a:pt x="15" y="48"/>
                </a:cubicBezTo>
                <a:close/>
                <a:moveTo>
                  <a:pt x="32" y="38"/>
                </a:moveTo>
                <a:cubicBezTo>
                  <a:pt x="30" y="40"/>
                  <a:pt x="22" y="51"/>
                  <a:pt x="22" y="52"/>
                </a:cubicBezTo>
                <a:cubicBezTo>
                  <a:pt x="23" y="52"/>
                  <a:pt x="24" y="52"/>
                  <a:pt x="25" y="52"/>
                </a:cubicBezTo>
                <a:cubicBezTo>
                  <a:pt x="26" y="52"/>
                  <a:pt x="26" y="51"/>
                  <a:pt x="26" y="51"/>
                </a:cubicBezTo>
                <a:cubicBezTo>
                  <a:pt x="28" y="47"/>
                  <a:pt x="29" y="43"/>
                  <a:pt x="31" y="39"/>
                </a:cubicBezTo>
                <a:cubicBezTo>
                  <a:pt x="31" y="39"/>
                  <a:pt x="31" y="39"/>
                  <a:pt x="32" y="38"/>
                </a:cubicBezTo>
                <a:close/>
                <a:moveTo>
                  <a:pt x="35" y="50"/>
                </a:moveTo>
                <a:cubicBezTo>
                  <a:pt x="35" y="50"/>
                  <a:pt x="35" y="50"/>
                  <a:pt x="35" y="50"/>
                </a:cubicBezTo>
                <a:cubicBezTo>
                  <a:pt x="36" y="50"/>
                  <a:pt x="38" y="50"/>
                  <a:pt x="39" y="50"/>
                </a:cubicBezTo>
                <a:cubicBezTo>
                  <a:pt x="40" y="50"/>
                  <a:pt x="40" y="49"/>
                  <a:pt x="40" y="49"/>
                </a:cubicBezTo>
                <a:cubicBezTo>
                  <a:pt x="41" y="46"/>
                  <a:pt x="42" y="43"/>
                  <a:pt x="43" y="40"/>
                </a:cubicBezTo>
                <a:cubicBezTo>
                  <a:pt x="43" y="40"/>
                  <a:pt x="44" y="40"/>
                  <a:pt x="44" y="39"/>
                </a:cubicBezTo>
                <a:cubicBezTo>
                  <a:pt x="44" y="39"/>
                  <a:pt x="44" y="39"/>
                  <a:pt x="44" y="39"/>
                </a:cubicBezTo>
                <a:cubicBezTo>
                  <a:pt x="41" y="43"/>
                  <a:pt x="38" y="46"/>
                  <a:pt x="35" y="50"/>
                </a:cubicBezTo>
                <a:close/>
                <a:moveTo>
                  <a:pt x="55" y="51"/>
                </a:moveTo>
                <a:cubicBezTo>
                  <a:pt x="57" y="52"/>
                  <a:pt x="58" y="52"/>
                  <a:pt x="59" y="53"/>
                </a:cubicBezTo>
                <a:cubicBezTo>
                  <a:pt x="60" y="50"/>
                  <a:pt x="61" y="47"/>
                  <a:pt x="62" y="44"/>
                </a:cubicBezTo>
                <a:cubicBezTo>
                  <a:pt x="62" y="44"/>
                  <a:pt x="61" y="44"/>
                  <a:pt x="61" y="44"/>
                </a:cubicBezTo>
                <a:cubicBezTo>
                  <a:pt x="60" y="45"/>
                  <a:pt x="58" y="46"/>
                  <a:pt x="57" y="48"/>
                </a:cubicBezTo>
                <a:cubicBezTo>
                  <a:pt x="57" y="48"/>
                  <a:pt x="56" y="48"/>
                  <a:pt x="56" y="48"/>
                </a:cubicBezTo>
                <a:cubicBezTo>
                  <a:pt x="56" y="49"/>
                  <a:pt x="56" y="50"/>
                  <a:pt x="55" y="51"/>
                </a:cubicBezTo>
                <a:close/>
                <a:moveTo>
                  <a:pt x="57" y="35"/>
                </a:moveTo>
                <a:cubicBezTo>
                  <a:pt x="57" y="36"/>
                  <a:pt x="56" y="37"/>
                  <a:pt x="56" y="39"/>
                </a:cubicBezTo>
                <a:cubicBezTo>
                  <a:pt x="56" y="40"/>
                  <a:pt x="55" y="41"/>
                  <a:pt x="55" y="42"/>
                </a:cubicBezTo>
                <a:cubicBezTo>
                  <a:pt x="56" y="42"/>
                  <a:pt x="56" y="42"/>
                  <a:pt x="57" y="42"/>
                </a:cubicBezTo>
                <a:cubicBezTo>
                  <a:pt x="57" y="43"/>
                  <a:pt x="57" y="43"/>
                  <a:pt x="58" y="44"/>
                </a:cubicBezTo>
                <a:cubicBezTo>
                  <a:pt x="59" y="43"/>
                  <a:pt x="60" y="42"/>
                  <a:pt x="61" y="42"/>
                </a:cubicBezTo>
                <a:cubicBezTo>
                  <a:pt x="60" y="39"/>
                  <a:pt x="58" y="37"/>
                  <a:pt x="57" y="35"/>
                </a:cubicBezTo>
                <a:close/>
                <a:moveTo>
                  <a:pt x="168" y="167"/>
                </a:moveTo>
                <a:cubicBezTo>
                  <a:pt x="167" y="169"/>
                  <a:pt x="166" y="171"/>
                  <a:pt x="165" y="172"/>
                </a:cubicBezTo>
                <a:cubicBezTo>
                  <a:pt x="165" y="172"/>
                  <a:pt x="165" y="172"/>
                  <a:pt x="165" y="172"/>
                </a:cubicBezTo>
                <a:cubicBezTo>
                  <a:pt x="168" y="169"/>
                  <a:pt x="171" y="166"/>
                  <a:pt x="173" y="164"/>
                </a:cubicBezTo>
                <a:cubicBezTo>
                  <a:pt x="174" y="163"/>
                  <a:pt x="174" y="163"/>
                  <a:pt x="174" y="162"/>
                </a:cubicBezTo>
                <a:cubicBezTo>
                  <a:pt x="174" y="160"/>
                  <a:pt x="174" y="159"/>
                  <a:pt x="174" y="157"/>
                </a:cubicBezTo>
                <a:cubicBezTo>
                  <a:pt x="174" y="157"/>
                  <a:pt x="174" y="156"/>
                  <a:pt x="174" y="156"/>
                </a:cubicBezTo>
                <a:cubicBezTo>
                  <a:pt x="174" y="157"/>
                  <a:pt x="173" y="158"/>
                  <a:pt x="172" y="159"/>
                </a:cubicBezTo>
                <a:cubicBezTo>
                  <a:pt x="171" y="161"/>
                  <a:pt x="171" y="162"/>
                  <a:pt x="170" y="164"/>
                </a:cubicBezTo>
                <a:cubicBezTo>
                  <a:pt x="170" y="165"/>
                  <a:pt x="170" y="165"/>
                  <a:pt x="170" y="165"/>
                </a:cubicBezTo>
                <a:cubicBezTo>
                  <a:pt x="170" y="166"/>
                  <a:pt x="169" y="167"/>
                  <a:pt x="168" y="167"/>
                </a:cubicBezTo>
                <a:close/>
                <a:moveTo>
                  <a:pt x="55" y="165"/>
                </a:moveTo>
                <a:cubicBezTo>
                  <a:pt x="55" y="169"/>
                  <a:pt x="55" y="173"/>
                  <a:pt x="54" y="177"/>
                </a:cubicBezTo>
                <a:cubicBezTo>
                  <a:pt x="54" y="177"/>
                  <a:pt x="54" y="177"/>
                  <a:pt x="55" y="177"/>
                </a:cubicBezTo>
                <a:cubicBezTo>
                  <a:pt x="56" y="178"/>
                  <a:pt x="57" y="179"/>
                  <a:pt x="58" y="180"/>
                </a:cubicBezTo>
                <a:cubicBezTo>
                  <a:pt x="58" y="179"/>
                  <a:pt x="58" y="179"/>
                  <a:pt x="58" y="178"/>
                </a:cubicBezTo>
                <a:cubicBezTo>
                  <a:pt x="57" y="176"/>
                  <a:pt x="56" y="173"/>
                  <a:pt x="56" y="170"/>
                </a:cubicBezTo>
                <a:cubicBezTo>
                  <a:pt x="56" y="168"/>
                  <a:pt x="55" y="167"/>
                  <a:pt x="55" y="165"/>
                </a:cubicBezTo>
                <a:close/>
                <a:moveTo>
                  <a:pt x="246" y="70"/>
                </a:moveTo>
                <a:cubicBezTo>
                  <a:pt x="248" y="70"/>
                  <a:pt x="250" y="71"/>
                  <a:pt x="251" y="71"/>
                </a:cubicBezTo>
                <a:cubicBezTo>
                  <a:pt x="252" y="70"/>
                  <a:pt x="252" y="69"/>
                  <a:pt x="252" y="68"/>
                </a:cubicBezTo>
                <a:cubicBezTo>
                  <a:pt x="251" y="67"/>
                  <a:pt x="249" y="66"/>
                  <a:pt x="247" y="65"/>
                </a:cubicBezTo>
                <a:cubicBezTo>
                  <a:pt x="246" y="67"/>
                  <a:pt x="246" y="68"/>
                  <a:pt x="246" y="70"/>
                </a:cubicBezTo>
                <a:close/>
                <a:moveTo>
                  <a:pt x="80" y="137"/>
                </a:moveTo>
                <a:cubicBezTo>
                  <a:pt x="81" y="136"/>
                  <a:pt x="83" y="135"/>
                  <a:pt x="84" y="134"/>
                </a:cubicBezTo>
                <a:cubicBezTo>
                  <a:pt x="84" y="132"/>
                  <a:pt x="84" y="131"/>
                  <a:pt x="84" y="129"/>
                </a:cubicBezTo>
                <a:cubicBezTo>
                  <a:pt x="83" y="129"/>
                  <a:pt x="82" y="129"/>
                  <a:pt x="82" y="129"/>
                </a:cubicBezTo>
                <a:cubicBezTo>
                  <a:pt x="81" y="129"/>
                  <a:pt x="81" y="130"/>
                  <a:pt x="81" y="130"/>
                </a:cubicBezTo>
                <a:cubicBezTo>
                  <a:pt x="81" y="132"/>
                  <a:pt x="80" y="133"/>
                  <a:pt x="80" y="135"/>
                </a:cubicBezTo>
                <a:cubicBezTo>
                  <a:pt x="80" y="135"/>
                  <a:pt x="80" y="136"/>
                  <a:pt x="80" y="137"/>
                </a:cubicBezTo>
                <a:close/>
                <a:moveTo>
                  <a:pt x="175" y="151"/>
                </a:moveTo>
                <a:cubicBezTo>
                  <a:pt x="177" y="146"/>
                  <a:pt x="178" y="141"/>
                  <a:pt x="178" y="136"/>
                </a:cubicBezTo>
                <a:cubicBezTo>
                  <a:pt x="178" y="136"/>
                  <a:pt x="178" y="137"/>
                  <a:pt x="178" y="137"/>
                </a:cubicBezTo>
                <a:cubicBezTo>
                  <a:pt x="177" y="141"/>
                  <a:pt x="175" y="144"/>
                  <a:pt x="174" y="148"/>
                </a:cubicBezTo>
                <a:cubicBezTo>
                  <a:pt x="174" y="148"/>
                  <a:pt x="174" y="149"/>
                  <a:pt x="174" y="149"/>
                </a:cubicBezTo>
                <a:cubicBezTo>
                  <a:pt x="173" y="150"/>
                  <a:pt x="173" y="151"/>
                  <a:pt x="173" y="152"/>
                </a:cubicBezTo>
                <a:cubicBezTo>
                  <a:pt x="174" y="151"/>
                  <a:pt x="174" y="151"/>
                  <a:pt x="175" y="151"/>
                </a:cubicBezTo>
                <a:close/>
                <a:moveTo>
                  <a:pt x="141" y="161"/>
                </a:moveTo>
                <a:cubicBezTo>
                  <a:pt x="141" y="161"/>
                  <a:pt x="141" y="161"/>
                  <a:pt x="141" y="161"/>
                </a:cubicBezTo>
                <a:cubicBezTo>
                  <a:pt x="144" y="157"/>
                  <a:pt x="146" y="153"/>
                  <a:pt x="148" y="149"/>
                </a:cubicBezTo>
                <a:cubicBezTo>
                  <a:pt x="148" y="149"/>
                  <a:pt x="148" y="149"/>
                  <a:pt x="148" y="149"/>
                </a:cubicBezTo>
                <a:cubicBezTo>
                  <a:pt x="146" y="151"/>
                  <a:pt x="143" y="154"/>
                  <a:pt x="141" y="156"/>
                </a:cubicBezTo>
                <a:cubicBezTo>
                  <a:pt x="141" y="157"/>
                  <a:pt x="141" y="157"/>
                  <a:pt x="141" y="157"/>
                </a:cubicBezTo>
                <a:cubicBezTo>
                  <a:pt x="141" y="159"/>
                  <a:pt x="141" y="160"/>
                  <a:pt x="141" y="161"/>
                </a:cubicBezTo>
                <a:close/>
                <a:moveTo>
                  <a:pt x="55" y="53"/>
                </a:moveTo>
                <a:cubicBezTo>
                  <a:pt x="54" y="55"/>
                  <a:pt x="53" y="58"/>
                  <a:pt x="53" y="60"/>
                </a:cubicBezTo>
                <a:cubicBezTo>
                  <a:pt x="53" y="60"/>
                  <a:pt x="54" y="60"/>
                  <a:pt x="54" y="61"/>
                </a:cubicBezTo>
                <a:cubicBezTo>
                  <a:pt x="56" y="59"/>
                  <a:pt x="58" y="57"/>
                  <a:pt x="58" y="55"/>
                </a:cubicBezTo>
                <a:cubicBezTo>
                  <a:pt x="57" y="54"/>
                  <a:pt x="56" y="54"/>
                  <a:pt x="55" y="53"/>
                </a:cubicBezTo>
                <a:close/>
                <a:moveTo>
                  <a:pt x="38" y="126"/>
                </a:moveTo>
                <a:cubicBezTo>
                  <a:pt x="37" y="131"/>
                  <a:pt x="37" y="135"/>
                  <a:pt x="37" y="139"/>
                </a:cubicBezTo>
                <a:cubicBezTo>
                  <a:pt x="37" y="139"/>
                  <a:pt x="37" y="139"/>
                  <a:pt x="37" y="139"/>
                </a:cubicBezTo>
                <a:cubicBezTo>
                  <a:pt x="39" y="135"/>
                  <a:pt x="40" y="131"/>
                  <a:pt x="41" y="126"/>
                </a:cubicBezTo>
                <a:cubicBezTo>
                  <a:pt x="40" y="126"/>
                  <a:pt x="39" y="126"/>
                  <a:pt x="38" y="126"/>
                </a:cubicBezTo>
                <a:close/>
                <a:moveTo>
                  <a:pt x="264" y="115"/>
                </a:moveTo>
                <a:cubicBezTo>
                  <a:pt x="264" y="115"/>
                  <a:pt x="264" y="115"/>
                  <a:pt x="264" y="115"/>
                </a:cubicBezTo>
                <a:cubicBezTo>
                  <a:pt x="263" y="117"/>
                  <a:pt x="261" y="118"/>
                  <a:pt x="260" y="120"/>
                </a:cubicBezTo>
                <a:cubicBezTo>
                  <a:pt x="257" y="124"/>
                  <a:pt x="254" y="127"/>
                  <a:pt x="249" y="129"/>
                </a:cubicBezTo>
                <a:cubicBezTo>
                  <a:pt x="248" y="130"/>
                  <a:pt x="247" y="131"/>
                  <a:pt x="245" y="132"/>
                </a:cubicBezTo>
                <a:cubicBezTo>
                  <a:pt x="245" y="132"/>
                  <a:pt x="245" y="132"/>
                  <a:pt x="245" y="132"/>
                </a:cubicBezTo>
                <a:cubicBezTo>
                  <a:pt x="249" y="131"/>
                  <a:pt x="253" y="129"/>
                  <a:pt x="256" y="126"/>
                </a:cubicBezTo>
                <a:cubicBezTo>
                  <a:pt x="259" y="123"/>
                  <a:pt x="261" y="120"/>
                  <a:pt x="263" y="116"/>
                </a:cubicBezTo>
                <a:cubicBezTo>
                  <a:pt x="264" y="116"/>
                  <a:pt x="264" y="115"/>
                  <a:pt x="264" y="115"/>
                </a:cubicBezTo>
                <a:close/>
                <a:moveTo>
                  <a:pt x="38" y="176"/>
                </a:moveTo>
                <a:cubicBezTo>
                  <a:pt x="36" y="176"/>
                  <a:pt x="34" y="176"/>
                  <a:pt x="32" y="176"/>
                </a:cubicBezTo>
                <a:cubicBezTo>
                  <a:pt x="31" y="176"/>
                  <a:pt x="31" y="177"/>
                  <a:pt x="31" y="177"/>
                </a:cubicBezTo>
                <a:cubicBezTo>
                  <a:pt x="30" y="177"/>
                  <a:pt x="29" y="177"/>
                  <a:pt x="29" y="177"/>
                </a:cubicBezTo>
                <a:cubicBezTo>
                  <a:pt x="28" y="177"/>
                  <a:pt x="28" y="176"/>
                  <a:pt x="28" y="176"/>
                </a:cubicBezTo>
                <a:cubicBezTo>
                  <a:pt x="26" y="177"/>
                  <a:pt x="25" y="177"/>
                  <a:pt x="24" y="177"/>
                </a:cubicBezTo>
                <a:cubicBezTo>
                  <a:pt x="24" y="177"/>
                  <a:pt x="23" y="177"/>
                  <a:pt x="23" y="177"/>
                </a:cubicBezTo>
                <a:cubicBezTo>
                  <a:pt x="23" y="177"/>
                  <a:pt x="23" y="177"/>
                  <a:pt x="23" y="177"/>
                </a:cubicBezTo>
                <a:cubicBezTo>
                  <a:pt x="28" y="178"/>
                  <a:pt x="33" y="178"/>
                  <a:pt x="38" y="178"/>
                </a:cubicBezTo>
                <a:cubicBezTo>
                  <a:pt x="38" y="177"/>
                  <a:pt x="38" y="177"/>
                  <a:pt x="38" y="176"/>
                </a:cubicBezTo>
                <a:close/>
                <a:moveTo>
                  <a:pt x="133" y="21"/>
                </a:moveTo>
                <a:cubicBezTo>
                  <a:pt x="133" y="21"/>
                  <a:pt x="134" y="21"/>
                  <a:pt x="134" y="21"/>
                </a:cubicBezTo>
                <a:cubicBezTo>
                  <a:pt x="134" y="20"/>
                  <a:pt x="135" y="20"/>
                  <a:pt x="135" y="20"/>
                </a:cubicBezTo>
                <a:cubicBezTo>
                  <a:pt x="136" y="20"/>
                  <a:pt x="136" y="19"/>
                  <a:pt x="136" y="19"/>
                </a:cubicBezTo>
                <a:cubicBezTo>
                  <a:pt x="137" y="16"/>
                  <a:pt x="138" y="14"/>
                  <a:pt x="140" y="12"/>
                </a:cubicBezTo>
                <a:cubicBezTo>
                  <a:pt x="140" y="12"/>
                  <a:pt x="140" y="11"/>
                  <a:pt x="140" y="11"/>
                </a:cubicBezTo>
                <a:cubicBezTo>
                  <a:pt x="138" y="13"/>
                  <a:pt x="135" y="16"/>
                  <a:pt x="133" y="18"/>
                </a:cubicBezTo>
                <a:cubicBezTo>
                  <a:pt x="133" y="18"/>
                  <a:pt x="133" y="19"/>
                  <a:pt x="133" y="19"/>
                </a:cubicBezTo>
                <a:cubicBezTo>
                  <a:pt x="133" y="20"/>
                  <a:pt x="133" y="20"/>
                  <a:pt x="133" y="21"/>
                </a:cubicBezTo>
                <a:close/>
                <a:moveTo>
                  <a:pt x="180" y="164"/>
                </a:moveTo>
                <a:cubicBezTo>
                  <a:pt x="180" y="165"/>
                  <a:pt x="179" y="165"/>
                  <a:pt x="179" y="165"/>
                </a:cubicBezTo>
                <a:cubicBezTo>
                  <a:pt x="179" y="167"/>
                  <a:pt x="179" y="168"/>
                  <a:pt x="178" y="170"/>
                </a:cubicBezTo>
                <a:cubicBezTo>
                  <a:pt x="177" y="172"/>
                  <a:pt x="178" y="174"/>
                  <a:pt x="178" y="176"/>
                </a:cubicBezTo>
                <a:cubicBezTo>
                  <a:pt x="180" y="173"/>
                  <a:pt x="181" y="168"/>
                  <a:pt x="180" y="164"/>
                </a:cubicBezTo>
                <a:close/>
                <a:moveTo>
                  <a:pt x="67" y="77"/>
                </a:moveTo>
                <a:cubicBezTo>
                  <a:pt x="67" y="77"/>
                  <a:pt x="67" y="77"/>
                  <a:pt x="67" y="77"/>
                </a:cubicBezTo>
                <a:cubicBezTo>
                  <a:pt x="66" y="74"/>
                  <a:pt x="64" y="73"/>
                  <a:pt x="62" y="71"/>
                </a:cubicBezTo>
                <a:cubicBezTo>
                  <a:pt x="61" y="71"/>
                  <a:pt x="60" y="70"/>
                  <a:pt x="60" y="69"/>
                </a:cubicBezTo>
                <a:cubicBezTo>
                  <a:pt x="58" y="68"/>
                  <a:pt x="55" y="66"/>
                  <a:pt x="53" y="66"/>
                </a:cubicBezTo>
                <a:cubicBezTo>
                  <a:pt x="53" y="66"/>
                  <a:pt x="52" y="66"/>
                  <a:pt x="52" y="67"/>
                </a:cubicBezTo>
                <a:cubicBezTo>
                  <a:pt x="63" y="72"/>
                  <a:pt x="62" y="72"/>
                  <a:pt x="67" y="77"/>
                </a:cubicBezTo>
                <a:close/>
                <a:moveTo>
                  <a:pt x="169" y="30"/>
                </a:moveTo>
                <a:cubicBezTo>
                  <a:pt x="169" y="31"/>
                  <a:pt x="169" y="33"/>
                  <a:pt x="169" y="34"/>
                </a:cubicBezTo>
                <a:cubicBezTo>
                  <a:pt x="170" y="34"/>
                  <a:pt x="170" y="33"/>
                  <a:pt x="171" y="33"/>
                </a:cubicBezTo>
                <a:cubicBezTo>
                  <a:pt x="171" y="28"/>
                  <a:pt x="172" y="24"/>
                  <a:pt x="174" y="20"/>
                </a:cubicBezTo>
                <a:cubicBezTo>
                  <a:pt x="175" y="18"/>
                  <a:pt x="174" y="16"/>
                  <a:pt x="174" y="14"/>
                </a:cubicBezTo>
                <a:cubicBezTo>
                  <a:pt x="174" y="14"/>
                  <a:pt x="174" y="14"/>
                  <a:pt x="174" y="15"/>
                </a:cubicBezTo>
                <a:cubicBezTo>
                  <a:pt x="175" y="16"/>
                  <a:pt x="174" y="17"/>
                  <a:pt x="174" y="18"/>
                </a:cubicBezTo>
                <a:cubicBezTo>
                  <a:pt x="173" y="20"/>
                  <a:pt x="172" y="22"/>
                  <a:pt x="172" y="24"/>
                </a:cubicBezTo>
                <a:cubicBezTo>
                  <a:pt x="172" y="25"/>
                  <a:pt x="171" y="26"/>
                  <a:pt x="171" y="27"/>
                </a:cubicBezTo>
                <a:cubicBezTo>
                  <a:pt x="171" y="28"/>
                  <a:pt x="170" y="29"/>
                  <a:pt x="169" y="30"/>
                </a:cubicBezTo>
                <a:close/>
                <a:moveTo>
                  <a:pt x="4" y="50"/>
                </a:moveTo>
                <a:cubicBezTo>
                  <a:pt x="4" y="50"/>
                  <a:pt x="4" y="50"/>
                  <a:pt x="4" y="50"/>
                </a:cubicBezTo>
                <a:cubicBezTo>
                  <a:pt x="4" y="43"/>
                  <a:pt x="5" y="35"/>
                  <a:pt x="4" y="27"/>
                </a:cubicBezTo>
                <a:cubicBezTo>
                  <a:pt x="4" y="28"/>
                  <a:pt x="3" y="29"/>
                  <a:pt x="3" y="30"/>
                </a:cubicBezTo>
                <a:cubicBezTo>
                  <a:pt x="4" y="35"/>
                  <a:pt x="4" y="41"/>
                  <a:pt x="4" y="46"/>
                </a:cubicBezTo>
                <a:cubicBezTo>
                  <a:pt x="4" y="47"/>
                  <a:pt x="4" y="49"/>
                  <a:pt x="4" y="50"/>
                </a:cubicBezTo>
                <a:close/>
                <a:moveTo>
                  <a:pt x="89" y="133"/>
                </a:moveTo>
                <a:cubicBezTo>
                  <a:pt x="92" y="132"/>
                  <a:pt x="94" y="131"/>
                  <a:pt x="96" y="131"/>
                </a:cubicBezTo>
                <a:cubicBezTo>
                  <a:pt x="94" y="129"/>
                  <a:pt x="92" y="129"/>
                  <a:pt x="90" y="128"/>
                </a:cubicBezTo>
                <a:cubicBezTo>
                  <a:pt x="90" y="130"/>
                  <a:pt x="90" y="131"/>
                  <a:pt x="89" y="133"/>
                </a:cubicBezTo>
                <a:close/>
                <a:moveTo>
                  <a:pt x="87" y="93"/>
                </a:moveTo>
                <a:cubicBezTo>
                  <a:pt x="87" y="93"/>
                  <a:pt x="87" y="93"/>
                  <a:pt x="87" y="93"/>
                </a:cubicBezTo>
                <a:cubicBezTo>
                  <a:pt x="87" y="93"/>
                  <a:pt x="87" y="92"/>
                  <a:pt x="87" y="92"/>
                </a:cubicBezTo>
                <a:cubicBezTo>
                  <a:pt x="87" y="91"/>
                  <a:pt x="87" y="89"/>
                  <a:pt x="88" y="88"/>
                </a:cubicBezTo>
                <a:cubicBezTo>
                  <a:pt x="88" y="87"/>
                  <a:pt x="88" y="86"/>
                  <a:pt x="89" y="85"/>
                </a:cubicBezTo>
                <a:cubicBezTo>
                  <a:pt x="88" y="84"/>
                  <a:pt x="88" y="83"/>
                  <a:pt x="87" y="81"/>
                </a:cubicBezTo>
                <a:cubicBezTo>
                  <a:pt x="86" y="83"/>
                  <a:pt x="86" y="84"/>
                  <a:pt x="86" y="86"/>
                </a:cubicBezTo>
                <a:cubicBezTo>
                  <a:pt x="86" y="88"/>
                  <a:pt x="87" y="91"/>
                  <a:pt x="87" y="93"/>
                </a:cubicBezTo>
                <a:close/>
                <a:moveTo>
                  <a:pt x="174" y="68"/>
                </a:moveTo>
                <a:cubicBezTo>
                  <a:pt x="173" y="66"/>
                  <a:pt x="172" y="65"/>
                  <a:pt x="172" y="64"/>
                </a:cubicBezTo>
                <a:cubicBezTo>
                  <a:pt x="171" y="65"/>
                  <a:pt x="171" y="65"/>
                  <a:pt x="170" y="66"/>
                </a:cubicBezTo>
                <a:cubicBezTo>
                  <a:pt x="170" y="66"/>
                  <a:pt x="169" y="66"/>
                  <a:pt x="169" y="67"/>
                </a:cubicBezTo>
                <a:cubicBezTo>
                  <a:pt x="170" y="68"/>
                  <a:pt x="170" y="69"/>
                  <a:pt x="170" y="71"/>
                </a:cubicBezTo>
                <a:cubicBezTo>
                  <a:pt x="172" y="70"/>
                  <a:pt x="173" y="69"/>
                  <a:pt x="174" y="68"/>
                </a:cubicBezTo>
                <a:close/>
                <a:moveTo>
                  <a:pt x="227" y="120"/>
                </a:moveTo>
                <a:cubicBezTo>
                  <a:pt x="227" y="121"/>
                  <a:pt x="228" y="121"/>
                  <a:pt x="228" y="122"/>
                </a:cubicBezTo>
                <a:cubicBezTo>
                  <a:pt x="229" y="122"/>
                  <a:pt x="229" y="122"/>
                  <a:pt x="230" y="122"/>
                </a:cubicBezTo>
                <a:cubicBezTo>
                  <a:pt x="231" y="121"/>
                  <a:pt x="233" y="121"/>
                  <a:pt x="235" y="121"/>
                </a:cubicBezTo>
                <a:cubicBezTo>
                  <a:pt x="235" y="121"/>
                  <a:pt x="236" y="121"/>
                  <a:pt x="237" y="121"/>
                </a:cubicBezTo>
                <a:cubicBezTo>
                  <a:pt x="237" y="120"/>
                  <a:pt x="236" y="120"/>
                  <a:pt x="236" y="119"/>
                </a:cubicBezTo>
                <a:cubicBezTo>
                  <a:pt x="233" y="119"/>
                  <a:pt x="230" y="120"/>
                  <a:pt x="227" y="120"/>
                </a:cubicBezTo>
                <a:close/>
                <a:moveTo>
                  <a:pt x="26" y="64"/>
                </a:moveTo>
                <a:cubicBezTo>
                  <a:pt x="32" y="63"/>
                  <a:pt x="39" y="64"/>
                  <a:pt x="46" y="65"/>
                </a:cubicBezTo>
                <a:cubicBezTo>
                  <a:pt x="45" y="64"/>
                  <a:pt x="44" y="64"/>
                  <a:pt x="43" y="63"/>
                </a:cubicBezTo>
                <a:cubicBezTo>
                  <a:pt x="39" y="63"/>
                  <a:pt x="35" y="63"/>
                  <a:pt x="31" y="63"/>
                </a:cubicBezTo>
                <a:cubicBezTo>
                  <a:pt x="30" y="63"/>
                  <a:pt x="28" y="63"/>
                  <a:pt x="26" y="64"/>
                </a:cubicBezTo>
                <a:close/>
                <a:moveTo>
                  <a:pt x="229" y="125"/>
                </a:moveTo>
                <a:cubicBezTo>
                  <a:pt x="230" y="126"/>
                  <a:pt x="231" y="126"/>
                  <a:pt x="232" y="127"/>
                </a:cubicBezTo>
                <a:cubicBezTo>
                  <a:pt x="235" y="127"/>
                  <a:pt x="237" y="127"/>
                  <a:pt x="240" y="127"/>
                </a:cubicBezTo>
                <a:cubicBezTo>
                  <a:pt x="240" y="127"/>
                  <a:pt x="241" y="127"/>
                  <a:pt x="242" y="127"/>
                </a:cubicBezTo>
                <a:cubicBezTo>
                  <a:pt x="242" y="127"/>
                  <a:pt x="242" y="126"/>
                  <a:pt x="242" y="126"/>
                </a:cubicBezTo>
                <a:cubicBezTo>
                  <a:pt x="240" y="126"/>
                  <a:pt x="239" y="126"/>
                  <a:pt x="237" y="126"/>
                </a:cubicBezTo>
                <a:cubicBezTo>
                  <a:pt x="235" y="126"/>
                  <a:pt x="233" y="125"/>
                  <a:pt x="231" y="125"/>
                </a:cubicBezTo>
                <a:cubicBezTo>
                  <a:pt x="230" y="125"/>
                  <a:pt x="230" y="125"/>
                  <a:pt x="229" y="125"/>
                </a:cubicBezTo>
                <a:close/>
                <a:moveTo>
                  <a:pt x="74" y="130"/>
                </a:moveTo>
                <a:cubicBezTo>
                  <a:pt x="73" y="127"/>
                  <a:pt x="73" y="125"/>
                  <a:pt x="72" y="123"/>
                </a:cubicBezTo>
                <a:cubicBezTo>
                  <a:pt x="71" y="126"/>
                  <a:pt x="71" y="128"/>
                  <a:pt x="71" y="131"/>
                </a:cubicBezTo>
                <a:cubicBezTo>
                  <a:pt x="71" y="131"/>
                  <a:pt x="71" y="131"/>
                  <a:pt x="71" y="131"/>
                </a:cubicBezTo>
                <a:cubicBezTo>
                  <a:pt x="72" y="131"/>
                  <a:pt x="73" y="130"/>
                  <a:pt x="74" y="130"/>
                </a:cubicBezTo>
                <a:close/>
                <a:moveTo>
                  <a:pt x="245" y="135"/>
                </a:moveTo>
                <a:cubicBezTo>
                  <a:pt x="252" y="134"/>
                  <a:pt x="258" y="130"/>
                  <a:pt x="259" y="126"/>
                </a:cubicBezTo>
                <a:cubicBezTo>
                  <a:pt x="255" y="131"/>
                  <a:pt x="250" y="133"/>
                  <a:pt x="245" y="135"/>
                </a:cubicBezTo>
                <a:close/>
                <a:moveTo>
                  <a:pt x="40" y="57"/>
                </a:moveTo>
                <a:cubicBezTo>
                  <a:pt x="42" y="56"/>
                  <a:pt x="45" y="53"/>
                  <a:pt x="46" y="51"/>
                </a:cubicBezTo>
                <a:cubicBezTo>
                  <a:pt x="44" y="52"/>
                  <a:pt x="43" y="52"/>
                  <a:pt x="41" y="52"/>
                </a:cubicBezTo>
                <a:cubicBezTo>
                  <a:pt x="41" y="54"/>
                  <a:pt x="40" y="55"/>
                  <a:pt x="40" y="57"/>
                </a:cubicBezTo>
                <a:close/>
                <a:moveTo>
                  <a:pt x="63" y="64"/>
                </a:moveTo>
                <a:cubicBezTo>
                  <a:pt x="65" y="66"/>
                  <a:pt x="65" y="66"/>
                  <a:pt x="67" y="64"/>
                </a:cubicBezTo>
                <a:cubicBezTo>
                  <a:pt x="67" y="64"/>
                  <a:pt x="67" y="63"/>
                  <a:pt x="67" y="63"/>
                </a:cubicBezTo>
                <a:cubicBezTo>
                  <a:pt x="66" y="61"/>
                  <a:pt x="65" y="60"/>
                  <a:pt x="64" y="60"/>
                </a:cubicBezTo>
                <a:cubicBezTo>
                  <a:pt x="64" y="61"/>
                  <a:pt x="64" y="63"/>
                  <a:pt x="63" y="64"/>
                </a:cubicBezTo>
                <a:close/>
                <a:moveTo>
                  <a:pt x="258" y="105"/>
                </a:moveTo>
                <a:cubicBezTo>
                  <a:pt x="259" y="103"/>
                  <a:pt x="260" y="100"/>
                  <a:pt x="260" y="98"/>
                </a:cubicBezTo>
                <a:cubicBezTo>
                  <a:pt x="260" y="95"/>
                  <a:pt x="260" y="93"/>
                  <a:pt x="260" y="90"/>
                </a:cubicBezTo>
                <a:cubicBezTo>
                  <a:pt x="260" y="90"/>
                  <a:pt x="259" y="90"/>
                  <a:pt x="259" y="90"/>
                </a:cubicBezTo>
                <a:cubicBezTo>
                  <a:pt x="259" y="95"/>
                  <a:pt x="258" y="100"/>
                  <a:pt x="258" y="105"/>
                </a:cubicBezTo>
                <a:close/>
                <a:moveTo>
                  <a:pt x="267" y="87"/>
                </a:moveTo>
                <a:cubicBezTo>
                  <a:pt x="267" y="80"/>
                  <a:pt x="266" y="74"/>
                  <a:pt x="262" y="68"/>
                </a:cubicBezTo>
                <a:cubicBezTo>
                  <a:pt x="265" y="74"/>
                  <a:pt x="267" y="80"/>
                  <a:pt x="267" y="87"/>
                </a:cubicBezTo>
                <a:close/>
                <a:moveTo>
                  <a:pt x="153" y="7"/>
                </a:moveTo>
                <a:cubicBezTo>
                  <a:pt x="158" y="7"/>
                  <a:pt x="163" y="6"/>
                  <a:pt x="167" y="6"/>
                </a:cubicBezTo>
                <a:cubicBezTo>
                  <a:pt x="163" y="6"/>
                  <a:pt x="158" y="6"/>
                  <a:pt x="154" y="6"/>
                </a:cubicBezTo>
                <a:cubicBezTo>
                  <a:pt x="154" y="6"/>
                  <a:pt x="153" y="6"/>
                  <a:pt x="153" y="7"/>
                </a:cubicBezTo>
                <a:close/>
                <a:moveTo>
                  <a:pt x="66" y="146"/>
                </a:moveTo>
                <a:cubicBezTo>
                  <a:pt x="66" y="146"/>
                  <a:pt x="66" y="146"/>
                  <a:pt x="66" y="146"/>
                </a:cubicBezTo>
                <a:cubicBezTo>
                  <a:pt x="66" y="143"/>
                  <a:pt x="67" y="140"/>
                  <a:pt x="67" y="137"/>
                </a:cubicBezTo>
                <a:cubicBezTo>
                  <a:pt x="66" y="137"/>
                  <a:pt x="66" y="138"/>
                  <a:pt x="65" y="139"/>
                </a:cubicBezTo>
                <a:cubicBezTo>
                  <a:pt x="65" y="139"/>
                  <a:pt x="65" y="140"/>
                  <a:pt x="65" y="140"/>
                </a:cubicBezTo>
                <a:cubicBezTo>
                  <a:pt x="65" y="141"/>
                  <a:pt x="65" y="142"/>
                  <a:pt x="65" y="143"/>
                </a:cubicBezTo>
                <a:cubicBezTo>
                  <a:pt x="65" y="144"/>
                  <a:pt x="66" y="145"/>
                  <a:pt x="66" y="146"/>
                </a:cubicBezTo>
                <a:close/>
                <a:moveTo>
                  <a:pt x="260" y="116"/>
                </a:moveTo>
                <a:cubicBezTo>
                  <a:pt x="263" y="111"/>
                  <a:pt x="265" y="106"/>
                  <a:pt x="265" y="100"/>
                </a:cubicBezTo>
                <a:cubicBezTo>
                  <a:pt x="264" y="106"/>
                  <a:pt x="262" y="111"/>
                  <a:pt x="260" y="116"/>
                </a:cubicBezTo>
                <a:close/>
                <a:moveTo>
                  <a:pt x="243" y="121"/>
                </a:moveTo>
                <a:cubicBezTo>
                  <a:pt x="243" y="120"/>
                  <a:pt x="243" y="119"/>
                  <a:pt x="243" y="118"/>
                </a:cubicBezTo>
                <a:cubicBezTo>
                  <a:pt x="242" y="118"/>
                  <a:pt x="240" y="118"/>
                  <a:pt x="239" y="119"/>
                </a:cubicBezTo>
                <a:cubicBezTo>
                  <a:pt x="239" y="119"/>
                  <a:pt x="238" y="120"/>
                  <a:pt x="238" y="121"/>
                </a:cubicBezTo>
                <a:cubicBezTo>
                  <a:pt x="239" y="121"/>
                  <a:pt x="241" y="121"/>
                  <a:pt x="243" y="121"/>
                </a:cubicBezTo>
                <a:close/>
                <a:moveTo>
                  <a:pt x="75" y="57"/>
                </a:moveTo>
                <a:cubicBezTo>
                  <a:pt x="75" y="57"/>
                  <a:pt x="75" y="57"/>
                  <a:pt x="74" y="57"/>
                </a:cubicBezTo>
                <a:cubicBezTo>
                  <a:pt x="73" y="59"/>
                  <a:pt x="72" y="61"/>
                  <a:pt x="70" y="63"/>
                </a:cubicBezTo>
                <a:cubicBezTo>
                  <a:pt x="71" y="64"/>
                  <a:pt x="71" y="65"/>
                  <a:pt x="72" y="66"/>
                </a:cubicBezTo>
                <a:cubicBezTo>
                  <a:pt x="73" y="63"/>
                  <a:pt x="74" y="60"/>
                  <a:pt x="75" y="57"/>
                </a:cubicBezTo>
                <a:close/>
                <a:moveTo>
                  <a:pt x="83" y="60"/>
                </a:moveTo>
                <a:cubicBezTo>
                  <a:pt x="83" y="60"/>
                  <a:pt x="83" y="60"/>
                  <a:pt x="83" y="60"/>
                </a:cubicBezTo>
                <a:cubicBezTo>
                  <a:pt x="81" y="62"/>
                  <a:pt x="79" y="65"/>
                  <a:pt x="78" y="67"/>
                </a:cubicBezTo>
                <a:cubicBezTo>
                  <a:pt x="78" y="67"/>
                  <a:pt x="79" y="68"/>
                  <a:pt x="80" y="68"/>
                </a:cubicBezTo>
                <a:cubicBezTo>
                  <a:pt x="81" y="65"/>
                  <a:pt x="82" y="63"/>
                  <a:pt x="83" y="60"/>
                </a:cubicBezTo>
                <a:close/>
                <a:moveTo>
                  <a:pt x="181" y="142"/>
                </a:moveTo>
                <a:cubicBezTo>
                  <a:pt x="179" y="147"/>
                  <a:pt x="179" y="151"/>
                  <a:pt x="180" y="156"/>
                </a:cubicBezTo>
                <a:cubicBezTo>
                  <a:pt x="180" y="152"/>
                  <a:pt x="180" y="147"/>
                  <a:pt x="181" y="142"/>
                </a:cubicBezTo>
                <a:close/>
                <a:moveTo>
                  <a:pt x="43" y="177"/>
                </a:moveTo>
                <a:cubicBezTo>
                  <a:pt x="42" y="177"/>
                  <a:pt x="42" y="178"/>
                  <a:pt x="42" y="178"/>
                </a:cubicBezTo>
                <a:cubicBezTo>
                  <a:pt x="44" y="179"/>
                  <a:pt x="49" y="179"/>
                  <a:pt x="50" y="178"/>
                </a:cubicBezTo>
                <a:cubicBezTo>
                  <a:pt x="49" y="177"/>
                  <a:pt x="46" y="177"/>
                  <a:pt x="43" y="177"/>
                </a:cubicBezTo>
                <a:close/>
                <a:moveTo>
                  <a:pt x="62" y="60"/>
                </a:moveTo>
                <a:cubicBezTo>
                  <a:pt x="60" y="61"/>
                  <a:pt x="59" y="62"/>
                  <a:pt x="57" y="61"/>
                </a:cubicBezTo>
                <a:cubicBezTo>
                  <a:pt x="57" y="61"/>
                  <a:pt x="57" y="61"/>
                  <a:pt x="56" y="62"/>
                </a:cubicBezTo>
                <a:cubicBezTo>
                  <a:pt x="58" y="63"/>
                  <a:pt x="59" y="63"/>
                  <a:pt x="61" y="64"/>
                </a:cubicBezTo>
                <a:cubicBezTo>
                  <a:pt x="61" y="62"/>
                  <a:pt x="62" y="61"/>
                  <a:pt x="62" y="60"/>
                </a:cubicBezTo>
                <a:close/>
                <a:moveTo>
                  <a:pt x="76" y="131"/>
                </a:moveTo>
                <a:cubicBezTo>
                  <a:pt x="76" y="134"/>
                  <a:pt x="77" y="136"/>
                  <a:pt x="77" y="138"/>
                </a:cubicBezTo>
                <a:cubicBezTo>
                  <a:pt x="77" y="138"/>
                  <a:pt x="77" y="138"/>
                  <a:pt x="77" y="138"/>
                </a:cubicBezTo>
                <a:cubicBezTo>
                  <a:pt x="78" y="135"/>
                  <a:pt x="78" y="133"/>
                  <a:pt x="79" y="130"/>
                </a:cubicBezTo>
                <a:cubicBezTo>
                  <a:pt x="78" y="131"/>
                  <a:pt x="77" y="131"/>
                  <a:pt x="76" y="131"/>
                </a:cubicBezTo>
                <a:close/>
                <a:moveTo>
                  <a:pt x="162" y="56"/>
                </a:moveTo>
                <a:cubicBezTo>
                  <a:pt x="163" y="55"/>
                  <a:pt x="164" y="55"/>
                  <a:pt x="165" y="54"/>
                </a:cubicBezTo>
                <a:cubicBezTo>
                  <a:pt x="165" y="54"/>
                  <a:pt x="165" y="54"/>
                  <a:pt x="165" y="53"/>
                </a:cubicBezTo>
                <a:cubicBezTo>
                  <a:pt x="165" y="53"/>
                  <a:pt x="165" y="52"/>
                  <a:pt x="165" y="52"/>
                </a:cubicBezTo>
                <a:cubicBezTo>
                  <a:pt x="165" y="51"/>
                  <a:pt x="165" y="51"/>
                  <a:pt x="164" y="50"/>
                </a:cubicBezTo>
                <a:cubicBezTo>
                  <a:pt x="164" y="51"/>
                  <a:pt x="163" y="52"/>
                  <a:pt x="163" y="53"/>
                </a:cubicBezTo>
                <a:cubicBezTo>
                  <a:pt x="162" y="54"/>
                  <a:pt x="162" y="55"/>
                  <a:pt x="162" y="56"/>
                </a:cubicBezTo>
                <a:close/>
                <a:moveTo>
                  <a:pt x="199" y="113"/>
                </a:moveTo>
                <a:cubicBezTo>
                  <a:pt x="201" y="113"/>
                  <a:pt x="203" y="113"/>
                  <a:pt x="205" y="113"/>
                </a:cubicBezTo>
                <a:cubicBezTo>
                  <a:pt x="203" y="112"/>
                  <a:pt x="202" y="111"/>
                  <a:pt x="200" y="111"/>
                </a:cubicBezTo>
                <a:cubicBezTo>
                  <a:pt x="199" y="112"/>
                  <a:pt x="199" y="112"/>
                  <a:pt x="199" y="113"/>
                </a:cubicBezTo>
                <a:close/>
                <a:moveTo>
                  <a:pt x="60" y="166"/>
                </a:moveTo>
                <a:cubicBezTo>
                  <a:pt x="59" y="166"/>
                  <a:pt x="59" y="167"/>
                  <a:pt x="59" y="168"/>
                </a:cubicBezTo>
                <a:cubicBezTo>
                  <a:pt x="58" y="170"/>
                  <a:pt x="59" y="172"/>
                  <a:pt x="59" y="174"/>
                </a:cubicBezTo>
                <a:cubicBezTo>
                  <a:pt x="60" y="171"/>
                  <a:pt x="60" y="168"/>
                  <a:pt x="60" y="166"/>
                </a:cubicBezTo>
                <a:close/>
                <a:moveTo>
                  <a:pt x="63" y="162"/>
                </a:moveTo>
                <a:cubicBezTo>
                  <a:pt x="63" y="164"/>
                  <a:pt x="63" y="166"/>
                  <a:pt x="63" y="167"/>
                </a:cubicBezTo>
                <a:cubicBezTo>
                  <a:pt x="62" y="170"/>
                  <a:pt x="63" y="173"/>
                  <a:pt x="64" y="176"/>
                </a:cubicBezTo>
                <a:cubicBezTo>
                  <a:pt x="64" y="172"/>
                  <a:pt x="63" y="167"/>
                  <a:pt x="63" y="162"/>
                </a:cubicBezTo>
                <a:close/>
                <a:moveTo>
                  <a:pt x="66" y="120"/>
                </a:moveTo>
                <a:cubicBezTo>
                  <a:pt x="66" y="120"/>
                  <a:pt x="67" y="120"/>
                  <a:pt x="67" y="120"/>
                </a:cubicBezTo>
                <a:cubicBezTo>
                  <a:pt x="67" y="117"/>
                  <a:pt x="67" y="114"/>
                  <a:pt x="67" y="110"/>
                </a:cubicBezTo>
                <a:cubicBezTo>
                  <a:pt x="66" y="112"/>
                  <a:pt x="65" y="112"/>
                  <a:pt x="66" y="114"/>
                </a:cubicBezTo>
                <a:cubicBezTo>
                  <a:pt x="66" y="115"/>
                  <a:pt x="66" y="115"/>
                  <a:pt x="66" y="116"/>
                </a:cubicBezTo>
                <a:cubicBezTo>
                  <a:pt x="66" y="117"/>
                  <a:pt x="66" y="118"/>
                  <a:pt x="66" y="120"/>
                </a:cubicBezTo>
                <a:close/>
                <a:moveTo>
                  <a:pt x="162" y="49"/>
                </a:moveTo>
                <a:cubicBezTo>
                  <a:pt x="162" y="49"/>
                  <a:pt x="162" y="49"/>
                  <a:pt x="162" y="49"/>
                </a:cubicBezTo>
                <a:cubicBezTo>
                  <a:pt x="163" y="47"/>
                  <a:pt x="165" y="45"/>
                  <a:pt x="164" y="43"/>
                </a:cubicBezTo>
                <a:cubicBezTo>
                  <a:pt x="164" y="43"/>
                  <a:pt x="163" y="44"/>
                  <a:pt x="163" y="44"/>
                </a:cubicBezTo>
                <a:cubicBezTo>
                  <a:pt x="163" y="44"/>
                  <a:pt x="162" y="45"/>
                  <a:pt x="162" y="45"/>
                </a:cubicBezTo>
                <a:cubicBezTo>
                  <a:pt x="162" y="46"/>
                  <a:pt x="162" y="48"/>
                  <a:pt x="162" y="49"/>
                </a:cubicBezTo>
                <a:close/>
                <a:moveTo>
                  <a:pt x="169" y="16"/>
                </a:moveTo>
                <a:cubicBezTo>
                  <a:pt x="170" y="15"/>
                  <a:pt x="170" y="15"/>
                  <a:pt x="170" y="14"/>
                </a:cubicBezTo>
                <a:cubicBezTo>
                  <a:pt x="171" y="12"/>
                  <a:pt x="172" y="10"/>
                  <a:pt x="172" y="9"/>
                </a:cubicBezTo>
                <a:cubicBezTo>
                  <a:pt x="172" y="8"/>
                  <a:pt x="173" y="8"/>
                  <a:pt x="172" y="8"/>
                </a:cubicBezTo>
                <a:cubicBezTo>
                  <a:pt x="172" y="9"/>
                  <a:pt x="172" y="10"/>
                  <a:pt x="171" y="10"/>
                </a:cubicBezTo>
                <a:cubicBezTo>
                  <a:pt x="171" y="10"/>
                  <a:pt x="171" y="10"/>
                  <a:pt x="171" y="10"/>
                </a:cubicBezTo>
                <a:cubicBezTo>
                  <a:pt x="170" y="12"/>
                  <a:pt x="169" y="13"/>
                  <a:pt x="168" y="15"/>
                </a:cubicBezTo>
                <a:cubicBezTo>
                  <a:pt x="169" y="15"/>
                  <a:pt x="169" y="16"/>
                  <a:pt x="169" y="16"/>
                </a:cubicBezTo>
                <a:close/>
                <a:moveTo>
                  <a:pt x="178" y="184"/>
                </a:moveTo>
                <a:cubicBezTo>
                  <a:pt x="178" y="185"/>
                  <a:pt x="178" y="185"/>
                  <a:pt x="178" y="186"/>
                </a:cubicBezTo>
                <a:cubicBezTo>
                  <a:pt x="179" y="186"/>
                  <a:pt x="180" y="185"/>
                  <a:pt x="182" y="184"/>
                </a:cubicBezTo>
                <a:cubicBezTo>
                  <a:pt x="182" y="183"/>
                  <a:pt x="182" y="183"/>
                  <a:pt x="182" y="182"/>
                </a:cubicBezTo>
                <a:cubicBezTo>
                  <a:pt x="181" y="183"/>
                  <a:pt x="179" y="183"/>
                  <a:pt x="178" y="184"/>
                </a:cubicBezTo>
                <a:close/>
                <a:moveTo>
                  <a:pt x="84" y="126"/>
                </a:moveTo>
                <a:cubicBezTo>
                  <a:pt x="84" y="124"/>
                  <a:pt x="83" y="121"/>
                  <a:pt x="83" y="120"/>
                </a:cubicBezTo>
                <a:cubicBezTo>
                  <a:pt x="82" y="122"/>
                  <a:pt x="82" y="125"/>
                  <a:pt x="81" y="127"/>
                </a:cubicBezTo>
                <a:cubicBezTo>
                  <a:pt x="82" y="127"/>
                  <a:pt x="83" y="126"/>
                  <a:pt x="84" y="126"/>
                </a:cubicBezTo>
                <a:close/>
                <a:moveTo>
                  <a:pt x="103" y="83"/>
                </a:moveTo>
                <a:cubicBezTo>
                  <a:pt x="105" y="82"/>
                  <a:pt x="106" y="80"/>
                  <a:pt x="108" y="79"/>
                </a:cubicBezTo>
                <a:cubicBezTo>
                  <a:pt x="108" y="79"/>
                  <a:pt x="108" y="79"/>
                  <a:pt x="108" y="79"/>
                </a:cubicBezTo>
                <a:cubicBezTo>
                  <a:pt x="106" y="80"/>
                  <a:pt x="104" y="80"/>
                  <a:pt x="102" y="81"/>
                </a:cubicBezTo>
                <a:cubicBezTo>
                  <a:pt x="103" y="82"/>
                  <a:pt x="103" y="82"/>
                  <a:pt x="103" y="83"/>
                </a:cubicBezTo>
                <a:close/>
                <a:moveTo>
                  <a:pt x="170" y="148"/>
                </a:moveTo>
                <a:cubicBezTo>
                  <a:pt x="169" y="151"/>
                  <a:pt x="169" y="153"/>
                  <a:pt x="169" y="156"/>
                </a:cubicBezTo>
                <a:cubicBezTo>
                  <a:pt x="169" y="155"/>
                  <a:pt x="170" y="155"/>
                  <a:pt x="170" y="155"/>
                </a:cubicBezTo>
                <a:cubicBezTo>
                  <a:pt x="170" y="153"/>
                  <a:pt x="170" y="152"/>
                  <a:pt x="171" y="150"/>
                </a:cubicBezTo>
                <a:cubicBezTo>
                  <a:pt x="171" y="150"/>
                  <a:pt x="171" y="150"/>
                  <a:pt x="170" y="149"/>
                </a:cubicBezTo>
                <a:cubicBezTo>
                  <a:pt x="170" y="149"/>
                  <a:pt x="170" y="149"/>
                  <a:pt x="170" y="148"/>
                </a:cubicBezTo>
                <a:close/>
                <a:moveTo>
                  <a:pt x="164" y="67"/>
                </a:moveTo>
                <a:cubicBezTo>
                  <a:pt x="166" y="65"/>
                  <a:pt x="167" y="64"/>
                  <a:pt x="166" y="61"/>
                </a:cubicBezTo>
                <a:cubicBezTo>
                  <a:pt x="165" y="63"/>
                  <a:pt x="165" y="64"/>
                  <a:pt x="164" y="65"/>
                </a:cubicBezTo>
                <a:cubicBezTo>
                  <a:pt x="164" y="65"/>
                  <a:pt x="164" y="66"/>
                  <a:pt x="164" y="67"/>
                </a:cubicBezTo>
                <a:close/>
                <a:moveTo>
                  <a:pt x="44" y="123"/>
                </a:moveTo>
                <a:cubicBezTo>
                  <a:pt x="44" y="123"/>
                  <a:pt x="44" y="123"/>
                  <a:pt x="44" y="123"/>
                </a:cubicBezTo>
                <a:cubicBezTo>
                  <a:pt x="46" y="123"/>
                  <a:pt x="47" y="122"/>
                  <a:pt x="49" y="122"/>
                </a:cubicBezTo>
                <a:cubicBezTo>
                  <a:pt x="50" y="122"/>
                  <a:pt x="51" y="121"/>
                  <a:pt x="51" y="119"/>
                </a:cubicBezTo>
                <a:cubicBezTo>
                  <a:pt x="49" y="121"/>
                  <a:pt x="47" y="122"/>
                  <a:pt x="44" y="123"/>
                </a:cubicBezTo>
                <a:close/>
                <a:moveTo>
                  <a:pt x="78" y="78"/>
                </a:moveTo>
                <a:cubicBezTo>
                  <a:pt x="78" y="78"/>
                  <a:pt x="78" y="78"/>
                  <a:pt x="78" y="79"/>
                </a:cubicBezTo>
                <a:cubicBezTo>
                  <a:pt x="79" y="78"/>
                  <a:pt x="80" y="77"/>
                  <a:pt x="81" y="76"/>
                </a:cubicBezTo>
                <a:cubicBezTo>
                  <a:pt x="81" y="76"/>
                  <a:pt x="81" y="76"/>
                  <a:pt x="81" y="75"/>
                </a:cubicBezTo>
                <a:cubicBezTo>
                  <a:pt x="81" y="75"/>
                  <a:pt x="80" y="74"/>
                  <a:pt x="80" y="74"/>
                </a:cubicBezTo>
                <a:cubicBezTo>
                  <a:pt x="80" y="74"/>
                  <a:pt x="80" y="74"/>
                  <a:pt x="80" y="74"/>
                </a:cubicBezTo>
                <a:cubicBezTo>
                  <a:pt x="79" y="75"/>
                  <a:pt x="79" y="77"/>
                  <a:pt x="78" y="78"/>
                </a:cubicBezTo>
                <a:close/>
                <a:moveTo>
                  <a:pt x="86" y="128"/>
                </a:moveTo>
                <a:cubicBezTo>
                  <a:pt x="86" y="130"/>
                  <a:pt x="86" y="131"/>
                  <a:pt x="86" y="133"/>
                </a:cubicBezTo>
                <a:cubicBezTo>
                  <a:pt x="87" y="133"/>
                  <a:pt x="87" y="133"/>
                  <a:pt x="87" y="133"/>
                </a:cubicBezTo>
                <a:cubicBezTo>
                  <a:pt x="87" y="131"/>
                  <a:pt x="88" y="130"/>
                  <a:pt x="88" y="128"/>
                </a:cubicBezTo>
                <a:cubicBezTo>
                  <a:pt x="87" y="128"/>
                  <a:pt x="87" y="128"/>
                  <a:pt x="86" y="128"/>
                </a:cubicBezTo>
                <a:close/>
                <a:moveTo>
                  <a:pt x="63" y="181"/>
                </a:moveTo>
                <a:cubicBezTo>
                  <a:pt x="63" y="181"/>
                  <a:pt x="63" y="181"/>
                  <a:pt x="63" y="181"/>
                </a:cubicBezTo>
                <a:cubicBezTo>
                  <a:pt x="63" y="180"/>
                  <a:pt x="62" y="179"/>
                  <a:pt x="62" y="178"/>
                </a:cubicBezTo>
                <a:cubicBezTo>
                  <a:pt x="62" y="178"/>
                  <a:pt x="62" y="177"/>
                  <a:pt x="61" y="176"/>
                </a:cubicBezTo>
                <a:cubicBezTo>
                  <a:pt x="61" y="176"/>
                  <a:pt x="61" y="176"/>
                  <a:pt x="61" y="176"/>
                </a:cubicBezTo>
                <a:cubicBezTo>
                  <a:pt x="61" y="177"/>
                  <a:pt x="61" y="178"/>
                  <a:pt x="60" y="180"/>
                </a:cubicBezTo>
                <a:cubicBezTo>
                  <a:pt x="61" y="180"/>
                  <a:pt x="62" y="180"/>
                  <a:pt x="63" y="181"/>
                </a:cubicBezTo>
                <a:close/>
                <a:moveTo>
                  <a:pt x="166" y="70"/>
                </a:moveTo>
                <a:cubicBezTo>
                  <a:pt x="167" y="71"/>
                  <a:pt x="167" y="72"/>
                  <a:pt x="168" y="73"/>
                </a:cubicBezTo>
                <a:cubicBezTo>
                  <a:pt x="168" y="71"/>
                  <a:pt x="168" y="69"/>
                  <a:pt x="167" y="68"/>
                </a:cubicBezTo>
                <a:cubicBezTo>
                  <a:pt x="167" y="69"/>
                  <a:pt x="166" y="69"/>
                  <a:pt x="166" y="70"/>
                </a:cubicBezTo>
                <a:close/>
                <a:moveTo>
                  <a:pt x="163" y="41"/>
                </a:moveTo>
                <a:cubicBezTo>
                  <a:pt x="164" y="39"/>
                  <a:pt x="165" y="38"/>
                  <a:pt x="164" y="36"/>
                </a:cubicBezTo>
                <a:cubicBezTo>
                  <a:pt x="163" y="37"/>
                  <a:pt x="163" y="39"/>
                  <a:pt x="163" y="41"/>
                </a:cubicBezTo>
                <a:close/>
                <a:moveTo>
                  <a:pt x="17" y="65"/>
                </a:moveTo>
                <a:cubicBezTo>
                  <a:pt x="17" y="65"/>
                  <a:pt x="17" y="65"/>
                  <a:pt x="17" y="65"/>
                </a:cubicBezTo>
                <a:cubicBezTo>
                  <a:pt x="15" y="65"/>
                  <a:pt x="13" y="66"/>
                  <a:pt x="12" y="67"/>
                </a:cubicBezTo>
                <a:cubicBezTo>
                  <a:pt x="11" y="67"/>
                  <a:pt x="11" y="67"/>
                  <a:pt x="10" y="67"/>
                </a:cubicBezTo>
                <a:cubicBezTo>
                  <a:pt x="11" y="68"/>
                  <a:pt x="11" y="68"/>
                  <a:pt x="11" y="68"/>
                </a:cubicBezTo>
                <a:cubicBezTo>
                  <a:pt x="13" y="67"/>
                  <a:pt x="15" y="66"/>
                  <a:pt x="17" y="65"/>
                </a:cubicBezTo>
                <a:close/>
                <a:moveTo>
                  <a:pt x="77" y="75"/>
                </a:moveTo>
                <a:cubicBezTo>
                  <a:pt x="77" y="75"/>
                  <a:pt x="77" y="75"/>
                  <a:pt x="77" y="76"/>
                </a:cubicBezTo>
                <a:cubicBezTo>
                  <a:pt x="77" y="74"/>
                  <a:pt x="78" y="72"/>
                  <a:pt x="78" y="71"/>
                </a:cubicBezTo>
                <a:cubicBezTo>
                  <a:pt x="79" y="70"/>
                  <a:pt x="78" y="70"/>
                  <a:pt x="78" y="70"/>
                </a:cubicBezTo>
                <a:cubicBezTo>
                  <a:pt x="77" y="72"/>
                  <a:pt x="77" y="74"/>
                  <a:pt x="77" y="75"/>
                </a:cubicBezTo>
                <a:close/>
                <a:moveTo>
                  <a:pt x="144" y="180"/>
                </a:moveTo>
                <a:cubicBezTo>
                  <a:pt x="144" y="180"/>
                  <a:pt x="144" y="180"/>
                  <a:pt x="144" y="180"/>
                </a:cubicBezTo>
                <a:cubicBezTo>
                  <a:pt x="145" y="180"/>
                  <a:pt x="145" y="180"/>
                  <a:pt x="146" y="180"/>
                </a:cubicBezTo>
                <a:cubicBezTo>
                  <a:pt x="147" y="180"/>
                  <a:pt x="147" y="180"/>
                  <a:pt x="148" y="179"/>
                </a:cubicBezTo>
                <a:cubicBezTo>
                  <a:pt x="148" y="179"/>
                  <a:pt x="148" y="179"/>
                  <a:pt x="148" y="178"/>
                </a:cubicBezTo>
                <a:cubicBezTo>
                  <a:pt x="147" y="179"/>
                  <a:pt x="145" y="179"/>
                  <a:pt x="144" y="180"/>
                </a:cubicBezTo>
                <a:close/>
                <a:moveTo>
                  <a:pt x="14" y="57"/>
                </a:moveTo>
                <a:cubicBezTo>
                  <a:pt x="14" y="58"/>
                  <a:pt x="13" y="59"/>
                  <a:pt x="13" y="60"/>
                </a:cubicBezTo>
                <a:cubicBezTo>
                  <a:pt x="13" y="60"/>
                  <a:pt x="13" y="60"/>
                  <a:pt x="13" y="60"/>
                </a:cubicBezTo>
                <a:cubicBezTo>
                  <a:pt x="14" y="59"/>
                  <a:pt x="15" y="58"/>
                  <a:pt x="16" y="56"/>
                </a:cubicBezTo>
                <a:cubicBezTo>
                  <a:pt x="16" y="56"/>
                  <a:pt x="16" y="56"/>
                  <a:pt x="16" y="56"/>
                </a:cubicBezTo>
                <a:cubicBezTo>
                  <a:pt x="16" y="56"/>
                  <a:pt x="16" y="56"/>
                  <a:pt x="15" y="57"/>
                </a:cubicBezTo>
                <a:cubicBezTo>
                  <a:pt x="15" y="57"/>
                  <a:pt x="14" y="57"/>
                  <a:pt x="14" y="57"/>
                </a:cubicBezTo>
                <a:close/>
                <a:moveTo>
                  <a:pt x="254" y="72"/>
                </a:moveTo>
                <a:cubicBezTo>
                  <a:pt x="255" y="73"/>
                  <a:pt x="256" y="73"/>
                  <a:pt x="257" y="73"/>
                </a:cubicBezTo>
                <a:cubicBezTo>
                  <a:pt x="256" y="72"/>
                  <a:pt x="256" y="71"/>
                  <a:pt x="255" y="70"/>
                </a:cubicBezTo>
                <a:cubicBezTo>
                  <a:pt x="254" y="71"/>
                  <a:pt x="254" y="72"/>
                  <a:pt x="254" y="72"/>
                </a:cubicBezTo>
                <a:close/>
                <a:moveTo>
                  <a:pt x="159" y="74"/>
                </a:moveTo>
                <a:cubicBezTo>
                  <a:pt x="159" y="74"/>
                  <a:pt x="159" y="74"/>
                  <a:pt x="159" y="74"/>
                </a:cubicBezTo>
                <a:cubicBezTo>
                  <a:pt x="160" y="72"/>
                  <a:pt x="161" y="71"/>
                  <a:pt x="162" y="69"/>
                </a:cubicBezTo>
                <a:cubicBezTo>
                  <a:pt x="163" y="69"/>
                  <a:pt x="163" y="69"/>
                  <a:pt x="162" y="68"/>
                </a:cubicBezTo>
                <a:cubicBezTo>
                  <a:pt x="161" y="70"/>
                  <a:pt x="160" y="72"/>
                  <a:pt x="159" y="74"/>
                </a:cubicBezTo>
                <a:close/>
                <a:moveTo>
                  <a:pt x="13" y="133"/>
                </a:moveTo>
                <a:cubicBezTo>
                  <a:pt x="13" y="133"/>
                  <a:pt x="13" y="133"/>
                  <a:pt x="13" y="133"/>
                </a:cubicBezTo>
                <a:cubicBezTo>
                  <a:pt x="14" y="131"/>
                  <a:pt x="14" y="129"/>
                  <a:pt x="14" y="127"/>
                </a:cubicBezTo>
                <a:cubicBezTo>
                  <a:pt x="14" y="127"/>
                  <a:pt x="13" y="127"/>
                  <a:pt x="13" y="128"/>
                </a:cubicBezTo>
                <a:cubicBezTo>
                  <a:pt x="13" y="130"/>
                  <a:pt x="13" y="131"/>
                  <a:pt x="13" y="133"/>
                </a:cubicBezTo>
                <a:close/>
                <a:moveTo>
                  <a:pt x="234" y="123"/>
                </a:moveTo>
                <a:cubicBezTo>
                  <a:pt x="237" y="124"/>
                  <a:pt x="239" y="124"/>
                  <a:pt x="241" y="124"/>
                </a:cubicBezTo>
                <a:cubicBezTo>
                  <a:pt x="239" y="123"/>
                  <a:pt x="237" y="123"/>
                  <a:pt x="234" y="123"/>
                </a:cubicBezTo>
                <a:close/>
                <a:moveTo>
                  <a:pt x="62" y="38"/>
                </a:moveTo>
                <a:cubicBezTo>
                  <a:pt x="61" y="36"/>
                  <a:pt x="60" y="34"/>
                  <a:pt x="59" y="32"/>
                </a:cubicBezTo>
                <a:cubicBezTo>
                  <a:pt x="59" y="34"/>
                  <a:pt x="60" y="36"/>
                  <a:pt x="62" y="38"/>
                </a:cubicBezTo>
                <a:close/>
                <a:moveTo>
                  <a:pt x="243" y="70"/>
                </a:moveTo>
                <a:cubicBezTo>
                  <a:pt x="244" y="69"/>
                  <a:pt x="244" y="68"/>
                  <a:pt x="244" y="68"/>
                </a:cubicBezTo>
                <a:cubicBezTo>
                  <a:pt x="244" y="67"/>
                  <a:pt x="244" y="66"/>
                  <a:pt x="244" y="66"/>
                </a:cubicBezTo>
                <a:cubicBezTo>
                  <a:pt x="243" y="67"/>
                  <a:pt x="243" y="68"/>
                  <a:pt x="242" y="70"/>
                </a:cubicBezTo>
                <a:cubicBezTo>
                  <a:pt x="243" y="70"/>
                  <a:pt x="243" y="70"/>
                  <a:pt x="243" y="70"/>
                </a:cubicBezTo>
                <a:close/>
                <a:moveTo>
                  <a:pt x="61" y="140"/>
                </a:moveTo>
                <a:cubicBezTo>
                  <a:pt x="62" y="139"/>
                  <a:pt x="62" y="138"/>
                  <a:pt x="61" y="136"/>
                </a:cubicBezTo>
                <a:cubicBezTo>
                  <a:pt x="61" y="137"/>
                  <a:pt x="61" y="139"/>
                  <a:pt x="61" y="140"/>
                </a:cubicBezTo>
                <a:close/>
                <a:moveTo>
                  <a:pt x="127" y="16"/>
                </a:moveTo>
                <a:cubicBezTo>
                  <a:pt x="128" y="14"/>
                  <a:pt x="128" y="14"/>
                  <a:pt x="127" y="13"/>
                </a:cubicBezTo>
                <a:cubicBezTo>
                  <a:pt x="126" y="14"/>
                  <a:pt x="126" y="14"/>
                  <a:pt x="127" y="16"/>
                </a:cubicBezTo>
                <a:close/>
                <a:moveTo>
                  <a:pt x="176" y="5"/>
                </a:moveTo>
                <a:cubicBezTo>
                  <a:pt x="177" y="7"/>
                  <a:pt x="177" y="8"/>
                  <a:pt x="177" y="9"/>
                </a:cubicBezTo>
                <a:cubicBezTo>
                  <a:pt x="177" y="9"/>
                  <a:pt x="177" y="9"/>
                  <a:pt x="177" y="9"/>
                </a:cubicBezTo>
                <a:cubicBezTo>
                  <a:pt x="177" y="8"/>
                  <a:pt x="177" y="7"/>
                  <a:pt x="178" y="5"/>
                </a:cubicBezTo>
                <a:cubicBezTo>
                  <a:pt x="177" y="5"/>
                  <a:pt x="177" y="5"/>
                  <a:pt x="176" y="5"/>
                </a:cubicBezTo>
                <a:close/>
                <a:moveTo>
                  <a:pt x="65" y="155"/>
                </a:moveTo>
                <a:cubicBezTo>
                  <a:pt x="63" y="157"/>
                  <a:pt x="64" y="159"/>
                  <a:pt x="64" y="160"/>
                </a:cubicBezTo>
                <a:cubicBezTo>
                  <a:pt x="64" y="159"/>
                  <a:pt x="64" y="157"/>
                  <a:pt x="65" y="155"/>
                </a:cubicBezTo>
                <a:close/>
                <a:moveTo>
                  <a:pt x="129" y="19"/>
                </a:moveTo>
                <a:cubicBezTo>
                  <a:pt x="129" y="19"/>
                  <a:pt x="129" y="19"/>
                  <a:pt x="129" y="19"/>
                </a:cubicBezTo>
                <a:cubicBezTo>
                  <a:pt x="129" y="19"/>
                  <a:pt x="130" y="18"/>
                  <a:pt x="130" y="18"/>
                </a:cubicBezTo>
                <a:cubicBezTo>
                  <a:pt x="130" y="17"/>
                  <a:pt x="130" y="17"/>
                  <a:pt x="130" y="16"/>
                </a:cubicBezTo>
                <a:cubicBezTo>
                  <a:pt x="130" y="16"/>
                  <a:pt x="129" y="16"/>
                  <a:pt x="129" y="16"/>
                </a:cubicBezTo>
                <a:cubicBezTo>
                  <a:pt x="129" y="17"/>
                  <a:pt x="129" y="18"/>
                  <a:pt x="129" y="19"/>
                </a:cubicBezTo>
                <a:close/>
                <a:moveTo>
                  <a:pt x="164" y="31"/>
                </a:moveTo>
                <a:cubicBezTo>
                  <a:pt x="165" y="29"/>
                  <a:pt x="165" y="27"/>
                  <a:pt x="165" y="26"/>
                </a:cubicBezTo>
                <a:cubicBezTo>
                  <a:pt x="164" y="27"/>
                  <a:pt x="164" y="29"/>
                  <a:pt x="164" y="31"/>
                </a:cubicBezTo>
                <a:close/>
                <a:moveTo>
                  <a:pt x="29" y="53"/>
                </a:moveTo>
                <a:cubicBezTo>
                  <a:pt x="27" y="54"/>
                  <a:pt x="27" y="54"/>
                  <a:pt x="27" y="56"/>
                </a:cubicBezTo>
                <a:cubicBezTo>
                  <a:pt x="27" y="55"/>
                  <a:pt x="28" y="54"/>
                  <a:pt x="29" y="53"/>
                </a:cubicBezTo>
                <a:close/>
                <a:moveTo>
                  <a:pt x="22" y="122"/>
                </a:moveTo>
                <a:cubicBezTo>
                  <a:pt x="24" y="123"/>
                  <a:pt x="25" y="123"/>
                  <a:pt x="26" y="123"/>
                </a:cubicBezTo>
                <a:cubicBezTo>
                  <a:pt x="25" y="123"/>
                  <a:pt x="23" y="122"/>
                  <a:pt x="22" y="122"/>
                </a:cubicBezTo>
                <a:close/>
                <a:moveTo>
                  <a:pt x="7" y="67"/>
                </a:moveTo>
                <a:cubicBezTo>
                  <a:pt x="8" y="66"/>
                  <a:pt x="8" y="66"/>
                  <a:pt x="8" y="66"/>
                </a:cubicBezTo>
                <a:cubicBezTo>
                  <a:pt x="7" y="65"/>
                  <a:pt x="7" y="64"/>
                  <a:pt x="7" y="63"/>
                </a:cubicBezTo>
                <a:cubicBezTo>
                  <a:pt x="7" y="63"/>
                  <a:pt x="7" y="63"/>
                  <a:pt x="7" y="63"/>
                </a:cubicBezTo>
                <a:cubicBezTo>
                  <a:pt x="7" y="64"/>
                  <a:pt x="7" y="65"/>
                  <a:pt x="7" y="67"/>
                </a:cubicBezTo>
                <a:close/>
                <a:moveTo>
                  <a:pt x="62" y="57"/>
                </a:moveTo>
                <a:cubicBezTo>
                  <a:pt x="61" y="57"/>
                  <a:pt x="61" y="57"/>
                  <a:pt x="61" y="57"/>
                </a:cubicBezTo>
                <a:cubicBezTo>
                  <a:pt x="60" y="57"/>
                  <a:pt x="60" y="58"/>
                  <a:pt x="59" y="58"/>
                </a:cubicBezTo>
                <a:cubicBezTo>
                  <a:pt x="59" y="58"/>
                  <a:pt x="59" y="59"/>
                  <a:pt x="60" y="59"/>
                </a:cubicBezTo>
                <a:cubicBezTo>
                  <a:pt x="60" y="58"/>
                  <a:pt x="61" y="58"/>
                  <a:pt x="62" y="57"/>
                </a:cubicBezTo>
                <a:close/>
                <a:moveTo>
                  <a:pt x="51" y="50"/>
                </a:moveTo>
                <a:cubicBezTo>
                  <a:pt x="51" y="50"/>
                  <a:pt x="52" y="50"/>
                  <a:pt x="53" y="50"/>
                </a:cubicBezTo>
                <a:cubicBezTo>
                  <a:pt x="53" y="50"/>
                  <a:pt x="53" y="50"/>
                  <a:pt x="53" y="50"/>
                </a:cubicBezTo>
                <a:cubicBezTo>
                  <a:pt x="53" y="49"/>
                  <a:pt x="52" y="49"/>
                  <a:pt x="51" y="49"/>
                </a:cubicBezTo>
                <a:cubicBezTo>
                  <a:pt x="51" y="49"/>
                  <a:pt x="51" y="49"/>
                  <a:pt x="51" y="50"/>
                </a:cubicBezTo>
                <a:close/>
                <a:moveTo>
                  <a:pt x="148" y="6"/>
                </a:moveTo>
                <a:cubicBezTo>
                  <a:pt x="149" y="7"/>
                  <a:pt x="150" y="7"/>
                  <a:pt x="150" y="6"/>
                </a:cubicBezTo>
                <a:cubicBezTo>
                  <a:pt x="150" y="6"/>
                  <a:pt x="149" y="6"/>
                  <a:pt x="148" y="6"/>
                </a:cubicBezTo>
                <a:close/>
                <a:moveTo>
                  <a:pt x="163" y="60"/>
                </a:moveTo>
                <a:cubicBezTo>
                  <a:pt x="163" y="60"/>
                  <a:pt x="163" y="59"/>
                  <a:pt x="164" y="58"/>
                </a:cubicBezTo>
                <a:cubicBezTo>
                  <a:pt x="163" y="59"/>
                  <a:pt x="162" y="59"/>
                  <a:pt x="163" y="60"/>
                </a:cubicBezTo>
                <a:close/>
                <a:moveTo>
                  <a:pt x="6" y="181"/>
                </a:moveTo>
                <a:cubicBezTo>
                  <a:pt x="6" y="183"/>
                  <a:pt x="6" y="184"/>
                  <a:pt x="7" y="184"/>
                </a:cubicBezTo>
                <a:cubicBezTo>
                  <a:pt x="7" y="183"/>
                  <a:pt x="6" y="182"/>
                  <a:pt x="6" y="181"/>
                </a:cubicBezTo>
                <a:close/>
                <a:moveTo>
                  <a:pt x="4" y="54"/>
                </a:moveTo>
                <a:cubicBezTo>
                  <a:pt x="4" y="55"/>
                  <a:pt x="4" y="56"/>
                  <a:pt x="4" y="58"/>
                </a:cubicBezTo>
                <a:cubicBezTo>
                  <a:pt x="4" y="56"/>
                  <a:pt x="4" y="55"/>
                  <a:pt x="4" y="54"/>
                </a:cubicBezTo>
                <a:close/>
                <a:moveTo>
                  <a:pt x="100" y="84"/>
                </a:moveTo>
                <a:cubicBezTo>
                  <a:pt x="100" y="85"/>
                  <a:pt x="100" y="85"/>
                  <a:pt x="100" y="86"/>
                </a:cubicBezTo>
                <a:cubicBezTo>
                  <a:pt x="101" y="86"/>
                  <a:pt x="100" y="85"/>
                  <a:pt x="100" y="84"/>
                </a:cubicBezTo>
                <a:close/>
                <a:moveTo>
                  <a:pt x="64" y="53"/>
                </a:moveTo>
                <a:cubicBezTo>
                  <a:pt x="63" y="54"/>
                  <a:pt x="63" y="54"/>
                  <a:pt x="62" y="55"/>
                </a:cubicBezTo>
                <a:cubicBezTo>
                  <a:pt x="63" y="55"/>
                  <a:pt x="63" y="55"/>
                  <a:pt x="63" y="55"/>
                </a:cubicBezTo>
                <a:cubicBezTo>
                  <a:pt x="63" y="55"/>
                  <a:pt x="63" y="54"/>
                  <a:pt x="64" y="54"/>
                </a:cubicBezTo>
                <a:cubicBezTo>
                  <a:pt x="64" y="54"/>
                  <a:pt x="64" y="54"/>
                  <a:pt x="64" y="53"/>
                </a:cubicBezTo>
                <a:close/>
                <a:moveTo>
                  <a:pt x="8" y="68"/>
                </a:moveTo>
                <a:cubicBezTo>
                  <a:pt x="8" y="69"/>
                  <a:pt x="7" y="70"/>
                  <a:pt x="8" y="70"/>
                </a:cubicBezTo>
                <a:cubicBezTo>
                  <a:pt x="8" y="70"/>
                  <a:pt x="8" y="70"/>
                  <a:pt x="9" y="70"/>
                </a:cubicBezTo>
                <a:cubicBezTo>
                  <a:pt x="8" y="69"/>
                  <a:pt x="8" y="69"/>
                  <a:pt x="8" y="68"/>
                </a:cubicBezTo>
                <a:close/>
                <a:moveTo>
                  <a:pt x="27" y="123"/>
                </a:moveTo>
                <a:cubicBezTo>
                  <a:pt x="28" y="124"/>
                  <a:pt x="28" y="124"/>
                  <a:pt x="30" y="123"/>
                </a:cubicBezTo>
                <a:cubicBezTo>
                  <a:pt x="29" y="123"/>
                  <a:pt x="28" y="123"/>
                  <a:pt x="27" y="123"/>
                </a:cubicBezTo>
                <a:close/>
                <a:moveTo>
                  <a:pt x="183" y="129"/>
                </a:moveTo>
                <a:cubicBezTo>
                  <a:pt x="183" y="130"/>
                  <a:pt x="182" y="130"/>
                  <a:pt x="183" y="131"/>
                </a:cubicBezTo>
                <a:cubicBezTo>
                  <a:pt x="183" y="131"/>
                  <a:pt x="183" y="130"/>
                  <a:pt x="183" y="129"/>
                </a:cubicBezTo>
                <a:close/>
                <a:moveTo>
                  <a:pt x="175" y="179"/>
                </a:moveTo>
                <a:cubicBezTo>
                  <a:pt x="175" y="179"/>
                  <a:pt x="175" y="180"/>
                  <a:pt x="174" y="180"/>
                </a:cubicBezTo>
                <a:cubicBezTo>
                  <a:pt x="175" y="180"/>
                  <a:pt x="175" y="180"/>
                  <a:pt x="175" y="179"/>
                </a:cubicBezTo>
                <a:close/>
                <a:moveTo>
                  <a:pt x="68" y="154"/>
                </a:moveTo>
                <a:cubicBezTo>
                  <a:pt x="68" y="153"/>
                  <a:pt x="68" y="152"/>
                  <a:pt x="69" y="151"/>
                </a:cubicBezTo>
                <a:cubicBezTo>
                  <a:pt x="68" y="152"/>
                  <a:pt x="68" y="153"/>
                  <a:pt x="68" y="154"/>
                </a:cubicBezTo>
                <a:close/>
                <a:moveTo>
                  <a:pt x="75" y="118"/>
                </a:moveTo>
                <a:cubicBezTo>
                  <a:pt x="75" y="117"/>
                  <a:pt x="75" y="117"/>
                  <a:pt x="75" y="116"/>
                </a:cubicBezTo>
                <a:cubicBezTo>
                  <a:pt x="74" y="116"/>
                  <a:pt x="74" y="117"/>
                  <a:pt x="75" y="118"/>
                </a:cubicBezTo>
                <a:close/>
                <a:moveTo>
                  <a:pt x="160" y="43"/>
                </a:moveTo>
                <a:cubicBezTo>
                  <a:pt x="160" y="43"/>
                  <a:pt x="160" y="43"/>
                  <a:pt x="160" y="43"/>
                </a:cubicBezTo>
                <a:cubicBezTo>
                  <a:pt x="160" y="43"/>
                  <a:pt x="159" y="44"/>
                  <a:pt x="159" y="44"/>
                </a:cubicBezTo>
                <a:cubicBezTo>
                  <a:pt x="159" y="44"/>
                  <a:pt x="159" y="44"/>
                  <a:pt x="159" y="44"/>
                </a:cubicBezTo>
                <a:cubicBezTo>
                  <a:pt x="160" y="44"/>
                  <a:pt x="160" y="44"/>
                  <a:pt x="160" y="43"/>
                </a:cubicBezTo>
                <a:close/>
                <a:moveTo>
                  <a:pt x="56" y="182"/>
                </a:moveTo>
                <a:cubicBezTo>
                  <a:pt x="56" y="182"/>
                  <a:pt x="56" y="182"/>
                  <a:pt x="56" y="182"/>
                </a:cubicBezTo>
                <a:cubicBezTo>
                  <a:pt x="55" y="182"/>
                  <a:pt x="54" y="182"/>
                  <a:pt x="53" y="182"/>
                </a:cubicBezTo>
                <a:cubicBezTo>
                  <a:pt x="53" y="182"/>
                  <a:pt x="53" y="182"/>
                  <a:pt x="53" y="182"/>
                </a:cubicBezTo>
                <a:cubicBezTo>
                  <a:pt x="54" y="182"/>
                  <a:pt x="55" y="182"/>
                  <a:pt x="56" y="182"/>
                </a:cubicBezTo>
                <a:close/>
                <a:moveTo>
                  <a:pt x="55" y="45"/>
                </a:moveTo>
                <a:cubicBezTo>
                  <a:pt x="54" y="46"/>
                  <a:pt x="54" y="46"/>
                  <a:pt x="54" y="47"/>
                </a:cubicBezTo>
                <a:cubicBezTo>
                  <a:pt x="54" y="47"/>
                  <a:pt x="55" y="46"/>
                  <a:pt x="55" y="45"/>
                </a:cubicBezTo>
                <a:close/>
                <a:moveTo>
                  <a:pt x="67" y="57"/>
                </a:moveTo>
                <a:cubicBezTo>
                  <a:pt x="66" y="57"/>
                  <a:pt x="66" y="57"/>
                  <a:pt x="66" y="58"/>
                </a:cubicBezTo>
                <a:cubicBezTo>
                  <a:pt x="66" y="58"/>
                  <a:pt x="66" y="58"/>
                  <a:pt x="66" y="58"/>
                </a:cubicBezTo>
                <a:cubicBezTo>
                  <a:pt x="67" y="58"/>
                  <a:pt x="67" y="58"/>
                  <a:pt x="67" y="57"/>
                </a:cubicBezTo>
                <a:close/>
                <a:moveTo>
                  <a:pt x="146" y="7"/>
                </a:moveTo>
                <a:cubicBezTo>
                  <a:pt x="145" y="6"/>
                  <a:pt x="145" y="6"/>
                  <a:pt x="145" y="6"/>
                </a:cubicBezTo>
                <a:cubicBezTo>
                  <a:pt x="145" y="6"/>
                  <a:pt x="145" y="6"/>
                  <a:pt x="145" y="7"/>
                </a:cubicBezTo>
                <a:cubicBezTo>
                  <a:pt x="145" y="7"/>
                  <a:pt x="145" y="7"/>
                  <a:pt x="146" y="7"/>
                </a:cubicBezTo>
                <a:close/>
                <a:moveTo>
                  <a:pt x="64" y="67"/>
                </a:moveTo>
                <a:cubicBezTo>
                  <a:pt x="63" y="67"/>
                  <a:pt x="63" y="67"/>
                  <a:pt x="63" y="67"/>
                </a:cubicBezTo>
                <a:cubicBezTo>
                  <a:pt x="63" y="68"/>
                  <a:pt x="63" y="68"/>
                  <a:pt x="63" y="68"/>
                </a:cubicBezTo>
                <a:cubicBezTo>
                  <a:pt x="63" y="68"/>
                  <a:pt x="63" y="67"/>
                  <a:pt x="64" y="67"/>
                </a:cubicBezTo>
                <a:close/>
                <a:moveTo>
                  <a:pt x="159" y="59"/>
                </a:moveTo>
                <a:cubicBezTo>
                  <a:pt x="159" y="59"/>
                  <a:pt x="159" y="59"/>
                  <a:pt x="159" y="59"/>
                </a:cubicBezTo>
                <a:cubicBezTo>
                  <a:pt x="159" y="59"/>
                  <a:pt x="160" y="59"/>
                  <a:pt x="160" y="58"/>
                </a:cubicBezTo>
                <a:cubicBezTo>
                  <a:pt x="159" y="58"/>
                  <a:pt x="159" y="59"/>
                  <a:pt x="159" y="59"/>
                </a:cubicBezTo>
                <a:close/>
                <a:moveTo>
                  <a:pt x="227" y="118"/>
                </a:moveTo>
                <a:cubicBezTo>
                  <a:pt x="227" y="118"/>
                  <a:pt x="227" y="118"/>
                  <a:pt x="227" y="118"/>
                </a:cubicBezTo>
                <a:cubicBezTo>
                  <a:pt x="227" y="118"/>
                  <a:pt x="227" y="118"/>
                  <a:pt x="227" y="118"/>
                </a:cubicBezTo>
                <a:cubicBezTo>
                  <a:pt x="227" y="118"/>
                  <a:pt x="227" y="118"/>
                  <a:pt x="227" y="118"/>
                </a:cubicBezTo>
                <a:cubicBezTo>
                  <a:pt x="227" y="118"/>
                  <a:pt x="227" y="118"/>
                  <a:pt x="227" y="118"/>
                </a:cubicBezTo>
                <a:close/>
                <a:moveTo>
                  <a:pt x="68" y="60"/>
                </a:moveTo>
                <a:cubicBezTo>
                  <a:pt x="69" y="61"/>
                  <a:pt x="69" y="61"/>
                  <a:pt x="69" y="60"/>
                </a:cubicBezTo>
                <a:cubicBezTo>
                  <a:pt x="69" y="60"/>
                  <a:pt x="69" y="60"/>
                  <a:pt x="68" y="6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657" name="Google Shape;657;p36"/>
          <p:cNvSpPr txBox="1"/>
          <p:nvPr/>
        </p:nvSpPr>
        <p:spPr>
          <a:xfrm>
            <a:off x="5682268" y="2229918"/>
            <a:ext cx="2951700" cy="808200"/>
          </a:xfrm>
          <a:prstGeom prst="rect">
            <a:avLst/>
          </a:prstGeom>
          <a:noFill/>
          <a:ln>
            <a:noFill/>
          </a:ln>
        </p:spPr>
        <p:txBody>
          <a:bodyPr spcFirstLastPara="1" wrap="square" lIns="68550" tIns="34275" rIns="68550" bIns="34275" anchor="t" anchorCtr="0">
            <a:spAutoFit/>
          </a:bodyPr>
          <a:lstStyle/>
          <a:p>
            <a:pPr marL="457200" marR="0" lvl="1" indent="0" algn="l" rtl="0">
              <a:spcBef>
                <a:spcPts val="0"/>
              </a:spcBef>
              <a:spcAft>
                <a:spcPts val="0"/>
              </a:spcAft>
              <a:buNone/>
            </a:pPr>
            <a:r>
              <a:rPr lang="zh-HK" sz="2400">
                <a:solidFill>
                  <a:srgbClr val="3F3F3F"/>
                </a:solidFill>
                <a:latin typeface="Calibri"/>
                <a:ea typeface="Calibri"/>
                <a:cs typeface="Calibri"/>
                <a:sym typeface="Calibri"/>
              </a:rPr>
              <a:t>Data Modelling and Analysis</a:t>
            </a:r>
            <a:endParaRPr sz="2400" b="0" i="0" u="none" strike="noStrike" cap="none">
              <a:solidFill>
                <a:srgbClr val="3F3F3F"/>
              </a:solidFill>
              <a:latin typeface="Calibri"/>
              <a:ea typeface="Calibri"/>
              <a:cs typeface="Calibri"/>
              <a:sym typeface="Calibri"/>
            </a:endParaRPr>
          </a:p>
        </p:txBody>
      </p:sp>
      <p:pic>
        <p:nvPicPr>
          <p:cNvPr id="658" name="Google Shape;658;p36"/>
          <p:cNvPicPr preferRelativeResize="0"/>
          <p:nvPr/>
        </p:nvPicPr>
        <p:blipFill>
          <a:blip r:embed="rId4">
            <a:alphaModFix/>
          </a:blip>
          <a:stretch>
            <a:fillRect/>
          </a:stretch>
        </p:blipFill>
        <p:spPr>
          <a:xfrm rot="-1004530">
            <a:off x="692185" y="2899839"/>
            <a:ext cx="853132" cy="853550"/>
          </a:xfrm>
          <a:prstGeom prst="rect">
            <a:avLst/>
          </a:prstGeom>
          <a:noFill/>
          <a:ln>
            <a:noFill/>
          </a:ln>
        </p:spPr>
      </p:pic>
      <p:pic>
        <p:nvPicPr>
          <p:cNvPr id="659" name="Google Shape;659;p36"/>
          <p:cNvPicPr preferRelativeResize="0"/>
          <p:nvPr/>
        </p:nvPicPr>
        <p:blipFill rotWithShape="1">
          <a:blip r:embed="rId5">
            <a:alphaModFix/>
          </a:blip>
          <a:srcRect l="24884" t="22563" r="25494" b="22563"/>
          <a:stretch/>
        </p:blipFill>
        <p:spPr>
          <a:xfrm rot="1089035">
            <a:off x="2840105" y="3835292"/>
            <a:ext cx="1143417" cy="10124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7"/>
          <p:cNvSpPr txBox="1"/>
          <p:nvPr/>
        </p:nvSpPr>
        <p:spPr>
          <a:xfrm>
            <a:off x="1065650" y="1135000"/>
            <a:ext cx="4679400" cy="3225300"/>
          </a:xfrm>
          <a:prstGeom prst="rect">
            <a:avLst/>
          </a:prstGeom>
          <a:noFill/>
          <a:ln>
            <a:noFill/>
          </a:ln>
        </p:spPr>
        <p:txBody>
          <a:bodyPr spcFirstLastPara="1" wrap="square" lIns="91425" tIns="91425" rIns="91425" bIns="91425" anchor="t" anchorCtr="0">
            <a:spAutoFit/>
          </a:bodyPr>
          <a:lstStyle/>
          <a:p>
            <a:pPr marL="457200" lvl="0" indent="-330200" algn="just" rtl="0">
              <a:lnSpc>
                <a:spcPct val="115000"/>
              </a:lnSpc>
              <a:spcBef>
                <a:spcPts val="1000"/>
              </a:spcBef>
              <a:spcAft>
                <a:spcPts val="0"/>
              </a:spcAft>
              <a:buClr>
                <a:schemeClr val="accent3"/>
              </a:buClr>
              <a:buSzPts val="1600"/>
              <a:buChar char="●"/>
            </a:pPr>
            <a:r>
              <a:rPr lang="zh-HK" sz="1600" b="1">
                <a:solidFill>
                  <a:schemeClr val="accent3"/>
                </a:solidFill>
              </a:rPr>
              <a:t>Model</a:t>
            </a:r>
            <a:endParaRPr sz="1600" b="1">
              <a:solidFill>
                <a:schemeClr val="accent3"/>
              </a:solidFill>
            </a:endParaRPr>
          </a:p>
          <a:p>
            <a:pPr marL="457200" lvl="0" indent="0" algn="just" rtl="0">
              <a:lnSpc>
                <a:spcPct val="115000"/>
              </a:lnSpc>
              <a:spcBef>
                <a:spcPts val="1000"/>
              </a:spcBef>
              <a:spcAft>
                <a:spcPts val="0"/>
              </a:spcAft>
              <a:buNone/>
            </a:pPr>
            <a:r>
              <a:rPr lang="zh-HK" sz="1500">
                <a:solidFill>
                  <a:schemeClr val="dk1"/>
                </a:solidFill>
              </a:rPr>
              <a:t>VADER [</a:t>
            </a:r>
            <a:r>
              <a:rPr lang="zh-HK" sz="1500">
                <a:solidFill>
                  <a:schemeClr val="dk1"/>
                </a:solidFill>
                <a:highlight>
                  <a:srgbClr val="FFFFFF"/>
                </a:highlight>
              </a:rPr>
              <a:t>Hutto and Gilbert</a:t>
            </a:r>
            <a:r>
              <a:rPr lang="zh-HK" sz="1500">
                <a:solidFill>
                  <a:schemeClr val="dk1"/>
                </a:solidFill>
              </a:rPr>
              <a:t>, 2014] </a:t>
            </a:r>
            <a:endParaRPr sz="1500">
              <a:solidFill>
                <a:schemeClr val="dk1"/>
              </a:solidFill>
            </a:endParaRPr>
          </a:p>
          <a:p>
            <a:pPr marL="457200" lvl="0" indent="-330200" algn="just" rtl="0">
              <a:lnSpc>
                <a:spcPct val="115000"/>
              </a:lnSpc>
              <a:spcBef>
                <a:spcPts val="1000"/>
              </a:spcBef>
              <a:spcAft>
                <a:spcPts val="0"/>
              </a:spcAft>
              <a:buClr>
                <a:schemeClr val="accent6"/>
              </a:buClr>
              <a:buSzPts val="1600"/>
              <a:buChar char="●"/>
            </a:pPr>
            <a:r>
              <a:rPr lang="zh-HK" sz="1600" b="1">
                <a:solidFill>
                  <a:schemeClr val="accent6"/>
                </a:solidFill>
              </a:rPr>
              <a:t>Score Range</a:t>
            </a:r>
            <a:endParaRPr sz="1600" b="1">
              <a:solidFill>
                <a:schemeClr val="accent6"/>
              </a:solidFill>
            </a:endParaRPr>
          </a:p>
          <a:p>
            <a:pPr marL="457200" lvl="0" indent="0" algn="just" rtl="0">
              <a:lnSpc>
                <a:spcPct val="115000"/>
              </a:lnSpc>
              <a:spcBef>
                <a:spcPts val="1000"/>
              </a:spcBef>
              <a:spcAft>
                <a:spcPts val="0"/>
              </a:spcAft>
              <a:buNone/>
            </a:pPr>
            <a:r>
              <a:rPr lang="zh-HK" sz="1500">
                <a:solidFill>
                  <a:schemeClr val="dk1"/>
                </a:solidFill>
              </a:rPr>
              <a:t>from –1 (most negative) to +1 (most positive)</a:t>
            </a:r>
            <a:endParaRPr sz="1500">
              <a:solidFill>
                <a:schemeClr val="dk1"/>
              </a:solidFill>
            </a:endParaRPr>
          </a:p>
          <a:p>
            <a:pPr marL="457200" lvl="0" indent="-330200" algn="just" rtl="0">
              <a:lnSpc>
                <a:spcPct val="115000"/>
              </a:lnSpc>
              <a:spcBef>
                <a:spcPts val="1000"/>
              </a:spcBef>
              <a:spcAft>
                <a:spcPts val="0"/>
              </a:spcAft>
              <a:buClr>
                <a:schemeClr val="accent3"/>
              </a:buClr>
              <a:buSzPts val="1600"/>
              <a:buChar char="●"/>
            </a:pPr>
            <a:r>
              <a:rPr lang="zh-HK" sz="1600" b="1">
                <a:solidFill>
                  <a:schemeClr val="accent3"/>
                </a:solidFill>
              </a:rPr>
              <a:t>Three groups</a:t>
            </a:r>
            <a:endParaRPr sz="1600" b="1">
              <a:solidFill>
                <a:schemeClr val="accent3"/>
              </a:solidFill>
            </a:endParaRPr>
          </a:p>
          <a:p>
            <a:pPr marL="0" lvl="0" indent="457200" algn="just" rtl="0">
              <a:lnSpc>
                <a:spcPct val="115000"/>
              </a:lnSpc>
              <a:spcBef>
                <a:spcPts val="1000"/>
              </a:spcBef>
              <a:spcAft>
                <a:spcPts val="0"/>
              </a:spcAft>
              <a:buNone/>
            </a:pPr>
            <a:r>
              <a:rPr lang="zh-HK" sz="1500">
                <a:solidFill>
                  <a:schemeClr val="dk1"/>
                </a:solidFill>
              </a:rPr>
              <a:t>positive (score &gt; 0)</a:t>
            </a:r>
            <a:endParaRPr sz="1500">
              <a:solidFill>
                <a:schemeClr val="dk1"/>
              </a:solidFill>
            </a:endParaRPr>
          </a:p>
          <a:p>
            <a:pPr marL="0" lvl="0" indent="457200" algn="just" rtl="0">
              <a:lnSpc>
                <a:spcPct val="115000"/>
              </a:lnSpc>
              <a:spcBef>
                <a:spcPts val="1000"/>
              </a:spcBef>
              <a:spcAft>
                <a:spcPts val="0"/>
              </a:spcAft>
              <a:buNone/>
            </a:pPr>
            <a:r>
              <a:rPr lang="zh-HK" sz="1500">
                <a:solidFill>
                  <a:schemeClr val="dk1"/>
                </a:solidFill>
              </a:rPr>
              <a:t>neutral (score= 0)</a:t>
            </a:r>
            <a:endParaRPr sz="1500">
              <a:solidFill>
                <a:schemeClr val="dk1"/>
              </a:solidFill>
            </a:endParaRPr>
          </a:p>
          <a:p>
            <a:pPr marL="0" lvl="0" indent="457200" algn="just" rtl="0">
              <a:lnSpc>
                <a:spcPct val="115000"/>
              </a:lnSpc>
              <a:spcBef>
                <a:spcPts val="1000"/>
              </a:spcBef>
              <a:spcAft>
                <a:spcPts val="0"/>
              </a:spcAft>
              <a:buNone/>
            </a:pPr>
            <a:r>
              <a:rPr lang="zh-HK" sz="1500">
                <a:solidFill>
                  <a:schemeClr val="dk1"/>
                </a:solidFill>
              </a:rPr>
              <a:t>negative (score &lt; 0)</a:t>
            </a:r>
            <a:endParaRPr sz="1500">
              <a:solidFill>
                <a:schemeClr val="dk1"/>
              </a:solidFill>
            </a:endParaRPr>
          </a:p>
        </p:txBody>
      </p:sp>
      <p:sp>
        <p:nvSpPr>
          <p:cNvPr id="666" name="Google Shape;666;p37"/>
          <p:cNvSpPr txBox="1"/>
          <p:nvPr/>
        </p:nvSpPr>
        <p:spPr>
          <a:xfrm>
            <a:off x="1065650" y="298650"/>
            <a:ext cx="6249600" cy="4386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zh-HK" sz="2400">
                <a:solidFill>
                  <a:srgbClr val="3F3F3F"/>
                </a:solidFill>
                <a:latin typeface="Calibri"/>
                <a:ea typeface="Calibri"/>
                <a:cs typeface="Calibri"/>
                <a:sym typeface="Calibri"/>
              </a:rPr>
              <a:t>Twttier Sentiment Score</a:t>
            </a:r>
            <a:endParaRPr sz="2400">
              <a:solidFill>
                <a:srgbClr val="3F3F3F"/>
              </a:solidFill>
              <a:latin typeface="Calibri"/>
              <a:ea typeface="Calibri"/>
              <a:cs typeface="Calibri"/>
              <a:sym typeface="Calibri"/>
            </a:endParaRPr>
          </a:p>
        </p:txBody>
      </p:sp>
      <p:pic>
        <p:nvPicPr>
          <p:cNvPr id="667" name="Google Shape;667;p37"/>
          <p:cNvPicPr preferRelativeResize="0"/>
          <p:nvPr/>
        </p:nvPicPr>
        <p:blipFill>
          <a:blip r:embed="rId3">
            <a:alphaModFix/>
          </a:blip>
          <a:stretch>
            <a:fillRect/>
          </a:stretch>
        </p:blipFill>
        <p:spPr>
          <a:xfrm rot="-1004521">
            <a:off x="7879797" y="547695"/>
            <a:ext cx="632353" cy="632659"/>
          </a:xfrm>
          <a:prstGeom prst="rect">
            <a:avLst/>
          </a:prstGeom>
          <a:noFill/>
          <a:ln>
            <a:noFill/>
          </a:ln>
        </p:spPr>
      </p:pic>
      <p:grpSp>
        <p:nvGrpSpPr>
          <p:cNvPr id="668" name="Google Shape;668;p37"/>
          <p:cNvGrpSpPr/>
          <p:nvPr/>
        </p:nvGrpSpPr>
        <p:grpSpPr>
          <a:xfrm>
            <a:off x="6275173" y="2341418"/>
            <a:ext cx="1665713" cy="1459754"/>
            <a:chOff x="5940425" y="3290888"/>
            <a:chExt cx="307975" cy="269875"/>
          </a:xfrm>
        </p:grpSpPr>
        <p:sp>
          <p:nvSpPr>
            <p:cNvPr id="669" name="Google Shape;669;p37"/>
            <p:cNvSpPr/>
            <p:nvPr/>
          </p:nvSpPr>
          <p:spPr>
            <a:xfrm>
              <a:off x="6021388" y="3344863"/>
              <a:ext cx="120650" cy="19050"/>
            </a:xfrm>
            <a:custGeom>
              <a:avLst/>
              <a:gdLst/>
              <a:ahLst/>
              <a:cxnLst/>
              <a:rect l="l" t="t" r="r" b="b"/>
              <a:pathLst>
                <a:path w="31" h="5" extrusionOk="0">
                  <a:moveTo>
                    <a:pt x="31" y="2"/>
                  </a:moveTo>
                  <a:cubicBezTo>
                    <a:pt x="26" y="3"/>
                    <a:pt x="20" y="2"/>
                    <a:pt x="15" y="2"/>
                  </a:cubicBezTo>
                  <a:cubicBezTo>
                    <a:pt x="10" y="3"/>
                    <a:pt x="5" y="5"/>
                    <a:pt x="0" y="5"/>
                  </a:cubicBezTo>
                  <a:cubicBezTo>
                    <a:pt x="0" y="2"/>
                    <a:pt x="3" y="3"/>
                    <a:pt x="5" y="2"/>
                  </a:cubicBezTo>
                  <a:cubicBezTo>
                    <a:pt x="8" y="2"/>
                    <a:pt x="10" y="1"/>
                    <a:pt x="13" y="1"/>
                  </a:cubicBezTo>
                  <a:cubicBezTo>
                    <a:pt x="18" y="0"/>
                    <a:pt x="25" y="0"/>
                    <a:pt x="31" y="2"/>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0" name="Google Shape;670;p37"/>
            <p:cNvSpPr/>
            <p:nvPr/>
          </p:nvSpPr>
          <p:spPr>
            <a:xfrm>
              <a:off x="6029325" y="3408363"/>
              <a:ext cx="128588" cy="26988"/>
            </a:xfrm>
            <a:custGeom>
              <a:avLst/>
              <a:gdLst/>
              <a:ahLst/>
              <a:cxnLst/>
              <a:rect l="l" t="t" r="r" b="b"/>
              <a:pathLst>
                <a:path w="33" h="7" extrusionOk="0">
                  <a:moveTo>
                    <a:pt x="33" y="2"/>
                  </a:moveTo>
                  <a:cubicBezTo>
                    <a:pt x="24" y="3"/>
                    <a:pt x="13" y="3"/>
                    <a:pt x="5" y="5"/>
                  </a:cubicBezTo>
                  <a:cubicBezTo>
                    <a:pt x="3" y="6"/>
                    <a:pt x="2" y="7"/>
                    <a:pt x="0" y="6"/>
                  </a:cubicBezTo>
                  <a:cubicBezTo>
                    <a:pt x="4" y="3"/>
                    <a:pt x="11" y="2"/>
                    <a:pt x="16" y="2"/>
                  </a:cubicBezTo>
                  <a:cubicBezTo>
                    <a:pt x="22" y="1"/>
                    <a:pt x="28" y="0"/>
                    <a:pt x="33" y="2"/>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1" name="Google Shape;671;p37"/>
            <p:cNvSpPr/>
            <p:nvPr/>
          </p:nvSpPr>
          <p:spPr>
            <a:xfrm>
              <a:off x="6034088" y="3467101"/>
              <a:ext cx="147638" cy="22225"/>
            </a:xfrm>
            <a:custGeom>
              <a:avLst/>
              <a:gdLst/>
              <a:ahLst/>
              <a:cxnLst/>
              <a:rect l="l" t="t" r="r" b="b"/>
              <a:pathLst>
                <a:path w="38" h="6" extrusionOk="0">
                  <a:moveTo>
                    <a:pt x="38" y="4"/>
                  </a:moveTo>
                  <a:cubicBezTo>
                    <a:pt x="36" y="5"/>
                    <a:pt x="31" y="3"/>
                    <a:pt x="28" y="3"/>
                  </a:cubicBezTo>
                  <a:cubicBezTo>
                    <a:pt x="22" y="4"/>
                    <a:pt x="15" y="5"/>
                    <a:pt x="8" y="5"/>
                  </a:cubicBezTo>
                  <a:cubicBezTo>
                    <a:pt x="5" y="6"/>
                    <a:pt x="2" y="6"/>
                    <a:pt x="0" y="5"/>
                  </a:cubicBezTo>
                  <a:cubicBezTo>
                    <a:pt x="2" y="3"/>
                    <a:pt x="5" y="4"/>
                    <a:pt x="7" y="4"/>
                  </a:cubicBezTo>
                  <a:cubicBezTo>
                    <a:pt x="10" y="4"/>
                    <a:pt x="13" y="4"/>
                    <a:pt x="16" y="3"/>
                  </a:cubicBezTo>
                  <a:cubicBezTo>
                    <a:pt x="23" y="2"/>
                    <a:pt x="32" y="0"/>
                    <a:pt x="38" y="4"/>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2" name="Google Shape;672;p37"/>
            <p:cNvSpPr/>
            <p:nvPr/>
          </p:nvSpPr>
          <p:spPr>
            <a:xfrm>
              <a:off x="6034088" y="3502026"/>
              <a:ext cx="120650" cy="23813"/>
            </a:xfrm>
            <a:custGeom>
              <a:avLst/>
              <a:gdLst/>
              <a:ahLst/>
              <a:cxnLst/>
              <a:rect l="l" t="t" r="r" b="b"/>
              <a:pathLst>
                <a:path w="31" h="6" extrusionOk="0">
                  <a:moveTo>
                    <a:pt x="31" y="2"/>
                  </a:moveTo>
                  <a:cubicBezTo>
                    <a:pt x="20" y="3"/>
                    <a:pt x="10" y="5"/>
                    <a:pt x="0" y="6"/>
                  </a:cubicBezTo>
                  <a:cubicBezTo>
                    <a:pt x="0" y="6"/>
                    <a:pt x="0" y="6"/>
                    <a:pt x="0" y="5"/>
                  </a:cubicBezTo>
                  <a:cubicBezTo>
                    <a:pt x="10" y="3"/>
                    <a:pt x="20" y="0"/>
                    <a:pt x="31" y="2"/>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3" name="Google Shape;673;p37"/>
            <p:cNvSpPr/>
            <p:nvPr/>
          </p:nvSpPr>
          <p:spPr>
            <a:xfrm>
              <a:off x="5940425" y="3290888"/>
              <a:ext cx="307975" cy="269875"/>
            </a:xfrm>
            <a:custGeom>
              <a:avLst/>
              <a:gdLst/>
              <a:ahLst/>
              <a:cxnLst/>
              <a:rect l="l" t="t" r="r" b="b"/>
              <a:pathLst>
                <a:path w="79" h="69" extrusionOk="0">
                  <a:moveTo>
                    <a:pt x="71" y="3"/>
                  </a:moveTo>
                  <a:cubicBezTo>
                    <a:pt x="71" y="4"/>
                    <a:pt x="70" y="3"/>
                    <a:pt x="70" y="4"/>
                  </a:cubicBezTo>
                  <a:cubicBezTo>
                    <a:pt x="73" y="5"/>
                    <a:pt x="77" y="3"/>
                    <a:pt x="79" y="5"/>
                  </a:cubicBezTo>
                  <a:cubicBezTo>
                    <a:pt x="79" y="6"/>
                    <a:pt x="78" y="6"/>
                    <a:pt x="78" y="7"/>
                  </a:cubicBezTo>
                  <a:cubicBezTo>
                    <a:pt x="74" y="7"/>
                    <a:pt x="70" y="8"/>
                    <a:pt x="68" y="11"/>
                  </a:cubicBezTo>
                  <a:cubicBezTo>
                    <a:pt x="66" y="16"/>
                    <a:pt x="71" y="18"/>
                    <a:pt x="74" y="18"/>
                  </a:cubicBezTo>
                  <a:cubicBezTo>
                    <a:pt x="74" y="19"/>
                    <a:pt x="75" y="19"/>
                    <a:pt x="75" y="20"/>
                  </a:cubicBezTo>
                  <a:cubicBezTo>
                    <a:pt x="75" y="20"/>
                    <a:pt x="75" y="20"/>
                    <a:pt x="75" y="21"/>
                  </a:cubicBezTo>
                  <a:cubicBezTo>
                    <a:pt x="74" y="21"/>
                    <a:pt x="74" y="22"/>
                    <a:pt x="73" y="22"/>
                  </a:cubicBezTo>
                  <a:cubicBezTo>
                    <a:pt x="73" y="22"/>
                    <a:pt x="74" y="22"/>
                    <a:pt x="74" y="22"/>
                  </a:cubicBezTo>
                  <a:cubicBezTo>
                    <a:pt x="73" y="25"/>
                    <a:pt x="75" y="26"/>
                    <a:pt x="74" y="28"/>
                  </a:cubicBezTo>
                  <a:cubicBezTo>
                    <a:pt x="73" y="28"/>
                    <a:pt x="72" y="28"/>
                    <a:pt x="71" y="29"/>
                  </a:cubicBezTo>
                  <a:cubicBezTo>
                    <a:pt x="71" y="34"/>
                    <a:pt x="73" y="37"/>
                    <a:pt x="75" y="42"/>
                  </a:cubicBezTo>
                  <a:cubicBezTo>
                    <a:pt x="74" y="42"/>
                    <a:pt x="74" y="43"/>
                    <a:pt x="73" y="43"/>
                  </a:cubicBezTo>
                  <a:cubicBezTo>
                    <a:pt x="72" y="42"/>
                    <a:pt x="70" y="42"/>
                    <a:pt x="69" y="42"/>
                  </a:cubicBezTo>
                  <a:cubicBezTo>
                    <a:pt x="70" y="43"/>
                    <a:pt x="72" y="42"/>
                    <a:pt x="72" y="44"/>
                  </a:cubicBezTo>
                  <a:cubicBezTo>
                    <a:pt x="72" y="46"/>
                    <a:pt x="70" y="44"/>
                    <a:pt x="69" y="45"/>
                  </a:cubicBezTo>
                  <a:cubicBezTo>
                    <a:pt x="68" y="45"/>
                    <a:pt x="68" y="46"/>
                    <a:pt x="68" y="47"/>
                  </a:cubicBezTo>
                  <a:cubicBezTo>
                    <a:pt x="66" y="47"/>
                    <a:pt x="66" y="46"/>
                    <a:pt x="65" y="46"/>
                  </a:cubicBezTo>
                  <a:cubicBezTo>
                    <a:pt x="48" y="46"/>
                    <a:pt x="26" y="45"/>
                    <a:pt x="11" y="51"/>
                  </a:cubicBezTo>
                  <a:cubicBezTo>
                    <a:pt x="4" y="66"/>
                    <a:pt x="27" y="62"/>
                    <a:pt x="38" y="63"/>
                  </a:cubicBezTo>
                  <a:cubicBezTo>
                    <a:pt x="49" y="63"/>
                    <a:pt x="61" y="63"/>
                    <a:pt x="70" y="61"/>
                  </a:cubicBezTo>
                  <a:cubicBezTo>
                    <a:pt x="69" y="58"/>
                    <a:pt x="65" y="58"/>
                    <a:pt x="65" y="54"/>
                  </a:cubicBezTo>
                  <a:cubicBezTo>
                    <a:pt x="66" y="51"/>
                    <a:pt x="71" y="49"/>
                    <a:pt x="72" y="45"/>
                  </a:cubicBezTo>
                  <a:cubicBezTo>
                    <a:pt x="74" y="46"/>
                    <a:pt x="74" y="44"/>
                    <a:pt x="76" y="45"/>
                  </a:cubicBezTo>
                  <a:cubicBezTo>
                    <a:pt x="76" y="46"/>
                    <a:pt x="75" y="46"/>
                    <a:pt x="75" y="48"/>
                  </a:cubicBezTo>
                  <a:cubicBezTo>
                    <a:pt x="70" y="50"/>
                    <a:pt x="70" y="59"/>
                    <a:pt x="75" y="61"/>
                  </a:cubicBezTo>
                  <a:cubicBezTo>
                    <a:pt x="74" y="62"/>
                    <a:pt x="75" y="63"/>
                    <a:pt x="74" y="63"/>
                  </a:cubicBezTo>
                  <a:cubicBezTo>
                    <a:pt x="75" y="64"/>
                    <a:pt x="78" y="63"/>
                    <a:pt x="78" y="65"/>
                  </a:cubicBezTo>
                  <a:cubicBezTo>
                    <a:pt x="78" y="66"/>
                    <a:pt x="77" y="65"/>
                    <a:pt x="76" y="66"/>
                  </a:cubicBezTo>
                  <a:cubicBezTo>
                    <a:pt x="76" y="66"/>
                    <a:pt x="77" y="67"/>
                    <a:pt x="78" y="67"/>
                  </a:cubicBezTo>
                  <a:cubicBezTo>
                    <a:pt x="77" y="68"/>
                    <a:pt x="76" y="68"/>
                    <a:pt x="76" y="69"/>
                  </a:cubicBezTo>
                  <a:cubicBezTo>
                    <a:pt x="57" y="68"/>
                    <a:pt x="38" y="67"/>
                    <a:pt x="21" y="69"/>
                  </a:cubicBezTo>
                  <a:cubicBezTo>
                    <a:pt x="21" y="68"/>
                    <a:pt x="21" y="67"/>
                    <a:pt x="22" y="68"/>
                  </a:cubicBezTo>
                  <a:cubicBezTo>
                    <a:pt x="21" y="67"/>
                    <a:pt x="21" y="67"/>
                    <a:pt x="21" y="66"/>
                  </a:cubicBezTo>
                  <a:cubicBezTo>
                    <a:pt x="19" y="65"/>
                    <a:pt x="17" y="66"/>
                    <a:pt x="15" y="66"/>
                  </a:cubicBezTo>
                  <a:cubicBezTo>
                    <a:pt x="14" y="68"/>
                    <a:pt x="13" y="68"/>
                    <a:pt x="10" y="67"/>
                  </a:cubicBezTo>
                  <a:cubicBezTo>
                    <a:pt x="8" y="63"/>
                    <a:pt x="3" y="61"/>
                    <a:pt x="3" y="55"/>
                  </a:cubicBezTo>
                  <a:cubicBezTo>
                    <a:pt x="3" y="52"/>
                    <a:pt x="5" y="47"/>
                    <a:pt x="7" y="44"/>
                  </a:cubicBezTo>
                  <a:cubicBezTo>
                    <a:pt x="7" y="45"/>
                    <a:pt x="7" y="45"/>
                    <a:pt x="8" y="45"/>
                  </a:cubicBezTo>
                  <a:cubicBezTo>
                    <a:pt x="8" y="45"/>
                    <a:pt x="8" y="46"/>
                    <a:pt x="8" y="46"/>
                  </a:cubicBezTo>
                  <a:cubicBezTo>
                    <a:pt x="11" y="45"/>
                    <a:pt x="14" y="45"/>
                    <a:pt x="17" y="45"/>
                  </a:cubicBezTo>
                  <a:cubicBezTo>
                    <a:pt x="16" y="44"/>
                    <a:pt x="13" y="44"/>
                    <a:pt x="12" y="43"/>
                  </a:cubicBezTo>
                  <a:cubicBezTo>
                    <a:pt x="11" y="44"/>
                    <a:pt x="11" y="45"/>
                    <a:pt x="10" y="45"/>
                  </a:cubicBezTo>
                  <a:cubicBezTo>
                    <a:pt x="7" y="44"/>
                    <a:pt x="5" y="43"/>
                    <a:pt x="3" y="42"/>
                  </a:cubicBezTo>
                  <a:cubicBezTo>
                    <a:pt x="4" y="38"/>
                    <a:pt x="0" y="37"/>
                    <a:pt x="1" y="33"/>
                  </a:cubicBezTo>
                  <a:cubicBezTo>
                    <a:pt x="4" y="30"/>
                    <a:pt x="4" y="26"/>
                    <a:pt x="7" y="26"/>
                  </a:cubicBezTo>
                  <a:cubicBezTo>
                    <a:pt x="5" y="25"/>
                    <a:pt x="4" y="26"/>
                    <a:pt x="4" y="24"/>
                  </a:cubicBezTo>
                  <a:cubicBezTo>
                    <a:pt x="4" y="23"/>
                    <a:pt x="5" y="23"/>
                    <a:pt x="5" y="23"/>
                  </a:cubicBezTo>
                  <a:cubicBezTo>
                    <a:pt x="3" y="20"/>
                    <a:pt x="2" y="18"/>
                    <a:pt x="1" y="15"/>
                  </a:cubicBezTo>
                  <a:cubicBezTo>
                    <a:pt x="3" y="12"/>
                    <a:pt x="2" y="7"/>
                    <a:pt x="5" y="6"/>
                  </a:cubicBezTo>
                  <a:cubicBezTo>
                    <a:pt x="6" y="5"/>
                    <a:pt x="5" y="6"/>
                    <a:pt x="5" y="7"/>
                  </a:cubicBezTo>
                  <a:cubicBezTo>
                    <a:pt x="7" y="5"/>
                    <a:pt x="10" y="5"/>
                    <a:pt x="11" y="3"/>
                  </a:cubicBezTo>
                  <a:cubicBezTo>
                    <a:pt x="13" y="3"/>
                    <a:pt x="17" y="4"/>
                    <a:pt x="18" y="2"/>
                  </a:cubicBezTo>
                  <a:cubicBezTo>
                    <a:pt x="29" y="2"/>
                    <a:pt x="40" y="1"/>
                    <a:pt x="48" y="1"/>
                  </a:cubicBezTo>
                  <a:cubicBezTo>
                    <a:pt x="55" y="2"/>
                    <a:pt x="65" y="0"/>
                    <a:pt x="71" y="3"/>
                  </a:cubicBezTo>
                  <a:close/>
                  <a:moveTo>
                    <a:pt x="56" y="7"/>
                  </a:moveTo>
                  <a:cubicBezTo>
                    <a:pt x="55" y="7"/>
                    <a:pt x="56" y="6"/>
                    <a:pt x="55" y="6"/>
                  </a:cubicBezTo>
                  <a:cubicBezTo>
                    <a:pt x="39" y="7"/>
                    <a:pt x="21" y="8"/>
                    <a:pt x="8" y="13"/>
                  </a:cubicBezTo>
                  <a:cubicBezTo>
                    <a:pt x="8" y="14"/>
                    <a:pt x="8" y="15"/>
                    <a:pt x="7" y="16"/>
                  </a:cubicBezTo>
                  <a:cubicBezTo>
                    <a:pt x="12" y="26"/>
                    <a:pt x="31" y="21"/>
                    <a:pt x="40" y="22"/>
                  </a:cubicBezTo>
                  <a:cubicBezTo>
                    <a:pt x="49" y="21"/>
                    <a:pt x="59" y="21"/>
                    <a:pt x="67" y="20"/>
                  </a:cubicBezTo>
                  <a:cubicBezTo>
                    <a:pt x="66" y="17"/>
                    <a:pt x="63" y="15"/>
                    <a:pt x="64" y="12"/>
                  </a:cubicBezTo>
                  <a:cubicBezTo>
                    <a:pt x="50" y="13"/>
                    <a:pt x="33" y="12"/>
                    <a:pt x="22" y="14"/>
                  </a:cubicBezTo>
                  <a:cubicBezTo>
                    <a:pt x="22" y="14"/>
                    <a:pt x="22" y="13"/>
                    <a:pt x="22" y="12"/>
                  </a:cubicBezTo>
                  <a:cubicBezTo>
                    <a:pt x="35" y="10"/>
                    <a:pt x="49" y="11"/>
                    <a:pt x="65" y="11"/>
                  </a:cubicBezTo>
                  <a:cubicBezTo>
                    <a:pt x="66" y="9"/>
                    <a:pt x="67" y="8"/>
                    <a:pt x="69" y="7"/>
                  </a:cubicBezTo>
                  <a:cubicBezTo>
                    <a:pt x="64" y="7"/>
                    <a:pt x="60" y="6"/>
                    <a:pt x="56" y="7"/>
                  </a:cubicBezTo>
                  <a:close/>
                  <a:moveTo>
                    <a:pt x="16" y="8"/>
                  </a:moveTo>
                  <a:cubicBezTo>
                    <a:pt x="17" y="8"/>
                    <a:pt x="19" y="7"/>
                    <a:pt x="20" y="7"/>
                  </a:cubicBezTo>
                  <a:cubicBezTo>
                    <a:pt x="19" y="7"/>
                    <a:pt x="16" y="6"/>
                    <a:pt x="16" y="8"/>
                  </a:cubicBezTo>
                  <a:close/>
                  <a:moveTo>
                    <a:pt x="54" y="25"/>
                  </a:moveTo>
                  <a:cubicBezTo>
                    <a:pt x="57" y="24"/>
                    <a:pt x="61" y="25"/>
                    <a:pt x="64" y="24"/>
                  </a:cubicBezTo>
                  <a:cubicBezTo>
                    <a:pt x="61" y="24"/>
                    <a:pt x="57" y="24"/>
                    <a:pt x="54" y="25"/>
                  </a:cubicBezTo>
                  <a:close/>
                  <a:moveTo>
                    <a:pt x="61" y="27"/>
                  </a:moveTo>
                  <a:cubicBezTo>
                    <a:pt x="48" y="26"/>
                    <a:pt x="35" y="29"/>
                    <a:pt x="23" y="30"/>
                  </a:cubicBezTo>
                  <a:cubicBezTo>
                    <a:pt x="21" y="30"/>
                    <a:pt x="22" y="28"/>
                    <a:pt x="21" y="28"/>
                  </a:cubicBezTo>
                  <a:cubicBezTo>
                    <a:pt x="14" y="27"/>
                    <a:pt x="4" y="34"/>
                    <a:pt x="10" y="41"/>
                  </a:cubicBezTo>
                  <a:cubicBezTo>
                    <a:pt x="31" y="41"/>
                    <a:pt x="53" y="43"/>
                    <a:pt x="70" y="38"/>
                  </a:cubicBezTo>
                  <a:cubicBezTo>
                    <a:pt x="70" y="35"/>
                    <a:pt x="67" y="33"/>
                    <a:pt x="67" y="30"/>
                  </a:cubicBezTo>
                  <a:cubicBezTo>
                    <a:pt x="68" y="28"/>
                    <a:pt x="70" y="27"/>
                    <a:pt x="70" y="25"/>
                  </a:cubicBezTo>
                  <a:cubicBezTo>
                    <a:pt x="67" y="26"/>
                    <a:pt x="63" y="25"/>
                    <a:pt x="61" y="27"/>
                  </a:cubicBezTo>
                  <a:close/>
                  <a:moveTo>
                    <a:pt x="51" y="25"/>
                  </a:moveTo>
                  <a:cubicBezTo>
                    <a:pt x="52" y="25"/>
                    <a:pt x="53" y="25"/>
                    <a:pt x="53" y="25"/>
                  </a:cubicBezTo>
                  <a:cubicBezTo>
                    <a:pt x="53" y="24"/>
                    <a:pt x="52" y="25"/>
                    <a:pt x="51" y="25"/>
                  </a:cubicBezTo>
                  <a:close/>
                  <a:moveTo>
                    <a:pt x="13" y="26"/>
                  </a:moveTo>
                  <a:cubicBezTo>
                    <a:pt x="13" y="27"/>
                    <a:pt x="14" y="26"/>
                    <a:pt x="14" y="26"/>
                  </a:cubicBezTo>
                  <a:cubicBezTo>
                    <a:pt x="13" y="26"/>
                    <a:pt x="13" y="25"/>
                    <a:pt x="12" y="25"/>
                  </a:cubicBezTo>
                  <a:cubicBezTo>
                    <a:pt x="12" y="26"/>
                    <a:pt x="13" y="26"/>
                    <a:pt x="13" y="26"/>
                  </a:cubicBezTo>
                  <a:close/>
                  <a:moveTo>
                    <a:pt x="48" y="45"/>
                  </a:moveTo>
                  <a:cubicBezTo>
                    <a:pt x="49" y="46"/>
                    <a:pt x="50" y="45"/>
                    <a:pt x="50" y="45"/>
                  </a:cubicBezTo>
                  <a:cubicBezTo>
                    <a:pt x="50" y="44"/>
                    <a:pt x="48" y="45"/>
                    <a:pt x="48" y="45"/>
                  </a:cubicBezTo>
                  <a:close/>
                  <a:moveTo>
                    <a:pt x="39" y="45"/>
                  </a:moveTo>
                  <a:cubicBezTo>
                    <a:pt x="40" y="46"/>
                    <a:pt x="41" y="46"/>
                    <a:pt x="42" y="45"/>
                  </a:cubicBezTo>
                  <a:cubicBezTo>
                    <a:pt x="41" y="45"/>
                    <a:pt x="40" y="45"/>
                    <a:pt x="39" y="45"/>
                  </a:cubicBezTo>
                  <a:close/>
                  <a:moveTo>
                    <a:pt x="21" y="44"/>
                  </a:moveTo>
                  <a:cubicBezTo>
                    <a:pt x="23" y="44"/>
                    <a:pt x="25" y="45"/>
                    <a:pt x="27" y="44"/>
                  </a:cubicBezTo>
                  <a:cubicBezTo>
                    <a:pt x="25" y="44"/>
                    <a:pt x="23" y="43"/>
                    <a:pt x="21" y="44"/>
                  </a:cubicBezTo>
                  <a:close/>
                  <a:moveTo>
                    <a:pt x="29" y="46"/>
                  </a:moveTo>
                  <a:cubicBezTo>
                    <a:pt x="32" y="46"/>
                    <a:pt x="36" y="46"/>
                    <a:pt x="39" y="45"/>
                  </a:cubicBezTo>
                  <a:cubicBezTo>
                    <a:pt x="35" y="45"/>
                    <a:pt x="32" y="45"/>
                    <a:pt x="29" y="46"/>
                  </a:cubicBezTo>
                  <a:close/>
                  <a:moveTo>
                    <a:pt x="69" y="56"/>
                  </a:moveTo>
                  <a:cubicBezTo>
                    <a:pt x="69" y="55"/>
                    <a:pt x="70" y="52"/>
                    <a:pt x="70" y="51"/>
                  </a:cubicBezTo>
                  <a:cubicBezTo>
                    <a:pt x="69" y="52"/>
                    <a:pt x="66" y="55"/>
                    <a:pt x="69" y="56"/>
                  </a:cubicBezTo>
                  <a:close/>
                  <a:moveTo>
                    <a:pt x="72" y="63"/>
                  </a:moveTo>
                  <a:cubicBezTo>
                    <a:pt x="71" y="64"/>
                    <a:pt x="73" y="64"/>
                    <a:pt x="74" y="63"/>
                  </a:cubicBezTo>
                  <a:cubicBezTo>
                    <a:pt x="73" y="63"/>
                    <a:pt x="72" y="63"/>
                    <a:pt x="72" y="63"/>
                  </a:cubicBezTo>
                  <a:close/>
                </a:path>
              </a:pathLst>
            </a:cu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74" name="Google Shape;674;p37"/>
          <p:cNvGrpSpPr/>
          <p:nvPr/>
        </p:nvGrpSpPr>
        <p:grpSpPr>
          <a:xfrm rot="5739201">
            <a:off x="7712578" y="2951788"/>
            <a:ext cx="1483757" cy="1123656"/>
            <a:chOff x="5878513" y="3270251"/>
            <a:chExt cx="431800" cy="327025"/>
          </a:xfrm>
        </p:grpSpPr>
        <p:sp>
          <p:nvSpPr>
            <p:cNvPr id="675" name="Google Shape;675;p37"/>
            <p:cNvSpPr/>
            <p:nvPr/>
          </p:nvSpPr>
          <p:spPr>
            <a:xfrm>
              <a:off x="5878513" y="3270251"/>
              <a:ext cx="431800" cy="327025"/>
            </a:xfrm>
            <a:custGeom>
              <a:avLst/>
              <a:gdLst/>
              <a:ahLst/>
              <a:cxnLst/>
              <a:rect l="l" t="t" r="r" b="b"/>
              <a:pathLst>
                <a:path w="112" h="84" extrusionOk="0">
                  <a:moveTo>
                    <a:pt x="112" y="82"/>
                  </a:moveTo>
                  <a:cubicBezTo>
                    <a:pt x="110" y="83"/>
                    <a:pt x="109" y="84"/>
                    <a:pt x="107" y="83"/>
                  </a:cubicBezTo>
                  <a:cubicBezTo>
                    <a:pt x="107" y="82"/>
                    <a:pt x="107" y="82"/>
                    <a:pt x="107" y="81"/>
                  </a:cubicBezTo>
                  <a:cubicBezTo>
                    <a:pt x="77" y="71"/>
                    <a:pt x="46" y="62"/>
                    <a:pt x="15" y="52"/>
                  </a:cubicBezTo>
                  <a:cubicBezTo>
                    <a:pt x="15" y="52"/>
                    <a:pt x="14" y="52"/>
                    <a:pt x="14" y="52"/>
                  </a:cubicBezTo>
                  <a:cubicBezTo>
                    <a:pt x="10" y="48"/>
                    <a:pt x="3" y="52"/>
                    <a:pt x="0" y="48"/>
                  </a:cubicBezTo>
                  <a:cubicBezTo>
                    <a:pt x="5" y="45"/>
                    <a:pt x="13" y="40"/>
                    <a:pt x="17" y="36"/>
                  </a:cubicBezTo>
                  <a:cubicBezTo>
                    <a:pt x="20" y="36"/>
                    <a:pt x="23" y="32"/>
                    <a:pt x="26" y="31"/>
                  </a:cubicBezTo>
                  <a:cubicBezTo>
                    <a:pt x="27" y="30"/>
                    <a:pt x="30" y="29"/>
                    <a:pt x="32" y="28"/>
                  </a:cubicBezTo>
                  <a:cubicBezTo>
                    <a:pt x="42" y="20"/>
                    <a:pt x="54" y="12"/>
                    <a:pt x="65" y="6"/>
                  </a:cubicBezTo>
                  <a:cubicBezTo>
                    <a:pt x="67" y="3"/>
                    <a:pt x="71" y="2"/>
                    <a:pt x="73" y="0"/>
                  </a:cubicBezTo>
                  <a:cubicBezTo>
                    <a:pt x="77" y="2"/>
                    <a:pt x="78" y="9"/>
                    <a:pt x="81" y="15"/>
                  </a:cubicBezTo>
                  <a:cubicBezTo>
                    <a:pt x="92" y="35"/>
                    <a:pt x="100" y="60"/>
                    <a:pt x="109" y="79"/>
                  </a:cubicBezTo>
                  <a:cubicBezTo>
                    <a:pt x="110" y="80"/>
                    <a:pt x="111" y="80"/>
                    <a:pt x="112" y="82"/>
                  </a:cubicBezTo>
                  <a:close/>
                  <a:moveTo>
                    <a:pt x="73" y="4"/>
                  </a:moveTo>
                  <a:cubicBezTo>
                    <a:pt x="72" y="4"/>
                    <a:pt x="72" y="4"/>
                    <a:pt x="71" y="4"/>
                  </a:cubicBezTo>
                  <a:cubicBezTo>
                    <a:pt x="71" y="6"/>
                    <a:pt x="74" y="9"/>
                    <a:pt x="71" y="10"/>
                  </a:cubicBezTo>
                  <a:cubicBezTo>
                    <a:pt x="70" y="9"/>
                    <a:pt x="69" y="7"/>
                    <a:pt x="69" y="6"/>
                  </a:cubicBezTo>
                  <a:cubicBezTo>
                    <a:pt x="67" y="6"/>
                    <a:pt x="66" y="7"/>
                    <a:pt x="65" y="8"/>
                  </a:cubicBezTo>
                  <a:cubicBezTo>
                    <a:pt x="66" y="11"/>
                    <a:pt x="69" y="13"/>
                    <a:pt x="68" y="15"/>
                  </a:cubicBezTo>
                  <a:cubicBezTo>
                    <a:pt x="65" y="16"/>
                    <a:pt x="66" y="11"/>
                    <a:pt x="63" y="9"/>
                  </a:cubicBezTo>
                  <a:cubicBezTo>
                    <a:pt x="61" y="10"/>
                    <a:pt x="59" y="12"/>
                    <a:pt x="57" y="13"/>
                  </a:cubicBezTo>
                  <a:cubicBezTo>
                    <a:pt x="57" y="15"/>
                    <a:pt x="59" y="16"/>
                    <a:pt x="60" y="17"/>
                  </a:cubicBezTo>
                  <a:cubicBezTo>
                    <a:pt x="60" y="18"/>
                    <a:pt x="60" y="19"/>
                    <a:pt x="59" y="19"/>
                  </a:cubicBezTo>
                  <a:cubicBezTo>
                    <a:pt x="57" y="18"/>
                    <a:pt x="56" y="16"/>
                    <a:pt x="55" y="15"/>
                  </a:cubicBezTo>
                  <a:cubicBezTo>
                    <a:pt x="53" y="16"/>
                    <a:pt x="51" y="17"/>
                    <a:pt x="49" y="18"/>
                  </a:cubicBezTo>
                  <a:cubicBezTo>
                    <a:pt x="50" y="20"/>
                    <a:pt x="53" y="21"/>
                    <a:pt x="52" y="23"/>
                  </a:cubicBezTo>
                  <a:cubicBezTo>
                    <a:pt x="52" y="23"/>
                    <a:pt x="51" y="23"/>
                    <a:pt x="51" y="24"/>
                  </a:cubicBezTo>
                  <a:cubicBezTo>
                    <a:pt x="50" y="22"/>
                    <a:pt x="49" y="20"/>
                    <a:pt x="47" y="19"/>
                  </a:cubicBezTo>
                  <a:cubicBezTo>
                    <a:pt x="46" y="20"/>
                    <a:pt x="44" y="21"/>
                    <a:pt x="43" y="22"/>
                  </a:cubicBezTo>
                  <a:cubicBezTo>
                    <a:pt x="44" y="24"/>
                    <a:pt x="45" y="25"/>
                    <a:pt x="46" y="25"/>
                  </a:cubicBezTo>
                  <a:cubicBezTo>
                    <a:pt x="46" y="26"/>
                    <a:pt x="46" y="26"/>
                    <a:pt x="46" y="27"/>
                  </a:cubicBezTo>
                  <a:cubicBezTo>
                    <a:pt x="45" y="27"/>
                    <a:pt x="45" y="27"/>
                    <a:pt x="44" y="28"/>
                  </a:cubicBezTo>
                  <a:cubicBezTo>
                    <a:pt x="43" y="26"/>
                    <a:pt x="41" y="24"/>
                    <a:pt x="40" y="24"/>
                  </a:cubicBezTo>
                  <a:cubicBezTo>
                    <a:pt x="38" y="24"/>
                    <a:pt x="38" y="26"/>
                    <a:pt x="36" y="26"/>
                  </a:cubicBezTo>
                  <a:cubicBezTo>
                    <a:pt x="37" y="29"/>
                    <a:pt x="38" y="29"/>
                    <a:pt x="39" y="31"/>
                  </a:cubicBezTo>
                  <a:cubicBezTo>
                    <a:pt x="38" y="32"/>
                    <a:pt x="38" y="32"/>
                    <a:pt x="38" y="33"/>
                  </a:cubicBezTo>
                  <a:cubicBezTo>
                    <a:pt x="36" y="32"/>
                    <a:pt x="35" y="29"/>
                    <a:pt x="34" y="28"/>
                  </a:cubicBezTo>
                  <a:cubicBezTo>
                    <a:pt x="32" y="29"/>
                    <a:pt x="30" y="31"/>
                    <a:pt x="28" y="32"/>
                  </a:cubicBezTo>
                  <a:cubicBezTo>
                    <a:pt x="29" y="34"/>
                    <a:pt x="31" y="35"/>
                    <a:pt x="32" y="36"/>
                  </a:cubicBezTo>
                  <a:cubicBezTo>
                    <a:pt x="31" y="37"/>
                    <a:pt x="31" y="37"/>
                    <a:pt x="30" y="37"/>
                  </a:cubicBezTo>
                  <a:cubicBezTo>
                    <a:pt x="29" y="35"/>
                    <a:pt x="27" y="35"/>
                    <a:pt x="26" y="33"/>
                  </a:cubicBezTo>
                  <a:cubicBezTo>
                    <a:pt x="23" y="35"/>
                    <a:pt x="21" y="36"/>
                    <a:pt x="19" y="38"/>
                  </a:cubicBezTo>
                  <a:cubicBezTo>
                    <a:pt x="21" y="38"/>
                    <a:pt x="22" y="40"/>
                    <a:pt x="22" y="42"/>
                  </a:cubicBezTo>
                  <a:cubicBezTo>
                    <a:pt x="22" y="41"/>
                    <a:pt x="21" y="42"/>
                    <a:pt x="21" y="42"/>
                  </a:cubicBezTo>
                  <a:cubicBezTo>
                    <a:pt x="20" y="41"/>
                    <a:pt x="19" y="40"/>
                    <a:pt x="18" y="39"/>
                  </a:cubicBezTo>
                  <a:cubicBezTo>
                    <a:pt x="16" y="40"/>
                    <a:pt x="14" y="40"/>
                    <a:pt x="14" y="41"/>
                  </a:cubicBezTo>
                  <a:cubicBezTo>
                    <a:pt x="16" y="43"/>
                    <a:pt x="20" y="45"/>
                    <a:pt x="16" y="47"/>
                  </a:cubicBezTo>
                  <a:cubicBezTo>
                    <a:pt x="15" y="45"/>
                    <a:pt x="14" y="44"/>
                    <a:pt x="12" y="42"/>
                  </a:cubicBezTo>
                  <a:cubicBezTo>
                    <a:pt x="11" y="43"/>
                    <a:pt x="7" y="45"/>
                    <a:pt x="6" y="48"/>
                  </a:cubicBezTo>
                  <a:cubicBezTo>
                    <a:pt x="24" y="52"/>
                    <a:pt x="41" y="59"/>
                    <a:pt x="59" y="64"/>
                  </a:cubicBezTo>
                  <a:cubicBezTo>
                    <a:pt x="59" y="65"/>
                    <a:pt x="59" y="64"/>
                    <a:pt x="60" y="65"/>
                  </a:cubicBezTo>
                  <a:cubicBezTo>
                    <a:pt x="76" y="68"/>
                    <a:pt x="91" y="76"/>
                    <a:pt x="106" y="78"/>
                  </a:cubicBezTo>
                  <a:cubicBezTo>
                    <a:pt x="106" y="77"/>
                    <a:pt x="105" y="77"/>
                    <a:pt x="105" y="76"/>
                  </a:cubicBezTo>
                  <a:cubicBezTo>
                    <a:pt x="104" y="76"/>
                    <a:pt x="104" y="77"/>
                    <a:pt x="103" y="76"/>
                  </a:cubicBezTo>
                  <a:cubicBezTo>
                    <a:pt x="103" y="76"/>
                    <a:pt x="102" y="75"/>
                    <a:pt x="102" y="75"/>
                  </a:cubicBezTo>
                  <a:cubicBezTo>
                    <a:pt x="103" y="74"/>
                    <a:pt x="103" y="73"/>
                    <a:pt x="104" y="73"/>
                  </a:cubicBezTo>
                  <a:cubicBezTo>
                    <a:pt x="103" y="72"/>
                    <a:pt x="103" y="71"/>
                    <a:pt x="103" y="71"/>
                  </a:cubicBezTo>
                  <a:cubicBezTo>
                    <a:pt x="101" y="71"/>
                    <a:pt x="99" y="71"/>
                    <a:pt x="99" y="73"/>
                  </a:cubicBezTo>
                  <a:cubicBezTo>
                    <a:pt x="95" y="71"/>
                    <a:pt x="98" y="69"/>
                    <a:pt x="102" y="68"/>
                  </a:cubicBezTo>
                  <a:cubicBezTo>
                    <a:pt x="101" y="67"/>
                    <a:pt x="100" y="66"/>
                    <a:pt x="100" y="64"/>
                  </a:cubicBezTo>
                  <a:cubicBezTo>
                    <a:pt x="98" y="64"/>
                    <a:pt x="97" y="66"/>
                    <a:pt x="96" y="66"/>
                  </a:cubicBezTo>
                  <a:cubicBezTo>
                    <a:pt x="96" y="65"/>
                    <a:pt x="95" y="64"/>
                    <a:pt x="96" y="63"/>
                  </a:cubicBezTo>
                  <a:cubicBezTo>
                    <a:pt x="97" y="63"/>
                    <a:pt x="98" y="63"/>
                    <a:pt x="99" y="62"/>
                  </a:cubicBezTo>
                  <a:cubicBezTo>
                    <a:pt x="98" y="60"/>
                    <a:pt x="99" y="58"/>
                    <a:pt x="98" y="57"/>
                  </a:cubicBezTo>
                  <a:cubicBezTo>
                    <a:pt x="96" y="58"/>
                    <a:pt x="96" y="60"/>
                    <a:pt x="94" y="60"/>
                  </a:cubicBezTo>
                  <a:cubicBezTo>
                    <a:pt x="93" y="56"/>
                    <a:pt x="99" y="53"/>
                    <a:pt x="94" y="50"/>
                  </a:cubicBezTo>
                  <a:cubicBezTo>
                    <a:pt x="93" y="50"/>
                    <a:pt x="92" y="51"/>
                    <a:pt x="92" y="52"/>
                  </a:cubicBezTo>
                  <a:cubicBezTo>
                    <a:pt x="91" y="51"/>
                    <a:pt x="91" y="51"/>
                    <a:pt x="91" y="51"/>
                  </a:cubicBezTo>
                  <a:cubicBezTo>
                    <a:pt x="90" y="49"/>
                    <a:pt x="92" y="48"/>
                    <a:pt x="94" y="47"/>
                  </a:cubicBezTo>
                  <a:cubicBezTo>
                    <a:pt x="92" y="45"/>
                    <a:pt x="93" y="43"/>
                    <a:pt x="91" y="42"/>
                  </a:cubicBezTo>
                  <a:cubicBezTo>
                    <a:pt x="89" y="43"/>
                    <a:pt x="89" y="43"/>
                    <a:pt x="88" y="44"/>
                  </a:cubicBezTo>
                  <a:cubicBezTo>
                    <a:pt x="87" y="44"/>
                    <a:pt x="87" y="44"/>
                    <a:pt x="86" y="43"/>
                  </a:cubicBezTo>
                  <a:cubicBezTo>
                    <a:pt x="86" y="41"/>
                    <a:pt x="88" y="41"/>
                    <a:pt x="90" y="40"/>
                  </a:cubicBezTo>
                  <a:cubicBezTo>
                    <a:pt x="90" y="39"/>
                    <a:pt x="89" y="37"/>
                    <a:pt x="89" y="37"/>
                  </a:cubicBezTo>
                  <a:cubicBezTo>
                    <a:pt x="87" y="37"/>
                    <a:pt x="85" y="40"/>
                    <a:pt x="83" y="38"/>
                  </a:cubicBezTo>
                  <a:cubicBezTo>
                    <a:pt x="83" y="35"/>
                    <a:pt x="85" y="35"/>
                    <a:pt x="88" y="34"/>
                  </a:cubicBezTo>
                  <a:cubicBezTo>
                    <a:pt x="87" y="33"/>
                    <a:pt x="87" y="31"/>
                    <a:pt x="85" y="30"/>
                  </a:cubicBezTo>
                  <a:cubicBezTo>
                    <a:pt x="83" y="30"/>
                    <a:pt x="81" y="32"/>
                    <a:pt x="80" y="32"/>
                  </a:cubicBezTo>
                  <a:cubicBezTo>
                    <a:pt x="79" y="31"/>
                    <a:pt x="79" y="30"/>
                    <a:pt x="79" y="30"/>
                  </a:cubicBezTo>
                  <a:cubicBezTo>
                    <a:pt x="81" y="29"/>
                    <a:pt x="83" y="28"/>
                    <a:pt x="84" y="27"/>
                  </a:cubicBezTo>
                  <a:cubicBezTo>
                    <a:pt x="84" y="25"/>
                    <a:pt x="82" y="24"/>
                    <a:pt x="83" y="22"/>
                  </a:cubicBezTo>
                  <a:cubicBezTo>
                    <a:pt x="81" y="23"/>
                    <a:pt x="78" y="25"/>
                    <a:pt x="77" y="26"/>
                  </a:cubicBezTo>
                  <a:cubicBezTo>
                    <a:pt x="76" y="26"/>
                    <a:pt x="76" y="25"/>
                    <a:pt x="76" y="25"/>
                  </a:cubicBezTo>
                  <a:cubicBezTo>
                    <a:pt x="77" y="23"/>
                    <a:pt x="80" y="22"/>
                    <a:pt x="82" y="21"/>
                  </a:cubicBezTo>
                  <a:cubicBezTo>
                    <a:pt x="81" y="19"/>
                    <a:pt x="81" y="18"/>
                    <a:pt x="80" y="17"/>
                  </a:cubicBezTo>
                  <a:cubicBezTo>
                    <a:pt x="77" y="18"/>
                    <a:pt x="76" y="19"/>
                    <a:pt x="74" y="21"/>
                  </a:cubicBezTo>
                  <a:cubicBezTo>
                    <a:pt x="73" y="21"/>
                    <a:pt x="73" y="20"/>
                    <a:pt x="72" y="19"/>
                  </a:cubicBezTo>
                  <a:cubicBezTo>
                    <a:pt x="74" y="17"/>
                    <a:pt x="77" y="16"/>
                    <a:pt x="79" y="15"/>
                  </a:cubicBezTo>
                  <a:cubicBezTo>
                    <a:pt x="77" y="11"/>
                    <a:pt x="76" y="8"/>
                    <a:pt x="73" y="4"/>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6" name="Google Shape;676;p37"/>
            <p:cNvSpPr/>
            <p:nvPr/>
          </p:nvSpPr>
          <p:spPr>
            <a:xfrm>
              <a:off x="6035676" y="3359151"/>
              <a:ext cx="196850" cy="144463"/>
            </a:xfrm>
            <a:custGeom>
              <a:avLst/>
              <a:gdLst/>
              <a:ahLst/>
              <a:cxnLst/>
              <a:rect l="l" t="t" r="r" b="b"/>
              <a:pathLst>
                <a:path w="51" h="37" extrusionOk="0">
                  <a:moveTo>
                    <a:pt x="51" y="36"/>
                  </a:moveTo>
                  <a:cubicBezTo>
                    <a:pt x="51" y="37"/>
                    <a:pt x="49" y="37"/>
                    <a:pt x="48" y="37"/>
                  </a:cubicBezTo>
                  <a:cubicBezTo>
                    <a:pt x="34" y="32"/>
                    <a:pt x="20" y="24"/>
                    <a:pt x="4" y="22"/>
                  </a:cubicBezTo>
                  <a:cubicBezTo>
                    <a:pt x="2" y="21"/>
                    <a:pt x="1" y="22"/>
                    <a:pt x="0" y="20"/>
                  </a:cubicBezTo>
                  <a:cubicBezTo>
                    <a:pt x="0" y="19"/>
                    <a:pt x="0" y="18"/>
                    <a:pt x="0" y="17"/>
                  </a:cubicBezTo>
                  <a:cubicBezTo>
                    <a:pt x="10" y="12"/>
                    <a:pt x="17" y="5"/>
                    <a:pt x="27" y="0"/>
                  </a:cubicBezTo>
                  <a:cubicBezTo>
                    <a:pt x="28" y="1"/>
                    <a:pt x="29" y="0"/>
                    <a:pt x="29" y="1"/>
                  </a:cubicBezTo>
                  <a:cubicBezTo>
                    <a:pt x="34" y="15"/>
                    <a:pt x="45" y="26"/>
                    <a:pt x="51" y="36"/>
                  </a:cubicBezTo>
                  <a:close/>
                  <a:moveTo>
                    <a:pt x="27" y="3"/>
                  </a:moveTo>
                  <a:cubicBezTo>
                    <a:pt x="18" y="7"/>
                    <a:pt x="12" y="13"/>
                    <a:pt x="4" y="19"/>
                  </a:cubicBezTo>
                  <a:cubicBezTo>
                    <a:pt x="18" y="22"/>
                    <a:pt x="32" y="30"/>
                    <a:pt x="45" y="33"/>
                  </a:cubicBezTo>
                  <a:cubicBezTo>
                    <a:pt x="39" y="22"/>
                    <a:pt x="32" y="14"/>
                    <a:pt x="27" y="3"/>
                  </a:cubicBezTo>
                  <a:close/>
                </a:path>
              </a:pathLst>
            </a:custGeom>
            <a:solidFill>
              <a:srgbClr val="3F3F3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77" name="Google Shape;677;p37"/>
          <p:cNvGrpSpPr/>
          <p:nvPr/>
        </p:nvGrpSpPr>
        <p:grpSpPr>
          <a:xfrm rot="-843262">
            <a:off x="5751753" y="2325167"/>
            <a:ext cx="346830" cy="1373581"/>
            <a:chOff x="6038851" y="3187701"/>
            <a:chExt cx="119063" cy="471488"/>
          </a:xfrm>
        </p:grpSpPr>
        <p:sp>
          <p:nvSpPr>
            <p:cNvPr id="678" name="Google Shape;678;p37"/>
            <p:cNvSpPr/>
            <p:nvPr/>
          </p:nvSpPr>
          <p:spPr>
            <a:xfrm>
              <a:off x="6091238" y="3295651"/>
              <a:ext cx="33338" cy="206375"/>
            </a:xfrm>
            <a:custGeom>
              <a:avLst/>
              <a:gdLst/>
              <a:ahLst/>
              <a:cxnLst/>
              <a:rect l="l" t="t" r="r" b="b"/>
              <a:pathLst>
                <a:path w="8" h="54" extrusionOk="0">
                  <a:moveTo>
                    <a:pt x="6" y="54"/>
                  </a:moveTo>
                  <a:cubicBezTo>
                    <a:pt x="5" y="37"/>
                    <a:pt x="4" y="18"/>
                    <a:pt x="0" y="1"/>
                  </a:cubicBezTo>
                  <a:cubicBezTo>
                    <a:pt x="3" y="0"/>
                    <a:pt x="2" y="5"/>
                    <a:pt x="3" y="7"/>
                  </a:cubicBezTo>
                  <a:cubicBezTo>
                    <a:pt x="5" y="19"/>
                    <a:pt x="6" y="35"/>
                    <a:pt x="7" y="50"/>
                  </a:cubicBezTo>
                  <a:cubicBezTo>
                    <a:pt x="7" y="51"/>
                    <a:pt x="8" y="54"/>
                    <a:pt x="6" y="54"/>
                  </a:cubicBezTo>
                  <a:close/>
                </a:path>
              </a:pathLst>
            </a:custGeom>
            <a:solidFill>
              <a:srgbClr val="FFC000"/>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9" name="Google Shape;679;p37"/>
            <p:cNvSpPr/>
            <p:nvPr/>
          </p:nvSpPr>
          <p:spPr>
            <a:xfrm>
              <a:off x="6075363" y="3309938"/>
              <a:ext cx="36513" cy="222250"/>
            </a:xfrm>
            <a:custGeom>
              <a:avLst/>
              <a:gdLst/>
              <a:ahLst/>
              <a:cxnLst/>
              <a:rect l="l" t="t" r="r" b="b"/>
              <a:pathLst>
                <a:path w="9" h="58" extrusionOk="0">
                  <a:moveTo>
                    <a:pt x="0" y="0"/>
                  </a:moveTo>
                  <a:cubicBezTo>
                    <a:pt x="0" y="0"/>
                    <a:pt x="1" y="0"/>
                    <a:pt x="1" y="0"/>
                  </a:cubicBezTo>
                  <a:cubicBezTo>
                    <a:pt x="2" y="17"/>
                    <a:pt x="6" y="41"/>
                    <a:pt x="9" y="58"/>
                  </a:cubicBezTo>
                  <a:cubicBezTo>
                    <a:pt x="6" y="47"/>
                    <a:pt x="3" y="30"/>
                    <a:pt x="1" y="15"/>
                  </a:cubicBezTo>
                  <a:cubicBezTo>
                    <a:pt x="1" y="11"/>
                    <a:pt x="0" y="6"/>
                    <a:pt x="0" y="2"/>
                  </a:cubicBezTo>
                  <a:cubicBezTo>
                    <a:pt x="0" y="1"/>
                    <a:pt x="0" y="1"/>
                    <a:pt x="0" y="0"/>
                  </a:cubicBezTo>
                  <a:close/>
                </a:path>
              </a:pathLst>
            </a:custGeom>
            <a:solidFill>
              <a:srgbClr val="FFC000"/>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0" name="Google Shape;680;p37"/>
            <p:cNvSpPr/>
            <p:nvPr/>
          </p:nvSpPr>
          <p:spPr>
            <a:xfrm>
              <a:off x="6038851" y="3187701"/>
              <a:ext cx="119063" cy="471488"/>
            </a:xfrm>
            <a:custGeom>
              <a:avLst/>
              <a:gdLst/>
              <a:ahLst/>
              <a:cxnLst/>
              <a:rect l="l" t="t" r="r" b="b"/>
              <a:pathLst>
                <a:path w="29" h="123" extrusionOk="0">
                  <a:moveTo>
                    <a:pt x="20" y="15"/>
                  </a:moveTo>
                  <a:cubicBezTo>
                    <a:pt x="20" y="16"/>
                    <a:pt x="19" y="16"/>
                    <a:pt x="19" y="16"/>
                  </a:cubicBezTo>
                  <a:cubicBezTo>
                    <a:pt x="19" y="17"/>
                    <a:pt x="20" y="17"/>
                    <a:pt x="20" y="18"/>
                  </a:cubicBezTo>
                  <a:cubicBezTo>
                    <a:pt x="18" y="25"/>
                    <a:pt x="22" y="32"/>
                    <a:pt x="23" y="39"/>
                  </a:cubicBezTo>
                  <a:cubicBezTo>
                    <a:pt x="22" y="40"/>
                    <a:pt x="22" y="39"/>
                    <a:pt x="22" y="39"/>
                  </a:cubicBezTo>
                  <a:cubicBezTo>
                    <a:pt x="24" y="56"/>
                    <a:pt x="25" y="71"/>
                    <a:pt x="28" y="88"/>
                  </a:cubicBezTo>
                  <a:cubicBezTo>
                    <a:pt x="27" y="89"/>
                    <a:pt x="28" y="91"/>
                    <a:pt x="28" y="92"/>
                  </a:cubicBezTo>
                  <a:cubicBezTo>
                    <a:pt x="29" y="99"/>
                    <a:pt x="25" y="108"/>
                    <a:pt x="26" y="116"/>
                  </a:cubicBezTo>
                  <a:cubicBezTo>
                    <a:pt x="26" y="119"/>
                    <a:pt x="25" y="120"/>
                    <a:pt x="24" y="123"/>
                  </a:cubicBezTo>
                  <a:cubicBezTo>
                    <a:pt x="22" y="122"/>
                    <a:pt x="23" y="118"/>
                    <a:pt x="21" y="117"/>
                  </a:cubicBezTo>
                  <a:cubicBezTo>
                    <a:pt x="19" y="109"/>
                    <a:pt x="14" y="103"/>
                    <a:pt x="12" y="96"/>
                  </a:cubicBezTo>
                  <a:cubicBezTo>
                    <a:pt x="11" y="95"/>
                    <a:pt x="10" y="95"/>
                    <a:pt x="9" y="95"/>
                  </a:cubicBezTo>
                  <a:cubicBezTo>
                    <a:pt x="10" y="94"/>
                    <a:pt x="10" y="93"/>
                    <a:pt x="9" y="92"/>
                  </a:cubicBezTo>
                  <a:cubicBezTo>
                    <a:pt x="10" y="91"/>
                    <a:pt x="10" y="91"/>
                    <a:pt x="10" y="91"/>
                  </a:cubicBezTo>
                  <a:cubicBezTo>
                    <a:pt x="7" y="73"/>
                    <a:pt x="6" y="53"/>
                    <a:pt x="3" y="35"/>
                  </a:cubicBezTo>
                  <a:cubicBezTo>
                    <a:pt x="3" y="35"/>
                    <a:pt x="4" y="35"/>
                    <a:pt x="4" y="34"/>
                  </a:cubicBezTo>
                  <a:cubicBezTo>
                    <a:pt x="3" y="32"/>
                    <a:pt x="3" y="28"/>
                    <a:pt x="2" y="26"/>
                  </a:cubicBezTo>
                  <a:cubicBezTo>
                    <a:pt x="3" y="26"/>
                    <a:pt x="4" y="25"/>
                    <a:pt x="3" y="23"/>
                  </a:cubicBezTo>
                  <a:cubicBezTo>
                    <a:pt x="3" y="23"/>
                    <a:pt x="2" y="23"/>
                    <a:pt x="1" y="22"/>
                  </a:cubicBezTo>
                  <a:cubicBezTo>
                    <a:pt x="2" y="21"/>
                    <a:pt x="1" y="21"/>
                    <a:pt x="0" y="20"/>
                  </a:cubicBezTo>
                  <a:cubicBezTo>
                    <a:pt x="3" y="19"/>
                    <a:pt x="1" y="16"/>
                    <a:pt x="2" y="15"/>
                  </a:cubicBezTo>
                  <a:cubicBezTo>
                    <a:pt x="2" y="15"/>
                    <a:pt x="2" y="14"/>
                    <a:pt x="1" y="14"/>
                  </a:cubicBezTo>
                  <a:cubicBezTo>
                    <a:pt x="2" y="13"/>
                    <a:pt x="2" y="13"/>
                    <a:pt x="3" y="13"/>
                  </a:cubicBezTo>
                  <a:cubicBezTo>
                    <a:pt x="2" y="11"/>
                    <a:pt x="3" y="9"/>
                    <a:pt x="3" y="8"/>
                  </a:cubicBezTo>
                  <a:cubicBezTo>
                    <a:pt x="5" y="4"/>
                    <a:pt x="12" y="0"/>
                    <a:pt x="17" y="4"/>
                  </a:cubicBezTo>
                  <a:cubicBezTo>
                    <a:pt x="18" y="6"/>
                    <a:pt x="18" y="9"/>
                    <a:pt x="17" y="11"/>
                  </a:cubicBezTo>
                  <a:cubicBezTo>
                    <a:pt x="18" y="13"/>
                    <a:pt x="18" y="14"/>
                    <a:pt x="20" y="15"/>
                  </a:cubicBezTo>
                  <a:close/>
                  <a:moveTo>
                    <a:pt x="15" y="8"/>
                  </a:moveTo>
                  <a:cubicBezTo>
                    <a:pt x="13" y="4"/>
                    <a:pt x="5" y="5"/>
                    <a:pt x="7" y="11"/>
                  </a:cubicBezTo>
                  <a:cubicBezTo>
                    <a:pt x="7" y="11"/>
                    <a:pt x="6" y="12"/>
                    <a:pt x="6" y="12"/>
                  </a:cubicBezTo>
                  <a:cubicBezTo>
                    <a:pt x="9" y="13"/>
                    <a:pt x="11" y="12"/>
                    <a:pt x="14" y="12"/>
                  </a:cubicBezTo>
                  <a:cubicBezTo>
                    <a:pt x="14" y="11"/>
                    <a:pt x="15" y="9"/>
                    <a:pt x="15" y="8"/>
                  </a:cubicBezTo>
                  <a:close/>
                  <a:moveTo>
                    <a:pt x="14" y="15"/>
                  </a:moveTo>
                  <a:cubicBezTo>
                    <a:pt x="11" y="15"/>
                    <a:pt x="7" y="15"/>
                    <a:pt x="4" y="15"/>
                  </a:cubicBezTo>
                  <a:cubicBezTo>
                    <a:pt x="5" y="18"/>
                    <a:pt x="11" y="15"/>
                    <a:pt x="14" y="15"/>
                  </a:cubicBezTo>
                  <a:close/>
                  <a:moveTo>
                    <a:pt x="8" y="19"/>
                  </a:moveTo>
                  <a:cubicBezTo>
                    <a:pt x="12" y="18"/>
                    <a:pt x="14" y="18"/>
                    <a:pt x="17" y="18"/>
                  </a:cubicBezTo>
                  <a:cubicBezTo>
                    <a:pt x="17" y="17"/>
                    <a:pt x="18" y="17"/>
                    <a:pt x="17" y="16"/>
                  </a:cubicBezTo>
                  <a:cubicBezTo>
                    <a:pt x="15" y="18"/>
                    <a:pt x="11" y="18"/>
                    <a:pt x="8" y="19"/>
                  </a:cubicBezTo>
                  <a:close/>
                  <a:moveTo>
                    <a:pt x="18" y="22"/>
                  </a:moveTo>
                  <a:cubicBezTo>
                    <a:pt x="15" y="23"/>
                    <a:pt x="10" y="23"/>
                    <a:pt x="8" y="25"/>
                  </a:cubicBezTo>
                  <a:cubicBezTo>
                    <a:pt x="12" y="25"/>
                    <a:pt x="15" y="25"/>
                    <a:pt x="18" y="25"/>
                  </a:cubicBezTo>
                  <a:cubicBezTo>
                    <a:pt x="18" y="24"/>
                    <a:pt x="19" y="22"/>
                    <a:pt x="18" y="22"/>
                  </a:cubicBezTo>
                  <a:close/>
                  <a:moveTo>
                    <a:pt x="6" y="28"/>
                  </a:moveTo>
                  <a:cubicBezTo>
                    <a:pt x="6" y="29"/>
                    <a:pt x="6" y="29"/>
                    <a:pt x="5" y="30"/>
                  </a:cubicBezTo>
                  <a:cubicBezTo>
                    <a:pt x="6" y="37"/>
                    <a:pt x="7" y="44"/>
                    <a:pt x="8" y="50"/>
                  </a:cubicBezTo>
                  <a:cubicBezTo>
                    <a:pt x="7" y="54"/>
                    <a:pt x="9" y="59"/>
                    <a:pt x="9" y="62"/>
                  </a:cubicBezTo>
                  <a:cubicBezTo>
                    <a:pt x="10" y="63"/>
                    <a:pt x="11" y="66"/>
                    <a:pt x="10" y="66"/>
                  </a:cubicBezTo>
                  <a:cubicBezTo>
                    <a:pt x="10" y="66"/>
                    <a:pt x="10" y="65"/>
                    <a:pt x="9" y="64"/>
                  </a:cubicBezTo>
                  <a:cubicBezTo>
                    <a:pt x="10" y="68"/>
                    <a:pt x="10" y="71"/>
                    <a:pt x="11" y="75"/>
                  </a:cubicBezTo>
                  <a:cubicBezTo>
                    <a:pt x="11" y="76"/>
                    <a:pt x="12" y="75"/>
                    <a:pt x="12" y="75"/>
                  </a:cubicBezTo>
                  <a:cubicBezTo>
                    <a:pt x="13" y="81"/>
                    <a:pt x="11" y="88"/>
                    <a:pt x="13" y="93"/>
                  </a:cubicBezTo>
                  <a:cubicBezTo>
                    <a:pt x="16" y="92"/>
                    <a:pt x="19" y="91"/>
                    <a:pt x="23" y="92"/>
                  </a:cubicBezTo>
                  <a:cubicBezTo>
                    <a:pt x="23" y="80"/>
                    <a:pt x="22" y="68"/>
                    <a:pt x="21" y="57"/>
                  </a:cubicBezTo>
                  <a:cubicBezTo>
                    <a:pt x="21" y="50"/>
                    <a:pt x="19" y="39"/>
                    <a:pt x="20" y="32"/>
                  </a:cubicBezTo>
                  <a:cubicBezTo>
                    <a:pt x="19" y="30"/>
                    <a:pt x="19" y="28"/>
                    <a:pt x="18" y="27"/>
                  </a:cubicBezTo>
                  <a:cubicBezTo>
                    <a:pt x="15" y="28"/>
                    <a:pt x="11" y="27"/>
                    <a:pt x="6" y="28"/>
                  </a:cubicBezTo>
                  <a:close/>
                  <a:moveTo>
                    <a:pt x="25" y="73"/>
                  </a:moveTo>
                  <a:cubicBezTo>
                    <a:pt x="24" y="73"/>
                    <a:pt x="25" y="72"/>
                    <a:pt x="24" y="72"/>
                  </a:cubicBezTo>
                  <a:cubicBezTo>
                    <a:pt x="25" y="73"/>
                    <a:pt x="24" y="74"/>
                    <a:pt x="25" y="73"/>
                  </a:cubicBezTo>
                  <a:close/>
                  <a:moveTo>
                    <a:pt x="25" y="92"/>
                  </a:moveTo>
                  <a:cubicBezTo>
                    <a:pt x="25" y="92"/>
                    <a:pt x="25" y="92"/>
                    <a:pt x="26" y="92"/>
                  </a:cubicBezTo>
                  <a:cubicBezTo>
                    <a:pt x="27" y="89"/>
                    <a:pt x="25" y="84"/>
                    <a:pt x="25" y="80"/>
                  </a:cubicBezTo>
                  <a:cubicBezTo>
                    <a:pt x="25" y="80"/>
                    <a:pt x="24" y="80"/>
                    <a:pt x="24" y="80"/>
                  </a:cubicBezTo>
                  <a:cubicBezTo>
                    <a:pt x="24" y="84"/>
                    <a:pt x="23" y="88"/>
                    <a:pt x="25" y="92"/>
                  </a:cubicBezTo>
                  <a:close/>
                  <a:moveTo>
                    <a:pt x="14" y="95"/>
                  </a:moveTo>
                  <a:cubicBezTo>
                    <a:pt x="16" y="101"/>
                    <a:pt x="19" y="106"/>
                    <a:pt x="21" y="112"/>
                  </a:cubicBezTo>
                  <a:cubicBezTo>
                    <a:pt x="22" y="112"/>
                    <a:pt x="22" y="111"/>
                    <a:pt x="23" y="111"/>
                  </a:cubicBezTo>
                  <a:cubicBezTo>
                    <a:pt x="23" y="111"/>
                    <a:pt x="24" y="112"/>
                    <a:pt x="24" y="111"/>
                  </a:cubicBezTo>
                  <a:cubicBezTo>
                    <a:pt x="24" y="108"/>
                    <a:pt x="24" y="102"/>
                    <a:pt x="25" y="98"/>
                  </a:cubicBezTo>
                  <a:cubicBezTo>
                    <a:pt x="24" y="97"/>
                    <a:pt x="23" y="96"/>
                    <a:pt x="23" y="95"/>
                  </a:cubicBezTo>
                  <a:cubicBezTo>
                    <a:pt x="21" y="93"/>
                    <a:pt x="17" y="95"/>
                    <a:pt x="14" y="95"/>
                  </a:cubicBezTo>
                  <a:close/>
                  <a:moveTo>
                    <a:pt x="26" y="95"/>
                  </a:moveTo>
                  <a:cubicBezTo>
                    <a:pt x="25" y="95"/>
                    <a:pt x="26" y="95"/>
                    <a:pt x="26" y="95"/>
                  </a:cubicBezTo>
                  <a:cubicBezTo>
                    <a:pt x="25" y="95"/>
                    <a:pt x="25" y="94"/>
                    <a:pt x="25" y="95"/>
                  </a:cubicBezTo>
                  <a:cubicBezTo>
                    <a:pt x="25" y="95"/>
                    <a:pt x="25" y="95"/>
                    <a:pt x="26" y="95"/>
                  </a:cubicBezTo>
                  <a:close/>
                </a:path>
              </a:pathLst>
            </a:custGeom>
            <a:solidFill>
              <a:srgbClr val="FFC000"/>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81" name="Google Shape;681;p37"/>
          <p:cNvGrpSpPr/>
          <p:nvPr/>
        </p:nvGrpSpPr>
        <p:grpSpPr>
          <a:xfrm>
            <a:off x="6782073" y="1533145"/>
            <a:ext cx="808583" cy="1010644"/>
            <a:chOff x="6384925" y="4411663"/>
            <a:chExt cx="349250" cy="436563"/>
          </a:xfrm>
        </p:grpSpPr>
        <p:sp>
          <p:nvSpPr>
            <p:cNvPr id="682" name="Google Shape;682;p37"/>
            <p:cNvSpPr/>
            <p:nvPr/>
          </p:nvSpPr>
          <p:spPr>
            <a:xfrm>
              <a:off x="6450013" y="4543426"/>
              <a:ext cx="234950" cy="222250"/>
            </a:xfrm>
            <a:custGeom>
              <a:avLst/>
              <a:gdLst/>
              <a:ahLst/>
              <a:cxnLst/>
              <a:rect l="l" t="t" r="r" b="b"/>
              <a:pathLst>
                <a:path w="62" h="59" extrusionOk="0">
                  <a:moveTo>
                    <a:pt x="44" y="50"/>
                  </a:moveTo>
                  <a:cubicBezTo>
                    <a:pt x="43" y="51"/>
                    <a:pt x="43" y="50"/>
                    <a:pt x="42" y="50"/>
                  </a:cubicBezTo>
                  <a:cubicBezTo>
                    <a:pt x="27" y="59"/>
                    <a:pt x="13" y="50"/>
                    <a:pt x="3" y="38"/>
                  </a:cubicBezTo>
                  <a:cubicBezTo>
                    <a:pt x="3" y="37"/>
                    <a:pt x="4" y="37"/>
                    <a:pt x="4" y="36"/>
                  </a:cubicBezTo>
                  <a:cubicBezTo>
                    <a:pt x="0" y="28"/>
                    <a:pt x="2" y="21"/>
                    <a:pt x="6" y="15"/>
                  </a:cubicBezTo>
                  <a:cubicBezTo>
                    <a:pt x="7" y="15"/>
                    <a:pt x="8" y="14"/>
                    <a:pt x="9" y="15"/>
                  </a:cubicBezTo>
                  <a:cubicBezTo>
                    <a:pt x="23" y="1"/>
                    <a:pt x="46" y="0"/>
                    <a:pt x="55" y="13"/>
                  </a:cubicBezTo>
                  <a:cubicBezTo>
                    <a:pt x="62" y="23"/>
                    <a:pt x="57" y="36"/>
                    <a:pt x="52" y="42"/>
                  </a:cubicBezTo>
                  <a:cubicBezTo>
                    <a:pt x="50" y="45"/>
                    <a:pt x="45" y="47"/>
                    <a:pt x="44" y="50"/>
                  </a:cubicBezTo>
                  <a:close/>
                  <a:moveTo>
                    <a:pt x="19" y="10"/>
                  </a:moveTo>
                  <a:cubicBezTo>
                    <a:pt x="9" y="15"/>
                    <a:pt x="3" y="23"/>
                    <a:pt x="6" y="35"/>
                  </a:cubicBezTo>
                  <a:cubicBezTo>
                    <a:pt x="8" y="35"/>
                    <a:pt x="10" y="31"/>
                    <a:pt x="12" y="32"/>
                  </a:cubicBezTo>
                  <a:cubicBezTo>
                    <a:pt x="11" y="34"/>
                    <a:pt x="9" y="35"/>
                    <a:pt x="7" y="37"/>
                  </a:cubicBezTo>
                  <a:cubicBezTo>
                    <a:pt x="15" y="50"/>
                    <a:pt x="28" y="55"/>
                    <a:pt x="41" y="48"/>
                  </a:cubicBezTo>
                  <a:cubicBezTo>
                    <a:pt x="41" y="46"/>
                    <a:pt x="39" y="46"/>
                    <a:pt x="39" y="45"/>
                  </a:cubicBezTo>
                  <a:cubicBezTo>
                    <a:pt x="39" y="44"/>
                    <a:pt x="39" y="44"/>
                    <a:pt x="40" y="43"/>
                  </a:cubicBezTo>
                  <a:cubicBezTo>
                    <a:pt x="42" y="43"/>
                    <a:pt x="42" y="46"/>
                    <a:pt x="43" y="47"/>
                  </a:cubicBezTo>
                  <a:cubicBezTo>
                    <a:pt x="54" y="39"/>
                    <a:pt x="60" y="30"/>
                    <a:pt x="54" y="16"/>
                  </a:cubicBezTo>
                  <a:cubicBezTo>
                    <a:pt x="52" y="17"/>
                    <a:pt x="50" y="22"/>
                    <a:pt x="47" y="20"/>
                  </a:cubicBezTo>
                  <a:cubicBezTo>
                    <a:pt x="47" y="16"/>
                    <a:pt x="51" y="17"/>
                    <a:pt x="53" y="14"/>
                  </a:cubicBezTo>
                  <a:cubicBezTo>
                    <a:pt x="46" y="5"/>
                    <a:pt x="31" y="3"/>
                    <a:pt x="19" y="10"/>
                  </a:cubicBezTo>
                  <a:close/>
                </a:path>
              </a:pathLst>
            </a:custGeom>
            <a:solidFill>
              <a:srgbClr val="7F7F7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3" name="Google Shape;683;p37"/>
            <p:cNvSpPr/>
            <p:nvPr/>
          </p:nvSpPr>
          <p:spPr>
            <a:xfrm>
              <a:off x="6532563" y="4579938"/>
              <a:ext cx="57150" cy="150813"/>
            </a:xfrm>
            <a:custGeom>
              <a:avLst/>
              <a:gdLst/>
              <a:ahLst/>
              <a:cxnLst/>
              <a:rect l="l" t="t" r="r" b="b"/>
              <a:pathLst>
                <a:path w="15" h="40" extrusionOk="0">
                  <a:moveTo>
                    <a:pt x="1" y="0"/>
                  </a:moveTo>
                  <a:cubicBezTo>
                    <a:pt x="8" y="2"/>
                    <a:pt x="7" y="14"/>
                    <a:pt x="13" y="19"/>
                  </a:cubicBezTo>
                  <a:cubicBezTo>
                    <a:pt x="15" y="26"/>
                    <a:pt x="8" y="32"/>
                    <a:pt x="7" y="39"/>
                  </a:cubicBezTo>
                  <a:cubicBezTo>
                    <a:pt x="6" y="40"/>
                    <a:pt x="5" y="39"/>
                    <a:pt x="4" y="39"/>
                  </a:cubicBezTo>
                  <a:cubicBezTo>
                    <a:pt x="4" y="33"/>
                    <a:pt x="6" y="27"/>
                    <a:pt x="10" y="23"/>
                  </a:cubicBezTo>
                  <a:cubicBezTo>
                    <a:pt x="10" y="23"/>
                    <a:pt x="10" y="23"/>
                    <a:pt x="10" y="24"/>
                  </a:cubicBezTo>
                  <a:cubicBezTo>
                    <a:pt x="10" y="23"/>
                    <a:pt x="10" y="23"/>
                    <a:pt x="11" y="22"/>
                  </a:cubicBezTo>
                  <a:cubicBezTo>
                    <a:pt x="7" y="15"/>
                    <a:pt x="4" y="8"/>
                    <a:pt x="0" y="1"/>
                  </a:cubicBezTo>
                  <a:cubicBezTo>
                    <a:pt x="1" y="0"/>
                    <a:pt x="1" y="0"/>
                    <a:pt x="1" y="0"/>
                  </a:cubicBezTo>
                  <a:close/>
                </a:path>
              </a:pathLst>
            </a:custGeom>
            <a:solidFill>
              <a:srgbClr val="7F7F7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4" name="Google Shape;684;p37"/>
            <p:cNvSpPr/>
            <p:nvPr/>
          </p:nvSpPr>
          <p:spPr>
            <a:xfrm>
              <a:off x="6384925" y="4411663"/>
              <a:ext cx="349250" cy="436563"/>
            </a:xfrm>
            <a:custGeom>
              <a:avLst/>
              <a:gdLst/>
              <a:ahLst/>
              <a:cxnLst/>
              <a:rect l="l" t="t" r="r" b="b"/>
              <a:pathLst>
                <a:path w="92" h="116" extrusionOk="0">
                  <a:moveTo>
                    <a:pt x="59" y="13"/>
                  </a:moveTo>
                  <a:cubicBezTo>
                    <a:pt x="62" y="13"/>
                    <a:pt x="64" y="14"/>
                    <a:pt x="68" y="14"/>
                  </a:cubicBezTo>
                  <a:cubicBezTo>
                    <a:pt x="74" y="16"/>
                    <a:pt x="81" y="28"/>
                    <a:pt x="74" y="33"/>
                  </a:cubicBezTo>
                  <a:cubicBezTo>
                    <a:pt x="73" y="34"/>
                    <a:pt x="72" y="33"/>
                    <a:pt x="72" y="34"/>
                  </a:cubicBezTo>
                  <a:cubicBezTo>
                    <a:pt x="73" y="39"/>
                    <a:pt x="78" y="41"/>
                    <a:pt x="81" y="46"/>
                  </a:cubicBezTo>
                  <a:cubicBezTo>
                    <a:pt x="83" y="51"/>
                    <a:pt x="83" y="57"/>
                    <a:pt x="85" y="61"/>
                  </a:cubicBezTo>
                  <a:cubicBezTo>
                    <a:pt x="85" y="68"/>
                    <a:pt x="82" y="74"/>
                    <a:pt x="80" y="80"/>
                  </a:cubicBezTo>
                  <a:cubicBezTo>
                    <a:pt x="84" y="82"/>
                    <a:pt x="91" y="83"/>
                    <a:pt x="92" y="90"/>
                  </a:cubicBezTo>
                  <a:cubicBezTo>
                    <a:pt x="84" y="94"/>
                    <a:pt x="81" y="87"/>
                    <a:pt x="76" y="85"/>
                  </a:cubicBezTo>
                  <a:cubicBezTo>
                    <a:pt x="74" y="87"/>
                    <a:pt x="70" y="88"/>
                    <a:pt x="72" y="90"/>
                  </a:cubicBezTo>
                  <a:cubicBezTo>
                    <a:pt x="62" y="95"/>
                    <a:pt x="53" y="100"/>
                    <a:pt x="44" y="99"/>
                  </a:cubicBezTo>
                  <a:cubicBezTo>
                    <a:pt x="42" y="104"/>
                    <a:pt x="46" y="111"/>
                    <a:pt x="42" y="115"/>
                  </a:cubicBezTo>
                  <a:cubicBezTo>
                    <a:pt x="40" y="114"/>
                    <a:pt x="38" y="116"/>
                    <a:pt x="37" y="115"/>
                  </a:cubicBezTo>
                  <a:cubicBezTo>
                    <a:pt x="36" y="109"/>
                    <a:pt x="39" y="104"/>
                    <a:pt x="38" y="98"/>
                  </a:cubicBezTo>
                  <a:cubicBezTo>
                    <a:pt x="30" y="94"/>
                    <a:pt x="18" y="91"/>
                    <a:pt x="13" y="81"/>
                  </a:cubicBezTo>
                  <a:cubicBezTo>
                    <a:pt x="8" y="71"/>
                    <a:pt x="11" y="60"/>
                    <a:pt x="14" y="51"/>
                  </a:cubicBezTo>
                  <a:cubicBezTo>
                    <a:pt x="12" y="52"/>
                    <a:pt x="10" y="59"/>
                    <a:pt x="8" y="60"/>
                  </a:cubicBezTo>
                  <a:cubicBezTo>
                    <a:pt x="7" y="60"/>
                    <a:pt x="3" y="55"/>
                    <a:pt x="2" y="53"/>
                  </a:cubicBezTo>
                  <a:cubicBezTo>
                    <a:pt x="0" y="47"/>
                    <a:pt x="0" y="43"/>
                    <a:pt x="2" y="38"/>
                  </a:cubicBezTo>
                  <a:cubicBezTo>
                    <a:pt x="3" y="37"/>
                    <a:pt x="5" y="36"/>
                    <a:pt x="6" y="34"/>
                  </a:cubicBezTo>
                  <a:cubicBezTo>
                    <a:pt x="3" y="21"/>
                    <a:pt x="13" y="13"/>
                    <a:pt x="26" y="7"/>
                  </a:cubicBezTo>
                  <a:cubicBezTo>
                    <a:pt x="40" y="0"/>
                    <a:pt x="49" y="4"/>
                    <a:pt x="58" y="11"/>
                  </a:cubicBezTo>
                  <a:cubicBezTo>
                    <a:pt x="58" y="12"/>
                    <a:pt x="58" y="12"/>
                    <a:pt x="59" y="13"/>
                  </a:cubicBezTo>
                  <a:close/>
                  <a:moveTo>
                    <a:pt x="38" y="9"/>
                  </a:moveTo>
                  <a:cubicBezTo>
                    <a:pt x="38" y="9"/>
                    <a:pt x="37" y="9"/>
                    <a:pt x="36" y="10"/>
                  </a:cubicBezTo>
                  <a:cubicBezTo>
                    <a:pt x="36" y="10"/>
                    <a:pt x="35" y="9"/>
                    <a:pt x="35" y="9"/>
                  </a:cubicBezTo>
                  <a:cubicBezTo>
                    <a:pt x="32" y="10"/>
                    <a:pt x="30" y="11"/>
                    <a:pt x="28" y="12"/>
                  </a:cubicBezTo>
                  <a:cubicBezTo>
                    <a:pt x="19" y="17"/>
                    <a:pt x="9" y="22"/>
                    <a:pt x="11" y="31"/>
                  </a:cubicBezTo>
                  <a:cubicBezTo>
                    <a:pt x="17" y="30"/>
                    <a:pt x="22" y="30"/>
                    <a:pt x="25" y="34"/>
                  </a:cubicBezTo>
                  <a:cubicBezTo>
                    <a:pt x="24" y="34"/>
                    <a:pt x="24" y="34"/>
                    <a:pt x="24" y="34"/>
                  </a:cubicBezTo>
                  <a:cubicBezTo>
                    <a:pt x="25" y="37"/>
                    <a:pt x="22" y="40"/>
                    <a:pt x="21" y="42"/>
                  </a:cubicBezTo>
                  <a:cubicBezTo>
                    <a:pt x="28" y="33"/>
                    <a:pt x="42" y="32"/>
                    <a:pt x="53" y="31"/>
                  </a:cubicBezTo>
                  <a:cubicBezTo>
                    <a:pt x="51" y="28"/>
                    <a:pt x="49" y="30"/>
                    <a:pt x="47" y="28"/>
                  </a:cubicBezTo>
                  <a:cubicBezTo>
                    <a:pt x="50" y="25"/>
                    <a:pt x="48" y="18"/>
                    <a:pt x="54" y="14"/>
                  </a:cubicBezTo>
                  <a:cubicBezTo>
                    <a:pt x="48" y="12"/>
                    <a:pt x="44" y="9"/>
                    <a:pt x="38" y="9"/>
                  </a:cubicBezTo>
                  <a:close/>
                  <a:moveTo>
                    <a:pt x="7" y="44"/>
                  </a:moveTo>
                  <a:cubicBezTo>
                    <a:pt x="7" y="43"/>
                    <a:pt x="7" y="42"/>
                    <a:pt x="8" y="41"/>
                  </a:cubicBezTo>
                  <a:cubicBezTo>
                    <a:pt x="9" y="41"/>
                    <a:pt x="9" y="41"/>
                    <a:pt x="10" y="42"/>
                  </a:cubicBezTo>
                  <a:cubicBezTo>
                    <a:pt x="9" y="43"/>
                    <a:pt x="9" y="43"/>
                    <a:pt x="9" y="44"/>
                  </a:cubicBezTo>
                  <a:cubicBezTo>
                    <a:pt x="9" y="44"/>
                    <a:pt x="9" y="45"/>
                    <a:pt x="10" y="45"/>
                  </a:cubicBezTo>
                  <a:cubicBezTo>
                    <a:pt x="10" y="44"/>
                    <a:pt x="10" y="42"/>
                    <a:pt x="12" y="42"/>
                  </a:cubicBezTo>
                  <a:cubicBezTo>
                    <a:pt x="11" y="45"/>
                    <a:pt x="11" y="48"/>
                    <a:pt x="10" y="51"/>
                  </a:cubicBezTo>
                  <a:cubicBezTo>
                    <a:pt x="14" y="46"/>
                    <a:pt x="18" y="42"/>
                    <a:pt x="21" y="36"/>
                  </a:cubicBezTo>
                  <a:cubicBezTo>
                    <a:pt x="15" y="32"/>
                    <a:pt x="4" y="36"/>
                    <a:pt x="7" y="44"/>
                  </a:cubicBezTo>
                  <a:close/>
                  <a:moveTo>
                    <a:pt x="63" y="16"/>
                  </a:moveTo>
                  <a:cubicBezTo>
                    <a:pt x="57" y="13"/>
                    <a:pt x="50" y="21"/>
                    <a:pt x="51" y="26"/>
                  </a:cubicBezTo>
                  <a:cubicBezTo>
                    <a:pt x="58" y="27"/>
                    <a:pt x="64" y="30"/>
                    <a:pt x="71" y="32"/>
                  </a:cubicBezTo>
                  <a:cubicBezTo>
                    <a:pt x="69" y="28"/>
                    <a:pt x="66" y="28"/>
                    <a:pt x="64" y="24"/>
                  </a:cubicBezTo>
                  <a:cubicBezTo>
                    <a:pt x="64" y="23"/>
                    <a:pt x="67" y="21"/>
                    <a:pt x="65" y="20"/>
                  </a:cubicBezTo>
                  <a:cubicBezTo>
                    <a:pt x="64" y="20"/>
                    <a:pt x="65" y="23"/>
                    <a:pt x="63" y="22"/>
                  </a:cubicBezTo>
                  <a:cubicBezTo>
                    <a:pt x="63" y="20"/>
                    <a:pt x="65" y="17"/>
                    <a:pt x="63" y="16"/>
                  </a:cubicBezTo>
                  <a:close/>
                  <a:moveTo>
                    <a:pt x="4" y="43"/>
                  </a:moveTo>
                  <a:cubicBezTo>
                    <a:pt x="5" y="42"/>
                    <a:pt x="5" y="41"/>
                    <a:pt x="5" y="40"/>
                  </a:cubicBezTo>
                  <a:cubicBezTo>
                    <a:pt x="5" y="41"/>
                    <a:pt x="4" y="42"/>
                    <a:pt x="4" y="43"/>
                  </a:cubicBezTo>
                  <a:close/>
                  <a:moveTo>
                    <a:pt x="4" y="50"/>
                  </a:moveTo>
                  <a:cubicBezTo>
                    <a:pt x="4" y="48"/>
                    <a:pt x="5" y="47"/>
                    <a:pt x="4" y="45"/>
                  </a:cubicBezTo>
                  <a:cubicBezTo>
                    <a:pt x="4" y="45"/>
                    <a:pt x="4" y="45"/>
                    <a:pt x="4" y="45"/>
                  </a:cubicBezTo>
                  <a:cubicBezTo>
                    <a:pt x="4" y="47"/>
                    <a:pt x="3" y="48"/>
                    <a:pt x="4" y="50"/>
                  </a:cubicBezTo>
                  <a:close/>
                  <a:moveTo>
                    <a:pt x="69" y="20"/>
                  </a:moveTo>
                  <a:cubicBezTo>
                    <a:pt x="69" y="20"/>
                    <a:pt x="70" y="19"/>
                    <a:pt x="70" y="18"/>
                  </a:cubicBezTo>
                  <a:cubicBezTo>
                    <a:pt x="69" y="18"/>
                    <a:pt x="68" y="19"/>
                    <a:pt x="69" y="20"/>
                  </a:cubicBezTo>
                  <a:close/>
                  <a:moveTo>
                    <a:pt x="8" y="51"/>
                  </a:moveTo>
                  <a:cubicBezTo>
                    <a:pt x="9" y="50"/>
                    <a:pt x="9" y="48"/>
                    <a:pt x="9" y="46"/>
                  </a:cubicBezTo>
                  <a:cubicBezTo>
                    <a:pt x="7" y="46"/>
                    <a:pt x="6" y="50"/>
                    <a:pt x="8" y="51"/>
                  </a:cubicBezTo>
                  <a:close/>
                  <a:moveTo>
                    <a:pt x="70" y="22"/>
                  </a:moveTo>
                  <a:cubicBezTo>
                    <a:pt x="71" y="23"/>
                    <a:pt x="71" y="24"/>
                    <a:pt x="72" y="25"/>
                  </a:cubicBezTo>
                  <a:cubicBezTo>
                    <a:pt x="72" y="24"/>
                    <a:pt x="72" y="21"/>
                    <a:pt x="71" y="20"/>
                  </a:cubicBezTo>
                  <a:cubicBezTo>
                    <a:pt x="71" y="21"/>
                    <a:pt x="70" y="21"/>
                    <a:pt x="70" y="22"/>
                  </a:cubicBezTo>
                  <a:close/>
                  <a:moveTo>
                    <a:pt x="67" y="25"/>
                  </a:moveTo>
                  <a:cubicBezTo>
                    <a:pt x="68" y="24"/>
                    <a:pt x="68" y="23"/>
                    <a:pt x="68" y="22"/>
                  </a:cubicBezTo>
                  <a:cubicBezTo>
                    <a:pt x="66" y="23"/>
                    <a:pt x="66" y="24"/>
                    <a:pt x="67" y="25"/>
                  </a:cubicBezTo>
                  <a:close/>
                  <a:moveTo>
                    <a:pt x="75" y="46"/>
                  </a:moveTo>
                  <a:cubicBezTo>
                    <a:pt x="70" y="34"/>
                    <a:pt x="58" y="35"/>
                    <a:pt x="48" y="34"/>
                  </a:cubicBezTo>
                  <a:cubicBezTo>
                    <a:pt x="47" y="35"/>
                    <a:pt x="48" y="35"/>
                    <a:pt x="47" y="36"/>
                  </a:cubicBezTo>
                  <a:cubicBezTo>
                    <a:pt x="42" y="38"/>
                    <a:pt x="37" y="38"/>
                    <a:pt x="32" y="39"/>
                  </a:cubicBezTo>
                  <a:cubicBezTo>
                    <a:pt x="24" y="40"/>
                    <a:pt x="17" y="51"/>
                    <a:pt x="16" y="57"/>
                  </a:cubicBezTo>
                  <a:cubicBezTo>
                    <a:pt x="16" y="58"/>
                    <a:pt x="15" y="58"/>
                    <a:pt x="15" y="59"/>
                  </a:cubicBezTo>
                  <a:cubicBezTo>
                    <a:pt x="15" y="60"/>
                    <a:pt x="16" y="63"/>
                    <a:pt x="15" y="65"/>
                  </a:cubicBezTo>
                  <a:cubicBezTo>
                    <a:pt x="15" y="65"/>
                    <a:pt x="14" y="64"/>
                    <a:pt x="14" y="65"/>
                  </a:cubicBezTo>
                  <a:cubicBezTo>
                    <a:pt x="14" y="72"/>
                    <a:pt x="18" y="80"/>
                    <a:pt x="21" y="84"/>
                  </a:cubicBezTo>
                  <a:cubicBezTo>
                    <a:pt x="22" y="84"/>
                    <a:pt x="22" y="83"/>
                    <a:pt x="23" y="82"/>
                  </a:cubicBezTo>
                  <a:cubicBezTo>
                    <a:pt x="33" y="95"/>
                    <a:pt x="48" y="96"/>
                    <a:pt x="67" y="88"/>
                  </a:cubicBezTo>
                  <a:cubicBezTo>
                    <a:pt x="70" y="84"/>
                    <a:pt x="75" y="81"/>
                    <a:pt x="78" y="76"/>
                  </a:cubicBezTo>
                  <a:cubicBezTo>
                    <a:pt x="82" y="68"/>
                    <a:pt x="82" y="54"/>
                    <a:pt x="77" y="46"/>
                  </a:cubicBezTo>
                  <a:cubicBezTo>
                    <a:pt x="76" y="46"/>
                    <a:pt x="75" y="47"/>
                    <a:pt x="75" y="46"/>
                  </a:cubicBezTo>
                  <a:close/>
                  <a:moveTo>
                    <a:pt x="70" y="28"/>
                  </a:moveTo>
                  <a:cubicBezTo>
                    <a:pt x="72" y="27"/>
                    <a:pt x="71" y="25"/>
                    <a:pt x="69" y="25"/>
                  </a:cubicBezTo>
                  <a:cubicBezTo>
                    <a:pt x="69" y="26"/>
                    <a:pt x="69" y="27"/>
                    <a:pt x="70" y="28"/>
                  </a:cubicBezTo>
                  <a:close/>
                </a:path>
              </a:pathLst>
            </a:custGeom>
            <a:solidFill>
              <a:srgbClr val="7F7F7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自定义 1045">
      <a:dk1>
        <a:srgbClr val="000000"/>
      </a:dk1>
      <a:lt1>
        <a:srgbClr val="FFFFFF"/>
      </a:lt1>
      <a:dk2>
        <a:srgbClr val="44546A"/>
      </a:dk2>
      <a:lt2>
        <a:srgbClr val="E7E6E6"/>
      </a:lt2>
      <a:accent1>
        <a:srgbClr val="9EE7FF"/>
      </a:accent1>
      <a:accent2>
        <a:srgbClr val="F9FF9E"/>
      </a:accent2>
      <a:accent3>
        <a:srgbClr val="FF629A"/>
      </a:accent3>
      <a:accent4>
        <a:srgbClr val="9EE7FF"/>
      </a:accent4>
      <a:accent5>
        <a:srgbClr val="F9FF9E"/>
      </a:accent5>
      <a:accent6>
        <a:srgbClr val="FF629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3351</Words>
  <Application>Microsoft Office PowerPoint</Application>
  <PresentationFormat>On-screen Show (16:9)</PresentationFormat>
  <Paragraphs>320</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Calibri</vt:lpstr>
      <vt:lpstr>Arial</vt:lpstr>
      <vt:lpstr>Arimo</vt:lpstr>
      <vt:lpstr>Microsoft Yahei</vt:lpstr>
      <vt:lpstr>Roboto</vt:lpstr>
      <vt:lpstr>Times</vt:lpstr>
      <vt:lpstr>Baumans</vt:lpstr>
      <vt:lpstr>Geometric</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Gu, Jiecheng</cp:lastModifiedBy>
  <cp:revision>3</cp:revision>
  <dcterms:modified xsi:type="dcterms:W3CDTF">2022-03-24T14:19:34Z</dcterms:modified>
</cp:coreProperties>
</file>